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95"/>
  </p:notesMasterIdLst>
  <p:sldIdLst>
    <p:sldId id="275" r:id="rId6"/>
    <p:sldId id="276" r:id="rId7"/>
    <p:sldId id="993" r:id="rId8"/>
    <p:sldId id="1095" r:id="rId9"/>
    <p:sldId id="1112" r:id="rId10"/>
    <p:sldId id="1114" r:id="rId11"/>
    <p:sldId id="978" r:id="rId12"/>
    <p:sldId id="1141" r:id="rId13"/>
    <p:sldId id="979" r:id="rId14"/>
    <p:sldId id="1144" r:id="rId15"/>
    <p:sldId id="981" r:id="rId16"/>
    <p:sldId id="982" r:id="rId17"/>
    <p:sldId id="983" r:id="rId18"/>
    <p:sldId id="277" r:id="rId19"/>
    <p:sldId id="994" r:id="rId20"/>
    <p:sldId id="1110" r:id="rId21"/>
    <p:sldId id="1131" r:id="rId22"/>
    <p:sldId id="1123" r:id="rId23"/>
    <p:sldId id="1146" r:id="rId24"/>
    <p:sldId id="1147" r:id="rId25"/>
    <p:sldId id="1000" r:id="rId26"/>
    <p:sldId id="1001" r:id="rId27"/>
    <p:sldId id="1002" r:id="rId28"/>
    <p:sldId id="1003" r:id="rId29"/>
    <p:sldId id="1004" r:id="rId30"/>
    <p:sldId id="278" r:id="rId31"/>
    <p:sldId id="1006" r:id="rId32"/>
    <p:sldId id="1098" r:id="rId33"/>
    <p:sldId id="1132" r:id="rId34"/>
    <p:sldId id="1125" r:id="rId35"/>
    <p:sldId id="1126" r:id="rId36"/>
    <p:sldId id="1148" r:id="rId37"/>
    <p:sldId id="1149" r:id="rId38"/>
    <p:sldId id="1012" r:id="rId39"/>
    <p:sldId id="1014" r:id="rId40"/>
    <p:sldId id="1015" r:id="rId41"/>
    <p:sldId id="1016" r:id="rId42"/>
    <p:sldId id="279" r:id="rId43"/>
    <p:sldId id="1018" r:id="rId44"/>
    <p:sldId id="1100" r:id="rId45"/>
    <p:sldId id="1139" r:id="rId46"/>
    <p:sldId id="1128" r:id="rId47"/>
    <p:sldId id="1023" r:id="rId48"/>
    <p:sldId id="1150" r:id="rId49"/>
    <p:sldId id="1024" r:id="rId50"/>
    <p:sldId id="1025" r:id="rId51"/>
    <p:sldId id="1026" r:id="rId52"/>
    <p:sldId id="1029" r:id="rId53"/>
    <p:sldId id="1027" r:id="rId54"/>
    <p:sldId id="280" r:id="rId55"/>
    <p:sldId id="1030" r:id="rId56"/>
    <p:sldId id="1102" r:id="rId57"/>
    <p:sldId id="1134" r:id="rId58"/>
    <p:sldId id="1127" r:id="rId59"/>
    <p:sldId id="1152" r:id="rId60"/>
    <p:sldId id="1153" r:id="rId61"/>
    <p:sldId id="1036" r:id="rId62"/>
    <p:sldId id="1151" r:id="rId63"/>
    <p:sldId id="1038" r:id="rId64"/>
    <p:sldId id="1039" r:id="rId65"/>
    <p:sldId id="1040" r:id="rId66"/>
    <p:sldId id="281" r:id="rId67"/>
    <p:sldId id="1042" r:id="rId68"/>
    <p:sldId id="1104" r:id="rId69"/>
    <p:sldId id="1135" r:id="rId70"/>
    <p:sldId id="1129" r:id="rId71"/>
    <p:sldId id="1158" r:id="rId72"/>
    <p:sldId id="1159" r:id="rId73"/>
    <p:sldId id="1048" r:id="rId74"/>
    <p:sldId id="1049" r:id="rId75"/>
    <p:sldId id="1050" r:id="rId76"/>
    <p:sldId id="1051" r:id="rId77"/>
    <p:sldId id="1052" r:id="rId78"/>
    <p:sldId id="282" r:id="rId79"/>
    <p:sldId id="1054" r:id="rId80"/>
    <p:sldId id="1106" r:id="rId81"/>
    <p:sldId id="1136" r:id="rId82"/>
    <p:sldId id="1130" r:id="rId83"/>
    <p:sldId id="1157" r:id="rId84"/>
    <p:sldId id="1062" r:id="rId85"/>
    <p:sldId id="1064" r:id="rId86"/>
    <p:sldId id="283" r:id="rId87"/>
    <p:sldId id="1066" r:id="rId88"/>
    <p:sldId id="1111" r:id="rId89"/>
    <p:sldId id="1108" r:id="rId90"/>
    <p:sldId id="1137" r:id="rId91"/>
    <p:sldId id="1071" r:id="rId92"/>
    <p:sldId id="1154" r:id="rId93"/>
    <p:sldId id="1145" r:id="rId9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DRIQUELA, Efren Estacio" initials="FEE" lastIdx="0" clrIdx="0">
    <p:extLst>
      <p:ext uri="{19B8F6BF-5375-455C-9EA6-DF929625EA0E}">
        <p15:presenceInfo xmlns:p15="http://schemas.microsoft.com/office/powerpoint/2012/main" userId="S-1-5-21-1053464673-1249587210-676411977-18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C00"/>
    <a:srgbClr val="E94F35"/>
    <a:srgbClr val="8BAFBE"/>
    <a:srgbClr val="1CB5C0"/>
    <a:srgbClr val="C2B9B3"/>
    <a:srgbClr val="FBC88E"/>
    <a:srgbClr val="F78E20"/>
    <a:srgbClr val="78A7B7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16" autoAdjust="0"/>
    <p:restoredTop sz="96287" autoAdjust="0"/>
  </p:normalViewPr>
  <p:slideViewPr>
    <p:cSldViewPr>
      <p:cViewPr varScale="1">
        <p:scale>
          <a:sx n="112" d="100"/>
          <a:sy n="112" d="100"/>
        </p:scale>
        <p:origin x="1134" y="102"/>
      </p:cViewPr>
      <p:guideLst/>
    </p:cSldViewPr>
  </p:slideViewPr>
  <p:outlineViewPr>
    <p:cViewPr>
      <p:scale>
        <a:sx n="33" d="100"/>
        <a:sy n="33" d="100"/>
      </p:scale>
      <p:origin x="0" y="-39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34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21F6D-BDED-4779-9FE5-45AB278C6DBF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9F8DB-4F41-4A05-9E15-4C5E9418E8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8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F8DB-4F41-4A05-9E15-4C5E9418E87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63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F8DB-4F41-4A05-9E15-4C5E9418E873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78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F8DB-4F41-4A05-9E15-4C5E9418E873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33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F8DB-4F41-4A05-9E15-4C5E9418E873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875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9F8DB-4F41-4A05-9E15-4C5E9418E8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05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F8DB-4F41-4A05-9E15-4C5E9418E873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323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F8DB-4F41-4A05-9E15-4C5E9418E873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452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9F8DB-4F41-4A05-9E15-4C5E9418E8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012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9F8DB-4F41-4A05-9E15-4C5E9418E8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507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F8DB-4F41-4A05-9E15-4C5E9418E873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68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F8DB-4F41-4A05-9E15-4C5E9418E873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24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9F8DB-4F41-4A05-9E15-4C5E9418E8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662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9F8DB-4F41-4A05-9E15-4C5E9418E8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34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9F8DB-4F41-4A05-9E15-4C5E9418E8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925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F8DB-4F41-4A05-9E15-4C5E9418E873}" type="slidenum">
              <a:rPr lang="en-GB" smtClean="0"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03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9F8DB-4F41-4A05-9E15-4C5E9418E8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722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9F8DB-4F41-4A05-9E15-4C5E9418E8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838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F8DB-4F41-4A05-9E15-4C5E9418E873}" type="slidenum">
              <a:rPr lang="en-GB" smtClean="0"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123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9F8DB-4F41-4A05-9E15-4C5E9418E8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02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9F8DB-4F41-4A05-9E15-4C5E9418E8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9F8DB-4F41-4A05-9E15-4C5E9418E8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050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F8DB-4F41-4A05-9E15-4C5E9418E873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644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F8DB-4F41-4A05-9E15-4C5E9418E873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13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9F8DB-4F41-4A05-9E15-4C5E9418E873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8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9F8DB-4F41-4A05-9E15-4C5E9418E8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320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9F8DB-4F41-4A05-9E15-4C5E9418E8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16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94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26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67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22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39999"/>
            <a:ext cx="8915400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6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9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90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0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9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9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982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38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39999"/>
            <a:ext cx="8915400" cy="4680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62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37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93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00"/>
            <a:ext cx="9906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39999"/>
            <a:ext cx="8915400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92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30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05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00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4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747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92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40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39999"/>
            <a:ext cx="8915400" cy="4680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17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38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550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10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855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124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590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88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746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141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63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1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245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3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430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03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823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597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681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29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7249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12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510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58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18D457C1-7F78-45A2-809D-200579E3F20D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782ED2C-BDB8-44C5-B808-B6F030268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5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91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46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2ABE-FF13-45DD-8439-101A586CC771}" type="datetimeFigureOut">
              <a:rPr lang="en-GB" smtClean="0"/>
              <a:t>05/09/2018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925D-55AD-4875-86F9-3B671ED5F2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84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72ABE-FF13-45DD-8439-101A586CC771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E925D-55AD-4875-86F9-3B671ED5F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1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5F1943-FF0C-4C98-B0CA-D555572FF3C9}"/>
              </a:ext>
            </a:extLst>
          </p:cNvPr>
          <p:cNvSpPr/>
          <p:nvPr userDrawn="1"/>
        </p:nvSpPr>
        <p:spPr>
          <a:xfrm>
            <a:off x="0" y="0"/>
            <a:ext cx="9906000" cy="1332000"/>
          </a:xfrm>
          <a:prstGeom prst="rect">
            <a:avLst/>
          </a:prstGeom>
          <a:solidFill>
            <a:srgbClr val="F2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39999"/>
            <a:ext cx="89154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780B83-4003-496C-8934-FBCE1E1DF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5" t="47507" r="42345" b="47244"/>
          <a:stretch/>
        </p:blipFill>
        <p:spPr>
          <a:xfrm>
            <a:off x="57600" y="6570000"/>
            <a:ext cx="828000" cy="19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2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5F1943-FF0C-4C98-B0CA-D555572FF3C9}"/>
              </a:ext>
            </a:extLst>
          </p:cNvPr>
          <p:cNvSpPr/>
          <p:nvPr userDrawn="1"/>
        </p:nvSpPr>
        <p:spPr>
          <a:xfrm>
            <a:off x="0" y="0"/>
            <a:ext cx="9906000" cy="1332000"/>
          </a:xfrm>
          <a:prstGeom prst="rect">
            <a:avLst/>
          </a:prstGeom>
          <a:solidFill>
            <a:srgbClr val="8B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90000"/>
            <a:ext cx="9906000" cy="83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39999"/>
            <a:ext cx="89154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C249-0E7F-4FF2-9BB7-035CFE52CD75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383A7-85A2-4408-B100-63A2F3D308F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F416F-4AA5-4386-95F0-1DE8075419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5" t="47507" r="42345" b="47244"/>
          <a:stretch/>
        </p:blipFill>
        <p:spPr>
          <a:xfrm>
            <a:off x="57600" y="6570000"/>
            <a:ext cx="828000" cy="19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3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E6BB65-394E-4ABB-84C6-4C8378049729}"/>
              </a:ext>
            </a:extLst>
          </p:cNvPr>
          <p:cNvSpPr/>
          <p:nvPr userDrawn="1"/>
        </p:nvSpPr>
        <p:spPr>
          <a:xfrm>
            <a:off x="0" y="0"/>
            <a:ext cx="3780000" cy="1440000"/>
          </a:xfrm>
          <a:prstGeom prst="rect">
            <a:avLst/>
          </a:prstGeom>
          <a:solidFill>
            <a:srgbClr val="8B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9B3FCA-5DC6-4F09-98A7-3DBB59937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5" t="47507" r="42345" b="47244"/>
          <a:stretch/>
        </p:blipFill>
        <p:spPr>
          <a:xfrm>
            <a:off x="57600" y="6570000"/>
            <a:ext cx="828000" cy="1995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41C5E9-9399-4296-8E09-0CA0432425CD}"/>
              </a:ext>
            </a:extLst>
          </p:cNvPr>
          <p:cNvSpPr/>
          <p:nvPr userDrawn="1"/>
        </p:nvSpPr>
        <p:spPr>
          <a:xfrm>
            <a:off x="3967200" y="0"/>
            <a:ext cx="5940000" cy="1440000"/>
          </a:xfrm>
          <a:prstGeom prst="rect">
            <a:avLst/>
          </a:prstGeom>
          <a:solidFill>
            <a:srgbClr val="8B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25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E6BB65-394E-4ABB-84C6-4C8378049729}"/>
              </a:ext>
            </a:extLst>
          </p:cNvPr>
          <p:cNvSpPr/>
          <p:nvPr userDrawn="1"/>
        </p:nvSpPr>
        <p:spPr>
          <a:xfrm>
            <a:off x="0" y="0"/>
            <a:ext cx="4860000" cy="1440000"/>
          </a:xfrm>
          <a:prstGeom prst="rect">
            <a:avLst/>
          </a:prstGeom>
          <a:solidFill>
            <a:srgbClr val="8B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9B3FCA-5DC6-4F09-98A7-3DBB59937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5" t="47507" r="42345" b="47244"/>
          <a:stretch/>
        </p:blipFill>
        <p:spPr>
          <a:xfrm>
            <a:off x="57600" y="6570000"/>
            <a:ext cx="828000" cy="1995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41C5E9-9399-4296-8E09-0CA0432425CD}"/>
              </a:ext>
            </a:extLst>
          </p:cNvPr>
          <p:cNvSpPr/>
          <p:nvPr userDrawn="1"/>
        </p:nvSpPr>
        <p:spPr>
          <a:xfrm>
            <a:off x="5047200" y="0"/>
            <a:ext cx="4860000" cy="1440000"/>
          </a:xfrm>
          <a:prstGeom prst="rect">
            <a:avLst/>
          </a:prstGeom>
          <a:solidFill>
            <a:srgbClr val="8B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4F03C6-3C83-42B6-99C4-47D13ED87A19}"/>
              </a:ext>
            </a:extLst>
          </p:cNvPr>
          <p:cNvSpPr/>
          <p:nvPr userDrawn="1"/>
        </p:nvSpPr>
        <p:spPr>
          <a:xfrm>
            <a:off x="0" y="1440000"/>
            <a:ext cx="4860000" cy="5040000"/>
          </a:xfrm>
          <a:prstGeom prst="rect">
            <a:avLst/>
          </a:prstGeom>
          <a:solidFill>
            <a:srgbClr val="8BAFBE">
              <a:alpha val="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221B5-D702-46C3-92CE-F134A9206373}"/>
              </a:ext>
            </a:extLst>
          </p:cNvPr>
          <p:cNvSpPr/>
          <p:nvPr userDrawn="1"/>
        </p:nvSpPr>
        <p:spPr>
          <a:xfrm>
            <a:off x="5047200" y="1440000"/>
            <a:ext cx="4860000" cy="5040000"/>
          </a:xfrm>
          <a:prstGeom prst="rect">
            <a:avLst/>
          </a:prstGeom>
          <a:solidFill>
            <a:srgbClr val="8BAFBE">
              <a:alpha val="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04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38442-0A91-4082-8CAA-722A0E7BE1B6}"/>
              </a:ext>
            </a:extLst>
          </p:cNvPr>
          <p:cNvSpPr/>
          <p:nvPr/>
        </p:nvSpPr>
        <p:spPr>
          <a:xfrm>
            <a:off x="0" y="720000"/>
            <a:ext cx="9906000" cy="2520000"/>
          </a:xfrm>
          <a:prstGeom prst="rect">
            <a:avLst/>
          </a:prstGeom>
          <a:solidFill>
            <a:srgbClr val="8B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65 Medium" panose="020B0603020000020003" pitchFamily="34" charset="0"/>
                <a:ea typeface="+mn-ea"/>
                <a:cs typeface="+mn-cs"/>
              </a:rPr>
              <a:t>PART III</a:t>
            </a:r>
          </a:p>
          <a:p>
            <a:pPr lvl="0" algn="ctr">
              <a:spcBef>
                <a:spcPts val="1200"/>
              </a:spcBef>
              <a:tabLst>
                <a:tab pos="0" algn="l"/>
              </a:tabLst>
            </a:pPr>
            <a:r>
              <a:rPr lang="en-US" sz="4400" dirty="0">
                <a:solidFill>
                  <a:prstClr val="white"/>
                </a:solidFill>
                <a:latin typeface="Avenir LT Std 65 Medium" panose="020B0803020203020204" pitchFamily="34" charset="0"/>
              </a:rPr>
              <a:t>Regions in focus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65 Medium" panose="020B0803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49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id="{342CD728-765E-42A9-A147-3BFF3B15A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468286"/>
              </p:ext>
            </p:extLst>
          </p:nvPr>
        </p:nvGraphicFramePr>
        <p:xfrm>
          <a:off x="540000" y="1800000"/>
          <a:ext cx="3268280" cy="37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48393362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7783587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359304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77827133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7347769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b="1" kern="1200" dirty="0">
                          <a:solidFill>
                            <a:schemeClr val="lt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Country</a:t>
                      </a:r>
                    </a:p>
                  </a:txBody>
                  <a:tcPr marL="36000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A7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b="1" kern="1200" dirty="0">
                          <a:solidFill>
                            <a:schemeClr val="lt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Sex workers</a:t>
                      </a:r>
                    </a:p>
                  </a:txBody>
                  <a:tcPr marL="72000" marR="72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A7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rial Nova" panose="020B0504020202020204" pitchFamily="34" charset="0"/>
                        </a:rPr>
                        <a:t>Country</a:t>
                      </a:r>
                    </a:p>
                  </a:txBody>
                  <a:tcPr marL="36000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A7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b="1" kern="1200" dirty="0">
                          <a:solidFill>
                            <a:schemeClr val="lt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Sex workers</a:t>
                      </a:r>
                    </a:p>
                  </a:txBody>
                  <a:tcPr marL="72000" marR="72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A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11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Angola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54 000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Arial Nova" panose="020B0504020202020204" pitchFamily="34" charset="0"/>
                      </a:endParaRPr>
                    </a:p>
                  </a:txBody>
                  <a:tcPr marL="3600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Mozambique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8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27 000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510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Botswana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4000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Arial Nova" panose="020B0504020202020204" pitchFamily="34" charset="0"/>
                      </a:endParaRPr>
                    </a:p>
                  </a:txBody>
                  <a:tcPr marL="3600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Namibia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8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8100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1919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Burundi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51 000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Arial Nova" panose="020B0504020202020204" pitchFamily="34" charset="0"/>
                      </a:endParaRPr>
                    </a:p>
                  </a:txBody>
                  <a:tcPr marL="3600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Rwanda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8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12 000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860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Eritrea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1600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Arial Nova" panose="020B0504020202020204" pitchFamily="34" charset="0"/>
                      </a:endParaRPr>
                    </a:p>
                  </a:txBody>
                  <a:tcPr marL="3600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Seychelles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8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590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190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Eswatini</a:t>
                      </a:r>
                      <a:endParaRPr lang="en-GB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12 000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Arial Nova" panose="020B0504020202020204" pitchFamily="34" charset="0"/>
                      </a:endParaRPr>
                    </a:p>
                  </a:txBody>
                  <a:tcPr marL="3600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South Africa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8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240 000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27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Ethiopia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12 000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Arial Nova" panose="020B0504020202020204" pitchFamily="34" charset="0"/>
                      </a:endParaRPr>
                    </a:p>
                  </a:txBody>
                  <a:tcPr marL="3600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South Sudan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8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39 000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055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Kenya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130 000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Arial Nova" panose="020B0504020202020204" pitchFamily="34" charset="0"/>
                      </a:endParaRPr>
                    </a:p>
                  </a:txBody>
                  <a:tcPr marL="3600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Uganda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8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2100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3703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Lesotho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6300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Arial Nova" panose="020B0504020202020204" pitchFamily="34" charset="0"/>
                      </a:endParaRPr>
                    </a:p>
                  </a:txBody>
                  <a:tcPr marL="3600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United Republic of Tanzania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8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160 000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823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Madagascar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170 000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Arial Nova" panose="020B0504020202020204" pitchFamily="34" charset="0"/>
                      </a:endParaRPr>
                    </a:p>
                  </a:txBody>
                  <a:tcPr marL="3600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Zambia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8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18 000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1301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Malawi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31 000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Arial Nova" panose="020B0504020202020204" pitchFamily="34" charset="0"/>
                      </a:endParaRPr>
                    </a:p>
                  </a:txBody>
                  <a:tcPr marL="3600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Arial Nova" panose="020B0504020202020204" pitchFamily="34" charset="0"/>
                      </a:endParaRPr>
                    </a:p>
                  </a:txBody>
                  <a:tcPr marL="3600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GB" sz="800" kern="1200" dirty="0">
                        <a:solidFill>
                          <a:schemeClr val="dk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8391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Mauritius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ova" panose="020B0504020202020204" pitchFamily="34" charset="0"/>
                        </a:rPr>
                        <a:t>5500</a:t>
                      </a: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Arial Nova" panose="020B0504020202020204" pitchFamily="34" charset="0"/>
                      </a:endParaRPr>
                    </a:p>
                  </a:txBody>
                  <a:tcPr marL="3600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Arial Nova" panose="020B0504020202020204" pitchFamily="34" charset="0"/>
                      </a:endParaRPr>
                    </a:p>
                  </a:txBody>
                  <a:tcPr marL="3600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GB" sz="800" kern="1200" dirty="0">
                        <a:solidFill>
                          <a:schemeClr val="dk1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71770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B0A4357-FC1D-4A82-A574-3F94D3DD5008}"/>
              </a:ext>
            </a:extLst>
          </p:cNvPr>
          <p:cNvGrpSpPr/>
          <p:nvPr/>
        </p:nvGrpSpPr>
        <p:grpSpPr>
          <a:xfrm>
            <a:off x="0" y="180000"/>
            <a:ext cx="9907200" cy="6140055"/>
            <a:chOff x="0" y="180000"/>
            <a:chExt cx="9907200" cy="614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DC9F8D-40E9-46EA-BC7B-8C017F21DE2F}"/>
                </a:ext>
              </a:extLst>
            </p:cNvPr>
            <p:cNvSpPr txBox="1"/>
            <p:nvPr/>
          </p:nvSpPr>
          <p:spPr>
            <a:xfrm>
              <a:off x="0" y="180000"/>
              <a:ext cx="4932000" cy="86177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Estimated size of sex worker populations, by country, eastern and southern Africa, 2014–2017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541C46-92A0-44AB-B1DE-2E6F48819690}"/>
                </a:ext>
              </a:extLst>
            </p:cNvPr>
            <p:cNvSpPr txBox="1"/>
            <p:nvPr/>
          </p:nvSpPr>
          <p:spPr>
            <a:xfrm>
              <a:off x="4975200" y="180000"/>
              <a:ext cx="4932000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Percentage of sex workers who reported receiving at least two prevention services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in the past three months, eastern and southern Africa, 2016–2017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631AF02-60FA-4A0D-BB3A-9161856D03D3}"/>
                </a:ext>
              </a:extLst>
            </p:cNvPr>
            <p:cNvSpPr/>
            <p:nvPr/>
          </p:nvSpPr>
          <p:spPr>
            <a:xfrm>
              <a:off x="0" y="6120000"/>
              <a:ext cx="49320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2018 Global AIDS Monitoring.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120728A-112C-491C-86E3-F95A5955CDBE}"/>
                </a:ext>
              </a:extLst>
            </p:cNvPr>
            <p:cNvSpPr/>
            <p:nvPr/>
          </p:nvSpPr>
          <p:spPr>
            <a:xfrm>
              <a:off x="4975200" y="6120000"/>
              <a:ext cx="4932000" cy="200055"/>
            </a:xfrm>
            <a:prstGeom prst="rect">
              <a:avLst/>
            </a:prstGeom>
          </p:spPr>
          <p:txBody>
            <a:bodyPr lIns="54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2018 Global AIDS Monitoring.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84B37A1-C5AF-47FC-B9B0-B673661CC05F}"/>
                </a:ext>
              </a:extLst>
            </p:cNvPr>
            <p:cNvGrpSpPr/>
            <p:nvPr/>
          </p:nvGrpSpPr>
          <p:grpSpPr>
            <a:xfrm>
              <a:off x="6066000" y="2631722"/>
              <a:ext cx="3132000" cy="2588278"/>
              <a:chOff x="6066000" y="2631722"/>
              <a:chExt cx="3132000" cy="2588278"/>
            </a:xfrm>
          </p:grpSpPr>
          <p:sp>
            <p:nvSpPr>
              <p:cNvPr id="130" name="object 5">
                <a:extLst>
                  <a:ext uri="{FF2B5EF4-FFF2-40B4-BE49-F238E27FC236}">
                    <a16:creationId xmlns:a16="http://schemas.microsoft.com/office/drawing/2014/main" id="{73D9E80D-D9FE-493A-B29D-6FD734FA98D6}"/>
                  </a:ext>
                </a:extLst>
              </p:cNvPr>
              <p:cNvSpPr/>
              <p:nvPr/>
            </p:nvSpPr>
            <p:spPr>
              <a:xfrm>
                <a:off x="6066000" y="3818872"/>
                <a:ext cx="252000" cy="1401128"/>
              </a:xfrm>
              <a:custGeom>
                <a:avLst/>
                <a:gdLst/>
                <a:ahLst/>
                <a:cxnLst/>
                <a:rect l="l" t="t" r="r" b="b"/>
                <a:pathLst>
                  <a:path w="288289" h="936625">
                    <a:moveTo>
                      <a:pt x="0" y="936053"/>
                    </a:moveTo>
                    <a:lnTo>
                      <a:pt x="287997" y="936053"/>
                    </a:lnTo>
                    <a:lnTo>
                      <a:pt x="287997" y="0"/>
                    </a:lnTo>
                    <a:lnTo>
                      <a:pt x="0" y="0"/>
                    </a:lnTo>
                    <a:lnTo>
                      <a:pt x="0" y="936053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object 7">
                <a:extLst>
                  <a:ext uri="{FF2B5EF4-FFF2-40B4-BE49-F238E27FC236}">
                    <a16:creationId xmlns:a16="http://schemas.microsoft.com/office/drawing/2014/main" id="{4E440FB1-1278-410C-A37E-628EB07DD0D3}"/>
                  </a:ext>
                </a:extLst>
              </p:cNvPr>
              <p:cNvSpPr/>
              <p:nvPr/>
            </p:nvSpPr>
            <p:spPr>
              <a:xfrm>
                <a:off x="8946000" y="2631722"/>
                <a:ext cx="252000" cy="2587573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1729740">
                    <a:moveTo>
                      <a:pt x="0" y="1729638"/>
                    </a:moveTo>
                    <a:lnTo>
                      <a:pt x="287997" y="1729638"/>
                    </a:lnTo>
                    <a:lnTo>
                      <a:pt x="287997" y="0"/>
                    </a:lnTo>
                    <a:lnTo>
                      <a:pt x="0" y="0"/>
                    </a:lnTo>
                    <a:lnTo>
                      <a:pt x="0" y="1729638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object 8">
                <a:extLst>
                  <a:ext uri="{FF2B5EF4-FFF2-40B4-BE49-F238E27FC236}">
                    <a16:creationId xmlns:a16="http://schemas.microsoft.com/office/drawing/2014/main" id="{FD0C6250-02E7-4C47-800F-277E66661B55}"/>
                  </a:ext>
                </a:extLst>
              </p:cNvPr>
              <p:cNvSpPr/>
              <p:nvPr/>
            </p:nvSpPr>
            <p:spPr>
              <a:xfrm>
                <a:off x="8226000" y="3431760"/>
                <a:ext cx="252000" cy="1787744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1195070">
                    <a:moveTo>
                      <a:pt x="0" y="1194828"/>
                    </a:moveTo>
                    <a:lnTo>
                      <a:pt x="287997" y="1194828"/>
                    </a:lnTo>
                    <a:lnTo>
                      <a:pt x="287997" y="0"/>
                    </a:lnTo>
                    <a:lnTo>
                      <a:pt x="0" y="0"/>
                    </a:lnTo>
                    <a:lnTo>
                      <a:pt x="0" y="1194828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object 9">
                <a:extLst>
                  <a:ext uri="{FF2B5EF4-FFF2-40B4-BE49-F238E27FC236}">
                    <a16:creationId xmlns:a16="http://schemas.microsoft.com/office/drawing/2014/main" id="{50FCD6EF-4052-419A-8955-DA3E609C9FCA}"/>
                  </a:ext>
                </a:extLst>
              </p:cNvPr>
              <p:cNvSpPr/>
              <p:nvPr/>
            </p:nvSpPr>
            <p:spPr>
              <a:xfrm>
                <a:off x="7506000" y="3749793"/>
                <a:ext cx="252000" cy="1469521"/>
              </a:xfrm>
              <a:custGeom>
                <a:avLst/>
                <a:gdLst/>
                <a:ahLst/>
                <a:cxnLst/>
                <a:rect l="l" t="t" r="r" b="b"/>
                <a:pathLst>
                  <a:path w="288289" h="982345">
                    <a:moveTo>
                      <a:pt x="0" y="982230"/>
                    </a:moveTo>
                    <a:lnTo>
                      <a:pt x="287997" y="982230"/>
                    </a:lnTo>
                    <a:lnTo>
                      <a:pt x="287997" y="0"/>
                    </a:lnTo>
                    <a:lnTo>
                      <a:pt x="0" y="0"/>
                    </a:lnTo>
                    <a:lnTo>
                      <a:pt x="0" y="98223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object 11">
                <a:extLst>
                  <a:ext uri="{FF2B5EF4-FFF2-40B4-BE49-F238E27FC236}">
                    <a16:creationId xmlns:a16="http://schemas.microsoft.com/office/drawing/2014/main" id="{689178D1-A4DD-44BE-9251-2D0E633CB08E}"/>
                  </a:ext>
                </a:extLst>
              </p:cNvPr>
              <p:cNvSpPr/>
              <p:nvPr/>
            </p:nvSpPr>
            <p:spPr>
              <a:xfrm>
                <a:off x="6786000" y="3793888"/>
                <a:ext cx="252000" cy="1425826"/>
              </a:xfrm>
              <a:custGeom>
                <a:avLst/>
                <a:gdLst/>
                <a:ahLst/>
                <a:cxnLst/>
                <a:rect l="l" t="t" r="r" b="b"/>
                <a:pathLst>
                  <a:path w="288289" h="953134">
                    <a:moveTo>
                      <a:pt x="0" y="952754"/>
                    </a:moveTo>
                    <a:lnTo>
                      <a:pt x="287997" y="952754"/>
                    </a:lnTo>
                    <a:lnTo>
                      <a:pt x="287997" y="0"/>
                    </a:lnTo>
                    <a:lnTo>
                      <a:pt x="0" y="0"/>
                    </a:lnTo>
                    <a:lnTo>
                      <a:pt x="0" y="952754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15064CB-2BE3-40A8-A32F-6D498D57AB2B}"/>
                </a:ext>
              </a:extLst>
            </p:cNvPr>
            <p:cNvGrpSpPr/>
            <p:nvPr/>
          </p:nvGrpSpPr>
          <p:grpSpPr>
            <a:xfrm>
              <a:off x="5364000" y="1800000"/>
              <a:ext cx="4068000" cy="3643323"/>
              <a:chOff x="5364000" y="1800000"/>
              <a:chExt cx="4068000" cy="3643323"/>
            </a:xfrm>
          </p:grpSpPr>
          <p:sp>
            <p:nvSpPr>
              <p:cNvPr id="131" name="object 6">
                <a:extLst>
                  <a:ext uri="{FF2B5EF4-FFF2-40B4-BE49-F238E27FC236}">
                    <a16:creationId xmlns:a16="http://schemas.microsoft.com/office/drawing/2014/main" id="{D5BA9316-0426-4386-A529-D8D351C0CAC7}"/>
                  </a:ext>
                </a:extLst>
              </p:cNvPr>
              <p:cNvSpPr txBox="1"/>
              <p:nvPr/>
            </p:nvSpPr>
            <p:spPr>
              <a:xfrm>
                <a:off x="8906890" y="5292000"/>
                <a:ext cx="330219" cy="15132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Kenya</a:t>
                </a:r>
                <a:endPara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37" name="object 12">
                <a:extLst>
                  <a:ext uri="{FF2B5EF4-FFF2-40B4-BE49-F238E27FC236}">
                    <a16:creationId xmlns:a16="http://schemas.microsoft.com/office/drawing/2014/main" id="{28ED91A4-DF49-4AE3-8543-0E618A2ABBF8}"/>
                  </a:ext>
                </a:extLst>
              </p:cNvPr>
              <p:cNvSpPr/>
              <p:nvPr/>
            </p:nvSpPr>
            <p:spPr>
              <a:xfrm>
                <a:off x="5832000" y="1800000"/>
                <a:ext cx="3600000" cy="3419702"/>
              </a:xfrm>
              <a:custGeom>
                <a:avLst/>
                <a:gdLst/>
                <a:ahLst/>
                <a:cxnLst/>
                <a:rect l="l" t="t" r="r" b="b"/>
                <a:pathLst>
                  <a:path w="2788284" h="2286000">
                    <a:moveTo>
                      <a:pt x="0" y="0"/>
                    </a:moveTo>
                    <a:lnTo>
                      <a:pt x="0" y="2285631"/>
                    </a:lnTo>
                    <a:lnTo>
                      <a:pt x="2788246" y="228563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object 6">
                <a:extLst>
                  <a:ext uri="{FF2B5EF4-FFF2-40B4-BE49-F238E27FC236}">
                    <a16:creationId xmlns:a16="http://schemas.microsoft.com/office/drawing/2014/main" id="{2AFF6BE4-BAE1-4D6B-899B-7BF62ABEE90D}"/>
                  </a:ext>
                </a:extLst>
              </p:cNvPr>
              <p:cNvSpPr txBox="1"/>
              <p:nvPr/>
            </p:nvSpPr>
            <p:spPr>
              <a:xfrm>
                <a:off x="8069871" y="5292000"/>
                <a:ext cx="564257" cy="15132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Seychelles</a:t>
                </a:r>
                <a:endPara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43" name="object 6">
                <a:extLst>
                  <a:ext uri="{FF2B5EF4-FFF2-40B4-BE49-F238E27FC236}">
                    <a16:creationId xmlns:a16="http://schemas.microsoft.com/office/drawing/2014/main" id="{C07988A9-4D54-48EE-BBA9-CBC4BBAEF2D2}"/>
                  </a:ext>
                </a:extLst>
              </p:cNvPr>
              <p:cNvSpPr txBox="1"/>
              <p:nvPr/>
            </p:nvSpPr>
            <p:spPr>
              <a:xfrm>
                <a:off x="7311399" y="5292000"/>
                <a:ext cx="641201" cy="15132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Madagascar</a:t>
                </a:r>
                <a:endPara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44" name="object 6">
                <a:extLst>
                  <a:ext uri="{FF2B5EF4-FFF2-40B4-BE49-F238E27FC236}">
                    <a16:creationId xmlns:a16="http://schemas.microsoft.com/office/drawing/2014/main" id="{7DC99589-5EF4-4D43-8D35-1AF27FCAB95F}"/>
                  </a:ext>
                </a:extLst>
              </p:cNvPr>
              <p:cNvSpPr txBox="1"/>
              <p:nvPr/>
            </p:nvSpPr>
            <p:spPr>
              <a:xfrm>
                <a:off x="6634823" y="5292000"/>
                <a:ext cx="541816" cy="15132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Zimbabwe</a:t>
                </a:r>
                <a:endPara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45" name="object 6">
                <a:extLst>
                  <a:ext uri="{FF2B5EF4-FFF2-40B4-BE49-F238E27FC236}">
                    <a16:creationId xmlns:a16="http://schemas.microsoft.com/office/drawing/2014/main" id="{224A4A43-7437-4D34-81D7-1CC1A025F957}"/>
                  </a:ext>
                </a:extLst>
              </p:cNvPr>
              <p:cNvSpPr txBox="1"/>
              <p:nvPr/>
            </p:nvSpPr>
            <p:spPr>
              <a:xfrm>
                <a:off x="5853766" y="5292000"/>
                <a:ext cx="676468" cy="15132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South Sudan</a:t>
                </a:r>
              </a:p>
            </p:txBody>
          </p:sp>
          <p:sp>
            <p:nvSpPr>
              <p:cNvPr id="146" name="object 6">
                <a:extLst>
                  <a:ext uri="{FF2B5EF4-FFF2-40B4-BE49-F238E27FC236}">
                    <a16:creationId xmlns:a16="http://schemas.microsoft.com/office/drawing/2014/main" id="{6A74CD2C-15FE-4170-B9B6-309F5561B36A}"/>
                  </a:ext>
                </a:extLst>
              </p:cNvPr>
              <p:cNvSpPr txBox="1"/>
              <p:nvPr/>
            </p:nvSpPr>
            <p:spPr>
              <a:xfrm>
                <a:off x="5364000" y="3284984"/>
                <a:ext cx="123111" cy="49344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800" b="0" i="0" u="none" strike="noStrike" kern="1200" cap="none" spc="-65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AC25CD-B86B-403C-A1AA-199A4CDE777D}"/>
                </a:ext>
              </a:extLst>
            </p:cNvPr>
            <p:cNvGrpSpPr/>
            <p:nvPr/>
          </p:nvGrpSpPr>
          <p:grpSpPr>
            <a:xfrm>
              <a:off x="5400000" y="1746494"/>
              <a:ext cx="338133" cy="3532311"/>
              <a:chOff x="5400000" y="1746494"/>
              <a:chExt cx="338133" cy="3532311"/>
            </a:xfrm>
          </p:grpSpPr>
          <p:sp>
            <p:nvSpPr>
              <p:cNvPr id="147" name="object 5">
                <a:extLst>
                  <a:ext uri="{FF2B5EF4-FFF2-40B4-BE49-F238E27FC236}">
                    <a16:creationId xmlns:a16="http://schemas.microsoft.com/office/drawing/2014/main" id="{EA366995-CE47-4946-91D3-B2BC4A248CF3}"/>
                  </a:ext>
                </a:extLst>
              </p:cNvPr>
              <p:cNvSpPr txBox="1"/>
              <p:nvPr/>
            </p:nvSpPr>
            <p:spPr>
              <a:xfrm>
                <a:off x="5400000" y="1746494"/>
                <a:ext cx="337187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48" name="object 5">
                <a:extLst>
                  <a:ext uri="{FF2B5EF4-FFF2-40B4-BE49-F238E27FC236}">
                    <a16:creationId xmlns:a16="http://schemas.microsoft.com/office/drawing/2014/main" id="{DAC02656-080B-4F2D-89CE-085CB67F2990}"/>
                  </a:ext>
                </a:extLst>
              </p:cNvPr>
              <p:cNvSpPr txBox="1"/>
              <p:nvPr/>
            </p:nvSpPr>
            <p:spPr>
              <a:xfrm>
                <a:off x="5573668" y="5155694"/>
                <a:ext cx="164465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49" name="object 5">
                <a:extLst>
                  <a:ext uri="{FF2B5EF4-FFF2-40B4-BE49-F238E27FC236}">
                    <a16:creationId xmlns:a16="http://schemas.microsoft.com/office/drawing/2014/main" id="{B77FB8F3-8443-4FE5-95BD-9DE0DCD8BC79}"/>
                  </a:ext>
                </a:extLst>
              </p:cNvPr>
              <p:cNvSpPr txBox="1"/>
              <p:nvPr/>
            </p:nvSpPr>
            <p:spPr>
              <a:xfrm>
                <a:off x="5573668" y="2088494"/>
                <a:ext cx="164465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9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50" name="object 5">
                <a:extLst>
                  <a:ext uri="{FF2B5EF4-FFF2-40B4-BE49-F238E27FC236}">
                    <a16:creationId xmlns:a16="http://schemas.microsoft.com/office/drawing/2014/main" id="{FCC7D725-9294-41D4-BC95-91E18A0135EE}"/>
                  </a:ext>
                </a:extLst>
              </p:cNvPr>
              <p:cNvSpPr txBox="1"/>
              <p:nvPr/>
            </p:nvSpPr>
            <p:spPr>
              <a:xfrm>
                <a:off x="5573668" y="2426894"/>
                <a:ext cx="164465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8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51" name="object 5">
                <a:extLst>
                  <a:ext uri="{FF2B5EF4-FFF2-40B4-BE49-F238E27FC236}">
                    <a16:creationId xmlns:a16="http://schemas.microsoft.com/office/drawing/2014/main" id="{5DBB3D4E-115E-4F94-AC8D-F9D7B6BFD0D2}"/>
                  </a:ext>
                </a:extLst>
              </p:cNvPr>
              <p:cNvSpPr txBox="1"/>
              <p:nvPr/>
            </p:nvSpPr>
            <p:spPr>
              <a:xfrm>
                <a:off x="5573668" y="4813694"/>
                <a:ext cx="164465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52" name="object 5">
                <a:extLst>
                  <a:ext uri="{FF2B5EF4-FFF2-40B4-BE49-F238E27FC236}">
                    <a16:creationId xmlns:a16="http://schemas.microsoft.com/office/drawing/2014/main" id="{1D2386D7-FF2F-4511-9473-D0112C94C794}"/>
                  </a:ext>
                </a:extLst>
              </p:cNvPr>
              <p:cNvSpPr txBox="1"/>
              <p:nvPr/>
            </p:nvSpPr>
            <p:spPr>
              <a:xfrm>
                <a:off x="5573668" y="2768894"/>
                <a:ext cx="164465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7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53" name="object 5">
                <a:extLst>
                  <a:ext uri="{FF2B5EF4-FFF2-40B4-BE49-F238E27FC236}">
                    <a16:creationId xmlns:a16="http://schemas.microsoft.com/office/drawing/2014/main" id="{2988581C-BABF-4BFA-AF29-2E6E85064873}"/>
                  </a:ext>
                </a:extLst>
              </p:cNvPr>
              <p:cNvSpPr txBox="1"/>
              <p:nvPr/>
            </p:nvSpPr>
            <p:spPr>
              <a:xfrm>
                <a:off x="5573668" y="4475294"/>
                <a:ext cx="164465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54" name="object 5">
                <a:extLst>
                  <a:ext uri="{FF2B5EF4-FFF2-40B4-BE49-F238E27FC236}">
                    <a16:creationId xmlns:a16="http://schemas.microsoft.com/office/drawing/2014/main" id="{5AD97A11-1CD7-4FE2-B39F-56BACFCEF82E}"/>
                  </a:ext>
                </a:extLst>
              </p:cNvPr>
              <p:cNvSpPr txBox="1"/>
              <p:nvPr/>
            </p:nvSpPr>
            <p:spPr>
              <a:xfrm>
                <a:off x="5573668" y="3110894"/>
                <a:ext cx="164465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6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55" name="object 5">
                <a:extLst>
                  <a:ext uri="{FF2B5EF4-FFF2-40B4-BE49-F238E27FC236}">
                    <a16:creationId xmlns:a16="http://schemas.microsoft.com/office/drawing/2014/main" id="{AF2A7EDE-3679-42B7-AC32-EF74B4658616}"/>
                  </a:ext>
                </a:extLst>
              </p:cNvPr>
              <p:cNvSpPr txBox="1"/>
              <p:nvPr/>
            </p:nvSpPr>
            <p:spPr>
              <a:xfrm>
                <a:off x="5573668" y="4133294"/>
                <a:ext cx="164465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3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56" name="object 5">
                <a:extLst>
                  <a:ext uri="{FF2B5EF4-FFF2-40B4-BE49-F238E27FC236}">
                    <a16:creationId xmlns:a16="http://schemas.microsoft.com/office/drawing/2014/main" id="{88E645E6-8995-4103-97C1-72647FCB770C}"/>
                  </a:ext>
                </a:extLst>
              </p:cNvPr>
              <p:cNvSpPr txBox="1"/>
              <p:nvPr/>
            </p:nvSpPr>
            <p:spPr>
              <a:xfrm>
                <a:off x="5573668" y="3452894"/>
                <a:ext cx="164465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5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57" name="object 5">
                <a:extLst>
                  <a:ext uri="{FF2B5EF4-FFF2-40B4-BE49-F238E27FC236}">
                    <a16:creationId xmlns:a16="http://schemas.microsoft.com/office/drawing/2014/main" id="{72D1E71D-DEC5-4A26-8E1C-F33854FD4319}"/>
                  </a:ext>
                </a:extLst>
              </p:cNvPr>
              <p:cNvSpPr txBox="1"/>
              <p:nvPr/>
            </p:nvSpPr>
            <p:spPr>
              <a:xfrm>
                <a:off x="5573668" y="3791294"/>
                <a:ext cx="164465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4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175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D47A104-DCB3-4C6C-8661-B3AAA31E0FFA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special analysis, 2018; see annex on methods for more details.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9294E3-A92F-45DA-B338-D9A1900BBACD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HIV testing and treatment cascade, eastern and southern Africa, 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C6B435C-8FB9-4469-9961-E317116E05F1}"/>
                </a:ext>
              </a:extLst>
            </p:cNvPr>
            <p:cNvGrpSpPr/>
            <p:nvPr/>
          </p:nvGrpSpPr>
          <p:grpSpPr>
            <a:xfrm>
              <a:off x="818538" y="1980000"/>
              <a:ext cx="7434940" cy="3688121"/>
              <a:chOff x="818538" y="1916832"/>
              <a:chExt cx="7434940" cy="3688121"/>
            </a:xfrm>
          </p:grpSpPr>
          <p:sp>
            <p:nvSpPr>
              <p:cNvPr id="179" name="object 3">
                <a:extLst>
                  <a:ext uri="{FF2B5EF4-FFF2-40B4-BE49-F238E27FC236}">
                    <a16:creationId xmlns:a16="http://schemas.microsoft.com/office/drawing/2014/main" id="{F09053AB-92EE-476B-B014-AA08766CBD4D}"/>
                  </a:ext>
                </a:extLst>
              </p:cNvPr>
              <p:cNvSpPr txBox="1"/>
              <p:nvPr/>
            </p:nvSpPr>
            <p:spPr>
              <a:xfrm>
                <a:off x="2800050" y="29052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90: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1 712 000</a:t>
                </a:r>
              </a:p>
            </p:txBody>
          </p:sp>
          <p:sp>
            <p:nvSpPr>
              <p:cNvPr id="180" name="object 3">
                <a:extLst>
                  <a:ext uri="{FF2B5EF4-FFF2-40B4-BE49-F238E27FC236}">
                    <a16:creationId xmlns:a16="http://schemas.microsoft.com/office/drawing/2014/main" id="{469FFF89-C88F-4966-9C39-555B831E091F}"/>
                  </a:ext>
                </a:extLst>
              </p:cNvPr>
              <p:cNvSpPr txBox="1"/>
              <p:nvPr/>
            </p:nvSpPr>
            <p:spPr>
              <a:xfrm>
                <a:off x="5008074" y="3135600"/>
                <a:ext cx="1015085" cy="57708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and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second 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2 962 000</a:t>
                </a:r>
              </a:p>
            </p:txBody>
          </p:sp>
          <p:sp>
            <p:nvSpPr>
              <p:cNvPr id="181" name="object 3">
                <a:extLst>
                  <a:ext uri="{FF2B5EF4-FFF2-40B4-BE49-F238E27FC236}">
                    <a16:creationId xmlns:a16="http://schemas.microsoft.com/office/drawing/2014/main" id="{63981689-0C36-494E-B5DB-0D79DA18FD25}"/>
                  </a:ext>
                </a:extLst>
              </p:cNvPr>
              <p:cNvSpPr txBox="1"/>
              <p:nvPr/>
            </p:nvSpPr>
            <p:spPr>
              <a:xfrm>
                <a:off x="7238393" y="33228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three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4 047 000</a:t>
                </a:r>
              </a:p>
            </p:txBody>
          </p:sp>
          <p:sp>
            <p:nvSpPr>
              <p:cNvPr id="65" name="bk object 16">
                <a:extLst>
                  <a:ext uri="{FF2B5EF4-FFF2-40B4-BE49-F238E27FC236}">
                    <a16:creationId xmlns:a16="http://schemas.microsoft.com/office/drawing/2014/main" id="{35770F5C-330F-498D-8491-EB58ED2C9F68}"/>
                  </a:ext>
                </a:extLst>
              </p:cNvPr>
              <p:cNvSpPr/>
              <p:nvPr/>
            </p:nvSpPr>
            <p:spPr>
              <a:xfrm>
                <a:off x="4629771" y="2928624"/>
                <a:ext cx="275590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275589" h="361950">
                    <a:moveTo>
                      <a:pt x="0" y="0"/>
                    </a:moveTo>
                    <a:lnTo>
                      <a:pt x="275058" y="36172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bk object 17">
                <a:extLst>
                  <a:ext uri="{FF2B5EF4-FFF2-40B4-BE49-F238E27FC236}">
                    <a16:creationId xmlns:a16="http://schemas.microsoft.com/office/drawing/2014/main" id="{8784F944-D40A-48D0-BFCA-4E3BCC2B819F}"/>
                  </a:ext>
                </a:extLst>
              </p:cNvPr>
              <p:cNvSpPr/>
              <p:nvPr/>
            </p:nvSpPr>
            <p:spPr>
              <a:xfrm>
                <a:off x="4592990" y="2928624"/>
                <a:ext cx="312420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410210">
                    <a:moveTo>
                      <a:pt x="0" y="0"/>
                    </a:moveTo>
                    <a:lnTo>
                      <a:pt x="311838" y="41009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bk object 18">
                <a:extLst>
                  <a:ext uri="{FF2B5EF4-FFF2-40B4-BE49-F238E27FC236}">
                    <a16:creationId xmlns:a16="http://schemas.microsoft.com/office/drawing/2014/main" id="{0D19F1C9-20A7-4240-AC71-3BBC81C2423F}"/>
                  </a:ext>
                </a:extLst>
              </p:cNvPr>
              <p:cNvSpPr/>
              <p:nvPr/>
            </p:nvSpPr>
            <p:spPr>
              <a:xfrm>
                <a:off x="4666547" y="2928624"/>
                <a:ext cx="23876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38760" h="313689">
                    <a:moveTo>
                      <a:pt x="0" y="0"/>
                    </a:moveTo>
                    <a:lnTo>
                      <a:pt x="238282" y="31335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bk object 19">
                <a:extLst>
                  <a:ext uri="{FF2B5EF4-FFF2-40B4-BE49-F238E27FC236}">
                    <a16:creationId xmlns:a16="http://schemas.microsoft.com/office/drawing/2014/main" id="{9A119AB8-B7DB-4457-872A-2081E3B909C9}"/>
                  </a:ext>
                </a:extLst>
              </p:cNvPr>
              <p:cNvSpPr/>
              <p:nvPr/>
            </p:nvSpPr>
            <p:spPr>
              <a:xfrm>
                <a:off x="4703327" y="2928624"/>
                <a:ext cx="201930" cy="265430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65430">
                    <a:moveTo>
                      <a:pt x="0" y="0"/>
                    </a:moveTo>
                    <a:lnTo>
                      <a:pt x="201501" y="26498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bk object 20">
                <a:extLst>
                  <a:ext uri="{FF2B5EF4-FFF2-40B4-BE49-F238E27FC236}">
                    <a16:creationId xmlns:a16="http://schemas.microsoft.com/office/drawing/2014/main" id="{72097A4C-5B32-4C8E-A49E-36271705E681}"/>
                  </a:ext>
                </a:extLst>
              </p:cNvPr>
              <p:cNvSpPr/>
              <p:nvPr/>
            </p:nvSpPr>
            <p:spPr>
              <a:xfrm>
                <a:off x="4740107" y="2928624"/>
                <a:ext cx="165100" cy="217170"/>
              </a:xfrm>
              <a:custGeom>
                <a:avLst/>
                <a:gdLst/>
                <a:ahLst/>
                <a:cxnLst/>
                <a:rect l="l" t="t" r="r" b="b"/>
                <a:pathLst>
                  <a:path w="165100" h="217169">
                    <a:moveTo>
                      <a:pt x="0" y="0"/>
                    </a:moveTo>
                    <a:lnTo>
                      <a:pt x="164722" y="216621"/>
                    </a:lnTo>
                  </a:path>
                </a:pathLst>
              </a:custGeom>
              <a:ln w="1270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bk object 21">
                <a:extLst>
                  <a:ext uri="{FF2B5EF4-FFF2-40B4-BE49-F238E27FC236}">
                    <a16:creationId xmlns:a16="http://schemas.microsoft.com/office/drawing/2014/main" id="{5BCE1DF4-E243-4295-8383-5A1F300F6FDE}"/>
                  </a:ext>
                </a:extLst>
              </p:cNvPr>
              <p:cNvSpPr/>
              <p:nvPr/>
            </p:nvSpPr>
            <p:spPr>
              <a:xfrm>
                <a:off x="4776887" y="2928624"/>
                <a:ext cx="12827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28270" h="168275">
                    <a:moveTo>
                      <a:pt x="0" y="0"/>
                    </a:moveTo>
                    <a:lnTo>
                      <a:pt x="127941" y="168252"/>
                    </a:lnTo>
                  </a:path>
                </a:pathLst>
              </a:custGeom>
              <a:ln w="1270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bk object 22">
                <a:extLst>
                  <a:ext uri="{FF2B5EF4-FFF2-40B4-BE49-F238E27FC236}">
                    <a16:creationId xmlns:a16="http://schemas.microsoft.com/office/drawing/2014/main" id="{B170B95D-0589-4DD6-958E-3A5B42CDD015}"/>
                  </a:ext>
                </a:extLst>
              </p:cNvPr>
              <p:cNvSpPr/>
              <p:nvPr/>
            </p:nvSpPr>
            <p:spPr>
              <a:xfrm>
                <a:off x="4813663" y="2928624"/>
                <a:ext cx="91440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120014">
                    <a:moveTo>
                      <a:pt x="0" y="0"/>
                    </a:moveTo>
                    <a:lnTo>
                      <a:pt x="91165" y="119889"/>
                    </a:lnTo>
                  </a:path>
                </a:pathLst>
              </a:custGeom>
              <a:ln w="1270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bk object 23">
                <a:extLst>
                  <a:ext uri="{FF2B5EF4-FFF2-40B4-BE49-F238E27FC236}">
                    <a16:creationId xmlns:a16="http://schemas.microsoft.com/office/drawing/2014/main" id="{FDD12D50-7473-49E9-A098-6A850D5A5F81}"/>
                  </a:ext>
                </a:extLst>
              </p:cNvPr>
              <p:cNvSpPr/>
              <p:nvPr/>
            </p:nvSpPr>
            <p:spPr>
              <a:xfrm>
                <a:off x="4556209" y="2928625"/>
                <a:ext cx="349250" cy="458470"/>
              </a:xfrm>
              <a:custGeom>
                <a:avLst/>
                <a:gdLst/>
                <a:ahLst/>
                <a:cxnLst/>
                <a:rect l="l" t="t" r="r" b="b"/>
                <a:pathLst>
                  <a:path w="349250" h="458469">
                    <a:moveTo>
                      <a:pt x="0" y="0"/>
                    </a:moveTo>
                    <a:lnTo>
                      <a:pt x="348619" y="45845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bk object 24">
                <a:extLst>
                  <a:ext uri="{FF2B5EF4-FFF2-40B4-BE49-F238E27FC236}">
                    <a16:creationId xmlns:a16="http://schemas.microsoft.com/office/drawing/2014/main" id="{EDD57892-4147-4D6B-AECB-D7C6C4AB630C}"/>
                  </a:ext>
                </a:extLst>
              </p:cNvPr>
              <p:cNvSpPr/>
              <p:nvPr/>
            </p:nvSpPr>
            <p:spPr>
              <a:xfrm>
                <a:off x="4519428" y="2928624"/>
                <a:ext cx="38544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385445" h="507364">
                    <a:moveTo>
                      <a:pt x="0" y="0"/>
                    </a:moveTo>
                    <a:lnTo>
                      <a:pt x="385400" y="50682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bk object 25">
                <a:extLst>
                  <a:ext uri="{FF2B5EF4-FFF2-40B4-BE49-F238E27FC236}">
                    <a16:creationId xmlns:a16="http://schemas.microsoft.com/office/drawing/2014/main" id="{C6DF5064-C3F0-4A60-A47A-3192E0166534}"/>
                  </a:ext>
                </a:extLst>
              </p:cNvPr>
              <p:cNvSpPr/>
              <p:nvPr/>
            </p:nvSpPr>
            <p:spPr>
              <a:xfrm>
                <a:off x="4482653" y="2928625"/>
                <a:ext cx="422275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422275" h="555625">
                    <a:moveTo>
                      <a:pt x="0" y="0"/>
                    </a:moveTo>
                    <a:lnTo>
                      <a:pt x="422175" y="55519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bk object 26">
                <a:extLst>
                  <a:ext uri="{FF2B5EF4-FFF2-40B4-BE49-F238E27FC236}">
                    <a16:creationId xmlns:a16="http://schemas.microsoft.com/office/drawing/2014/main" id="{FA29DF04-DCBD-4D5D-B10E-F9821145B509}"/>
                  </a:ext>
                </a:extLst>
              </p:cNvPr>
              <p:cNvSpPr/>
              <p:nvPr/>
            </p:nvSpPr>
            <p:spPr>
              <a:xfrm>
                <a:off x="4445872" y="2928624"/>
                <a:ext cx="45910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603885">
                    <a:moveTo>
                      <a:pt x="0" y="0"/>
                    </a:moveTo>
                    <a:lnTo>
                      <a:pt x="458957" y="60356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bk object 27">
                <a:extLst>
                  <a:ext uri="{FF2B5EF4-FFF2-40B4-BE49-F238E27FC236}">
                    <a16:creationId xmlns:a16="http://schemas.microsoft.com/office/drawing/2014/main" id="{3132D1A7-1707-4869-98F1-F9A348971CC0}"/>
                  </a:ext>
                </a:extLst>
              </p:cNvPr>
              <p:cNvSpPr/>
              <p:nvPr/>
            </p:nvSpPr>
            <p:spPr>
              <a:xfrm>
                <a:off x="4409091" y="2928624"/>
                <a:ext cx="495934" cy="652145"/>
              </a:xfrm>
              <a:custGeom>
                <a:avLst/>
                <a:gdLst/>
                <a:ahLst/>
                <a:cxnLst/>
                <a:rect l="l" t="t" r="r" b="b"/>
                <a:pathLst>
                  <a:path w="495935" h="652145">
                    <a:moveTo>
                      <a:pt x="0" y="0"/>
                    </a:moveTo>
                    <a:lnTo>
                      <a:pt x="495737" y="651930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bk object 28">
                <a:extLst>
                  <a:ext uri="{FF2B5EF4-FFF2-40B4-BE49-F238E27FC236}">
                    <a16:creationId xmlns:a16="http://schemas.microsoft.com/office/drawing/2014/main" id="{FF4C78E3-5672-4F0E-B34C-031181DFC7AE}"/>
                  </a:ext>
                </a:extLst>
              </p:cNvPr>
              <p:cNvSpPr/>
              <p:nvPr/>
            </p:nvSpPr>
            <p:spPr>
              <a:xfrm>
                <a:off x="4372312" y="2928624"/>
                <a:ext cx="532765" cy="700405"/>
              </a:xfrm>
              <a:custGeom>
                <a:avLst/>
                <a:gdLst/>
                <a:ahLst/>
                <a:cxnLst/>
                <a:rect l="l" t="t" r="r" b="b"/>
                <a:pathLst>
                  <a:path w="532764" h="700404">
                    <a:moveTo>
                      <a:pt x="0" y="0"/>
                    </a:moveTo>
                    <a:lnTo>
                      <a:pt x="532517" y="700287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bk object 29">
                <a:extLst>
                  <a:ext uri="{FF2B5EF4-FFF2-40B4-BE49-F238E27FC236}">
                    <a16:creationId xmlns:a16="http://schemas.microsoft.com/office/drawing/2014/main" id="{6537A29E-C163-4AFE-9D39-D738A16C4860}"/>
                  </a:ext>
                </a:extLst>
              </p:cNvPr>
              <p:cNvSpPr/>
              <p:nvPr/>
            </p:nvSpPr>
            <p:spPr>
              <a:xfrm>
                <a:off x="4335534" y="2928624"/>
                <a:ext cx="569595" cy="748665"/>
              </a:xfrm>
              <a:custGeom>
                <a:avLst/>
                <a:gdLst/>
                <a:ahLst/>
                <a:cxnLst/>
                <a:rect l="l" t="t" r="r" b="b"/>
                <a:pathLst>
                  <a:path w="569595" h="748664">
                    <a:moveTo>
                      <a:pt x="0" y="0"/>
                    </a:moveTo>
                    <a:lnTo>
                      <a:pt x="569294" y="74866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bk object 30">
                <a:extLst>
                  <a:ext uri="{FF2B5EF4-FFF2-40B4-BE49-F238E27FC236}">
                    <a16:creationId xmlns:a16="http://schemas.microsoft.com/office/drawing/2014/main" id="{422FB6C3-D143-4F38-ABC5-D82D9371DF44}"/>
                  </a:ext>
                </a:extLst>
              </p:cNvPr>
              <p:cNvSpPr/>
              <p:nvPr/>
            </p:nvSpPr>
            <p:spPr>
              <a:xfrm>
                <a:off x="4328820" y="2968163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08" y="75749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bk object 31">
                <a:extLst>
                  <a:ext uri="{FF2B5EF4-FFF2-40B4-BE49-F238E27FC236}">
                    <a16:creationId xmlns:a16="http://schemas.microsoft.com/office/drawing/2014/main" id="{14F72EAF-040C-4347-B674-FC2D03DDF09A}"/>
                  </a:ext>
                </a:extLst>
              </p:cNvPr>
              <p:cNvSpPr/>
              <p:nvPr/>
            </p:nvSpPr>
            <p:spPr>
              <a:xfrm>
                <a:off x="4328820" y="3016533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08" y="75749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bk object 32">
                <a:extLst>
                  <a:ext uri="{FF2B5EF4-FFF2-40B4-BE49-F238E27FC236}">
                    <a16:creationId xmlns:a16="http://schemas.microsoft.com/office/drawing/2014/main" id="{D0C658EC-22AD-416B-993D-18B310D68ECF}"/>
                  </a:ext>
                </a:extLst>
              </p:cNvPr>
              <p:cNvSpPr/>
              <p:nvPr/>
            </p:nvSpPr>
            <p:spPr>
              <a:xfrm>
                <a:off x="4328820" y="3064896"/>
                <a:ext cx="552450" cy="72644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726439">
                    <a:moveTo>
                      <a:pt x="0" y="0"/>
                    </a:moveTo>
                    <a:lnTo>
                      <a:pt x="551941" y="72584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bk object 33">
                <a:extLst>
                  <a:ext uri="{FF2B5EF4-FFF2-40B4-BE49-F238E27FC236}">
                    <a16:creationId xmlns:a16="http://schemas.microsoft.com/office/drawing/2014/main" id="{9FFDECFE-DDC6-4887-A28A-E24450B5C93B}"/>
                  </a:ext>
                </a:extLst>
              </p:cNvPr>
              <p:cNvSpPr/>
              <p:nvPr/>
            </p:nvSpPr>
            <p:spPr>
              <a:xfrm>
                <a:off x="4328820" y="3113265"/>
                <a:ext cx="515620" cy="677545"/>
              </a:xfrm>
              <a:custGeom>
                <a:avLst/>
                <a:gdLst/>
                <a:ahLst/>
                <a:cxnLst/>
                <a:rect l="l" t="t" r="r" b="b"/>
                <a:pathLst>
                  <a:path w="515620" h="677545">
                    <a:moveTo>
                      <a:pt x="0" y="0"/>
                    </a:moveTo>
                    <a:lnTo>
                      <a:pt x="515160" y="67747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bk object 34">
                <a:extLst>
                  <a:ext uri="{FF2B5EF4-FFF2-40B4-BE49-F238E27FC236}">
                    <a16:creationId xmlns:a16="http://schemas.microsoft.com/office/drawing/2014/main" id="{5193387A-66F4-4577-BA8D-D7E1773FBF51}"/>
                  </a:ext>
                </a:extLst>
              </p:cNvPr>
              <p:cNvSpPr/>
              <p:nvPr/>
            </p:nvSpPr>
            <p:spPr>
              <a:xfrm>
                <a:off x="4328820" y="3161634"/>
                <a:ext cx="478790" cy="629285"/>
              </a:xfrm>
              <a:custGeom>
                <a:avLst/>
                <a:gdLst/>
                <a:ahLst/>
                <a:cxnLst/>
                <a:rect l="l" t="t" r="r" b="b"/>
                <a:pathLst>
                  <a:path w="478789" h="629285">
                    <a:moveTo>
                      <a:pt x="0" y="0"/>
                    </a:moveTo>
                    <a:lnTo>
                      <a:pt x="478380" y="62910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bk object 35">
                <a:extLst>
                  <a:ext uri="{FF2B5EF4-FFF2-40B4-BE49-F238E27FC236}">
                    <a16:creationId xmlns:a16="http://schemas.microsoft.com/office/drawing/2014/main" id="{D163A1D5-1C27-4C90-BFE5-959064C2B1AA}"/>
                  </a:ext>
                </a:extLst>
              </p:cNvPr>
              <p:cNvSpPr/>
              <p:nvPr/>
            </p:nvSpPr>
            <p:spPr>
              <a:xfrm>
                <a:off x="4328820" y="3210004"/>
                <a:ext cx="441959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441960" h="581025">
                    <a:moveTo>
                      <a:pt x="0" y="0"/>
                    </a:moveTo>
                    <a:lnTo>
                      <a:pt x="441598" y="58073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bk object 36">
                <a:extLst>
                  <a:ext uri="{FF2B5EF4-FFF2-40B4-BE49-F238E27FC236}">
                    <a16:creationId xmlns:a16="http://schemas.microsoft.com/office/drawing/2014/main" id="{3A3A93AF-6C90-4BE5-BF97-C20AD32A563D}"/>
                  </a:ext>
                </a:extLst>
              </p:cNvPr>
              <p:cNvSpPr/>
              <p:nvPr/>
            </p:nvSpPr>
            <p:spPr>
              <a:xfrm>
                <a:off x="4328820" y="3258366"/>
                <a:ext cx="405130" cy="532765"/>
              </a:xfrm>
              <a:custGeom>
                <a:avLst/>
                <a:gdLst/>
                <a:ahLst/>
                <a:cxnLst/>
                <a:rect l="l" t="t" r="r" b="b"/>
                <a:pathLst>
                  <a:path w="405129" h="532764">
                    <a:moveTo>
                      <a:pt x="0" y="0"/>
                    </a:moveTo>
                    <a:lnTo>
                      <a:pt x="404823" y="53237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bk object 37">
                <a:extLst>
                  <a:ext uri="{FF2B5EF4-FFF2-40B4-BE49-F238E27FC236}">
                    <a16:creationId xmlns:a16="http://schemas.microsoft.com/office/drawing/2014/main" id="{4FD8EBB0-3EF5-4B4D-AE3B-A8E4EE0843B4}"/>
                  </a:ext>
                </a:extLst>
              </p:cNvPr>
              <p:cNvSpPr/>
              <p:nvPr/>
            </p:nvSpPr>
            <p:spPr>
              <a:xfrm>
                <a:off x="4328820" y="3306737"/>
                <a:ext cx="368300" cy="484505"/>
              </a:xfrm>
              <a:custGeom>
                <a:avLst/>
                <a:gdLst/>
                <a:ahLst/>
                <a:cxnLst/>
                <a:rect l="l" t="t" r="r" b="b"/>
                <a:pathLst>
                  <a:path w="368300" h="484504">
                    <a:moveTo>
                      <a:pt x="0" y="0"/>
                    </a:moveTo>
                    <a:lnTo>
                      <a:pt x="368042" y="48400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bk object 38">
                <a:extLst>
                  <a:ext uri="{FF2B5EF4-FFF2-40B4-BE49-F238E27FC236}">
                    <a16:creationId xmlns:a16="http://schemas.microsoft.com/office/drawing/2014/main" id="{B81BF858-2567-4F6D-889A-8A0355E2CE42}"/>
                  </a:ext>
                </a:extLst>
              </p:cNvPr>
              <p:cNvSpPr/>
              <p:nvPr/>
            </p:nvSpPr>
            <p:spPr>
              <a:xfrm>
                <a:off x="4328820" y="3355105"/>
                <a:ext cx="331470" cy="436245"/>
              </a:xfrm>
              <a:custGeom>
                <a:avLst/>
                <a:gdLst/>
                <a:ahLst/>
                <a:cxnLst/>
                <a:rect l="l" t="t" r="r" b="b"/>
                <a:pathLst>
                  <a:path w="331470" h="436245">
                    <a:moveTo>
                      <a:pt x="0" y="0"/>
                    </a:moveTo>
                    <a:lnTo>
                      <a:pt x="331262" y="43563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bk object 39">
                <a:extLst>
                  <a:ext uri="{FF2B5EF4-FFF2-40B4-BE49-F238E27FC236}">
                    <a16:creationId xmlns:a16="http://schemas.microsoft.com/office/drawing/2014/main" id="{1DB29DB8-A2C4-46E9-9793-CC2A607A38F2}"/>
                  </a:ext>
                </a:extLst>
              </p:cNvPr>
              <p:cNvSpPr/>
              <p:nvPr/>
            </p:nvSpPr>
            <p:spPr>
              <a:xfrm>
                <a:off x="4328820" y="3403474"/>
                <a:ext cx="294640" cy="387350"/>
              </a:xfrm>
              <a:custGeom>
                <a:avLst/>
                <a:gdLst/>
                <a:ahLst/>
                <a:cxnLst/>
                <a:rect l="l" t="t" r="r" b="b"/>
                <a:pathLst>
                  <a:path w="294639" h="387350">
                    <a:moveTo>
                      <a:pt x="0" y="0"/>
                    </a:moveTo>
                    <a:lnTo>
                      <a:pt x="294481" y="38726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bk object 40">
                <a:extLst>
                  <a:ext uri="{FF2B5EF4-FFF2-40B4-BE49-F238E27FC236}">
                    <a16:creationId xmlns:a16="http://schemas.microsoft.com/office/drawing/2014/main" id="{38F84BB1-4A4B-448C-98E2-9439DDFDC644}"/>
                  </a:ext>
                </a:extLst>
              </p:cNvPr>
              <p:cNvSpPr/>
              <p:nvPr/>
            </p:nvSpPr>
            <p:spPr>
              <a:xfrm>
                <a:off x="4328820" y="3451837"/>
                <a:ext cx="257810" cy="339090"/>
              </a:xfrm>
              <a:custGeom>
                <a:avLst/>
                <a:gdLst/>
                <a:ahLst/>
                <a:cxnLst/>
                <a:rect l="l" t="t" r="r" b="b"/>
                <a:pathLst>
                  <a:path w="257810" h="339089">
                    <a:moveTo>
                      <a:pt x="0" y="0"/>
                    </a:moveTo>
                    <a:lnTo>
                      <a:pt x="257706" y="338901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bk object 41">
                <a:extLst>
                  <a:ext uri="{FF2B5EF4-FFF2-40B4-BE49-F238E27FC236}">
                    <a16:creationId xmlns:a16="http://schemas.microsoft.com/office/drawing/2014/main" id="{394BFFEC-A05E-4020-9A9D-F137BB683EC9}"/>
                  </a:ext>
                </a:extLst>
              </p:cNvPr>
              <p:cNvSpPr/>
              <p:nvPr/>
            </p:nvSpPr>
            <p:spPr>
              <a:xfrm>
                <a:off x="4328820" y="3500206"/>
                <a:ext cx="220979" cy="290830"/>
              </a:xfrm>
              <a:custGeom>
                <a:avLst/>
                <a:gdLst/>
                <a:ahLst/>
                <a:cxnLst/>
                <a:rect l="l" t="t" r="r" b="b"/>
                <a:pathLst>
                  <a:path w="220979" h="290829">
                    <a:moveTo>
                      <a:pt x="0" y="0"/>
                    </a:moveTo>
                    <a:lnTo>
                      <a:pt x="220925" y="29053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bk object 42">
                <a:extLst>
                  <a:ext uri="{FF2B5EF4-FFF2-40B4-BE49-F238E27FC236}">
                    <a16:creationId xmlns:a16="http://schemas.microsoft.com/office/drawing/2014/main" id="{E6B7A12F-F86B-44F7-8BBF-27EB7AAA1324}"/>
                  </a:ext>
                </a:extLst>
              </p:cNvPr>
              <p:cNvSpPr/>
              <p:nvPr/>
            </p:nvSpPr>
            <p:spPr>
              <a:xfrm>
                <a:off x="4328820" y="3548575"/>
                <a:ext cx="184150" cy="242570"/>
              </a:xfrm>
              <a:custGeom>
                <a:avLst/>
                <a:gdLst/>
                <a:ahLst/>
                <a:cxnLst/>
                <a:rect l="l" t="t" r="r" b="b"/>
                <a:pathLst>
                  <a:path w="184150" h="242570">
                    <a:moveTo>
                      <a:pt x="0" y="0"/>
                    </a:moveTo>
                    <a:lnTo>
                      <a:pt x="184144" y="24216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bk object 43">
                <a:extLst>
                  <a:ext uri="{FF2B5EF4-FFF2-40B4-BE49-F238E27FC236}">
                    <a16:creationId xmlns:a16="http://schemas.microsoft.com/office/drawing/2014/main" id="{F7CA78BD-3D9B-42F1-9ECC-E5E6273C882E}"/>
                  </a:ext>
                </a:extLst>
              </p:cNvPr>
              <p:cNvSpPr/>
              <p:nvPr/>
            </p:nvSpPr>
            <p:spPr>
              <a:xfrm>
                <a:off x="4322470" y="3590594"/>
                <a:ext cx="160063" cy="20649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bk object 44">
                <a:extLst>
                  <a:ext uri="{FF2B5EF4-FFF2-40B4-BE49-F238E27FC236}">
                    <a16:creationId xmlns:a16="http://schemas.microsoft.com/office/drawing/2014/main" id="{36E383BF-27BB-4877-9378-411CC6632972}"/>
                  </a:ext>
                </a:extLst>
              </p:cNvPr>
              <p:cNvSpPr/>
              <p:nvPr/>
            </p:nvSpPr>
            <p:spPr>
              <a:xfrm>
                <a:off x="2460867" y="2921169"/>
                <a:ext cx="22606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226060" h="337185">
                    <a:moveTo>
                      <a:pt x="0" y="0"/>
                    </a:moveTo>
                    <a:lnTo>
                      <a:pt x="225815" y="33689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bk object 45">
                <a:extLst>
                  <a:ext uri="{FF2B5EF4-FFF2-40B4-BE49-F238E27FC236}">
                    <a16:creationId xmlns:a16="http://schemas.microsoft.com/office/drawing/2014/main" id="{1678DC35-ED21-4A13-A9AD-017FAB28E7D7}"/>
                  </a:ext>
                </a:extLst>
              </p:cNvPr>
              <p:cNvSpPr/>
              <p:nvPr/>
            </p:nvSpPr>
            <p:spPr>
              <a:xfrm>
                <a:off x="2424090" y="2921169"/>
                <a:ext cx="262890" cy="391795"/>
              </a:xfrm>
              <a:custGeom>
                <a:avLst/>
                <a:gdLst/>
                <a:ahLst/>
                <a:cxnLst/>
                <a:rect l="l" t="t" r="r" b="b"/>
                <a:pathLst>
                  <a:path w="262889" h="391794">
                    <a:moveTo>
                      <a:pt x="0" y="0"/>
                    </a:moveTo>
                    <a:lnTo>
                      <a:pt x="262598" y="39176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bk object 46">
                <a:extLst>
                  <a:ext uri="{FF2B5EF4-FFF2-40B4-BE49-F238E27FC236}">
                    <a16:creationId xmlns:a16="http://schemas.microsoft.com/office/drawing/2014/main" id="{1C45BAB9-2037-4A9C-B439-4862538A07C1}"/>
                  </a:ext>
                </a:extLst>
              </p:cNvPr>
              <p:cNvSpPr/>
              <p:nvPr/>
            </p:nvSpPr>
            <p:spPr>
              <a:xfrm>
                <a:off x="2497650" y="2921169"/>
                <a:ext cx="18923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189230" h="282575">
                    <a:moveTo>
                      <a:pt x="0" y="0"/>
                    </a:moveTo>
                    <a:lnTo>
                      <a:pt x="189026" y="28200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bk object 47">
                <a:extLst>
                  <a:ext uri="{FF2B5EF4-FFF2-40B4-BE49-F238E27FC236}">
                    <a16:creationId xmlns:a16="http://schemas.microsoft.com/office/drawing/2014/main" id="{C4E0EB4B-6042-440D-81AF-00910C9FCD39}"/>
                  </a:ext>
                </a:extLst>
              </p:cNvPr>
              <p:cNvSpPr/>
              <p:nvPr/>
            </p:nvSpPr>
            <p:spPr>
              <a:xfrm>
                <a:off x="2534426" y="2921170"/>
                <a:ext cx="152400" cy="227329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227330">
                    <a:moveTo>
                      <a:pt x="0" y="0"/>
                    </a:moveTo>
                    <a:lnTo>
                      <a:pt x="152244" y="22713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bk object 48">
                <a:extLst>
                  <a:ext uri="{FF2B5EF4-FFF2-40B4-BE49-F238E27FC236}">
                    <a16:creationId xmlns:a16="http://schemas.microsoft.com/office/drawing/2014/main" id="{A52BD665-D836-48FC-A888-1C45B709EEA8}"/>
                  </a:ext>
                </a:extLst>
              </p:cNvPr>
              <p:cNvSpPr/>
              <p:nvPr/>
            </p:nvSpPr>
            <p:spPr>
              <a:xfrm>
                <a:off x="2571210" y="2921170"/>
                <a:ext cx="115570" cy="172720"/>
              </a:xfrm>
              <a:custGeom>
                <a:avLst/>
                <a:gdLst/>
                <a:ahLst/>
                <a:cxnLst/>
                <a:rect l="l" t="t" r="r" b="b"/>
                <a:pathLst>
                  <a:path w="115569" h="172719">
                    <a:moveTo>
                      <a:pt x="0" y="0"/>
                    </a:moveTo>
                    <a:lnTo>
                      <a:pt x="115454" y="17224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bk object 49">
                <a:extLst>
                  <a:ext uri="{FF2B5EF4-FFF2-40B4-BE49-F238E27FC236}">
                    <a16:creationId xmlns:a16="http://schemas.microsoft.com/office/drawing/2014/main" id="{C00CD7A0-F4FA-4CD4-AF02-A923C11B98C0}"/>
                  </a:ext>
                </a:extLst>
              </p:cNvPr>
              <p:cNvSpPr/>
              <p:nvPr/>
            </p:nvSpPr>
            <p:spPr>
              <a:xfrm>
                <a:off x="2607988" y="2921169"/>
                <a:ext cx="7874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78739" h="117475">
                    <a:moveTo>
                      <a:pt x="0" y="0"/>
                    </a:moveTo>
                    <a:lnTo>
                      <a:pt x="78671" y="11736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bk object 50">
                <a:extLst>
                  <a:ext uri="{FF2B5EF4-FFF2-40B4-BE49-F238E27FC236}">
                    <a16:creationId xmlns:a16="http://schemas.microsoft.com/office/drawing/2014/main" id="{48219C29-6D2B-436C-B950-090859CDA0DD}"/>
                  </a:ext>
                </a:extLst>
              </p:cNvPr>
              <p:cNvSpPr/>
              <p:nvPr/>
            </p:nvSpPr>
            <p:spPr>
              <a:xfrm>
                <a:off x="2644763" y="2921169"/>
                <a:ext cx="41910" cy="62865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62864">
                    <a:moveTo>
                      <a:pt x="0" y="0"/>
                    </a:moveTo>
                    <a:lnTo>
                      <a:pt x="41890" y="6249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bk object 51">
                <a:extLst>
                  <a:ext uri="{FF2B5EF4-FFF2-40B4-BE49-F238E27FC236}">
                    <a16:creationId xmlns:a16="http://schemas.microsoft.com/office/drawing/2014/main" id="{CF30ECFA-3CD1-4A3D-A5A1-84E7396AA92E}"/>
                  </a:ext>
                </a:extLst>
              </p:cNvPr>
              <p:cNvSpPr/>
              <p:nvPr/>
            </p:nvSpPr>
            <p:spPr>
              <a:xfrm>
                <a:off x="2387307" y="2921169"/>
                <a:ext cx="299720" cy="447040"/>
              </a:xfrm>
              <a:custGeom>
                <a:avLst/>
                <a:gdLst/>
                <a:ahLst/>
                <a:cxnLst/>
                <a:rect l="l" t="t" r="r" b="b"/>
                <a:pathLst>
                  <a:path w="299719" h="447039">
                    <a:moveTo>
                      <a:pt x="0" y="0"/>
                    </a:moveTo>
                    <a:lnTo>
                      <a:pt x="299386" y="44664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bk object 52">
                <a:extLst>
                  <a:ext uri="{FF2B5EF4-FFF2-40B4-BE49-F238E27FC236}">
                    <a16:creationId xmlns:a16="http://schemas.microsoft.com/office/drawing/2014/main" id="{8E1DE523-E587-4C79-9563-497805DD2014}"/>
                  </a:ext>
                </a:extLst>
              </p:cNvPr>
              <p:cNvSpPr/>
              <p:nvPr/>
            </p:nvSpPr>
            <p:spPr>
              <a:xfrm>
                <a:off x="2350530" y="2921169"/>
                <a:ext cx="336550" cy="501650"/>
              </a:xfrm>
              <a:custGeom>
                <a:avLst/>
                <a:gdLst/>
                <a:ahLst/>
                <a:cxnLst/>
                <a:rect l="l" t="t" r="r" b="b"/>
                <a:pathLst>
                  <a:path w="336550" h="501650">
                    <a:moveTo>
                      <a:pt x="0" y="0"/>
                    </a:moveTo>
                    <a:lnTo>
                      <a:pt x="336169" y="50152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bk object 53">
                <a:extLst>
                  <a:ext uri="{FF2B5EF4-FFF2-40B4-BE49-F238E27FC236}">
                    <a16:creationId xmlns:a16="http://schemas.microsoft.com/office/drawing/2014/main" id="{96B7512D-8F19-4D5E-9D0D-F3896E77EF72}"/>
                  </a:ext>
                </a:extLst>
              </p:cNvPr>
              <p:cNvSpPr/>
              <p:nvPr/>
            </p:nvSpPr>
            <p:spPr>
              <a:xfrm>
                <a:off x="2313751" y="2921169"/>
                <a:ext cx="373380" cy="556895"/>
              </a:xfrm>
              <a:custGeom>
                <a:avLst/>
                <a:gdLst/>
                <a:ahLst/>
                <a:cxnLst/>
                <a:rect l="l" t="t" r="r" b="b"/>
                <a:pathLst>
                  <a:path w="373380" h="556894">
                    <a:moveTo>
                      <a:pt x="0" y="0"/>
                    </a:moveTo>
                    <a:lnTo>
                      <a:pt x="372954" y="556396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bk object 54">
                <a:extLst>
                  <a:ext uri="{FF2B5EF4-FFF2-40B4-BE49-F238E27FC236}">
                    <a16:creationId xmlns:a16="http://schemas.microsoft.com/office/drawing/2014/main" id="{93467D52-5ADA-4344-9507-8CE2A31455F7}"/>
                  </a:ext>
                </a:extLst>
              </p:cNvPr>
              <p:cNvSpPr/>
              <p:nvPr/>
            </p:nvSpPr>
            <p:spPr>
              <a:xfrm>
                <a:off x="2276971" y="2921170"/>
                <a:ext cx="410209" cy="611505"/>
              </a:xfrm>
              <a:custGeom>
                <a:avLst/>
                <a:gdLst/>
                <a:ahLst/>
                <a:cxnLst/>
                <a:rect l="l" t="t" r="r" b="b"/>
                <a:pathLst>
                  <a:path w="410210" h="611505">
                    <a:moveTo>
                      <a:pt x="0" y="0"/>
                    </a:moveTo>
                    <a:lnTo>
                      <a:pt x="409740" y="61128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bk object 55">
                <a:extLst>
                  <a:ext uri="{FF2B5EF4-FFF2-40B4-BE49-F238E27FC236}">
                    <a16:creationId xmlns:a16="http://schemas.microsoft.com/office/drawing/2014/main" id="{EEE65EAC-D2E6-4F6E-9326-A2387951EC18}"/>
                  </a:ext>
                </a:extLst>
              </p:cNvPr>
              <p:cNvSpPr/>
              <p:nvPr/>
            </p:nvSpPr>
            <p:spPr>
              <a:xfrm>
                <a:off x="2240191" y="2921170"/>
                <a:ext cx="44704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447039" h="666750">
                    <a:moveTo>
                      <a:pt x="0" y="0"/>
                    </a:moveTo>
                    <a:lnTo>
                      <a:pt x="446525" y="66615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bk object 56">
                <a:extLst>
                  <a:ext uri="{FF2B5EF4-FFF2-40B4-BE49-F238E27FC236}">
                    <a16:creationId xmlns:a16="http://schemas.microsoft.com/office/drawing/2014/main" id="{2295E9FF-5E3C-4A36-A2B5-7A16CB19E647}"/>
                  </a:ext>
                </a:extLst>
              </p:cNvPr>
              <p:cNvSpPr/>
              <p:nvPr/>
            </p:nvSpPr>
            <p:spPr>
              <a:xfrm>
                <a:off x="2203411" y="2921169"/>
                <a:ext cx="483870" cy="721360"/>
              </a:xfrm>
              <a:custGeom>
                <a:avLst/>
                <a:gdLst/>
                <a:ahLst/>
                <a:cxnLst/>
                <a:rect l="l" t="t" r="r" b="b"/>
                <a:pathLst>
                  <a:path w="483869" h="721360">
                    <a:moveTo>
                      <a:pt x="0" y="0"/>
                    </a:moveTo>
                    <a:lnTo>
                      <a:pt x="483311" y="72104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bk object 57">
                <a:extLst>
                  <a:ext uri="{FF2B5EF4-FFF2-40B4-BE49-F238E27FC236}">
                    <a16:creationId xmlns:a16="http://schemas.microsoft.com/office/drawing/2014/main" id="{7255E11B-D18F-4DCE-9D2B-9313429A7572}"/>
                  </a:ext>
                </a:extLst>
              </p:cNvPr>
              <p:cNvSpPr/>
              <p:nvPr/>
            </p:nvSpPr>
            <p:spPr>
              <a:xfrm>
                <a:off x="2166631" y="2921169"/>
                <a:ext cx="520700" cy="775970"/>
              </a:xfrm>
              <a:custGeom>
                <a:avLst/>
                <a:gdLst/>
                <a:ahLst/>
                <a:cxnLst/>
                <a:rect l="l" t="t" r="r" b="b"/>
                <a:pathLst>
                  <a:path w="520700" h="775970">
                    <a:moveTo>
                      <a:pt x="0" y="0"/>
                    </a:moveTo>
                    <a:lnTo>
                      <a:pt x="520097" y="77591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bk object 58">
                <a:extLst>
                  <a:ext uri="{FF2B5EF4-FFF2-40B4-BE49-F238E27FC236}">
                    <a16:creationId xmlns:a16="http://schemas.microsoft.com/office/drawing/2014/main" id="{77B4254E-4F23-4525-9090-91D54A7EAE0E}"/>
                  </a:ext>
                </a:extLst>
              </p:cNvPr>
              <p:cNvSpPr/>
              <p:nvPr/>
            </p:nvSpPr>
            <p:spPr>
              <a:xfrm>
                <a:off x="2129851" y="2921169"/>
                <a:ext cx="556895" cy="831215"/>
              </a:xfrm>
              <a:custGeom>
                <a:avLst/>
                <a:gdLst/>
                <a:ahLst/>
                <a:cxnLst/>
                <a:rect l="l" t="t" r="r" b="b"/>
                <a:pathLst>
                  <a:path w="556894" h="831214">
                    <a:moveTo>
                      <a:pt x="0" y="0"/>
                    </a:moveTo>
                    <a:lnTo>
                      <a:pt x="556882" y="83079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bk object 59">
                <a:extLst>
                  <a:ext uri="{FF2B5EF4-FFF2-40B4-BE49-F238E27FC236}">
                    <a16:creationId xmlns:a16="http://schemas.microsoft.com/office/drawing/2014/main" id="{63120746-55F5-4207-8F96-E58BA5FB47B6}"/>
                  </a:ext>
                </a:extLst>
              </p:cNvPr>
              <p:cNvSpPr/>
              <p:nvPr/>
            </p:nvSpPr>
            <p:spPr>
              <a:xfrm>
                <a:off x="2110665" y="2947414"/>
                <a:ext cx="551180" cy="821690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821689">
                    <a:moveTo>
                      <a:pt x="0" y="0"/>
                    </a:moveTo>
                    <a:lnTo>
                      <a:pt x="550607" y="82144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bk object 60">
                <a:extLst>
                  <a:ext uri="{FF2B5EF4-FFF2-40B4-BE49-F238E27FC236}">
                    <a16:creationId xmlns:a16="http://schemas.microsoft.com/office/drawing/2014/main" id="{1D41B3DE-C071-4E13-AD7E-1A46D675F34F}"/>
                  </a:ext>
                </a:extLst>
              </p:cNvPr>
              <p:cNvSpPr/>
              <p:nvPr/>
            </p:nvSpPr>
            <p:spPr>
              <a:xfrm>
                <a:off x="2110669" y="3002293"/>
                <a:ext cx="514350" cy="767080"/>
              </a:xfrm>
              <a:custGeom>
                <a:avLst/>
                <a:gdLst/>
                <a:ahLst/>
                <a:cxnLst/>
                <a:rect l="l" t="t" r="r" b="b"/>
                <a:pathLst>
                  <a:path w="514350" h="767079">
                    <a:moveTo>
                      <a:pt x="0" y="0"/>
                    </a:moveTo>
                    <a:lnTo>
                      <a:pt x="513829" y="76656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bk object 61">
                <a:extLst>
                  <a:ext uri="{FF2B5EF4-FFF2-40B4-BE49-F238E27FC236}">
                    <a16:creationId xmlns:a16="http://schemas.microsoft.com/office/drawing/2014/main" id="{9954B14C-DCE2-4642-B182-481CC74AE616}"/>
                  </a:ext>
                </a:extLst>
              </p:cNvPr>
              <p:cNvSpPr/>
              <p:nvPr/>
            </p:nvSpPr>
            <p:spPr>
              <a:xfrm>
                <a:off x="2110672" y="3057166"/>
                <a:ext cx="477520" cy="711835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711835">
                    <a:moveTo>
                      <a:pt x="0" y="0"/>
                    </a:moveTo>
                    <a:lnTo>
                      <a:pt x="477041" y="71169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bk object 62">
                <a:extLst>
                  <a:ext uri="{FF2B5EF4-FFF2-40B4-BE49-F238E27FC236}">
                    <a16:creationId xmlns:a16="http://schemas.microsoft.com/office/drawing/2014/main" id="{A4C99F37-0467-43A7-8BAA-1B069AA0898A}"/>
                  </a:ext>
                </a:extLst>
              </p:cNvPr>
              <p:cNvSpPr/>
              <p:nvPr/>
            </p:nvSpPr>
            <p:spPr>
              <a:xfrm>
                <a:off x="2110675" y="3112045"/>
                <a:ext cx="440690" cy="657225"/>
              </a:xfrm>
              <a:custGeom>
                <a:avLst/>
                <a:gdLst/>
                <a:ahLst/>
                <a:cxnLst/>
                <a:rect l="l" t="t" r="r" b="b"/>
                <a:pathLst>
                  <a:path w="440689" h="657225">
                    <a:moveTo>
                      <a:pt x="0" y="0"/>
                    </a:moveTo>
                    <a:lnTo>
                      <a:pt x="440262" y="65681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bk object 63">
                <a:extLst>
                  <a:ext uri="{FF2B5EF4-FFF2-40B4-BE49-F238E27FC236}">
                    <a16:creationId xmlns:a16="http://schemas.microsoft.com/office/drawing/2014/main" id="{378F722F-EB2F-4428-A31D-63CF71145B39}"/>
                  </a:ext>
                </a:extLst>
              </p:cNvPr>
              <p:cNvSpPr/>
              <p:nvPr/>
            </p:nvSpPr>
            <p:spPr>
              <a:xfrm>
                <a:off x="2110678" y="3166917"/>
                <a:ext cx="403860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403860" h="601979">
                    <a:moveTo>
                      <a:pt x="0" y="0"/>
                    </a:moveTo>
                    <a:lnTo>
                      <a:pt x="403481" y="60193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bk object 64">
                <a:extLst>
                  <a:ext uri="{FF2B5EF4-FFF2-40B4-BE49-F238E27FC236}">
                    <a16:creationId xmlns:a16="http://schemas.microsoft.com/office/drawing/2014/main" id="{B1B67148-8DB8-49A4-A58E-9874C066006A}"/>
                  </a:ext>
                </a:extLst>
              </p:cNvPr>
              <p:cNvSpPr/>
              <p:nvPr/>
            </p:nvSpPr>
            <p:spPr>
              <a:xfrm>
                <a:off x="2110682" y="3221790"/>
                <a:ext cx="367030" cy="547370"/>
              </a:xfrm>
              <a:custGeom>
                <a:avLst/>
                <a:gdLst/>
                <a:ahLst/>
                <a:cxnLst/>
                <a:rect l="l" t="t" r="r" b="b"/>
                <a:pathLst>
                  <a:path w="367030" h="547370">
                    <a:moveTo>
                      <a:pt x="0" y="0"/>
                    </a:moveTo>
                    <a:lnTo>
                      <a:pt x="366694" y="547065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bk object 65">
                <a:extLst>
                  <a:ext uri="{FF2B5EF4-FFF2-40B4-BE49-F238E27FC236}">
                    <a16:creationId xmlns:a16="http://schemas.microsoft.com/office/drawing/2014/main" id="{38C68F5F-A061-4122-A3AC-00CFF0C92EF6}"/>
                  </a:ext>
                </a:extLst>
              </p:cNvPr>
              <p:cNvSpPr/>
              <p:nvPr/>
            </p:nvSpPr>
            <p:spPr>
              <a:xfrm>
                <a:off x="2110685" y="3276669"/>
                <a:ext cx="330200" cy="492759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492760">
                    <a:moveTo>
                      <a:pt x="0" y="0"/>
                    </a:moveTo>
                    <a:lnTo>
                      <a:pt x="329914" y="49218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bk object 66">
                <a:extLst>
                  <a:ext uri="{FF2B5EF4-FFF2-40B4-BE49-F238E27FC236}">
                    <a16:creationId xmlns:a16="http://schemas.microsoft.com/office/drawing/2014/main" id="{0B21B80E-56AE-47B5-B160-13BD633A3060}"/>
                  </a:ext>
                </a:extLst>
              </p:cNvPr>
              <p:cNvSpPr/>
              <p:nvPr/>
            </p:nvSpPr>
            <p:spPr>
              <a:xfrm>
                <a:off x="2110688" y="3331542"/>
                <a:ext cx="293370" cy="437515"/>
              </a:xfrm>
              <a:custGeom>
                <a:avLst/>
                <a:gdLst/>
                <a:ahLst/>
                <a:cxnLst/>
                <a:rect l="l" t="t" r="r" b="b"/>
                <a:pathLst>
                  <a:path w="293369" h="437514">
                    <a:moveTo>
                      <a:pt x="0" y="0"/>
                    </a:moveTo>
                    <a:lnTo>
                      <a:pt x="293128" y="43731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bk object 67">
                <a:extLst>
                  <a:ext uri="{FF2B5EF4-FFF2-40B4-BE49-F238E27FC236}">
                    <a16:creationId xmlns:a16="http://schemas.microsoft.com/office/drawing/2014/main" id="{449E7CAF-0477-41BD-885A-A0531A19FAB9}"/>
                  </a:ext>
                </a:extLst>
              </p:cNvPr>
              <p:cNvSpPr/>
              <p:nvPr/>
            </p:nvSpPr>
            <p:spPr>
              <a:xfrm>
                <a:off x="2110692" y="3386421"/>
                <a:ext cx="256540" cy="382905"/>
              </a:xfrm>
              <a:custGeom>
                <a:avLst/>
                <a:gdLst/>
                <a:ahLst/>
                <a:cxnLst/>
                <a:rect l="l" t="t" r="r" b="b"/>
                <a:pathLst>
                  <a:path w="256539" h="382904">
                    <a:moveTo>
                      <a:pt x="0" y="0"/>
                    </a:moveTo>
                    <a:lnTo>
                      <a:pt x="256347" y="38243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bk object 68">
                <a:extLst>
                  <a:ext uri="{FF2B5EF4-FFF2-40B4-BE49-F238E27FC236}">
                    <a16:creationId xmlns:a16="http://schemas.microsoft.com/office/drawing/2014/main" id="{32D979DB-EBF0-4A8B-B609-EB13DC07AEC1}"/>
                  </a:ext>
                </a:extLst>
              </p:cNvPr>
              <p:cNvSpPr/>
              <p:nvPr/>
            </p:nvSpPr>
            <p:spPr>
              <a:xfrm>
                <a:off x="2110695" y="3441294"/>
                <a:ext cx="219710" cy="327660"/>
              </a:xfrm>
              <a:custGeom>
                <a:avLst/>
                <a:gdLst/>
                <a:ahLst/>
                <a:cxnLst/>
                <a:rect l="l" t="t" r="r" b="b"/>
                <a:pathLst>
                  <a:path w="219710" h="327660">
                    <a:moveTo>
                      <a:pt x="0" y="0"/>
                    </a:moveTo>
                    <a:lnTo>
                      <a:pt x="219562" y="32756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bk object 69">
                <a:extLst>
                  <a:ext uri="{FF2B5EF4-FFF2-40B4-BE49-F238E27FC236}">
                    <a16:creationId xmlns:a16="http://schemas.microsoft.com/office/drawing/2014/main" id="{BF13D30F-7B7E-406D-8811-D4E858205A9C}"/>
                  </a:ext>
                </a:extLst>
              </p:cNvPr>
              <p:cNvSpPr/>
              <p:nvPr/>
            </p:nvSpPr>
            <p:spPr>
              <a:xfrm>
                <a:off x="2110698" y="3496168"/>
                <a:ext cx="18288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273050">
                    <a:moveTo>
                      <a:pt x="0" y="0"/>
                    </a:moveTo>
                    <a:lnTo>
                      <a:pt x="182780" y="27268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bk object 70">
                <a:extLst>
                  <a:ext uri="{FF2B5EF4-FFF2-40B4-BE49-F238E27FC236}">
                    <a16:creationId xmlns:a16="http://schemas.microsoft.com/office/drawing/2014/main" id="{ED904369-8CB1-4FEF-BC10-99F9118CF638}"/>
                  </a:ext>
                </a:extLst>
              </p:cNvPr>
              <p:cNvSpPr/>
              <p:nvPr/>
            </p:nvSpPr>
            <p:spPr>
              <a:xfrm>
                <a:off x="2110701" y="3551047"/>
                <a:ext cx="146050" cy="218440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218439">
                    <a:moveTo>
                      <a:pt x="0" y="0"/>
                    </a:moveTo>
                    <a:lnTo>
                      <a:pt x="145998" y="21780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bk object 71">
                <a:extLst>
                  <a:ext uri="{FF2B5EF4-FFF2-40B4-BE49-F238E27FC236}">
                    <a16:creationId xmlns:a16="http://schemas.microsoft.com/office/drawing/2014/main" id="{1DEBDE45-5B97-4551-A35A-2EF7664ECDD8}"/>
                  </a:ext>
                </a:extLst>
              </p:cNvPr>
              <p:cNvSpPr/>
              <p:nvPr/>
            </p:nvSpPr>
            <p:spPr>
              <a:xfrm>
                <a:off x="2110705" y="3605920"/>
                <a:ext cx="109220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109219" h="163195">
                    <a:moveTo>
                      <a:pt x="0" y="0"/>
                    </a:moveTo>
                    <a:lnTo>
                      <a:pt x="109214" y="16293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bk object 72">
                <a:extLst>
                  <a:ext uri="{FF2B5EF4-FFF2-40B4-BE49-F238E27FC236}">
                    <a16:creationId xmlns:a16="http://schemas.microsoft.com/office/drawing/2014/main" id="{DEBFECF0-71B7-4C14-B25D-CD245C37FBFA}"/>
                  </a:ext>
                </a:extLst>
              </p:cNvPr>
              <p:cNvSpPr/>
              <p:nvPr/>
            </p:nvSpPr>
            <p:spPr>
              <a:xfrm>
                <a:off x="2110708" y="3660798"/>
                <a:ext cx="73025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108585">
                    <a:moveTo>
                      <a:pt x="0" y="0"/>
                    </a:moveTo>
                    <a:lnTo>
                      <a:pt x="72431" y="10805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bk object 73">
                <a:extLst>
                  <a:ext uri="{FF2B5EF4-FFF2-40B4-BE49-F238E27FC236}">
                    <a16:creationId xmlns:a16="http://schemas.microsoft.com/office/drawing/2014/main" id="{27F630A5-6FFB-4C88-90EF-E7DDCCD33143}"/>
                  </a:ext>
                </a:extLst>
              </p:cNvPr>
              <p:cNvSpPr/>
              <p:nvPr/>
            </p:nvSpPr>
            <p:spPr>
              <a:xfrm>
                <a:off x="2110711" y="3715671"/>
                <a:ext cx="3619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53339">
                    <a:moveTo>
                      <a:pt x="0" y="0"/>
                    </a:moveTo>
                    <a:lnTo>
                      <a:pt x="35649" y="53184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object 6">
                <a:extLst>
                  <a:ext uri="{FF2B5EF4-FFF2-40B4-BE49-F238E27FC236}">
                    <a16:creationId xmlns:a16="http://schemas.microsoft.com/office/drawing/2014/main" id="{951CC9A3-F014-461A-A49C-7731D2DAEAA4}"/>
                  </a:ext>
                </a:extLst>
              </p:cNvPr>
              <p:cNvSpPr/>
              <p:nvPr/>
            </p:nvSpPr>
            <p:spPr>
              <a:xfrm>
                <a:off x="2110715" y="2677837"/>
                <a:ext cx="576580" cy="243204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243205">
                    <a:moveTo>
                      <a:pt x="575995" y="0"/>
                    </a:moveTo>
                    <a:lnTo>
                      <a:pt x="0" y="0"/>
                    </a:lnTo>
                    <a:lnTo>
                      <a:pt x="0" y="243065"/>
                    </a:lnTo>
                    <a:lnTo>
                      <a:pt x="575995" y="243065"/>
                    </a:lnTo>
                    <a:lnTo>
                      <a:pt x="575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object 7">
                <a:extLst>
                  <a:ext uri="{FF2B5EF4-FFF2-40B4-BE49-F238E27FC236}">
                    <a16:creationId xmlns:a16="http://schemas.microsoft.com/office/drawing/2014/main" id="{5E80DC3A-A287-4AD8-842B-E19E80FAFEAE}"/>
                  </a:ext>
                </a:extLst>
              </p:cNvPr>
              <p:cNvSpPr/>
              <p:nvPr/>
            </p:nvSpPr>
            <p:spPr>
              <a:xfrm>
                <a:off x="2110715" y="3163092"/>
                <a:ext cx="576580" cy="2048510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2048510">
                    <a:moveTo>
                      <a:pt x="0" y="2048471"/>
                    </a:moveTo>
                    <a:lnTo>
                      <a:pt x="575995" y="2048471"/>
                    </a:lnTo>
                    <a:lnTo>
                      <a:pt x="575995" y="0"/>
                    </a:lnTo>
                    <a:lnTo>
                      <a:pt x="0" y="0"/>
                    </a:lnTo>
                    <a:lnTo>
                      <a:pt x="0" y="2048471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object 8">
                <a:extLst>
                  <a:ext uri="{FF2B5EF4-FFF2-40B4-BE49-F238E27FC236}">
                    <a16:creationId xmlns:a16="http://schemas.microsoft.com/office/drawing/2014/main" id="{AE4F360F-2388-4900-B1E0-184D46972CA3}"/>
                  </a:ext>
                </a:extLst>
              </p:cNvPr>
              <p:cNvSpPr/>
              <p:nvPr/>
            </p:nvSpPr>
            <p:spPr>
              <a:xfrm>
                <a:off x="4328820" y="2677837"/>
                <a:ext cx="57658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485775">
                    <a:moveTo>
                      <a:pt x="575995" y="0"/>
                    </a:moveTo>
                    <a:lnTo>
                      <a:pt x="0" y="0"/>
                    </a:lnTo>
                    <a:lnTo>
                      <a:pt x="0" y="485254"/>
                    </a:lnTo>
                    <a:lnTo>
                      <a:pt x="575995" y="485254"/>
                    </a:lnTo>
                    <a:lnTo>
                      <a:pt x="575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object 9">
                <a:extLst>
                  <a:ext uri="{FF2B5EF4-FFF2-40B4-BE49-F238E27FC236}">
                    <a16:creationId xmlns:a16="http://schemas.microsoft.com/office/drawing/2014/main" id="{E0CAF8AC-672E-4413-92B5-49A8E9FC7F29}"/>
                  </a:ext>
                </a:extLst>
              </p:cNvPr>
              <p:cNvSpPr/>
              <p:nvPr/>
            </p:nvSpPr>
            <p:spPr>
              <a:xfrm>
                <a:off x="4328820" y="3554569"/>
                <a:ext cx="576580" cy="1657350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1657350">
                    <a:moveTo>
                      <a:pt x="0" y="1656994"/>
                    </a:moveTo>
                    <a:lnTo>
                      <a:pt x="575995" y="1656994"/>
                    </a:lnTo>
                    <a:lnTo>
                      <a:pt x="575995" y="0"/>
                    </a:lnTo>
                    <a:lnTo>
                      <a:pt x="0" y="0"/>
                    </a:lnTo>
                    <a:lnTo>
                      <a:pt x="0" y="1656994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object 10">
                <a:extLst>
                  <a:ext uri="{FF2B5EF4-FFF2-40B4-BE49-F238E27FC236}">
                    <a16:creationId xmlns:a16="http://schemas.microsoft.com/office/drawing/2014/main" id="{0FA2F51E-0575-4A45-A41E-5770F4D582FD}"/>
                  </a:ext>
                </a:extLst>
              </p:cNvPr>
              <p:cNvSpPr/>
              <p:nvPr/>
            </p:nvSpPr>
            <p:spPr>
              <a:xfrm>
                <a:off x="6555930" y="2677571"/>
                <a:ext cx="576580" cy="68262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682625">
                    <a:moveTo>
                      <a:pt x="575995" y="0"/>
                    </a:moveTo>
                    <a:lnTo>
                      <a:pt x="0" y="0"/>
                    </a:lnTo>
                    <a:lnTo>
                      <a:pt x="0" y="682117"/>
                    </a:lnTo>
                    <a:lnTo>
                      <a:pt x="575995" y="682117"/>
                    </a:lnTo>
                    <a:lnTo>
                      <a:pt x="575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object 11">
                <a:extLst>
                  <a:ext uri="{FF2B5EF4-FFF2-40B4-BE49-F238E27FC236}">
                    <a16:creationId xmlns:a16="http://schemas.microsoft.com/office/drawing/2014/main" id="{2FFA0EF1-A6BE-4D88-A527-4B986C2C6417}"/>
                  </a:ext>
                </a:extLst>
              </p:cNvPr>
              <p:cNvSpPr/>
              <p:nvPr/>
            </p:nvSpPr>
            <p:spPr>
              <a:xfrm>
                <a:off x="6555918" y="3895628"/>
                <a:ext cx="576580" cy="13163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1316354">
                    <a:moveTo>
                      <a:pt x="0" y="1315935"/>
                    </a:moveTo>
                    <a:lnTo>
                      <a:pt x="575995" y="1315935"/>
                    </a:lnTo>
                    <a:lnTo>
                      <a:pt x="575995" y="0"/>
                    </a:lnTo>
                    <a:lnTo>
                      <a:pt x="0" y="0"/>
                    </a:lnTo>
                    <a:lnTo>
                      <a:pt x="0" y="1315935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86698EC7-9A44-49CC-AE3D-82C5ED71D023}"/>
                  </a:ext>
                </a:extLst>
              </p:cNvPr>
              <p:cNvGrpSpPr/>
              <p:nvPr/>
            </p:nvGrpSpPr>
            <p:grpSpPr>
              <a:xfrm>
                <a:off x="1440000" y="1916832"/>
                <a:ext cx="234533" cy="3358986"/>
                <a:chOff x="1419882" y="1916832"/>
                <a:chExt cx="234533" cy="3358986"/>
              </a:xfrm>
            </p:grpSpPr>
            <p:sp>
              <p:nvSpPr>
                <p:cNvPr id="133" name="object 12">
                  <a:extLst>
                    <a:ext uri="{FF2B5EF4-FFF2-40B4-BE49-F238E27FC236}">
                      <a16:creationId xmlns:a16="http://schemas.microsoft.com/office/drawing/2014/main" id="{474F9CE7-ECC2-455A-A4C3-E82B6ACE4912}"/>
                    </a:ext>
                  </a:extLst>
                </p:cNvPr>
                <p:cNvSpPr txBox="1"/>
                <p:nvPr/>
              </p:nvSpPr>
              <p:spPr>
                <a:xfrm>
                  <a:off x="1419882" y="1916832"/>
                  <a:ext cx="234533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 defTabSz="914400">
                    <a:spcBef>
                      <a:spcPts val="100"/>
                    </a:spcBef>
                  </a:pPr>
                  <a:r>
                    <a:rPr sz="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Nova" panose="020B0504020202020204" pitchFamily="34" charset="0"/>
                      <a:cs typeface="Avenir LT 35 Light"/>
                    </a:rPr>
                    <a:t>25</a:t>
                  </a:r>
                </a:p>
              </p:txBody>
            </p:sp>
            <p:sp>
              <p:nvSpPr>
                <p:cNvPr id="134" name="object 13">
                  <a:extLst>
                    <a:ext uri="{FF2B5EF4-FFF2-40B4-BE49-F238E27FC236}">
                      <a16:creationId xmlns:a16="http://schemas.microsoft.com/office/drawing/2014/main" id="{441ABF5F-0C5C-43D3-AD93-FEC90290A68E}"/>
                    </a:ext>
                  </a:extLst>
                </p:cNvPr>
                <p:cNvSpPr txBox="1"/>
                <p:nvPr/>
              </p:nvSpPr>
              <p:spPr>
                <a:xfrm>
                  <a:off x="1419882" y="3850656"/>
                  <a:ext cx="234533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 defTabSz="914400">
                    <a:spcBef>
                      <a:spcPts val="100"/>
                    </a:spcBef>
                  </a:pPr>
                  <a:r>
                    <a:rPr sz="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Nova" panose="020B0504020202020204" pitchFamily="34" charset="0"/>
                      <a:cs typeface="Avenir LT 35 Light"/>
                    </a:rPr>
                    <a:t>10</a:t>
                  </a:r>
                  <a:endParaRPr sz="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35" name="object 14">
                  <a:extLst>
                    <a:ext uri="{FF2B5EF4-FFF2-40B4-BE49-F238E27FC236}">
                      <a16:creationId xmlns:a16="http://schemas.microsoft.com/office/drawing/2014/main" id="{97962D9D-82D8-4688-A4C2-CDADFAEEBFAB}"/>
                    </a:ext>
                  </a:extLst>
                </p:cNvPr>
                <p:cNvSpPr txBox="1"/>
                <p:nvPr/>
              </p:nvSpPr>
              <p:spPr>
                <a:xfrm>
                  <a:off x="1419882" y="3206041"/>
                  <a:ext cx="234533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 defTabSz="914400">
                    <a:spcBef>
                      <a:spcPts val="100"/>
                    </a:spcBef>
                  </a:pPr>
                  <a:r>
                    <a:rPr sz="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Nova" panose="020B0504020202020204" pitchFamily="34" charset="0"/>
                      <a:cs typeface="Avenir LT 35 Light"/>
                    </a:rPr>
                    <a:t>15</a:t>
                  </a:r>
                  <a:endParaRPr sz="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36" name="object 15">
                  <a:extLst>
                    <a:ext uri="{FF2B5EF4-FFF2-40B4-BE49-F238E27FC236}">
                      <a16:creationId xmlns:a16="http://schemas.microsoft.com/office/drawing/2014/main" id="{68BEF353-BCD9-432A-86AE-E390D84F6148}"/>
                    </a:ext>
                  </a:extLst>
                </p:cNvPr>
                <p:cNvSpPr txBox="1"/>
                <p:nvPr/>
              </p:nvSpPr>
              <p:spPr>
                <a:xfrm>
                  <a:off x="1419882" y="2561428"/>
                  <a:ext cx="234533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 defTabSz="914400">
                    <a:spcBef>
                      <a:spcPts val="100"/>
                    </a:spcBef>
                  </a:pPr>
                  <a:r>
                    <a:rPr sz="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Nova" panose="020B0504020202020204" pitchFamily="34" charset="0"/>
                      <a:cs typeface="Avenir LT 35 Light"/>
                    </a:rPr>
                    <a:t>20</a:t>
                  </a:r>
                  <a:endParaRPr sz="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37" name="object 16">
                  <a:extLst>
                    <a:ext uri="{FF2B5EF4-FFF2-40B4-BE49-F238E27FC236}">
                      <a16:creationId xmlns:a16="http://schemas.microsoft.com/office/drawing/2014/main" id="{D4CAB3F5-A2CC-4BD9-A1CA-B1C73CEBBF9D}"/>
                    </a:ext>
                  </a:extLst>
                </p:cNvPr>
                <p:cNvSpPr txBox="1"/>
                <p:nvPr/>
              </p:nvSpPr>
              <p:spPr>
                <a:xfrm>
                  <a:off x="1419882" y="4495270"/>
                  <a:ext cx="234533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 defTabSz="914400">
                    <a:spcBef>
                      <a:spcPts val="100"/>
                    </a:spcBef>
                  </a:pPr>
                  <a:r>
                    <a:rPr sz="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Nova" panose="020B0504020202020204" pitchFamily="34" charset="0"/>
                      <a:cs typeface="Avenir LT 35 Light"/>
                    </a:rPr>
                    <a:t>5</a:t>
                  </a:r>
                </a:p>
              </p:txBody>
            </p:sp>
            <p:sp>
              <p:nvSpPr>
                <p:cNvPr id="138" name="object 17">
                  <a:extLst>
                    <a:ext uri="{FF2B5EF4-FFF2-40B4-BE49-F238E27FC236}">
                      <a16:creationId xmlns:a16="http://schemas.microsoft.com/office/drawing/2014/main" id="{FE3C618D-D325-43CF-B402-E2078E59D652}"/>
                    </a:ext>
                  </a:extLst>
                </p:cNvPr>
                <p:cNvSpPr txBox="1"/>
                <p:nvPr/>
              </p:nvSpPr>
              <p:spPr>
                <a:xfrm>
                  <a:off x="1511803" y="5139883"/>
                  <a:ext cx="142485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 defTabSz="914400">
                    <a:spcBef>
                      <a:spcPts val="100"/>
                    </a:spcBef>
                  </a:pPr>
                  <a:r>
                    <a:rPr sz="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</p:grpSp>
          <p:sp>
            <p:nvSpPr>
              <p:cNvPr id="144" name="object 23">
                <a:extLst>
                  <a:ext uri="{FF2B5EF4-FFF2-40B4-BE49-F238E27FC236}">
                    <a16:creationId xmlns:a16="http://schemas.microsoft.com/office/drawing/2014/main" id="{5B14F35D-EF18-4F64-ADA3-6F5463DCFB69}"/>
                  </a:ext>
                </a:extLst>
              </p:cNvPr>
              <p:cNvSpPr txBox="1"/>
              <p:nvPr/>
            </p:nvSpPr>
            <p:spPr>
              <a:xfrm>
                <a:off x="2110715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81%</a:t>
                </a:r>
                <a:endParaRPr lang="en-GB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[64–95%]</a:t>
                </a:r>
                <a:endParaRPr lang="en-GB"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145" name="object 24">
                <a:extLst>
                  <a:ext uri="{FF2B5EF4-FFF2-40B4-BE49-F238E27FC236}">
                    <a16:creationId xmlns:a16="http://schemas.microsoft.com/office/drawing/2014/main" id="{50A6D482-45EE-4B80-851A-086BB556BFF1}"/>
                  </a:ext>
                </a:extLst>
              </p:cNvPr>
              <p:cNvSpPr txBox="1"/>
              <p:nvPr/>
            </p:nvSpPr>
            <p:spPr>
              <a:xfrm>
                <a:off x="4328820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66%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[52–77%]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146" name="object 25">
                <a:extLst>
                  <a:ext uri="{FF2B5EF4-FFF2-40B4-BE49-F238E27FC236}">
                    <a16:creationId xmlns:a16="http://schemas.microsoft.com/office/drawing/2014/main" id="{FD39062E-67E9-4E20-B445-0E8565A0C392}"/>
                  </a:ext>
                </a:extLst>
              </p:cNvPr>
              <p:cNvSpPr txBox="1"/>
              <p:nvPr/>
            </p:nvSpPr>
            <p:spPr>
              <a:xfrm>
                <a:off x="6555918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52%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[41–61%]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147" name="object 26">
                <a:extLst>
                  <a:ext uri="{FF2B5EF4-FFF2-40B4-BE49-F238E27FC236}">
                    <a16:creationId xmlns:a16="http://schemas.microsoft.com/office/drawing/2014/main" id="{D31EDCB9-19BF-4B83-9278-3B1B7E74545E}"/>
                  </a:ext>
                </a:extLst>
              </p:cNvPr>
              <p:cNvSpPr/>
              <p:nvPr/>
            </p:nvSpPr>
            <p:spPr>
              <a:xfrm>
                <a:off x="1750717" y="1984112"/>
                <a:ext cx="6190615" cy="3227705"/>
              </a:xfrm>
              <a:custGeom>
                <a:avLst/>
                <a:gdLst/>
                <a:ahLst/>
                <a:cxnLst/>
                <a:rect l="l" t="t" r="r" b="b"/>
                <a:pathLst>
                  <a:path w="6190615" h="3227704">
                    <a:moveTo>
                      <a:pt x="0" y="0"/>
                    </a:moveTo>
                    <a:lnTo>
                      <a:pt x="0" y="3227451"/>
                    </a:lnTo>
                    <a:lnTo>
                      <a:pt x="6190246" y="322745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object 27">
                <a:extLst>
                  <a:ext uri="{FF2B5EF4-FFF2-40B4-BE49-F238E27FC236}">
                    <a16:creationId xmlns:a16="http://schemas.microsoft.com/office/drawing/2014/main" id="{1EDC7857-ED30-486B-A9B7-CAEE0F0828B3}"/>
                  </a:ext>
                </a:extLst>
              </p:cNvPr>
              <p:cNvSpPr/>
              <p:nvPr/>
            </p:nvSpPr>
            <p:spPr>
              <a:xfrm>
                <a:off x="7032746" y="3359701"/>
                <a:ext cx="99060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99059" h="130175">
                    <a:moveTo>
                      <a:pt x="0" y="0"/>
                    </a:moveTo>
                    <a:lnTo>
                      <a:pt x="98939" y="13011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object 28">
                <a:extLst>
                  <a:ext uri="{FF2B5EF4-FFF2-40B4-BE49-F238E27FC236}">
                    <a16:creationId xmlns:a16="http://schemas.microsoft.com/office/drawing/2014/main" id="{D3027051-EF56-4B14-89F4-A8D9166C866B}"/>
                  </a:ext>
                </a:extLst>
              </p:cNvPr>
              <p:cNvSpPr/>
              <p:nvPr/>
            </p:nvSpPr>
            <p:spPr>
              <a:xfrm>
                <a:off x="6995971" y="3359701"/>
                <a:ext cx="135890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135890" h="179069">
                    <a:moveTo>
                      <a:pt x="0" y="0"/>
                    </a:moveTo>
                    <a:lnTo>
                      <a:pt x="135714" y="17847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object 29">
                <a:extLst>
                  <a:ext uri="{FF2B5EF4-FFF2-40B4-BE49-F238E27FC236}">
                    <a16:creationId xmlns:a16="http://schemas.microsoft.com/office/drawing/2014/main" id="{F7CB8676-D820-4452-BB46-3558E93494FA}"/>
                  </a:ext>
                </a:extLst>
              </p:cNvPr>
              <p:cNvSpPr/>
              <p:nvPr/>
            </p:nvSpPr>
            <p:spPr>
              <a:xfrm>
                <a:off x="7069526" y="3359701"/>
                <a:ext cx="62230" cy="8191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81914">
                    <a:moveTo>
                      <a:pt x="0" y="0"/>
                    </a:moveTo>
                    <a:lnTo>
                      <a:pt x="62159" y="8174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object 30">
                <a:extLst>
                  <a:ext uri="{FF2B5EF4-FFF2-40B4-BE49-F238E27FC236}">
                    <a16:creationId xmlns:a16="http://schemas.microsoft.com/office/drawing/2014/main" id="{55C148AF-F978-4E91-8AA9-6FD41F1F7A42}"/>
                  </a:ext>
                </a:extLst>
              </p:cNvPr>
              <p:cNvSpPr/>
              <p:nvPr/>
            </p:nvSpPr>
            <p:spPr>
              <a:xfrm>
                <a:off x="7106305" y="3359700"/>
                <a:ext cx="2540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33655">
                    <a:moveTo>
                      <a:pt x="0" y="0"/>
                    </a:moveTo>
                    <a:lnTo>
                      <a:pt x="25379" y="3337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object 31">
                <a:extLst>
                  <a:ext uri="{FF2B5EF4-FFF2-40B4-BE49-F238E27FC236}">
                    <a16:creationId xmlns:a16="http://schemas.microsoft.com/office/drawing/2014/main" id="{D55F1EF9-FCF0-4AA7-A35E-1D819199DBCB}"/>
                  </a:ext>
                </a:extLst>
              </p:cNvPr>
              <p:cNvSpPr/>
              <p:nvPr/>
            </p:nvSpPr>
            <p:spPr>
              <a:xfrm>
                <a:off x="6959191" y="3359701"/>
                <a:ext cx="172720" cy="227329"/>
              </a:xfrm>
              <a:custGeom>
                <a:avLst/>
                <a:gdLst/>
                <a:ahLst/>
                <a:cxnLst/>
                <a:rect l="l" t="t" r="r" b="b"/>
                <a:pathLst>
                  <a:path w="172720" h="227329">
                    <a:moveTo>
                      <a:pt x="0" y="0"/>
                    </a:moveTo>
                    <a:lnTo>
                      <a:pt x="172494" y="22684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object 32">
                <a:extLst>
                  <a:ext uri="{FF2B5EF4-FFF2-40B4-BE49-F238E27FC236}">
                    <a16:creationId xmlns:a16="http://schemas.microsoft.com/office/drawing/2014/main" id="{A8D0AEC5-FD88-4A4D-8278-583D46A4C7BD}"/>
                  </a:ext>
                </a:extLst>
              </p:cNvPr>
              <p:cNvSpPr/>
              <p:nvPr/>
            </p:nvSpPr>
            <p:spPr>
              <a:xfrm>
                <a:off x="6922410" y="3359700"/>
                <a:ext cx="209550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275589">
                    <a:moveTo>
                      <a:pt x="0" y="0"/>
                    </a:moveTo>
                    <a:lnTo>
                      <a:pt x="209274" y="27521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object 33">
                <a:extLst>
                  <a:ext uri="{FF2B5EF4-FFF2-40B4-BE49-F238E27FC236}">
                    <a16:creationId xmlns:a16="http://schemas.microsoft.com/office/drawing/2014/main" id="{5F765C35-DA64-403E-9650-2A170BE26E29}"/>
                  </a:ext>
                </a:extLst>
              </p:cNvPr>
              <p:cNvSpPr/>
              <p:nvPr/>
            </p:nvSpPr>
            <p:spPr>
              <a:xfrm>
                <a:off x="6885631" y="3359700"/>
                <a:ext cx="246379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246379" h="323850">
                    <a:moveTo>
                      <a:pt x="0" y="0"/>
                    </a:moveTo>
                    <a:lnTo>
                      <a:pt x="246054" y="32358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object 34">
                <a:extLst>
                  <a:ext uri="{FF2B5EF4-FFF2-40B4-BE49-F238E27FC236}">
                    <a16:creationId xmlns:a16="http://schemas.microsoft.com/office/drawing/2014/main" id="{806926FA-D879-47BA-BB4C-24B1354F2D1C}"/>
                  </a:ext>
                </a:extLst>
              </p:cNvPr>
              <p:cNvSpPr/>
              <p:nvPr/>
            </p:nvSpPr>
            <p:spPr>
              <a:xfrm>
                <a:off x="6848855" y="3359700"/>
                <a:ext cx="283210" cy="372110"/>
              </a:xfrm>
              <a:custGeom>
                <a:avLst/>
                <a:gdLst/>
                <a:ahLst/>
                <a:cxnLst/>
                <a:rect l="l" t="t" r="r" b="b"/>
                <a:pathLst>
                  <a:path w="283209" h="372110">
                    <a:moveTo>
                      <a:pt x="0" y="0"/>
                    </a:moveTo>
                    <a:lnTo>
                      <a:pt x="282829" y="37194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object 35">
                <a:extLst>
                  <a:ext uri="{FF2B5EF4-FFF2-40B4-BE49-F238E27FC236}">
                    <a16:creationId xmlns:a16="http://schemas.microsoft.com/office/drawing/2014/main" id="{A8F50425-7E71-437A-B059-20875586F95F}"/>
                  </a:ext>
                </a:extLst>
              </p:cNvPr>
              <p:cNvSpPr/>
              <p:nvPr/>
            </p:nvSpPr>
            <p:spPr>
              <a:xfrm>
                <a:off x="6812075" y="3359700"/>
                <a:ext cx="320040" cy="420370"/>
              </a:xfrm>
              <a:custGeom>
                <a:avLst/>
                <a:gdLst/>
                <a:ahLst/>
                <a:cxnLst/>
                <a:rect l="l" t="t" r="r" b="b"/>
                <a:pathLst>
                  <a:path w="320040" h="420370">
                    <a:moveTo>
                      <a:pt x="0" y="0"/>
                    </a:moveTo>
                    <a:lnTo>
                      <a:pt x="319609" y="420318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object 36">
                <a:extLst>
                  <a:ext uri="{FF2B5EF4-FFF2-40B4-BE49-F238E27FC236}">
                    <a16:creationId xmlns:a16="http://schemas.microsoft.com/office/drawing/2014/main" id="{86AF34E2-E5D6-4922-A056-2BE9A7086E30}"/>
                  </a:ext>
                </a:extLst>
              </p:cNvPr>
              <p:cNvSpPr/>
              <p:nvPr/>
            </p:nvSpPr>
            <p:spPr>
              <a:xfrm>
                <a:off x="6775296" y="3359700"/>
                <a:ext cx="356870" cy="469265"/>
              </a:xfrm>
              <a:custGeom>
                <a:avLst/>
                <a:gdLst/>
                <a:ahLst/>
                <a:cxnLst/>
                <a:rect l="l" t="t" r="r" b="b"/>
                <a:pathLst>
                  <a:path w="356870" h="469264">
                    <a:moveTo>
                      <a:pt x="0" y="0"/>
                    </a:moveTo>
                    <a:lnTo>
                      <a:pt x="356389" y="46868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object 37">
                <a:extLst>
                  <a:ext uri="{FF2B5EF4-FFF2-40B4-BE49-F238E27FC236}">
                    <a16:creationId xmlns:a16="http://schemas.microsoft.com/office/drawing/2014/main" id="{F7519EAC-3AB3-4FC6-AB52-F193DC18B5F1}"/>
                  </a:ext>
                </a:extLst>
              </p:cNvPr>
              <p:cNvSpPr/>
              <p:nvPr/>
            </p:nvSpPr>
            <p:spPr>
              <a:xfrm>
                <a:off x="6738516" y="3359700"/>
                <a:ext cx="393700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517525">
                    <a:moveTo>
                      <a:pt x="0" y="0"/>
                    </a:moveTo>
                    <a:lnTo>
                      <a:pt x="393169" y="51705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object 38">
                <a:extLst>
                  <a:ext uri="{FF2B5EF4-FFF2-40B4-BE49-F238E27FC236}">
                    <a16:creationId xmlns:a16="http://schemas.microsoft.com/office/drawing/2014/main" id="{4BFE648F-B09A-495D-BE08-697025D6FE8D}"/>
                  </a:ext>
                </a:extLst>
              </p:cNvPr>
              <p:cNvSpPr/>
              <p:nvPr/>
            </p:nvSpPr>
            <p:spPr>
              <a:xfrm>
                <a:off x="6701741" y="3359700"/>
                <a:ext cx="430530" cy="565785"/>
              </a:xfrm>
              <a:custGeom>
                <a:avLst/>
                <a:gdLst/>
                <a:ahLst/>
                <a:cxnLst/>
                <a:rect l="l" t="t" r="r" b="b"/>
                <a:pathLst>
                  <a:path w="430529" h="565785">
                    <a:moveTo>
                      <a:pt x="0" y="0"/>
                    </a:moveTo>
                    <a:lnTo>
                      <a:pt x="429944" y="56541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object 39">
                <a:extLst>
                  <a:ext uri="{FF2B5EF4-FFF2-40B4-BE49-F238E27FC236}">
                    <a16:creationId xmlns:a16="http://schemas.microsoft.com/office/drawing/2014/main" id="{B016B980-A0C4-4A33-9DB5-AEFDFDCE82CD}"/>
                  </a:ext>
                </a:extLst>
              </p:cNvPr>
              <p:cNvSpPr/>
              <p:nvPr/>
            </p:nvSpPr>
            <p:spPr>
              <a:xfrm>
                <a:off x="6664961" y="3359700"/>
                <a:ext cx="466725" cy="614045"/>
              </a:xfrm>
              <a:custGeom>
                <a:avLst/>
                <a:gdLst/>
                <a:ahLst/>
                <a:cxnLst/>
                <a:rect l="l" t="t" r="r" b="b"/>
                <a:pathLst>
                  <a:path w="466725" h="614045">
                    <a:moveTo>
                      <a:pt x="0" y="0"/>
                    </a:moveTo>
                    <a:lnTo>
                      <a:pt x="466724" y="61378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object 40">
                <a:extLst>
                  <a:ext uri="{FF2B5EF4-FFF2-40B4-BE49-F238E27FC236}">
                    <a16:creationId xmlns:a16="http://schemas.microsoft.com/office/drawing/2014/main" id="{56C017D7-C04E-4ABF-9172-39A1AAF4778A}"/>
                  </a:ext>
                </a:extLst>
              </p:cNvPr>
              <p:cNvSpPr/>
              <p:nvPr/>
            </p:nvSpPr>
            <p:spPr>
              <a:xfrm>
                <a:off x="6628181" y="3359700"/>
                <a:ext cx="503555" cy="662305"/>
              </a:xfrm>
              <a:custGeom>
                <a:avLst/>
                <a:gdLst/>
                <a:ahLst/>
                <a:cxnLst/>
                <a:rect l="l" t="t" r="r" b="b"/>
                <a:pathLst>
                  <a:path w="503554" h="662304">
                    <a:moveTo>
                      <a:pt x="0" y="0"/>
                    </a:moveTo>
                    <a:lnTo>
                      <a:pt x="503504" y="66215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object 41">
                <a:extLst>
                  <a:ext uri="{FF2B5EF4-FFF2-40B4-BE49-F238E27FC236}">
                    <a16:creationId xmlns:a16="http://schemas.microsoft.com/office/drawing/2014/main" id="{E50E2451-6FF4-4945-A4CA-44079A70C7E0}"/>
                  </a:ext>
                </a:extLst>
              </p:cNvPr>
              <p:cNvSpPr/>
              <p:nvPr/>
            </p:nvSpPr>
            <p:spPr>
              <a:xfrm>
                <a:off x="6591406" y="3359700"/>
                <a:ext cx="540385" cy="710565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710564">
                    <a:moveTo>
                      <a:pt x="0" y="0"/>
                    </a:moveTo>
                    <a:lnTo>
                      <a:pt x="540279" y="71052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object 42">
                <a:extLst>
                  <a:ext uri="{FF2B5EF4-FFF2-40B4-BE49-F238E27FC236}">
                    <a16:creationId xmlns:a16="http://schemas.microsoft.com/office/drawing/2014/main" id="{A1ACCD5C-61D3-48CD-B2F5-3A54A506FF95}"/>
                  </a:ext>
                </a:extLst>
              </p:cNvPr>
              <p:cNvSpPr/>
              <p:nvPr/>
            </p:nvSpPr>
            <p:spPr>
              <a:xfrm>
                <a:off x="6555677" y="3361082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08" y="75750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object 43">
                <a:extLst>
                  <a:ext uri="{FF2B5EF4-FFF2-40B4-BE49-F238E27FC236}">
                    <a16:creationId xmlns:a16="http://schemas.microsoft.com/office/drawing/2014/main" id="{D8335C51-BD99-478A-92A8-DC2563730584}"/>
                  </a:ext>
                </a:extLst>
              </p:cNvPr>
              <p:cNvSpPr/>
              <p:nvPr/>
            </p:nvSpPr>
            <p:spPr>
              <a:xfrm>
                <a:off x="6555677" y="3409451"/>
                <a:ext cx="540385" cy="710565"/>
              </a:xfrm>
              <a:custGeom>
                <a:avLst/>
                <a:gdLst/>
                <a:ahLst/>
                <a:cxnLst/>
                <a:rect l="l" t="t" r="r" b="b"/>
                <a:pathLst>
                  <a:path w="540384" h="710564">
                    <a:moveTo>
                      <a:pt x="0" y="0"/>
                    </a:moveTo>
                    <a:lnTo>
                      <a:pt x="540009" y="71016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object 44">
                <a:extLst>
                  <a:ext uri="{FF2B5EF4-FFF2-40B4-BE49-F238E27FC236}">
                    <a16:creationId xmlns:a16="http://schemas.microsoft.com/office/drawing/2014/main" id="{3307F289-0219-4B24-A479-068438C111BD}"/>
                  </a:ext>
                </a:extLst>
              </p:cNvPr>
              <p:cNvSpPr/>
              <p:nvPr/>
            </p:nvSpPr>
            <p:spPr>
              <a:xfrm>
                <a:off x="6555677" y="3457820"/>
                <a:ext cx="503555" cy="662305"/>
              </a:xfrm>
              <a:custGeom>
                <a:avLst/>
                <a:gdLst/>
                <a:ahLst/>
                <a:cxnLst/>
                <a:rect l="l" t="t" r="r" b="b"/>
                <a:pathLst>
                  <a:path w="503554" h="662304">
                    <a:moveTo>
                      <a:pt x="0" y="0"/>
                    </a:moveTo>
                    <a:lnTo>
                      <a:pt x="503230" y="66179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object 45">
                <a:extLst>
                  <a:ext uri="{FF2B5EF4-FFF2-40B4-BE49-F238E27FC236}">
                    <a16:creationId xmlns:a16="http://schemas.microsoft.com/office/drawing/2014/main" id="{5EA1B0D6-A9C7-4502-B036-9B32F9665123}"/>
                  </a:ext>
                </a:extLst>
              </p:cNvPr>
              <p:cNvSpPr/>
              <p:nvPr/>
            </p:nvSpPr>
            <p:spPr>
              <a:xfrm>
                <a:off x="6555677" y="3506184"/>
                <a:ext cx="466725" cy="614045"/>
              </a:xfrm>
              <a:custGeom>
                <a:avLst/>
                <a:gdLst/>
                <a:ahLst/>
                <a:cxnLst/>
                <a:rect l="l" t="t" r="r" b="b"/>
                <a:pathLst>
                  <a:path w="466725" h="614045">
                    <a:moveTo>
                      <a:pt x="0" y="0"/>
                    </a:moveTo>
                    <a:lnTo>
                      <a:pt x="466453" y="61343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object 46">
                <a:extLst>
                  <a:ext uri="{FF2B5EF4-FFF2-40B4-BE49-F238E27FC236}">
                    <a16:creationId xmlns:a16="http://schemas.microsoft.com/office/drawing/2014/main" id="{A74EC350-2ABC-49A6-AE50-BD192FC0C8CB}"/>
                  </a:ext>
                </a:extLst>
              </p:cNvPr>
              <p:cNvSpPr/>
              <p:nvPr/>
            </p:nvSpPr>
            <p:spPr>
              <a:xfrm>
                <a:off x="6555677" y="3554553"/>
                <a:ext cx="429895" cy="565150"/>
              </a:xfrm>
              <a:custGeom>
                <a:avLst/>
                <a:gdLst/>
                <a:ahLst/>
                <a:cxnLst/>
                <a:rect l="l" t="t" r="r" b="b"/>
                <a:pathLst>
                  <a:path w="429895" h="565150">
                    <a:moveTo>
                      <a:pt x="0" y="0"/>
                    </a:moveTo>
                    <a:lnTo>
                      <a:pt x="429675" y="56506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object 47">
                <a:extLst>
                  <a:ext uri="{FF2B5EF4-FFF2-40B4-BE49-F238E27FC236}">
                    <a16:creationId xmlns:a16="http://schemas.microsoft.com/office/drawing/2014/main" id="{52E881C7-ED17-40F9-BCF2-A0E5730CB004}"/>
                  </a:ext>
                </a:extLst>
              </p:cNvPr>
              <p:cNvSpPr/>
              <p:nvPr/>
            </p:nvSpPr>
            <p:spPr>
              <a:xfrm>
                <a:off x="6555677" y="3602922"/>
                <a:ext cx="393065" cy="516890"/>
              </a:xfrm>
              <a:custGeom>
                <a:avLst/>
                <a:gdLst/>
                <a:ahLst/>
                <a:cxnLst/>
                <a:rect l="l" t="t" r="r" b="b"/>
                <a:pathLst>
                  <a:path w="393064" h="516889">
                    <a:moveTo>
                      <a:pt x="0" y="0"/>
                    </a:moveTo>
                    <a:lnTo>
                      <a:pt x="392895" y="51669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object 48">
                <a:extLst>
                  <a:ext uri="{FF2B5EF4-FFF2-40B4-BE49-F238E27FC236}">
                    <a16:creationId xmlns:a16="http://schemas.microsoft.com/office/drawing/2014/main" id="{C2799672-4EB3-4891-95E5-E6D859D6B8C3}"/>
                  </a:ext>
                </a:extLst>
              </p:cNvPr>
              <p:cNvSpPr/>
              <p:nvPr/>
            </p:nvSpPr>
            <p:spPr>
              <a:xfrm>
                <a:off x="6555677" y="3651291"/>
                <a:ext cx="356235" cy="468630"/>
              </a:xfrm>
              <a:custGeom>
                <a:avLst/>
                <a:gdLst/>
                <a:ahLst/>
                <a:cxnLst/>
                <a:rect l="l" t="t" r="r" b="b"/>
                <a:pathLst>
                  <a:path w="356235" h="468629">
                    <a:moveTo>
                      <a:pt x="0" y="0"/>
                    </a:moveTo>
                    <a:lnTo>
                      <a:pt x="356115" y="46832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object 49">
                <a:extLst>
                  <a:ext uri="{FF2B5EF4-FFF2-40B4-BE49-F238E27FC236}">
                    <a16:creationId xmlns:a16="http://schemas.microsoft.com/office/drawing/2014/main" id="{35C57DCF-5C9A-4D34-B8FF-348277850417}"/>
                  </a:ext>
                </a:extLst>
              </p:cNvPr>
              <p:cNvSpPr/>
              <p:nvPr/>
            </p:nvSpPr>
            <p:spPr>
              <a:xfrm>
                <a:off x="6555677" y="3699654"/>
                <a:ext cx="319405" cy="420370"/>
              </a:xfrm>
              <a:custGeom>
                <a:avLst/>
                <a:gdLst/>
                <a:ahLst/>
                <a:cxnLst/>
                <a:rect l="l" t="t" r="r" b="b"/>
                <a:pathLst>
                  <a:path w="319404" h="420370">
                    <a:moveTo>
                      <a:pt x="0" y="0"/>
                    </a:moveTo>
                    <a:lnTo>
                      <a:pt x="319340" y="41996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object 50">
                <a:extLst>
                  <a:ext uri="{FF2B5EF4-FFF2-40B4-BE49-F238E27FC236}">
                    <a16:creationId xmlns:a16="http://schemas.microsoft.com/office/drawing/2014/main" id="{3E95CB6C-B70C-47F0-8B93-80A87B4F527D}"/>
                  </a:ext>
                </a:extLst>
              </p:cNvPr>
              <p:cNvSpPr/>
              <p:nvPr/>
            </p:nvSpPr>
            <p:spPr>
              <a:xfrm>
                <a:off x="6555677" y="3748023"/>
                <a:ext cx="282575" cy="372110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372110">
                    <a:moveTo>
                      <a:pt x="0" y="0"/>
                    </a:moveTo>
                    <a:lnTo>
                      <a:pt x="282560" y="37159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object 51">
                <a:extLst>
                  <a:ext uri="{FF2B5EF4-FFF2-40B4-BE49-F238E27FC236}">
                    <a16:creationId xmlns:a16="http://schemas.microsoft.com/office/drawing/2014/main" id="{38BC9494-80C1-4828-9F8E-223297BB1B36}"/>
                  </a:ext>
                </a:extLst>
              </p:cNvPr>
              <p:cNvSpPr/>
              <p:nvPr/>
            </p:nvSpPr>
            <p:spPr>
              <a:xfrm>
                <a:off x="6555677" y="3796392"/>
                <a:ext cx="246379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246379" h="323850">
                    <a:moveTo>
                      <a:pt x="0" y="0"/>
                    </a:moveTo>
                    <a:lnTo>
                      <a:pt x="245779" y="323224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object 52">
                <a:extLst>
                  <a:ext uri="{FF2B5EF4-FFF2-40B4-BE49-F238E27FC236}">
                    <a16:creationId xmlns:a16="http://schemas.microsoft.com/office/drawing/2014/main" id="{82CADC4C-DAF6-44CA-8628-6E1012D21EAD}"/>
                  </a:ext>
                </a:extLst>
              </p:cNvPr>
              <p:cNvSpPr/>
              <p:nvPr/>
            </p:nvSpPr>
            <p:spPr>
              <a:xfrm>
                <a:off x="6555677" y="3844761"/>
                <a:ext cx="209550" cy="274955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274954">
                    <a:moveTo>
                      <a:pt x="0" y="0"/>
                    </a:moveTo>
                    <a:lnTo>
                      <a:pt x="209000" y="27485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object 53">
                <a:extLst>
                  <a:ext uri="{FF2B5EF4-FFF2-40B4-BE49-F238E27FC236}">
                    <a16:creationId xmlns:a16="http://schemas.microsoft.com/office/drawing/2014/main" id="{64EE36EC-6122-46F1-9279-A5E69CA4FDBC}"/>
                  </a:ext>
                </a:extLst>
              </p:cNvPr>
              <p:cNvSpPr/>
              <p:nvPr/>
            </p:nvSpPr>
            <p:spPr>
              <a:xfrm>
                <a:off x="6555677" y="3893124"/>
                <a:ext cx="172720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172720" h="226695">
                    <a:moveTo>
                      <a:pt x="0" y="0"/>
                    </a:moveTo>
                    <a:lnTo>
                      <a:pt x="172224" y="22649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object 54">
                <a:extLst>
                  <a:ext uri="{FF2B5EF4-FFF2-40B4-BE49-F238E27FC236}">
                    <a16:creationId xmlns:a16="http://schemas.microsoft.com/office/drawing/2014/main" id="{208F7818-2650-4DAD-B556-368CD333DDCA}"/>
                  </a:ext>
                </a:extLst>
              </p:cNvPr>
              <p:cNvSpPr/>
              <p:nvPr/>
            </p:nvSpPr>
            <p:spPr>
              <a:xfrm>
                <a:off x="6555677" y="3941493"/>
                <a:ext cx="135890" cy="178435"/>
              </a:xfrm>
              <a:custGeom>
                <a:avLst/>
                <a:gdLst/>
                <a:ahLst/>
                <a:cxnLst/>
                <a:rect l="l" t="t" r="r" b="b"/>
                <a:pathLst>
                  <a:path w="135889" h="178435">
                    <a:moveTo>
                      <a:pt x="0" y="0"/>
                    </a:moveTo>
                    <a:lnTo>
                      <a:pt x="135445" y="17812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object 55">
                <a:extLst>
                  <a:ext uri="{FF2B5EF4-FFF2-40B4-BE49-F238E27FC236}">
                    <a16:creationId xmlns:a16="http://schemas.microsoft.com/office/drawing/2014/main" id="{704EEFF4-E181-42A2-BA11-E4511899DD75}"/>
                  </a:ext>
                </a:extLst>
              </p:cNvPr>
              <p:cNvSpPr/>
              <p:nvPr/>
            </p:nvSpPr>
            <p:spPr>
              <a:xfrm>
                <a:off x="6555677" y="3989863"/>
                <a:ext cx="99060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99060" h="130175">
                    <a:moveTo>
                      <a:pt x="0" y="0"/>
                    </a:moveTo>
                    <a:lnTo>
                      <a:pt x="98665" y="12975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object 56">
                <a:extLst>
                  <a:ext uri="{FF2B5EF4-FFF2-40B4-BE49-F238E27FC236}">
                    <a16:creationId xmlns:a16="http://schemas.microsoft.com/office/drawing/2014/main" id="{422F3FD1-13AE-4571-B78B-5C318CBE8DE2}"/>
                  </a:ext>
                </a:extLst>
              </p:cNvPr>
              <p:cNvSpPr/>
              <p:nvPr/>
            </p:nvSpPr>
            <p:spPr>
              <a:xfrm>
                <a:off x="6555677" y="4038231"/>
                <a:ext cx="62230" cy="8191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81914">
                    <a:moveTo>
                      <a:pt x="0" y="0"/>
                    </a:moveTo>
                    <a:lnTo>
                      <a:pt x="61886" y="8138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object 57">
                <a:extLst>
                  <a:ext uri="{FF2B5EF4-FFF2-40B4-BE49-F238E27FC236}">
                    <a16:creationId xmlns:a16="http://schemas.microsoft.com/office/drawing/2014/main" id="{C8A8CF2F-1D99-4773-89D6-D465D09D1CE4}"/>
                  </a:ext>
                </a:extLst>
              </p:cNvPr>
              <p:cNvSpPr/>
              <p:nvPr/>
            </p:nvSpPr>
            <p:spPr>
              <a:xfrm>
                <a:off x="6555677" y="4086595"/>
                <a:ext cx="25400" cy="33655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33654">
                    <a:moveTo>
                      <a:pt x="0" y="0"/>
                    </a:moveTo>
                    <a:lnTo>
                      <a:pt x="25110" y="33022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object 2">
                <a:extLst>
                  <a:ext uri="{FF2B5EF4-FFF2-40B4-BE49-F238E27FC236}">
                    <a16:creationId xmlns:a16="http://schemas.microsoft.com/office/drawing/2014/main" id="{DD37E608-D284-4988-91CA-4CC817CE026E}"/>
                  </a:ext>
                </a:extLst>
              </p:cNvPr>
              <p:cNvSpPr txBox="1"/>
              <p:nvPr/>
            </p:nvSpPr>
            <p:spPr>
              <a:xfrm>
                <a:off x="1800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know their status</a:t>
                </a:r>
              </a:p>
            </p:txBody>
          </p:sp>
          <p:sp>
            <p:nvSpPr>
              <p:cNvPr id="183" name="object 4">
                <a:extLst>
                  <a:ext uri="{FF2B5EF4-FFF2-40B4-BE49-F238E27FC236}">
                    <a16:creationId xmlns:a16="http://schemas.microsoft.com/office/drawing/2014/main" id="{C382B5D7-A899-4C07-B454-8F89A9F7B86B}"/>
                  </a:ext>
                </a:extLst>
              </p:cNvPr>
              <p:cNvSpPr txBox="1"/>
              <p:nvPr/>
            </p:nvSpPr>
            <p:spPr>
              <a:xfrm>
                <a:off x="3996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on treatment</a:t>
                </a:r>
              </a:p>
            </p:txBody>
          </p:sp>
          <p:sp>
            <p:nvSpPr>
              <p:cNvPr id="184" name="object 5">
                <a:extLst>
                  <a:ext uri="{FF2B5EF4-FFF2-40B4-BE49-F238E27FC236}">
                    <a16:creationId xmlns:a16="http://schemas.microsoft.com/office/drawing/2014/main" id="{A5BA377B-E48C-4C64-8E3C-58EA66B50178}"/>
                  </a:ext>
                </a:extLst>
              </p:cNvPr>
              <p:cNvSpPr txBox="1"/>
              <p:nvPr/>
            </p:nvSpPr>
            <p:spPr>
              <a:xfrm>
                <a:off x="6084000" y="5310000"/>
                <a:ext cx="1530547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with HIV </a:t>
                </a: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are 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virally suppressed</a:t>
                </a:r>
              </a:p>
            </p:txBody>
          </p:sp>
          <p:sp>
            <p:nvSpPr>
              <p:cNvPr id="185" name="object 96">
                <a:extLst>
                  <a:ext uri="{FF2B5EF4-FFF2-40B4-BE49-F238E27FC236}">
                    <a16:creationId xmlns:a16="http://schemas.microsoft.com/office/drawing/2014/main" id="{D2E123C8-5788-452F-9A90-08ABC77297A1}"/>
                  </a:ext>
                </a:extLst>
              </p:cNvPr>
              <p:cNvSpPr txBox="1"/>
              <p:nvPr/>
            </p:nvSpPr>
            <p:spPr>
              <a:xfrm rot="5400000">
                <a:off x="900000" y="3284043"/>
                <a:ext cx="430887" cy="59381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Number of people living with HIV</a:t>
                </a:r>
                <a:r>
                  <a:rPr kumimoji="0" sz="700" b="0" i="0" u="none" strike="noStrike" kern="1200" cap="none" spc="-95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(million)</a:t>
                </a: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D6E5B8B-49E3-48AA-AABE-BE2C32B869CA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HIV testing and treatment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569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C566AB-1552-48EE-AD05-52A86645B219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Elimination of mother-to-child transmission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estimates; 2018 Global AIDS Monitoring.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0F307C-32D3-497A-8D1D-450E90E04827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Cascade of services for preventing vertical transmission and transmission rate, Eastern and southern Africa, 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522CE7F-6665-4715-B46B-2E554883B274}"/>
                </a:ext>
              </a:extLst>
            </p:cNvPr>
            <p:cNvGrpSpPr/>
            <p:nvPr/>
          </p:nvGrpSpPr>
          <p:grpSpPr>
            <a:xfrm>
              <a:off x="1004950" y="1980000"/>
              <a:ext cx="6375050" cy="3573857"/>
              <a:chOff x="1004950" y="1958400"/>
              <a:chExt cx="6375050" cy="3573857"/>
            </a:xfrm>
          </p:grpSpPr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E549FCD6-4D94-48F1-BABC-CD692A5F7FA0}"/>
                  </a:ext>
                </a:extLst>
              </p:cNvPr>
              <p:cNvSpPr/>
              <p:nvPr/>
            </p:nvSpPr>
            <p:spPr>
              <a:xfrm>
                <a:off x="2790000" y="2182166"/>
                <a:ext cx="360000" cy="27216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702435">
                    <a:moveTo>
                      <a:pt x="0" y="1702041"/>
                    </a:moveTo>
                    <a:lnTo>
                      <a:pt x="143992" y="1702041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70204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">
                <a:extLst>
                  <a:ext uri="{FF2B5EF4-FFF2-40B4-BE49-F238E27FC236}">
                    <a16:creationId xmlns:a16="http://schemas.microsoft.com/office/drawing/2014/main" id="{D5CD6EA6-79AF-47E7-BC42-D0FA6D2DBA8A}"/>
                  </a:ext>
                </a:extLst>
              </p:cNvPr>
              <p:cNvSpPr txBox="1"/>
              <p:nvPr/>
            </p:nvSpPr>
            <p:spPr>
              <a:xfrm>
                <a:off x="2502000" y="4968000"/>
                <a:ext cx="936000" cy="28212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Births to women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living with HIV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object 8">
                <a:extLst>
                  <a:ext uri="{FF2B5EF4-FFF2-40B4-BE49-F238E27FC236}">
                    <a16:creationId xmlns:a16="http://schemas.microsoft.com/office/drawing/2014/main" id="{F9CD6100-91B7-4411-A76B-F33A036FE0E3}"/>
                  </a:ext>
                </a:extLst>
              </p:cNvPr>
              <p:cNvSpPr/>
              <p:nvPr/>
            </p:nvSpPr>
            <p:spPr>
              <a:xfrm>
                <a:off x="4050000" y="2367887"/>
                <a:ext cx="360000" cy="25344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585595">
                    <a:moveTo>
                      <a:pt x="0" y="1585379"/>
                    </a:moveTo>
                    <a:lnTo>
                      <a:pt x="143992" y="1585379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585379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">
                <a:extLst>
                  <a:ext uri="{FF2B5EF4-FFF2-40B4-BE49-F238E27FC236}">
                    <a16:creationId xmlns:a16="http://schemas.microsoft.com/office/drawing/2014/main" id="{89B2C499-E417-459D-A8DE-D4B3C1F12223}"/>
                  </a:ext>
                </a:extLst>
              </p:cNvPr>
              <p:cNvSpPr txBox="1"/>
              <p:nvPr/>
            </p:nvSpPr>
            <p:spPr>
              <a:xfrm>
                <a:off x="3726000" y="4968000"/>
                <a:ext cx="1008000" cy="56425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Women receiving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antiretrovirals to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prevent vertical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transmission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object 13">
                <a:extLst>
                  <a:ext uri="{FF2B5EF4-FFF2-40B4-BE49-F238E27FC236}">
                    <a16:creationId xmlns:a16="http://schemas.microsoft.com/office/drawing/2014/main" id="{F4961D9B-DB11-41DD-B601-A7B69E5FFD3A}"/>
                  </a:ext>
                </a:extLst>
              </p:cNvPr>
              <p:cNvSpPr/>
              <p:nvPr/>
            </p:nvSpPr>
            <p:spPr>
              <a:xfrm>
                <a:off x="5328000" y="3207462"/>
                <a:ext cx="360000" cy="16956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59179">
                    <a:moveTo>
                      <a:pt x="0" y="1059116"/>
                    </a:moveTo>
                    <a:lnTo>
                      <a:pt x="144005" y="1059116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59116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">
                <a:extLst>
                  <a:ext uri="{FF2B5EF4-FFF2-40B4-BE49-F238E27FC236}">
                    <a16:creationId xmlns:a16="http://schemas.microsoft.com/office/drawing/2014/main" id="{A0F3C19C-9AF7-4E9B-9FD3-2BC535CD9383}"/>
                  </a:ext>
                </a:extLst>
              </p:cNvPr>
              <p:cNvSpPr txBox="1"/>
              <p:nvPr/>
            </p:nvSpPr>
            <p:spPr>
              <a:xfrm>
                <a:off x="5004000" y="4968000"/>
                <a:ext cx="1008000" cy="42319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Infants tested 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by 8 weeks of age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object 23">
                <a:extLst>
                  <a:ext uri="{FF2B5EF4-FFF2-40B4-BE49-F238E27FC236}">
                    <a16:creationId xmlns:a16="http://schemas.microsoft.com/office/drawing/2014/main" id="{3EB2BD46-5D0E-4221-B689-74985CE3F6AF}"/>
                  </a:ext>
                </a:extLst>
              </p:cNvPr>
              <p:cNvSpPr txBox="1"/>
              <p:nvPr/>
            </p:nvSpPr>
            <p:spPr>
              <a:xfrm>
                <a:off x="5219710" y="2847600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65 Medium"/>
                  </a:rPr>
                  <a:t>63</a:t>
                </a:r>
                <a:r>
                  <a:rPr sz="1000" b="1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prstClr val="black"/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53</a:t>
                </a:r>
                <a:r>
                  <a:rPr sz="700" spc="-2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80</a:t>
                </a:r>
                <a:r>
                  <a:rPr sz="700" spc="-2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87A5ECFF-A917-499E-9AAF-B2AB40EC7973}"/>
                  </a:ext>
                </a:extLst>
              </p:cNvPr>
              <p:cNvSpPr/>
              <p:nvPr/>
            </p:nvSpPr>
            <p:spPr>
              <a:xfrm>
                <a:off x="6588000" y="4629155"/>
                <a:ext cx="360000" cy="273600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67639">
                    <a:moveTo>
                      <a:pt x="0" y="167627"/>
                    </a:moveTo>
                    <a:lnTo>
                      <a:pt x="143992" y="167627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67627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">
                <a:extLst>
                  <a:ext uri="{FF2B5EF4-FFF2-40B4-BE49-F238E27FC236}">
                    <a16:creationId xmlns:a16="http://schemas.microsoft.com/office/drawing/2014/main" id="{B974DE12-5139-4B11-AC92-DDCD9BB0FBBB}"/>
                  </a:ext>
                </a:extLst>
              </p:cNvPr>
              <p:cNvSpPr txBox="1"/>
              <p:nvPr/>
            </p:nvSpPr>
            <p:spPr>
              <a:xfrm>
                <a:off x="6318000" y="4968000"/>
                <a:ext cx="900000" cy="28212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New child</a:t>
                </a:r>
              </a:p>
              <a:p>
                <a:pPr lvl="0" defTabSz="914400">
                  <a:defRPr/>
                </a:pP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infections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object 96">
                <a:extLst>
                  <a:ext uri="{FF2B5EF4-FFF2-40B4-BE49-F238E27FC236}">
                    <a16:creationId xmlns:a16="http://schemas.microsoft.com/office/drawing/2014/main" id="{A8CF646B-141B-4FFB-A0C3-04A73AF4BE87}"/>
                  </a:ext>
                </a:extLst>
              </p:cNvPr>
              <p:cNvSpPr txBox="1"/>
              <p:nvPr/>
            </p:nvSpPr>
            <p:spPr>
              <a:xfrm rot="5400000">
                <a:off x="1080000" y="3284043"/>
                <a:ext cx="443711" cy="59381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defRPr/>
                </a:pPr>
                <a:r>
                  <a:rPr lang="en-US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Number of births to</a:t>
                </a:r>
              </a:p>
              <a:p>
                <a:pPr marL="12700" lvl="0" defTabSz="914400">
                  <a:spcBef>
                    <a:spcPts val="100"/>
                  </a:spcBef>
                  <a:defRPr/>
                </a:pPr>
                <a:r>
                  <a:rPr lang="en-US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women living with HIV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4" name="object 5">
                <a:extLst>
                  <a:ext uri="{FF2B5EF4-FFF2-40B4-BE49-F238E27FC236}">
                    <a16:creationId xmlns:a16="http://schemas.microsoft.com/office/drawing/2014/main" id="{2BAE6B39-269A-41F4-9FB7-12550856B8E9}"/>
                  </a:ext>
                </a:extLst>
              </p:cNvPr>
              <p:cNvSpPr txBox="1"/>
              <p:nvPr/>
            </p:nvSpPr>
            <p:spPr>
              <a:xfrm>
                <a:off x="1764000" y="195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1 0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5" name="object 5">
                <a:extLst>
                  <a:ext uri="{FF2B5EF4-FFF2-40B4-BE49-F238E27FC236}">
                    <a16:creationId xmlns:a16="http://schemas.microsoft.com/office/drawing/2014/main" id="{1AA514FA-6C39-46AF-A85A-98F5C4111EC8}"/>
                  </a:ext>
                </a:extLst>
              </p:cNvPr>
              <p:cNvSpPr txBox="1"/>
              <p:nvPr/>
            </p:nvSpPr>
            <p:spPr>
              <a:xfrm>
                <a:off x="1764000" y="483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6" name="object 5">
                <a:extLst>
                  <a:ext uri="{FF2B5EF4-FFF2-40B4-BE49-F238E27FC236}">
                    <a16:creationId xmlns:a16="http://schemas.microsoft.com/office/drawing/2014/main" id="{8D207AD0-E4EB-4C3D-9089-69107C4D2D93}"/>
                  </a:ext>
                </a:extLst>
              </p:cNvPr>
              <p:cNvSpPr txBox="1"/>
              <p:nvPr/>
            </p:nvSpPr>
            <p:spPr>
              <a:xfrm>
                <a:off x="1764000" y="2246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9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7" name="object 5">
                <a:extLst>
                  <a:ext uri="{FF2B5EF4-FFF2-40B4-BE49-F238E27FC236}">
                    <a16:creationId xmlns:a16="http://schemas.microsoft.com/office/drawing/2014/main" id="{01B46BCC-B2D9-4195-950C-0BDE81BC8CFB}"/>
                  </a:ext>
                </a:extLst>
              </p:cNvPr>
              <p:cNvSpPr txBox="1"/>
              <p:nvPr/>
            </p:nvSpPr>
            <p:spPr>
              <a:xfrm>
                <a:off x="1764000" y="3110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6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A18F15D-B178-4831-88CE-5EEDBF379701}"/>
                  </a:ext>
                </a:extLst>
              </p:cNvPr>
              <p:cNvSpPr txBox="1"/>
              <p:nvPr/>
            </p:nvSpPr>
            <p:spPr>
              <a:xfrm>
                <a:off x="1764000" y="2534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8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9" name="object 5">
                <a:extLst>
                  <a:ext uri="{FF2B5EF4-FFF2-40B4-BE49-F238E27FC236}">
                    <a16:creationId xmlns:a16="http://schemas.microsoft.com/office/drawing/2014/main" id="{E16CCD2A-2DE3-4C8B-92B1-0CC1206A3EA7}"/>
                  </a:ext>
                </a:extLst>
              </p:cNvPr>
              <p:cNvSpPr txBox="1"/>
              <p:nvPr/>
            </p:nvSpPr>
            <p:spPr>
              <a:xfrm>
                <a:off x="1764000" y="2822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7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50" name="object 5">
                <a:extLst>
                  <a:ext uri="{FF2B5EF4-FFF2-40B4-BE49-F238E27FC236}">
                    <a16:creationId xmlns:a16="http://schemas.microsoft.com/office/drawing/2014/main" id="{BACCA8B3-9C60-452C-95C3-752A42D5625B}"/>
                  </a:ext>
                </a:extLst>
              </p:cNvPr>
              <p:cNvSpPr txBox="1"/>
              <p:nvPr/>
            </p:nvSpPr>
            <p:spPr>
              <a:xfrm>
                <a:off x="1764000" y="339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5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51" name="object 5">
                <a:extLst>
                  <a:ext uri="{FF2B5EF4-FFF2-40B4-BE49-F238E27FC236}">
                    <a16:creationId xmlns:a16="http://schemas.microsoft.com/office/drawing/2014/main" id="{60B68D60-7B16-4E10-ABB9-EE59AAA85888}"/>
                  </a:ext>
                </a:extLst>
              </p:cNvPr>
              <p:cNvSpPr txBox="1"/>
              <p:nvPr/>
            </p:nvSpPr>
            <p:spPr>
              <a:xfrm>
                <a:off x="1764000" y="3686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4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52" name="object 5">
                <a:extLst>
                  <a:ext uri="{FF2B5EF4-FFF2-40B4-BE49-F238E27FC236}">
                    <a16:creationId xmlns:a16="http://schemas.microsoft.com/office/drawing/2014/main" id="{EEEDD429-79D3-4ACC-A51C-2EC6036B9967}"/>
                  </a:ext>
                </a:extLst>
              </p:cNvPr>
              <p:cNvSpPr txBox="1"/>
              <p:nvPr/>
            </p:nvSpPr>
            <p:spPr>
              <a:xfrm>
                <a:off x="1764000" y="3974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3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53" name="object 5">
                <a:extLst>
                  <a:ext uri="{FF2B5EF4-FFF2-40B4-BE49-F238E27FC236}">
                    <a16:creationId xmlns:a16="http://schemas.microsoft.com/office/drawing/2014/main" id="{F77AB39D-984A-4DBD-B714-740EC4D96624}"/>
                  </a:ext>
                </a:extLst>
              </p:cNvPr>
              <p:cNvSpPr txBox="1"/>
              <p:nvPr/>
            </p:nvSpPr>
            <p:spPr>
              <a:xfrm>
                <a:off x="1764000" y="4262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54" name="object 5">
                <a:extLst>
                  <a:ext uri="{FF2B5EF4-FFF2-40B4-BE49-F238E27FC236}">
                    <a16:creationId xmlns:a16="http://schemas.microsoft.com/office/drawing/2014/main" id="{64FC8B2A-076D-417A-9DAF-5BA8005B4D4A}"/>
                  </a:ext>
                </a:extLst>
              </p:cNvPr>
              <p:cNvSpPr txBox="1"/>
              <p:nvPr/>
            </p:nvSpPr>
            <p:spPr>
              <a:xfrm>
                <a:off x="1764000" y="4550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4" name="object 19">
                <a:extLst>
                  <a:ext uri="{FF2B5EF4-FFF2-40B4-BE49-F238E27FC236}">
                    <a16:creationId xmlns:a16="http://schemas.microsoft.com/office/drawing/2014/main" id="{5D30349A-2242-48F2-94EE-B1F2E7A971F9}"/>
                  </a:ext>
                </a:extLst>
              </p:cNvPr>
              <p:cNvSpPr/>
              <p:nvPr/>
            </p:nvSpPr>
            <p:spPr>
              <a:xfrm>
                <a:off x="2340000" y="2017562"/>
                <a:ext cx="5040000" cy="2880000"/>
              </a:xfrm>
              <a:custGeom>
                <a:avLst/>
                <a:gdLst/>
                <a:ahLst/>
                <a:cxnLst/>
                <a:rect l="l" t="t" r="r" b="b"/>
                <a:pathLst>
                  <a:path w="2216785" h="1805939">
                    <a:moveTo>
                      <a:pt x="0" y="0"/>
                    </a:moveTo>
                    <a:lnTo>
                      <a:pt x="0" y="1805686"/>
                    </a:lnTo>
                    <a:lnTo>
                      <a:pt x="2216327" y="1805686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3">
                <a:extLst>
                  <a:ext uri="{FF2B5EF4-FFF2-40B4-BE49-F238E27FC236}">
                    <a16:creationId xmlns:a16="http://schemas.microsoft.com/office/drawing/2014/main" id="{551EA12A-3DD2-465C-A41B-139BB1A1F871}"/>
                  </a:ext>
                </a:extLst>
              </p:cNvPr>
              <p:cNvSpPr txBox="1"/>
              <p:nvPr/>
            </p:nvSpPr>
            <p:spPr>
              <a:xfrm>
                <a:off x="3941989" y="2008800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93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73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 &gt;95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36" name="object 23">
                <a:extLst>
                  <a:ext uri="{FF2B5EF4-FFF2-40B4-BE49-F238E27FC236}">
                    <a16:creationId xmlns:a16="http://schemas.microsoft.com/office/drawing/2014/main" id="{2A85C3A2-3ADF-4ED0-B2FB-AE9D3511AF82}"/>
                  </a:ext>
                </a:extLst>
              </p:cNvPr>
              <p:cNvSpPr txBox="1"/>
              <p:nvPr/>
            </p:nvSpPr>
            <p:spPr>
              <a:xfrm>
                <a:off x="6354000" y="4161600"/>
                <a:ext cx="828289" cy="3718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R="5080" algn="ctr" defTabSz="914400">
                  <a:lnSpc>
                    <a:spcPts val="800"/>
                  </a:lnSpc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Transmission</a:t>
                </a:r>
              </a:p>
              <a:p>
                <a:pPr marR="5080" algn="ctr" defTabSz="914400">
                  <a:lnSpc>
                    <a:spcPts val="800"/>
                  </a:lnSpc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rate</a:t>
                </a:r>
              </a:p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9.9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593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F157EF-1594-40D6-ACA8-5F7EA2FFE72B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Investment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resource availability and needs estimates.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645FB8-49D5-4DF9-9398-E00BFB876A21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HIV resource availability by source, 2000–2017, and projected resource needs by 2020, eastern and southern Africa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93DB43-D52F-46D7-A76A-CDD699074FCD}"/>
                </a:ext>
              </a:extLst>
            </p:cNvPr>
            <p:cNvSpPr/>
            <p:nvPr/>
          </p:nvSpPr>
          <p:spPr>
            <a:xfrm>
              <a:off x="0" y="612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Note: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Estimates for low- and middle-income countries per 2015 World Bank income level classification. All figures are expressed in constant 2016 US dollars.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A1D3AB5-BE65-4482-8642-0AA6878707AC}"/>
                </a:ext>
              </a:extLst>
            </p:cNvPr>
            <p:cNvGrpSpPr/>
            <p:nvPr/>
          </p:nvGrpSpPr>
          <p:grpSpPr>
            <a:xfrm>
              <a:off x="1028564" y="1980000"/>
              <a:ext cx="7071436" cy="3143733"/>
              <a:chOff x="1028564" y="1916090"/>
              <a:chExt cx="7071436" cy="3143733"/>
            </a:xfrm>
          </p:grpSpPr>
          <p:sp>
            <p:nvSpPr>
              <p:cNvPr id="75" name="object 66">
                <a:extLst>
                  <a:ext uri="{FF2B5EF4-FFF2-40B4-BE49-F238E27FC236}">
                    <a16:creationId xmlns:a16="http://schemas.microsoft.com/office/drawing/2014/main" id="{8E440D10-A621-47BF-A76E-29F5E619CD29}"/>
                  </a:ext>
                </a:extLst>
              </p:cNvPr>
              <p:cNvSpPr txBox="1"/>
              <p:nvPr/>
            </p:nvSpPr>
            <p:spPr>
              <a:xfrm>
                <a:off x="1028564" y="2780928"/>
                <a:ext cx="123111" cy="58509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US$ (million)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F030CBE-7E49-445E-9487-D561CE400897}"/>
                  </a:ext>
                </a:extLst>
              </p:cNvPr>
              <p:cNvGrpSpPr/>
              <p:nvPr/>
            </p:nvGrpSpPr>
            <p:grpSpPr>
              <a:xfrm>
                <a:off x="1746503" y="4770000"/>
                <a:ext cx="6260360" cy="289823"/>
                <a:chOff x="1257645" y="5391513"/>
                <a:chExt cx="6260360" cy="289823"/>
              </a:xfrm>
            </p:grpSpPr>
            <p:sp>
              <p:nvSpPr>
                <p:cNvPr id="76" name="object 67">
                  <a:extLst>
                    <a:ext uri="{FF2B5EF4-FFF2-40B4-BE49-F238E27FC236}">
                      <a16:creationId xmlns:a16="http://schemas.microsoft.com/office/drawing/2014/main" id="{73435ED3-1FC3-43C6-9920-20F37DD40420}"/>
                    </a:ext>
                  </a:extLst>
                </p:cNvPr>
                <p:cNvSpPr txBox="1"/>
                <p:nvPr/>
              </p:nvSpPr>
              <p:spPr>
                <a:xfrm>
                  <a:off x="1382690" y="5391513"/>
                  <a:ext cx="994410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Domestic (public and</a:t>
                  </a:r>
                  <a:r>
                    <a:rPr sz="900" b="0" spc="-7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private)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77" name="object 68">
                  <a:extLst>
                    <a:ext uri="{FF2B5EF4-FFF2-40B4-BE49-F238E27FC236}">
                      <a16:creationId xmlns:a16="http://schemas.microsoft.com/office/drawing/2014/main" id="{A5430A51-C42C-40B4-ABB6-A40D1B8F19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57645" y="5407666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0" y="72745"/>
                      </a:moveTo>
                      <a:lnTo>
                        <a:pt x="72745" y="72745"/>
                      </a:lnTo>
                      <a:lnTo>
                        <a:pt x="72745" y="0"/>
                      </a:lnTo>
                      <a:lnTo>
                        <a:pt x="0" y="0"/>
                      </a:lnTo>
                      <a:lnTo>
                        <a:pt x="0" y="72745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8" name="object 69">
                  <a:extLst>
                    <a:ext uri="{FF2B5EF4-FFF2-40B4-BE49-F238E27FC236}">
                      <a16:creationId xmlns:a16="http://schemas.microsoft.com/office/drawing/2014/main" id="{59277845-A145-4836-A0B5-E1AF14417BB0}"/>
                    </a:ext>
                  </a:extLst>
                </p:cNvPr>
                <p:cNvSpPr txBox="1"/>
                <p:nvPr/>
              </p:nvSpPr>
              <p:spPr>
                <a:xfrm>
                  <a:off x="2626892" y="5391513"/>
                  <a:ext cx="79438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United States</a:t>
                  </a:r>
                  <a:r>
                    <a:rPr sz="900" b="0" spc="-7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(bilateral)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79" name="object 70">
                  <a:extLst>
                    <a:ext uri="{FF2B5EF4-FFF2-40B4-BE49-F238E27FC236}">
                      <a16:creationId xmlns:a16="http://schemas.microsoft.com/office/drawing/2014/main" id="{EA0529F9-0C13-44F1-9C61-73B9F2CAFB3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02359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0" name="object 71">
                  <a:extLst>
                    <a:ext uri="{FF2B5EF4-FFF2-40B4-BE49-F238E27FC236}">
                      <a16:creationId xmlns:a16="http://schemas.microsoft.com/office/drawing/2014/main" id="{D1189961-BA54-4AD7-B276-048A9993584D}"/>
                    </a:ext>
                  </a:extLst>
                </p:cNvPr>
                <p:cNvSpPr txBox="1"/>
                <p:nvPr/>
              </p:nvSpPr>
              <p:spPr>
                <a:xfrm>
                  <a:off x="3677434" y="5391513"/>
                  <a:ext cx="176847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Global Fund </a:t>
                  </a:r>
                  <a:r>
                    <a:rPr sz="900" b="0" spc="-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to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Fight AIDS, Tubercolosis and</a:t>
                  </a:r>
                  <a:r>
                    <a:rPr sz="900" b="0" spc="-8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Malaria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81" name="object 72">
                  <a:extLst>
                    <a:ext uri="{FF2B5EF4-FFF2-40B4-BE49-F238E27FC236}">
                      <a16:creationId xmlns:a16="http://schemas.microsoft.com/office/drawing/2014/main" id="{5D7A9E14-F522-458E-9ADB-C9B01E303D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52903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2" name="object 73">
                  <a:extLst>
                    <a:ext uri="{FF2B5EF4-FFF2-40B4-BE49-F238E27FC236}">
                      <a16:creationId xmlns:a16="http://schemas.microsoft.com/office/drawing/2014/main" id="{30CAFB04-8D3B-4FEE-9232-74C42D153CB1}"/>
                    </a:ext>
                  </a:extLst>
                </p:cNvPr>
                <p:cNvSpPr txBox="1"/>
                <p:nvPr/>
              </p:nvSpPr>
              <p:spPr>
                <a:xfrm>
                  <a:off x="5683785" y="5391513"/>
                  <a:ext cx="65468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Other</a:t>
                  </a:r>
                  <a:r>
                    <a:rPr sz="900" b="0" spc="-6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international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83" name="object 74">
                  <a:extLst>
                    <a:ext uri="{FF2B5EF4-FFF2-40B4-BE49-F238E27FC236}">
                      <a16:creationId xmlns:a16="http://schemas.microsoft.com/office/drawing/2014/main" id="{F496198E-1308-4659-AD65-52AC754208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59262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4" name="object 75">
                  <a:extLst>
                    <a:ext uri="{FF2B5EF4-FFF2-40B4-BE49-F238E27FC236}">
                      <a16:creationId xmlns:a16="http://schemas.microsoft.com/office/drawing/2014/main" id="{8A3CAE99-931F-4994-88E5-EB51FC1759BC}"/>
                    </a:ext>
                  </a:extLst>
                </p:cNvPr>
                <p:cNvSpPr txBox="1"/>
                <p:nvPr/>
              </p:nvSpPr>
              <p:spPr>
                <a:xfrm>
                  <a:off x="6568680" y="5391513"/>
                  <a:ext cx="94932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Resource needs</a:t>
                  </a:r>
                  <a:r>
                    <a:rPr sz="900" b="0" spc="-7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(Fast-Track)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86" name="object 77">
                  <a:extLst>
                    <a:ext uri="{FF2B5EF4-FFF2-40B4-BE49-F238E27FC236}">
                      <a16:creationId xmlns:a16="http://schemas.microsoft.com/office/drawing/2014/main" id="{F29D3EA1-CC3C-4EAE-9DEA-91BBBE5D32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61572" y="5408046"/>
                  <a:ext cx="108020" cy="108000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72" name="object 63">
                <a:extLst>
                  <a:ext uri="{FF2B5EF4-FFF2-40B4-BE49-F238E27FC236}">
                    <a16:creationId xmlns:a16="http://schemas.microsoft.com/office/drawing/2014/main" id="{3E3E2D59-1123-419F-A0E3-3FE60FAA8006}"/>
                  </a:ext>
                </a:extLst>
              </p:cNvPr>
              <p:cNvSpPr txBox="1"/>
              <p:nvPr/>
            </p:nvSpPr>
            <p:spPr>
              <a:xfrm>
                <a:off x="6918768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2018</a:t>
                </a:r>
              </a:p>
            </p:txBody>
          </p:sp>
          <p:sp>
            <p:nvSpPr>
              <p:cNvPr id="73" name="object 64">
                <a:extLst>
                  <a:ext uri="{FF2B5EF4-FFF2-40B4-BE49-F238E27FC236}">
                    <a16:creationId xmlns:a16="http://schemas.microsoft.com/office/drawing/2014/main" id="{E410658D-27A8-48C6-887A-6E16D6359416}"/>
                  </a:ext>
                </a:extLst>
              </p:cNvPr>
              <p:cNvSpPr txBox="1"/>
              <p:nvPr/>
            </p:nvSpPr>
            <p:spPr>
              <a:xfrm>
                <a:off x="734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2019</a:t>
                </a:r>
              </a:p>
            </p:txBody>
          </p:sp>
          <p:sp>
            <p:nvSpPr>
              <p:cNvPr id="16" name="object 7">
                <a:extLst>
                  <a:ext uri="{FF2B5EF4-FFF2-40B4-BE49-F238E27FC236}">
                    <a16:creationId xmlns:a16="http://schemas.microsoft.com/office/drawing/2014/main" id="{BB797170-135A-47F6-991D-DBEC90A2F3B7}"/>
                  </a:ext>
                </a:extLst>
              </p:cNvPr>
              <p:cNvSpPr txBox="1"/>
              <p:nvPr/>
            </p:nvSpPr>
            <p:spPr>
              <a:xfrm>
                <a:off x="172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2006</a:t>
                </a:r>
              </a:p>
            </p:txBody>
          </p:sp>
          <p:sp>
            <p:nvSpPr>
              <p:cNvPr id="12" name="object 3">
                <a:extLst>
                  <a:ext uri="{FF2B5EF4-FFF2-40B4-BE49-F238E27FC236}">
                    <a16:creationId xmlns:a16="http://schemas.microsoft.com/office/drawing/2014/main" id="{A4B0A7C8-C894-49C6-8079-36F513B49D4E}"/>
                  </a:ext>
                </a:extLst>
              </p:cNvPr>
              <p:cNvSpPr/>
              <p:nvPr/>
            </p:nvSpPr>
            <p:spPr>
              <a:xfrm>
                <a:off x="1710000" y="3843557"/>
                <a:ext cx="252000" cy="342416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254000">
                    <a:moveTo>
                      <a:pt x="0" y="253898"/>
                    </a:moveTo>
                    <a:lnTo>
                      <a:pt x="143992" y="253898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53898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4">
                <a:extLst>
                  <a:ext uri="{FF2B5EF4-FFF2-40B4-BE49-F238E27FC236}">
                    <a16:creationId xmlns:a16="http://schemas.microsoft.com/office/drawing/2014/main" id="{7DF08210-8E89-4673-A740-80A8903910A7}"/>
                  </a:ext>
                </a:extLst>
              </p:cNvPr>
              <p:cNvSpPr/>
              <p:nvPr/>
            </p:nvSpPr>
            <p:spPr>
              <a:xfrm>
                <a:off x="1710000" y="3568152"/>
                <a:ext cx="252000" cy="275644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204470">
                    <a:moveTo>
                      <a:pt x="0" y="204292"/>
                    </a:moveTo>
                    <a:lnTo>
                      <a:pt x="143992" y="204292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04292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9C4F8EEF-0918-4107-ACC5-E26F51CE2599}"/>
                  </a:ext>
                </a:extLst>
              </p:cNvPr>
              <p:cNvSpPr/>
              <p:nvPr/>
            </p:nvSpPr>
            <p:spPr>
              <a:xfrm>
                <a:off x="1710000" y="3525864"/>
                <a:ext cx="252000" cy="42802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31750">
                    <a:moveTo>
                      <a:pt x="0" y="31369"/>
                    </a:moveTo>
                    <a:lnTo>
                      <a:pt x="143992" y="31369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31369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0E5CDCAB-2E13-4E1E-A549-9F3996542690}"/>
                  </a:ext>
                </a:extLst>
              </p:cNvPr>
              <p:cNvSpPr/>
              <p:nvPr/>
            </p:nvSpPr>
            <p:spPr>
              <a:xfrm>
                <a:off x="1710000" y="3346644"/>
                <a:ext cx="252000" cy="179768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33350">
                    <a:moveTo>
                      <a:pt x="0" y="132930"/>
                    </a:moveTo>
                    <a:lnTo>
                      <a:pt x="143992" y="132930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3293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id="{E6828F91-5973-41B0-8FD7-F13CF2ED979F}"/>
                  </a:ext>
                </a:extLst>
              </p:cNvPr>
              <p:cNvSpPr txBox="1"/>
              <p:nvPr/>
            </p:nvSpPr>
            <p:spPr>
              <a:xfrm>
                <a:off x="216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2007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2A14329-75BF-4FEB-A879-60B517FC4C67}"/>
                  </a:ext>
                </a:extLst>
              </p:cNvPr>
              <p:cNvGrpSpPr/>
              <p:nvPr/>
            </p:nvGrpSpPr>
            <p:grpSpPr>
              <a:xfrm>
                <a:off x="2142000" y="3155028"/>
                <a:ext cx="252000" cy="1030910"/>
                <a:chOff x="1778392" y="2975028"/>
                <a:chExt cx="252000" cy="1030910"/>
              </a:xfrm>
            </p:grpSpPr>
            <p:sp>
              <p:nvSpPr>
                <p:cNvPr id="17" name="object 8">
                  <a:extLst>
                    <a:ext uri="{FF2B5EF4-FFF2-40B4-BE49-F238E27FC236}">
                      <a16:creationId xmlns:a16="http://schemas.microsoft.com/office/drawing/2014/main" id="{A5438E0B-CCFB-47A4-8AD7-B3B9DF5226C9}"/>
                    </a:ext>
                  </a:extLst>
                </p:cNvPr>
                <p:cNvSpPr/>
                <p:nvPr/>
              </p:nvSpPr>
              <p:spPr>
                <a:xfrm>
                  <a:off x="1778392" y="3597608"/>
                  <a:ext cx="252000" cy="408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302895">
                      <a:moveTo>
                        <a:pt x="0" y="302818"/>
                      </a:moveTo>
                      <a:lnTo>
                        <a:pt x="143992" y="302818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302818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" name="object 9">
                  <a:extLst>
                    <a:ext uri="{FF2B5EF4-FFF2-40B4-BE49-F238E27FC236}">
                      <a16:creationId xmlns:a16="http://schemas.microsoft.com/office/drawing/2014/main" id="{CFA32FB5-E4AB-478B-B97B-BC699F5C4210}"/>
                    </a:ext>
                  </a:extLst>
                </p:cNvPr>
                <p:cNvSpPr/>
                <p:nvPr/>
              </p:nvSpPr>
              <p:spPr>
                <a:xfrm>
                  <a:off x="1778392" y="3264215"/>
                  <a:ext cx="252000" cy="332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247015">
                      <a:moveTo>
                        <a:pt x="0" y="246951"/>
                      </a:moveTo>
                      <a:lnTo>
                        <a:pt x="143992" y="246951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246951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" name="object 10">
                  <a:extLst>
                    <a:ext uri="{FF2B5EF4-FFF2-40B4-BE49-F238E27FC236}">
                      <a16:creationId xmlns:a16="http://schemas.microsoft.com/office/drawing/2014/main" id="{1D9A3DE3-EF92-465E-96D3-7C98F1A7B73E}"/>
                    </a:ext>
                  </a:extLst>
                </p:cNvPr>
                <p:cNvSpPr/>
                <p:nvPr/>
              </p:nvSpPr>
              <p:spPr>
                <a:xfrm>
                  <a:off x="1778392" y="3167825"/>
                  <a:ext cx="252000" cy="96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71754">
                      <a:moveTo>
                        <a:pt x="0" y="71500"/>
                      </a:moveTo>
                      <a:lnTo>
                        <a:pt x="143992" y="71500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7150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" name="object 11">
                  <a:extLst>
                    <a:ext uri="{FF2B5EF4-FFF2-40B4-BE49-F238E27FC236}">
                      <a16:creationId xmlns:a16="http://schemas.microsoft.com/office/drawing/2014/main" id="{3ABBA852-620F-4321-A2E4-C02DB28C9BF5}"/>
                    </a:ext>
                  </a:extLst>
                </p:cNvPr>
                <p:cNvSpPr/>
                <p:nvPr/>
              </p:nvSpPr>
              <p:spPr>
                <a:xfrm>
                  <a:off x="1778392" y="2975028"/>
                  <a:ext cx="252000" cy="19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143509">
                      <a:moveTo>
                        <a:pt x="0" y="143001"/>
                      </a:moveTo>
                      <a:lnTo>
                        <a:pt x="143992" y="143001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143001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6" name="object 17">
                <a:extLst>
                  <a:ext uri="{FF2B5EF4-FFF2-40B4-BE49-F238E27FC236}">
                    <a16:creationId xmlns:a16="http://schemas.microsoft.com/office/drawing/2014/main" id="{5B2D56A8-B06C-4CC1-802D-24C33951328C}"/>
                  </a:ext>
                </a:extLst>
              </p:cNvPr>
              <p:cNvSpPr txBox="1"/>
              <p:nvPr/>
            </p:nvSpPr>
            <p:spPr>
              <a:xfrm>
                <a:off x="2592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2008</a:t>
                </a:r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A6AAB92-AE1D-4BC6-8D07-BDF28F266194}"/>
                  </a:ext>
                </a:extLst>
              </p:cNvPr>
              <p:cNvGrpSpPr/>
              <p:nvPr/>
            </p:nvGrpSpPr>
            <p:grpSpPr>
              <a:xfrm>
                <a:off x="2574000" y="2797016"/>
                <a:ext cx="252000" cy="1389369"/>
                <a:chOff x="2327406" y="2617016"/>
                <a:chExt cx="252000" cy="1389369"/>
              </a:xfrm>
            </p:grpSpPr>
            <p:sp>
              <p:nvSpPr>
                <p:cNvPr id="22" name="object 13">
                  <a:extLst>
                    <a:ext uri="{FF2B5EF4-FFF2-40B4-BE49-F238E27FC236}">
                      <a16:creationId xmlns:a16="http://schemas.microsoft.com/office/drawing/2014/main" id="{F6E0847C-7FDC-4E5D-8592-41FCD283664F}"/>
                    </a:ext>
                  </a:extLst>
                </p:cNvPr>
                <p:cNvSpPr/>
                <p:nvPr/>
              </p:nvSpPr>
              <p:spPr>
                <a:xfrm>
                  <a:off x="2327406" y="3580933"/>
                  <a:ext cx="252000" cy="425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315595">
                      <a:moveTo>
                        <a:pt x="0" y="315188"/>
                      </a:moveTo>
                      <a:lnTo>
                        <a:pt x="143992" y="315188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315188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" name="object 14">
                  <a:extLst>
                    <a:ext uri="{FF2B5EF4-FFF2-40B4-BE49-F238E27FC236}">
                      <a16:creationId xmlns:a16="http://schemas.microsoft.com/office/drawing/2014/main" id="{BB35D211-0ECD-454D-92E3-B9AF95E059F5}"/>
                    </a:ext>
                  </a:extLst>
                </p:cNvPr>
                <p:cNvSpPr/>
                <p:nvPr/>
              </p:nvSpPr>
              <p:spPr>
                <a:xfrm>
                  <a:off x="2327406" y="3126512"/>
                  <a:ext cx="252000" cy="454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337184">
                      <a:moveTo>
                        <a:pt x="0" y="337083"/>
                      </a:moveTo>
                      <a:lnTo>
                        <a:pt x="143992" y="337083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337083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" name="object 15">
                  <a:extLst>
                    <a:ext uri="{FF2B5EF4-FFF2-40B4-BE49-F238E27FC236}">
                      <a16:creationId xmlns:a16="http://schemas.microsoft.com/office/drawing/2014/main" id="{22E82581-8962-479F-A45B-27A8BFBA64E0}"/>
                    </a:ext>
                  </a:extLst>
                </p:cNvPr>
                <p:cNvSpPr/>
                <p:nvPr/>
              </p:nvSpPr>
              <p:spPr>
                <a:xfrm>
                  <a:off x="2327406" y="3016340"/>
                  <a:ext cx="252000" cy="11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81915">
                      <a:moveTo>
                        <a:pt x="0" y="81826"/>
                      </a:moveTo>
                      <a:lnTo>
                        <a:pt x="143992" y="81826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81826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6">
                  <a:extLst>
                    <a:ext uri="{FF2B5EF4-FFF2-40B4-BE49-F238E27FC236}">
                      <a16:creationId xmlns:a16="http://schemas.microsoft.com/office/drawing/2014/main" id="{A8FBCBD2-42E5-4FA8-A347-1BF2B83FE6EF}"/>
                    </a:ext>
                  </a:extLst>
                </p:cNvPr>
                <p:cNvSpPr/>
                <p:nvPr/>
              </p:nvSpPr>
              <p:spPr>
                <a:xfrm>
                  <a:off x="2327406" y="2617016"/>
                  <a:ext cx="252000" cy="399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296545">
                      <a:moveTo>
                        <a:pt x="0" y="296329"/>
                      </a:moveTo>
                      <a:lnTo>
                        <a:pt x="143992" y="296329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296329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1" name="object 22">
                <a:extLst>
                  <a:ext uri="{FF2B5EF4-FFF2-40B4-BE49-F238E27FC236}">
                    <a16:creationId xmlns:a16="http://schemas.microsoft.com/office/drawing/2014/main" id="{FAD81E23-2885-4C8A-86EA-A7E06047E129}"/>
                  </a:ext>
                </a:extLst>
              </p:cNvPr>
              <p:cNvSpPr txBox="1"/>
              <p:nvPr/>
            </p:nvSpPr>
            <p:spPr>
              <a:xfrm>
                <a:off x="302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2009</a:t>
                </a: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2F0DE39-06CD-43A5-BA64-1D6CE86FA3CE}"/>
                  </a:ext>
                </a:extLst>
              </p:cNvPr>
              <p:cNvGrpSpPr/>
              <p:nvPr/>
            </p:nvGrpSpPr>
            <p:grpSpPr>
              <a:xfrm>
                <a:off x="3006000" y="2728138"/>
                <a:ext cx="252000" cy="1458109"/>
                <a:chOff x="2876421" y="2548138"/>
                <a:chExt cx="252000" cy="1458109"/>
              </a:xfrm>
            </p:grpSpPr>
            <p:sp>
              <p:nvSpPr>
                <p:cNvPr id="27" name="object 18">
                  <a:extLst>
                    <a:ext uri="{FF2B5EF4-FFF2-40B4-BE49-F238E27FC236}">
                      <a16:creationId xmlns:a16="http://schemas.microsoft.com/office/drawing/2014/main" id="{4ED0BEA6-8034-405B-902B-0136796CE718}"/>
                    </a:ext>
                  </a:extLst>
                </p:cNvPr>
                <p:cNvSpPr/>
                <p:nvPr/>
              </p:nvSpPr>
              <p:spPr>
                <a:xfrm>
                  <a:off x="2876421" y="3553402"/>
                  <a:ext cx="252000" cy="452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335915">
                      <a:moveTo>
                        <a:pt x="0" y="335610"/>
                      </a:moveTo>
                      <a:lnTo>
                        <a:pt x="143992" y="335610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33561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" name="object 19">
                  <a:extLst>
                    <a:ext uri="{FF2B5EF4-FFF2-40B4-BE49-F238E27FC236}">
                      <a16:creationId xmlns:a16="http://schemas.microsoft.com/office/drawing/2014/main" id="{5DDB754B-D7D2-47A2-9586-560E9261C663}"/>
                    </a:ext>
                  </a:extLst>
                </p:cNvPr>
                <p:cNvSpPr/>
                <p:nvPr/>
              </p:nvSpPr>
              <p:spPr>
                <a:xfrm>
                  <a:off x="2876421" y="3002559"/>
                  <a:ext cx="252000" cy="551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408940">
                      <a:moveTo>
                        <a:pt x="0" y="408597"/>
                      </a:moveTo>
                      <a:lnTo>
                        <a:pt x="143992" y="408597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408597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" name="object 20">
                  <a:extLst>
                    <a:ext uri="{FF2B5EF4-FFF2-40B4-BE49-F238E27FC236}">
                      <a16:creationId xmlns:a16="http://schemas.microsoft.com/office/drawing/2014/main" id="{541F3235-1870-444E-AA18-573580082415}"/>
                    </a:ext>
                  </a:extLst>
                </p:cNvPr>
                <p:cNvSpPr/>
                <p:nvPr/>
              </p:nvSpPr>
              <p:spPr>
                <a:xfrm>
                  <a:off x="2876421" y="2934160"/>
                  <a:ext cx="252000" cy="68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50800">
                      <a:moveTo>
                        <a:pt x="0" y="50787"/>
                      </a:moveTo>
                      <a:lnTo>
                        <a:pt x="143992" y="50787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50787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21">
                  <a:extLst>
                    <a:ext uri="{FF2B5EF4-FFF2-40B4-BE49-F238E27FC236}">
                      <a16:creationId xmlns:a16="http://schemas.microsoft.com/office/drawing/2014/main" id="{06EAC733-494D-44B0-A259-1946C6C6B2CC}"/>
                    </a:ext>
                  </a:extLst>
                </p:cNvPr>
                <p:cNvSpPr/>
                <p:nvPr/>
              </p:nvSpPr>
              <p:spPr>
                <a:xfrm>
                  <a:off x="2876421" y="2548138"/>
                  <a:ext cx="252000" cy="38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287020">
                      <a:moveTo>
                        <a:pt x="0" y="286397"/>
                      </a:moveTo>
                      <a:lnTo>
                        <a:pt x="143992" y="286397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286397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6" name="object 27">
                <a:extLst>
                  <a:ext uri="{FF2B5EF4-FFF2-40B4-BE49-F238E27FC236}">
                    <a16:creationId xmlns:a16="http://schemas.microsoft.com/office/drawing/2014/main" id="{5F5F9912-FCC5-4C5B-B14E-C3DD607D6736}"/>
                  </a:ext>
                </a:extLst>
              </p:cNvPr>
              <p:cNvSpPr txBox="1"/>
              <p:nvPr/>
            </p:nvSpPr>
            <p:spPr>
              <a:xfrm>
                <a:off x="345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2010</a:t>
                </a: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C8E47DF-3C9A-4C95-B39C-F148524B3005}"/>
                  </a:ext>
                </a:extLst>
              </p:cNvPr>
              <p:cNvGrpSpPr/>
              <p:nvPr/>
            </p:nvGrpSpPr>
            <p:grpSpPr>
              <a:xfrm>
                <a:off x="3438000" y="2728309"/>
                <a:ext cx="252000" cy="1458263"/>
                <a:chOff x="3425434" y="2548309"/>
                <a:chExt cx="252000" cy="1458263"/>
              </a:xfrm>
            </p:grpSpPr>
            <p:sp>
              <p:nvSpPr>
                <p:cNvPr id="32" name="object 23">
                  <a:extLst>
                    <a:ext uri="{FF2B5EF4-FFF2-40B4-BE49-F238E27FC236}">
                      <a16:creationId xmlns:a16="http://schemas.microsoft.com/office/drawing/2014/main" id="{78ED8097-F5EF-4AA9-B1B8-37BAD67EC591}"/>
                    </a:ext>
                  </a:extLst>
                </p:cNvPr>
                <p:cNvSpPr/>
                <p:nvPr/>
              </p:nvSpPr>
              <p:spPr>
                <a:xfrm>
                  <a:off x="3425434" y="3456995"/>
                  <a:ext cx="252000" cy="549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407670">
                      <a:moveTo>
                        <a:pt x="0" y="407123"/>
                      </a:moveTo>
                      <a:lnTo>
                        <a:pt x="143992" y="407123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40712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24">
                  <a:extLst>
                    <a:ext uri="{FF2B5EF4-FFF2-40B4-BE49-F238E27FC236}">
                      <a16:creationId xmlns:a16="http://schemas.microsoft.com/office/drawing/2014/main" id="{C1C7BA3C-9118-45B5-99DB-676BFDA77C2F}"/>
                    </a:ext>
                  </a:extLst>
                </p:cNvPr>
                <p:cNvSpPr/>
                <p:nvPr/>
              </p:nvSpPr>
              <p:spPr>
                <a:xfrm>
                  <a:off x="3425434" y="3016340"/>
                  <a:ext cx="252000" cy="4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327025">
                      <a:moveTo>
                        <a:pt x="0" y="326872"/>
                      </a:moveTo>
                      <a:lnTo>
                        <a:pt x="143992" y="326872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326872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" name="object 25">
                  <a:extLst>
                    <a:ext uri="{FF2B5EF4-FFF2-40B4-BE49-F238E27FC236}">
                      <a16:creationId xmlns:a16="http://schemas.microsoft.com/office/drawing/2014/main" id="{94763059-2F67-47B8-B14F-B7DF2241459B}"/>
                    </a:ext>
                  </a:extLst>
                </p:cNvPr>
                <p:cNvSpPr/>
                <p:nvPr/>
              </p:nvSpPr>
              <p:spPr>
                <a:xfrm>
                  <a:off x="3425434" y="2864872"/>
                  <a:ext cx="252000" cy="151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112395">
                      <a:moveTo>
                        <a:pt x="0" y="112052"/>
                      </a:moveTo>
                      <a:lnTo>
                        <a:pt x="143992" y="112052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112052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" name="object 26">
                  <a:extLst>
                    <a:ext uri="{FF2B5EF4-FFF2-40B4-BE49-F238E27FC236}">
                      <a16:creationId xmlns:a16="http://schemas.microsoft.com/office/drawing/2014/main" id="{124FB077-D018-465A-AD9B-703B798A1A3A}"/>
                    </a:ext>
                  </a:extLst>
                </p:cNvPr>
                <p:cNvSpPr/>
                <p:nvPr/>
              </p:nvSpPr>
              <p:spPr>
                <a:xfrm>
                  <a:off x="3425434" y="2548309"/>
                  <a:ext cx="252000" cy="316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234950">
                      <a:moveTo>
                        <a:pt x="0" y="234518"/>
                      </a:moveTo>
                      <a:lnTo>
                        <a:pt x="143992" y="234518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234518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1" name="object 32">
                <a:extLst>
                  <a:ext uri="{FF2B5EF4-FFF2-40B4-BE49-F238E27FC236}">
                    <a16:creationId xmlns:a16="http://schemas.microsoft.com/office/drawing/2014/main" id="{DA004FA0-9501-4F3F-98D8-F3FD450CF8DE}"/>
                  </a:ext>
                </a:extLst>
              </p:cNvPr>
              <p:cNvSpPr txBox="1"/>
              <p:nvPr/>
            </p:nvSpPr>
            <p:spPr>
              <a:xfrm>
                <a:off x="388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2011</a:t>
                </a: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314419E8-2376-4219-B9A9-0385281903B0}"/>
                  </a:ext>
                </a:extLst>
              </p:cNvPr>
              <p:cNvGrpSpPr/>
              <p:nvPr/>
            </p:nvGrpSpPr>
            <p:grpSpPr>
              <a:xfrm>
                <a:off x="3870000" y="2549415"/>
                <a:ext cx="252000" cy="1636505"/>
                <a:chOff x="3974467" y="2369415"/>
                <a:chExt cx="252000" cy="1636505"/>
              </a:xfrm>
            </p:grpSpPr>
            <p:sp>
              <p:nvSpPr>
                <p:cNvPr id="37" name="object 28">
                  <a:extLst>
                    <a:ext uri="{FF2B5EF4-FFF2-40B4-BE49-F238E27FC236}">
                      <a16:creationId xmlns:a16="http://schemas.microsoft.com/office/drawing/2014/main" id="{314B6BD3-3E4A-4CE4-947D-66BF723BF528}"/>
                    </a:ext>
                  </a:extLst>
                </p:cNvPr>
                <p:cNvSpPr/>
                <p:nvPr/>
              </p:nvSpPr>
              <p:spPr>
                <a:xfrm>
                  <a:off x="3974467" y="3333075"/>
                  <a:ext cx="252000" cy="672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499109">
                      <a:moveTo>
                        <a:pt x="0" y="499046"/>
                      </a:moveTo>
                      <a:lnTo>
                        <a:pt x="144005" y="499046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499046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29">
                  <a:extLst>
                    <a:ext uri="{FF2B5EF4-FFF2-40B4-BE49-F238E27FC236}">
                      <a16:creationId xmlns:a16="http://schemas.microsoft.com/office/drawing/2014/main" id="{46E6FA74-F1EF-4B80-82D3-BC04E86FB176}"/>
                    </a:ext>
                  </a:extLst>
                </p:cNvPr>
                <p:cNvSpPr/>
                <p:nvPr/>
              </p:nvSpPr>
              <p:spPr>
                <a:xfrm>
                  <a:off x="3974467" y="2782230"/>
                  <a:ext cx="252000" cy="551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408940">
                      <a:moveTo>
                        <a:pt x="0" y="408597"/>
                      </a:moveTo>
                      <a:lnTo>
                        <a:pt x="144005" y="408597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408597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30">
                  <a:extLst>
                    <a:ext uri="{FF2B5EF4-FFF2-40B4-BE49-F238E27FC236}">
                      <a16:creationId xmlns:a16="http://schemas.microsoft.com/office/drawing/2014/main" id="{8D155DB7-9088-4EFF-9393-48C6513AAA13}"/>
                    </a:ext>
                  </a:extLst>
                </p:cNvPr>
                <p:cNvSpPr/>
                <p:nvPr/>
              </p:nvSpPr>
              <p:spPr>
                <a:xfrm>
                  <a:off x="3974467" y="2685311"/>
                  <a:ext cx="252000" cy="96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71754">
                      <a:moveTo>
                        <a:pt x="0" y="71754"/>
                      </a:moveTo>
                      <a:lnTo>
                        <a:pt x="144005" y="71754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71754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" name="object 31">
                  <a:extLst>
                    <a:ext uri="{FF2B5EF4-FFF2-40B4-BE49-F238E27FC236}">
                      <a16:creationId xmlns:a16="http://schemas.microsoft.com/office/drawing/2014/main" id="{7A56F46A-9799-44F8-912C-773A50A0C68C}"/>
                    </a:ext>
                  </a:extLst>
                </p:cNvPr>
                <p:cNvSpPr/>
                <p:nvPr/>
              </p:nvSpPr>
              <p:spPr>
                <a:xfrm>
                  <a:off x="3974467" y="2369415"/>
                  <a:ext cx="252000" cy="316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234950">
                      <a:moveTo>
                        <a:pt x="0" y="234505"/>
                      </a:moveTo>
                      <a:lnTo>
                        <a:pt x="144005" y="234505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234505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6" name="object 37">
                <a:extLst>
                  <a:ext uri="{FF2B5EF4-FFF2-40B4-BE49-F238E27FC236}">
                    <a16:creationId xmlns:a16="http://schemas.microsoft.com/office/drawing/2014/main" id="{90970476-F4F8-422E-94AA-9D58C98F5F5B}"/>
                  </a:ext>
                </a:extLst>
              </p:cNvPr>
              <p:cNvSpPr txBox="1"/>
              <p:nvPr/>
            </p:nvSpPr>
            <p:spPr>
              <a:xfrm>
                <a:off x="432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2012</a:t>
                </a: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E0C85173-A1E7-4553-8396-73BD4C1FC3D6}"/>
                  </a:ext>
                </a:extLst>
              </p:cNvPr>
              <p:cNvGrpSpPr/>
              <p:nvPr/>
            </p:nvGrpSpPr>
            <p:grpSpPr>
              <a:xfrm>
                <a:off x="4302000" y="2480571"/>
                <a:ext cx="252000" cy="1705640"/>
                <a:chOff x="4523480" y="2300571"/>
                <a:chExt cx="252000" cy="1705640"/>
              </a:xfrm>
            </p:grpSpPr>
            <p:sp>
              <p:nvSpPr>
                <p:cNvPr id="42" name="object 33">
                  <a:extLst>
                    <a:ext uri="{FF2B5EF4-FFF2-40B4-BE49-F238E27FC236}">
                      <a16:creationId xmlns:a16="http://schemas.microsoft.com/office/drawing/2014/main" id="{A433042B-D2F1-41ED-8024-68A6347F06AA}"/>
                    </a:ext>
                  </a:extLst>
                </p:cNvPr>
                <p:cNvSpPr/>
                <p:nvPr/>
              </p:nvSpPr>
              <p:spPr>
                <a:xfrm>
                  <a:off x="4523480" y="3388152"/>
                  <a:ext cx="252000" cy="618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458470">
                      <a:moveTo>
                        <a:pt x="0" y="458190"/>
                      </a:moveTo>
                      <a:lnTo>
                        <a:pt x="144005" y="458190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45819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" name="object 34">
                  <a:extLst>
                    <a:ext uri="{FF2B5EF4-FFF2-40B4-BE49-F238E27FC236}">
                      <a16:creationId xmlns:a16="http://schemas.microsoft.com/office/drawing/2014/main" id="{EA2469EA-1E62-4C6E-98B0-603A59B5EE4A}"/>
                    </a:ext>
                  </a:extLst>
                </p:cNvPr>
                <p:cNvSpPr/>
                <p:nvPr/>
              </p:nvSpPr>
              <p:spPr>
                <a:xfrm>
                  <a:off x="4523480" y="2768466"/>
                  <a:ext cx="252000" cy="619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459740">
                      <a:moveTo>
                        <a:pt x="0" y="459676"/>
                      </a:moveTo>
                      <a:lnTo>
                        <a:pt x="144005" y="459676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459676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" name="object 35">
                  <a:extLst>
                    <a:ext uri="{FF2B5EF4-FFF2-40B4-BE49-F238E27FC236}">
                      <a16:creationId xmlns:a16="http://schemas.microsoft.com/office/drawing/2014/main" id="{A7588FEE-ECAC-4B82-8C7A-6CCFEB94B907}"/>
                    </a:ext>
                  </a:extLst>
                </p:cNvPr>
                <p:cNvSpPr/>
                <p:nvPr/>
              </p:nvSpPr>
              <p:spPr>
                <a:xfrm>
                  <a:off x="4523480" y="2616999"/>
                  <a:ext cx="252000" cy="151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112395">
                      <a:moveTo>
                        <a:pt x="0" y="112356"/>
                      </a:moveTo>
                      <a:lnTo>
                        <a:pt x="144005" y="112356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112356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" name="object 36">
                  <a:extLst>
                    <a:ext uri="{FF2B5EF4-FFF2-40B4-BE49-F238E27FC236}">
                      <a16:creationId xmlns:a16="http://schemas.microsoft.com/office/drawing/2014/main" id="{7BACADE1-C659-4342-808A-638E8903B419}"/>
                    </a:ext>
                  </a:extLst>
                </p:cNvPr>
                <p:cNvSpPr/>
                <p:nvPr/>
              </p:nvSpPr>
              <p:spPr>
                <a:xfrm>
                  <a:off x="4523480" y="2300571"/>
                  <a:ext cx="252000" cy="316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234950">
                      <a:moveTo>
                        <a:pt x="0" y="234505"/>
                      </a:moveTo>
                      <a:lnTo>
                        <a:pt x="144005" y="234505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234505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51" name="object 42">
                <a:extLst>
                  <a:ext uri="{FF2B5EF4-FFF2-40B4-BE49-F238E27FC236}">
                    <a16:creationId xmlns:a16="http://schemas.microsoft.com/office/drawing/2014/main" id="{994B2BAD-9F4E-4E10-8E2B-E12D0ED00AC8}"/>
                  </a:ext>
                </a:extLst>
              </p:cNvPr>
              <p:cNvSpPr txBox="1"/>
              <p:nvPr/>
            </p:nvSpPr>
            <p:spPr>
              <a:xfrm>
                <a:off x="4752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2013</a:t>
                </a:r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84565FB-9579-4897-8AB9-E0E09C8BEB67}"/>
                  </a:ext>
                </a:extLst>
              </p:cNvPr>
              <p:cNvGrpSpPr/>
              <p:nvPr/>
            </p:nvGrpSpPr>
            <p:grpSpPr>
              <a:xfrm>
                <a:off x="4734000" y="2425187"/>
                <a:ext cx="252000" cy="1760733"/>
                <a:chOff x="5072495" y="2245187"/>
                <a:chExt cx="252000" cy="1760733"/>
              </a:xfrm>
            </p:grpSpPr>
            <p:sp>
              <p:nvSpPr>
                <p:cNvPr id="47" name="object 38">
                  <a:extLst>
                    <a:ext uri="{FF2B5EF4-FFF2-40B4-BE49-F238E27FC236}">
                      <a16:creationId xmlns:a16="http://schemas.microsoft.com/office/drawing/2014/main" id="{072EC8C3-1FB6-470D-9FB2-F08C7B613667}"/>
                    </a:ext>
                  </a:extLst>
                </p:cNvPr>
                <p:cNvSpPr/>
                <p:nvPr/>
              </p:nvSpPr>
              <p:spPr>
                <a:xfrm>
                  <a:off x="5072495" y="3333075"/>
                  <a:ext cx="252000" cy="672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499109">
                      <a:moveTo>
                        <a:pt x="0" y="499046"/>
                      </a:moveTo>
                      <a:lnTo>
                        <a:pt x="144005" y="499046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499046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" name="object 39">
                  <a:extLst>
                    <a:ext uri="{FF2B5EF4-FFF2-40B4-BE49-F238E27FC236}">
                      <a16:creationId xmlns:a16="http://schemas.microsoft.com/office/drawing/2014/main" id="{9B70CDED-829A-4F74-AFAD-EF2BE8A46E77}"/>
                    </a:ext>
                  </a:extLst>
                </p:cNvPr>
                <p:cNvSpPr/>
                <p:nvPr/>
              </p:nvSpPr>
              <p:spPr>
                <a:xfrm>
                  <a:off x="5072495" y="2685840"/>
                  <a:ext cx="252000" cy="64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480695">
                      <a:moveTo>
                        <a:pt x="0" y="480098"/>
                      </a:moveTo>
                      <a:lnTo>
                        <a:pt x="144005" y="480098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480098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" name="object 40">
                  <a:extLst>
                    <a:ext uri="{FF2B5EF4-FFF2-40B4-BE49-F238E27FC236}">
                      <a16:creationId xmlns:a16="http://schemas.microsoft.com/office/drawing/2014/main" id="{AAE3EB87-8D75-47EF-BE85-0A85CB38BF9B}"/>
                    </a:ext>
                  </a:extLst>
                </p:cNvPr>
                <p:cNvSpPr/>
                <p:nvPr/>
              </p:nvSpPr>
              <p:spPr>
                <a:xfrm>
                  <a:off x="5072495" y="2506825"/>
                  <a:ext cx="252000" cy="17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133350">
                      <a:moveTo>
                        <a:pt x="0" y="132791"/>
                      </a:moveTo>
                      <a:lnTo>
                        <a:pt x="144005" y="132791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132791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" name="object 41">
                  <a:extLst>
                    <a:ext uri="{FF2B5EF4-FFF2-40B4-BE49-F238E27FC236}">
                      <a16:creationId xmlns:a16="http://schemas.microsoft.com/office/drawing/2014/main" id="{1DBC4600-D0B9-41A3-A74A-D8A1AC0426FC}"/>
                    </a:ext>
                  </a:extLst>
                </p:cNvPr>
                <p:cNvSpPr/>
                <p:nvPr/>
              </p:nvSpPr>
              <p:spPr>
                <a:xfrm>
                  <a:off x="5072495" y="2245187"/>
                  <a:ext cx="252000" cy="261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194310">
                      <a:moveTo>
                        <a:pt x="0" y="194081"/>
                      </a:moveTo>
                      <a:lnTo>
                        <a:pt x="144005" y="194081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194081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56" name="object 47">
                <a:extLst>
                  <a:ext uri="{FF2B5EF4-FFF2-40B4-BE49-F238E27FC236}">
                    <a16:creationId xmlns:a16="http://schemas.microsoft.com/office/drawing/2014/main" id="{8C47E6EA-B9E2-4C6D-ACCE-4A9C24C36448}"/>
                  </a:ext>
                </a:extLst>
              </p:cNvPr>
              <p:cNvSpPr txBox="1"/>
              <p:nvPr/>
            </p:nvSpPr>
            <p:spPr>
              <a:xfrm>
                <a:off x="518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2014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36E04BA4-4AF5-4536-A152-86B6B3C09E73}"/>
                  </a:ext>
                </a:extLst>
              </p:cNvPr>
              <p:cNvGrpSpPr/>
              <p:nvPr/>
            </p:nvGrpSpPr>
            <p:grpSpPr>
              <a:xfrm>
                <a:off x="5166000" y="2383875"/>
                <a:ext cx="252000" cy="1802679"/>
                <a:chOff x="5621508" y="2203875"/>
                <a:chExt cx="252000" cy="1802679"/>
              </a:xfrm>
            </p:grpSpPr>
            <p:sp>
              <p:nvSpPr>
                <p:cNvPr id="52" name="object 43">
                  <a:extLst>
                    <a:ext uri="{FF2B5EF4-FFF2-40B4-BE49-F238E27FC236}">
                      <a16:creationId xmlns:a16="http://schemas.microsoft.com/office/drawing/2014/main" id="{C7205B66-8F0A-4B91-A6EA-8096F0FD2FDD}"/>
                    </a:ext>
                  </a:extLst>
                </p:cNvPr>
                <p:cNvSpPr/>
                <p:nvPr/>
              </p:nvSpPr>
              <p:spPr>
                <a:xfrm>
                  <a:off x="5621508" y="3291762"/>
                  <a:ext cx="252000" cy="714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530225">
                      <a:moveTo>
                        <a:pt x="0" y="529691"/>
                      </a:moveTo>
                      <a:lnTo>
                        <a:pt x="144005" y="529691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529691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44">
                  <a:extLst>
                    <a:ext uri="{FF2B5EF4-FFF2-40B4-BE49-F238E27FC236}">
                      <a16:creationId xmlns:a16="http://schemas.microsoft.com/office/drawing/2014/main" id="{E076E9F2-2759-4CDA-A888-92F2D0C7865D}"/>
                    </a:ext>
                  </a:extLst>
                </p:cNvPr>
                <p:cNvSpPr/>
                <p:nvPr/>
              </p:nvSpPr>
              <p:spPr>
                <a:xfrm>
                  <a:off x="5621508" y="2630764"/>
                  <a:ext cx="252000" cy="661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490854">
                      <a:moveTo>
                        <a:pt x="0" y="490308"/>
                      </a:moveTo>
                      <a:lnTo>
                        <a:pt x="144005" y="490308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490308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4" name="object 45">
                  <a:extLst>
                    <a:ext uri="{FF2B5EF4-FFF2-40B4-BE49-F238E27FC236}">
                      <a16:creationId xmlns:a16="http://schemas.microsoft.com/office/drawing/2014/main" id="{5EF330EE-1108-461E-A7AD-11FAD2B85013}"/>
                    </a:ext>
                  </a:extLst>
                </p:cNvPr>
                <p:cNvSpPr/>
                <p:nvPr/>
              </p:nvSpPr>
              <p:spPr>
                <a:xfrm>
                  <a:off x="5621508" y="2465823"/>
                  <a:ext cx="252000" cy="165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122554">
                      <a:moveTo>
                        <a:pt x="0" y="122351"/>
                      </a:moveTo>
                      <a:lnTo>
                        <a:pt x="144005" y="122351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122351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5" name="object 46">
                  <a:extLst>
                    <a:ext uri="{FF2B5EF4-FFF2-40B4-BE49-F238E27FC236}">
                      <a16:creationId xmlns:a16="http://schemas.microsoft.com/office/drawing/2014/main" id="{C4050B54-C8AD-4186-B470-11C702E91CD7}"/>
                    </a:ext>
                  </a:extLst>
                </p:cNvPr>
                <p:cNvSpPr/>
                <p:nvPr/>
              </p:nvSpPr>
              <p:spPr>
                <a:xfrm>
                  <a:off x="5621508" y="2203875"/>
                  <a:ext cx="252000" cy="261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194310">
                      <a:moveTo>
                        <a:pt x="0" y="194081"/>
                      </a:moveTo>
                      <a:lnTo>
                        <a:pt x="144005" y="194081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194081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61" name="object 52">
                <a:extLst>
                  <a:ext uri="{FF2B5EF4-FFF2-40B4-BE49-F238E27FC236}">
                    <a16:creationId xmlns:a16="http://schemas.microsoft.com/office/drawing/2014/main" id="{8AF54F83-51B2-4AAF-B5FD-9086A0A3FE27}"/>
                  </a:ext>
                </a:extLst>
              </p:cNvPr>
              <p:cNvSpPr txBox="1"/>
              <p:nvPr/>
            </p:nvSpPr>
            <p:spPr>
              <a:xfrm>
                <a:off x="561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2015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211E96D-711C-4FA3-BF53-0CC592061189}"/>
                  </a:ext>
                </a:extLst>
              </p:cNvPr>
              <p:cNvGrpSpPr/>
              <p:nvPr/>
            </p:nvGrpSpPr>
            <p:grpSpPr>
              <a:xfrm>
                <a:off x="5598000" y="2466517"/>
                <a:ext cx="252000" cy="1719816"/>
                <a:chOff x="6170523" y="2286517"/>
                <a:chExt cx="252000" cy="1719816"/>
              </a:xfrm>
            </p:grpSpPr>
            <p:sp>
              <p:nvSpPr>
                <p:cNvPr id="57" name="object 48">
                  <a:extLst>
                    <a:ext uri="{FF2B5EF4-FFF2-40B4-BE49-F238E27FC236}">
                      <a16:creationId xmlns:a16="http://schemas.microsoft.com/office/drawing/2014/main" id="{3703C018-1C83-435B-85D9-765509343C0E}"/>
                    </a:ext>
                  </a:extLst>
                </p:cNvPr>
                <p:cNvSpPr/>
                <p:nvPr/>
              </p:nvSpPr>
              <p:spPr>
                <a:xfrm>
                  <a:off x="6170523" y="3250450"/>
                  <a:ext cx="252000" cy="755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560704">
                      <a:moveTo>
                        <a:pt x="0" y="560336"/>
                      </a:moveTo>
                      <a:lnTo>
                        <a:pt x="144005" y="560336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560336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8" name="object 49">
                  <a:extLst>
                    <a:ext uri="{FF2B5EF4-FFF2-40B4-BE49-F238E27FC236}">
                      <a16:creationId xmlns:a16="http://schemas.microsoft.com/office/drawing/2014/main" id="{35633C14-92ED-4BA1-AAD6-0075F8EFB050}"/>
                    </a:ext>
                  </a:extLst>
                </p:cNvPr>
                <p:cNvSpPr/>
                <p:nvPr/>
              </p:nvSpPr>
              <p:spPr>
                <a:xfrm>
                  <a:off x="6170523" y="2644546"/>
                  <a:ext cx="252000" cy="606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449579">
                      <a:moveTo>
                        <a:pt x="0" y="449452"/>
                      </a:moveTo>
                      <a:lnTo>
                        <a:pt x="144005" y="449452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449452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9" name="object 50">
                  <a:extLst>
                    <a:ext uri="{FF2B5EF4-FFF2-40B4-BE49-F238E27FC236}">
                      <a16:creationId xmlns:a16="http://schemas.microsoft.com/office/drawing/2014/main" id="{59173B6D-C242-4B81-8B7A-C9C886A94142}"/>
                    </a:ext>
                  </a:extLst>
                </p:cNvPr>
                <p:cNvSpPr/>
                <p:nvPr/>
              </p:nvSpPr>
              <p:spPr>
                <a:xfrm>
                  <a:off x="6170523" y="2479450"/>
                  <a:ext cx="252000" cy="165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122554">
                      <a:moveTo>
                        <a:pt x="0" y="122351"/>
                      </a:moveTo>
                      <a:lnTo>
                        <a:pt x="144005" y="122351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122351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0" name="object 51">
                  <a:extLst>
                    <a:ext uri="{FF2B5EF4-FFF2-40B4-BE49-F238E27FC236}">
                      <a16:creationId xmlns:a16="http://schemas.microsoft.com/office/drawing/2014/main" id="{6E4287D0-0AF1-45E3-9F8E-2983E91E7916}"/>
                    </a:ext>
                  </a:extLst>
                </p:cNvPr>
                <p:cNvSpPr/>
                <p:nvPr/>
              </p:nvSpPr>
              <p:spPr>
                <a:xfrm>
                  <a:off x="6170523" y="2286517"/>
                  <a:ext cx="252000" cy="193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143510">
                      <a:moveTo>
                        <a:pt x="0" y="143001"/>
                      </a:moveTo>
                      <a:lnTo>
                        <a:pt x="144005" y="143001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143001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66" name="object 57">
                <a:extLst>
                  <a:ext uri="{FF2B5EF4-FFF2-40B4-BE49-F238E27FC236}">
                    <a16:creationId xmlns:a16="http://schemas.microsoft.com/office/drawing/2014/main" id="{B82287E0-AF1E-4445-88B8-24377705F3DC}"/>
                  </a:ext>
                </a:extLst>
              </p:cNvPr>
              <p:cNvSpPr txBox="1"/>
              <p:nvPr/>
            </p:nvSpPr>
            <p:spPr>
              <a:xfrm>
                <a:off x="604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2016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6B14651-10D3-4A2D-94ED-628A2E85206E}"/>
                  </a:ext>
                </a:extLst>
              </p:cNvPr>
              <p:cNvGrpSpPr/>
              <p:nvPr/>
            </p:nvGrpSpPr>
            <p:grpSpPr>
              <a:xfrm>
                <a:off x="6030000" y="2342578"/>
                <a:ext cx="252000" cy="1843463"/>
                <a:chOff x="6719554" y="2162578"/>
                <a:chExt cx="252000" cy="1843463"/>
              </a:xfrm>
            </p:grpSpPr>
            <p:sp>
              <p:nvSpPr>
                <p:cNvPr id="62" name="object 53">
                  <a:extLst>
                    <a:ext uri="{FF2B5EF4-FFF2-40B4-BE49-F238E27FC236}">
                      <a16:creationId xmlns:a16="http://schemas.microsoft.com/office/drawing/2014/main" id="{4ABA6155-0F09-4B1A-99A7-C60B1BD359A1}"/>
                    </a:ext>
                  </a:extLst>
                </p:cNvPr>
                <p:cNvSpPr/>
                <p:nvPr/>
              </p:nvSpPr>
              <p:spPr>
                <a:xfrm>
                  <a:off x="6719554" y="3195372"/>
                  <a:ext cx="252000" cy="810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601345">
                      <a:moveTo>
                        <a:pt x="0" y="601192"/>
                      </a:moveTo>
                      <a:lnTo>
                        <a:pt x="144005" y="601192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601192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3" name="object 54">
                  <a:extLst>
                    <a:ext uri="{FF2B5EF4-FFF2-40B4-BE49-F238E27FC236}">
                      <a16:creationId xmlns:a16="http://schemas.microsoft.com/office/drawing/2014/main" id="{1C9C265D-8120-436C-BB39-4C671FA94954}"/>
                    </a:ext>
                  </a:extLst>
                </p:cNvPr>
                <p:cNvSpPr/>
                <p:nvPr/>
              </p:nvSpPr>
              <p:spPr>
                <a:xfrm>
                  <a:off x="6719554" y="2520522"/>
                  <a:ext cx="252000" cy="675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501015">
                      <a:moveTo>
                        <a:pt x="0" y="500583"/>
                      </a:moveTo>
                      <a:lnTo>
                        <a:pt x="144005" y="500583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500583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4" name="object 55">
                  <a:extLst>
                    <a:ext uri="{FF2B5EF4-FFF2-40B4-BE49-F238E27FC236}">
                      <a16:creationId xmlns:a16="http://schemas.microsoft.com/office/drawing/2014/main" id="{DB1D204B-31B4-447A-82FA-C60F7303E7C2}"/>
                    </a:ext>
                  </a:extLst>
                </p:cNvPr>
                <p:cNvSpPr/>
                <p:nvPr/>
              </p:nvSpPr>
              <p:spPr>
                <a:xfrm>
                  <a:off x="6719554" y="2341576"/>
                  <a:ext cx="252000" cy="17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133350">
                      <a:moveTo>
                        <a:pt x="0" y="132740"/>
                      </a:moveTo>
                      <a:lnTo>
                        <a:pt x="144005" y="132740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13274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5" name="object 56">
                  <a:extLst>
                    <a:ext uri="{FF2B5EF4-FFF2-40B4-BE49-F238E27FC236}">
                      <a16:creationId xmlns:a16="http://schemas.microsoft.com/office/drawing/2014/main" id="{2320CEC0-FF5A-4328-B68F-F0B45067D052}"/>
                    </a:ext>
                  </a:extLst>
                </p:cNvPr>
                <p:cNvSpPr/>
                <p:nvPr/>
              </p:nvSpPr>
              <p:spPr>
                <a:xfrm>
                  <a:off x="6719554" y="2162578"/>
                  <a:ext cx="252000" cy="17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133350">
                      <a:moveTo>
                        <a:pt x="0" y="132791"/>
                      </a:moveTo>
                      <a:lnTo>
                        <a:pt x="144005" y="132791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132791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71" name="object 62">
                <a:extLst>
                  <a:ext uri="{FF2B5EF4-FFF2-40B4-BE49-F238E27FC236}">
                    <a16:creationId xmlns:a16="http://schemas.microsoft.com/office/drawing/2014/main" id="{A0E7781C-2139-413B-B2B4-4FDC60AEA8E9}"/>
                  </a:ext>
                </a:extLst>
              </p:cNvPr>
              <p:cNvSpPr txBox="1"/>
              <p:nvPr/>
            </p:nvSpPr>
            <p:spPr>
              <a:xfrm>
                <a:off x="648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2017</a:t>
                </a: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E8ADAF4-6653-4125-8B7A-65CB2EFE9BD8}"/>
                  </a:ext>
                </a:extLst>
              </p:cNvPr>
              <p:cNvGrpSpPr/>
              <p:nvPr/>
            </p:nvGrpSpPr>
            <p:grpSpPr>
              <a:xfrm>
                <a:off x="6462000" y="2246172"/>
                <a:ext cx="252000" cy="1939869"/>
                <a:chOff x="7268569" y="2066172"/>
                <a:chExt cx="252000" cy="1939869"/>
              </a:xfrm>
            </p:grpSpPr>
            <p:sp>
              <p:nvSpPr>
                <p:cNvPr id="67" name="object 58">
                  <a:extLst>
                    <a:ext uri="{FF2B5EF4-FFF2-40B4-BE49-F238E27FC236}">
                      <a16:creationId xmlns:a16="http://schemas.microsoft.com/office/drawing/2014/main" id="{9AC2B594-044E-4436-87EE-29EFB73C6C20}"/>
                    </a:ext>
                  </a:extLst>
                </p:cNvPr>
                <p:cNvSpPr/>
                <p:nvPr/>
              </p:nvSpPr>
              <p:spPr>
                <a:xfrm>
                  <a:off x="7268569" y="3195372"/>
                  <a:ext cx="252000" cy="810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601345">
                      <a:moveTo>
                        <a:pt x="0" y="601192"/>
                      </a:moveTo>
                      <a:lnTo>
                        <a:pt x="144005" y="601192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601192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8" name="object 59">
                  <a:extLst>
                    <a:ext uri="{FF2B5EF4-FFF2-40B4-BE49-F238E27FC236}">
                      <a16:creationId xmlns:a16="http://schemas.microsoft.com/office/drawing/2014/main" id="{0C572723-6BF1-41A3-B8F6-3CF824586257}"/>
                    </a:ext>
                  </a:extLst>
                </p:cNvPr>
                <p:cNvSpPr/>
                <p:nvPr/>
              </p:nvSpPr>
              <p:spPr>
                <a:xfrm>
                  <a:off x="7268569" y="2451748"/>
                  <a:ext cx="252000" cy="743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551815">
                      <a:moveTo>
                        <a:pt x="0" y="551599"/>
                      </a:moveTo>
                      <a:lnTo>
                        <a:pt x="144005" y="551599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551599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object 60">
                  <a:extLst>
                    <a:ext uri="{FF2B5EF4-FFF2-40B4-BE49-F238E27FC236}">
                      <a16:creationId xmlns:a16="http://schemas.microsoft.com/office/drawing/2014/main" id="{E3A9030F-F83E-4F6B-ADE9-D1B508FA5889}"/>
                    </a:ext>
                  </a:extLst>
                </p:cNvPr>
                <p:cNvSpPr/>
                <p:nvPr/>
              </p:nvSpPr>
              <p:spPr>
                <a:xfrm>
                  <a:off x="7268569" y="2245187"/>
                  <a:ext cx="252000" cy="207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153670">
                      <a:moveTo>
                        <a:pt x="0" y="153225"/>
                      </a:moveTo>
                      <a:lnTo>
                        <a:pt x="144005" y="153225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153225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0" name="object 61">
                  <a:extLst>
                    <a:ext uri="{FF2B5EF4-FFF2-40B4-BE49-F238E27FC236}">
                      <a16:creationId xmlns:a16="http://schemas.microsoft.com/office/drawing/2014/main" id="{1F55A236-8369-4578-8573-B7A825065007}"/>
                    </a:ext>
                  </a:extLst>
                </p:cNvPr>
                <p:cNvSpPr/>
                <p:nvPr/>
              </p:nvSpPr>
              <p:spPr>
                <a:xfrm>
                  <a:off x="7268569" y="2066172"/>
                  <a:ext cx="252000" cy="17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133350">
                      <a:moveTo>
                        <a:pt x="0" y="132791"/>
                      </a:moveTo>
                      <a:lnTo>
                        <a:pt x="144005" y="132791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132791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74" name="object 65">
                <a:extLst>
                  <a:ext uri="{FF2B5EF4-FFF2-40B4-BE49-F238E27FC236}">
                    <a16:creationId xmlns:a16="http://schemas.microsoft.com/office/drawing/2014/main" id="{BBE699A3-E982-4C64-8C4A-4EB74846859A}"/>
                  </a:ext>
                </a:extLst>
              </p:cNvPr>
              <p:cNvSpPr txBox="1"/>
              <p:nvPr/>
            </p:nvSpPr>
            <p:spPr>
              <a:xfrm>
                <a:off x="777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2020</a:t>
                </a:r>
              </a:p>
            </p:txBody>
          </p:sp>
          <p:sp>
            <p:nvSpPr>
              <p:cNvPr id="85" name="object 76">
                <a:extLst>
                  <a:ext uri="{FF2B5EF4-FFF2-40B4-BE49-F238E27FC236}">
                    <a16:creationId xmlns:a16="http://schemas.microsoft.com/office/drawing/2014/main" id="{2F559F2D-EEB2-45AB-B802-9009345BD5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2000" y="2257200"/>
                <a:ext cx="147600" cy="14760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78">
                <a:extLst>
                  <a:ext uri="{FF2B5EF4-FFF2-40B4-BE49-F238E27FC236}">
                    <a16:creationId xmlns:a16="http://schemas.microsoft.com/office/drawing/2014/main" id="{178802F1-6B2B-4D0E-BE1D-86232CFF07D5}"/>
                  </a:ext>
                </a:extLst>
              </p:cNvPr>
              <p:cNvSpPr/>
              <p:nvPr/>
            </p:nvSpPr>
            <p:spPr>
              <a:xfrm>
                <a:off x="1620000" y="1980000"/>
                <a:ext cx="6480000" cy="2202338"/>
              </a:xfrm>
              <a:custGeom>
                <a:avLst/>
                <a:gdLst/>
                <a:ahLst/>
                <a:cxnLst/>
                <a:rect l="l" t="t" r="r" b="b"/>
                <a:pathLst>
                  <a:path w="6025515" h="1638300">
                    <a:moveTo>
                      <a:pt x="0" y="0"/>
                    </a:moveTo>
                    <a:lnTo>
                      <a:pt x="0" y="1637893"/>
                    </a:lnTo>
                    <a:lnTo>
                      <a:pt x="6024994" y="1637893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E019D4D0-F8CF-40C1-AFF6-29709AF9463D}"/>
                  </a:ext>
                </a:extLst>
              </p:cNvPr>
              <p:cNvSpPr txBox="1"/>
              <p:nvPr/>
            </p:nvSpPr>
            <p:spPr>
              <a:xfrm>
                <a:off x="1224000" y="1916090"/>
                <a:ext cx="317395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12 000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E672547E-528B-492B-9A34-39522427C09B}"/>
                  </a:ext>
                </a:extLst>
              </p:cNvPr>
              <p:cNvSpPr txBox="1"/>
              <p:nvPr/>
            </p:nvSpPr>
            <p:spPr>
              <a:xfrm>
                <a:off x="1223999" y="2282400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10 000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A15ECD3-8202-4BB7-92FB-A594F7547152}"/>
                  </a:ext>
                </a:extLst>
              </p:cNvPr>
              <p:cNvSpPr txBox="1"/>
              <p:nvPr/>
            </p:nvSpPr>
            <p:spPr>
              <a:xfrm>
                <a:off x="1310563" y="26532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8000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FD76434A-83CC-450A-9281-8446627CF782}"/>
                  </a:ext>
                </a:extLst>
              </p:cNvPr>
              <p:cNvSpPr txBox="1"/>
              <p:nvPr/>
            </p:nvSpPr>
            <p:spPr>
              <a:xfrm>
                <a:off x="1310562" y="30204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6000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F60AF3F1-1AFB-4A0E-BA86-4F4ACB5BE7BC}"/>
                  </a:ext>
                </a:extLst>
              </p:cNvPr>
              <p:cNvSpPr txBox="1"/>
              <p:nvPr/>
            </p:nvSpPr>
            <p:spPr>
              <a:xfrm>
                <a:off x="1310562" y="33876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4000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C3EFD6A3-6420-47FA-BB59-1377F991E73B}"/>
                  </a:ext>
                </a:extLst>
              </p:cNvPr>
              <p:cNvSpPr txBox="1"/>
              <p:nvPr/>
            </p:nvSpPr>
            <p:spPr>
              <a:xfrm>
                <a:off x="1310563" y="37584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2000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78202498-E51C-46DE-9682-94355ABB0BE7}"/>
                  </a:ext>
                </a:extLst>
              </p:cNvPr>
              <p:cNvSpPr txBox="1"/>
              <p:nvPr/>
            </p:nvSpPr>
            <p:spPr>
              <a:xfrm>
                <a:off x="1483687" y="4126449"/>
                <a:ext cx="5770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110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38442-0A91-4082-8CAA-722A0E7BE1B6}"/>
              </a:ext>
            </a:extLst>
          </p:cNvPr>
          <p:cNvSpPr/>
          <p:nvPr/>
        </p:nvSpPr>
        <p:spPr>
          <a:xfrm>
            <a:off x="0" y="1080000"/>
            <a:ext cx="9906000" cy="1260000"/>
          </a:xfrm>
          <a:prstGeom prst="rect">
            <a:avLst/>
          </a:prstGeom>
          <a:solidFill>
            <a:srgbClr val="8B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/>
            <a:r>
              <a:rPr lang="en-GB" sz="4000" dirty="0">
                <a:solidFill>
                  <a:prstClr val="white"/>
                </a:solidFill>
                <a:latin typeface="Avenir LT 65 Medium" panose="020B0603020000020003" pitchFamily="34" charset="0"/>
              </a:rPr>
              <a:t>14. </a:t>
            </a:r>
            <a:r>
              <a:rPr lang="en-GB" sz="4000" dirty="0">
                <a:solidFill>
                  <a:prstClr val="white"/>
                </a:solidFill>
                <a:latin typeface="Avenir LT Std 65 Medium" panose="020B0803020203020204" pitchFamily="34" charset="0"/>
              </a:rPr>
              <a:t>Western and central Africa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65 Medium" panose="020B0803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336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B04622-6C11-418A-8F01-5665FE99A414}"/>
              </a:ext>
            </a:extLst>
          </p:cNvPr>
          <p:cNvGrpSpPr/>
          <p:nvPr/>
        </p:nvGrpSpPr>
        <p:grpSpPr>
          <a:xfrm>
            <a:off x="0" y="72000"/>
            <a:ext cx="9907200" cy="6428055"/>
            <a:chOff x="0" y="72000"/>
            <a:chExt cx="9907200" cy="6428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72000"/>
              <a:ext cx="99072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Antiretroviral therapy coverage among children </a:t>
              </a:r>
            </a:p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(aged 0–14 years) and adults (aged 15 years and older), </a:t>
              </a:r>
            </a:p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western and central Africa, 2017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6B3E6E5-3631-41DA-B12D-818D3EF83F9F}"/>
                </a:ext>
              </a:extLst>
            </p:cNvPr>
            <p:cNvGrpSpPr/>
            <p:nvPr/>
          </p:nvGrpSpPr>
          <p:grpSpPr>
            <a:xfrm>
              <a:off x="2996285" y="5940000"/>
              <a:ext cx="3648903" cy="151323"/>
              <a:chOff x="2520000" y="5724000"/>
              <a:chExt cx="3648903" cy="151323"/>
            </a:xfrm>
          </p:grpSpPr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C438955D-E36B-4127-AA1A-FDC5CCE39D8C}"/>
                  </a:ext>
                </a:extLst>
              </p:cNvPr>
              <p:cNvSpPr txBox="1"/>
              <p:nvPr/>
            </p:nvSpPr>
            <p:spPr>
              <a:xfrm>
                <a:off x="2664000" y="5724000"/>
                <a:ext cx="1466407" cy="1513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defTabSz="914400">
                  <a:lnSpc>
                    <a:spcPct val="100000"/>
                  </a:lnSpc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Children (aged 0–14 years)</a:t>
                </a:r>
              </a:p>
            </p:txBody>
          </p:sp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2521D16B-20B8-47DB-90FE-7C7A58CF52A4}"/>
                  </a:ext>
                </a:extLst>
              </p:cNvPr>
              <p:cNvSpPr/>
              <p:nvPr/>
            </p:nvSpPr>
            <p:spPr>
              <a:xfrm>
                <a:off x="2520000" y="5760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7B6A26AF-11B3-4996-B632-9ABC5BBD8B18}"/>
                  </a:ext>
                </a:extLst>
              </p:cNvPr>
              <p:cNvSpPr txBox="1"/>
              <p:nvPr/>
            </p:nvSpPr>
            <p:spPr>
              <a:xfrm>
                <a:off x="4464000" y="5724000"/>
                <a:ext cx="1704903" cy="1513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defTabSz="914400">
                  <a:lnSpc>
                    <a:spcPct val="100000"/>
                  </a:lnSpc>
                  <a:spcBef>
                    <a:spcPts val="100"/>
                  </a:spcBef>
                  <a:tabLst>
                    <a:tab pos="709295" algn="l"/>
                    <a:tab pos="1808480" algn="l"/>
                  </a:tabLst>
                  <a:defRPr/>
                </a:pPr>
                <a:r>
                  <a:rPr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Adults (aged 15 years and older)</a:t>
                </a:r>
              </a:p>
            </p:txBody>
          </p:sp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9BDA4D39-8DE4-446F-89A7-A997CA4DC3AF}"/>
                  </a:ext>
                </a:extLst>
              </p:cNvPr>
              <p:cNvSpPr/>
              <p:nvPr/>
            </p:nvSpPr>
            <p:spPr>
              <a:xfrm>
                <a:off x="4320000" y="57600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08C2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0A4C7A7-C9E3-4BB8-A582-D70A31C14D60}"/>
                </a:ext>
              </a:extLst>
            </p:cNvPr>
            <p:cNvGrpSpPr/>
            <p:nvPr/>
          </p:nvGrpSpPr>
          <p:grpSpPr>
            <a:xfrm>
              <a:off x="2988000" y="1620000"/>
              <a:ext cx="3945684" cy="4023258"/>
              <a:chOff x="2396716" y="1647035"/>
              <a:chExt cx="3945684" cy="4023258"/>
            </a:xfrm>
          </p:grpSpPr>
          <p:sp>
            <p:nvSpPr>
              <p:cNvPr id="14" name="object 8">
                <a:extLst>
                  <a:ext uri="{FF2B5EF4-FFF2-40B4-BE49-F238E27FC236}">
                    <a16:creationId xmlns:a16="http://schemas.microsoft.com/office/drawing/2014/main" id="{5B03F048-404B-497F-BC2E-E208D8A52B90}"/>
                  </a:ext>
                </a:extLst>
              </p:cNvPr>
              <p:cNvSpPr/>
              <p:nvPr/>
            </p:nvSpPr>
            <p:spPr>
              <a:xfrm>
                <a:off x="2396716" y="1647035"/>
                <a:ext cx="3945684" cy="402325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9">
                <a:extLst>
                  <a:ext uri="{FF2B5EF4-FFF2-40B4-BE49-F238E27FC236}">
                    <a16:creationId xmlns:a16="http://schemas.microsoft.com/office/drawing/2014/main" id="{EEC4F997-5A84-4454-9FF1-22D1F16F6C39}"/>
                  </a:ext>
                </a:extLst>
              </p:cNvPr>
              <p:cNvSpPr txBox="1"/>
              <p:nvPr/>
            </p:nvSpPr>
            <p:spPr>
              <a:xfrm>
                <a:off x="2480616" y="1801445"/>
                <a:ext cx="457387" cy="243656"/>
              </a:xfrm>
              <a:prstGeom prst="rect">
                <a:avLst/>
              </a:prstGeom>
            </p:spPr>
            <p:txBody>
              <a:bodyPr vert="horz" wrap="square" lIns="0" tIns="3810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  <a:cs typeface="Lucida Sans"/>
                  </a:rPr>
                  <a:t>Gambia</a:t>
                </a:r>
                <a:endParaRPr sz="800" b="1" dirty="0">
                  <a:latin typeface="Arial Nova" panose="020B0504020202020204" pitchFamily="34" charset="0"/>
                  <a:cs typeface="Lucida Sans"/>
                </a:endParaRP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  <a:cs typeface="Avenir LT 35 Light"/>
                  </a:rPr>
                  <a:t>29%</a:t>
                </a:r>
                <a:r>
                  <a:rPr sz="700" b="1" spc="50" dirty="0">
                    <a:solidFill>
                      <a:srgbClr val="18171C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  <a:cs typeface="Avenir LT 35 Light"/>
                  </a:rPr>
                  <a:t>33%</a:t>
                </a:r>
                <a:endParaRPr sz="700" b="1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6" name="object 10">
                <a:extLst>
                  <a:ext uri="{FF2B5EF4-FFF2-40B4-BE49-F238E27FC236}">
                    <a16:creationId xmlns:a16="http://schemas.microsoft.com/office/drawing/2014/main" id="{3B20B320-B255-49D1-AF9D-43003FE5844D}"/>
                  </a:ext>
                </a:extLst>
              </p:cNvPr>
              <p:cNvSpPr txBox="1"/>
              <p:nvPr/>
            </p:nvSpPr>
            <p:spPr>
              <a:xfrm>
                <a:off x="2538200" y="2108719"/>
                <a:ext cx="452863" cy="236602"/>
              </a:xfrm>
              <a:prstGeom prst="rect">
                <a:avLst/>
              </a:prstGeom>
            </p:spPr>
            <p:txBody>
              <a:bodyPr vert="horz" wrap="square" lIns="0" tIns="31114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244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Senegal</a:t>
                </a:r>
              </a:p>
              <a:p>
                <a:pPr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25% 58%</a:t>
                </a:r>
              </a:p>
            </p:txBody>
          </p:sp>
          <p:sp>
            <p:nvSpPr>
              <p:cNvPr id="17" name="object 11">
                <a:extLst>
                  <a:ext uri="{FF2B5EF4-FFF2-40B4-BE49-F238E27FC236}">
                    <a16:creationId xmlns:a16="http://schemas.microsoft.com/office/drawing/2014/main" id="{D9DBC59B-0554-48DD-8AEA-DEA7E0C3FFE9}"/>
                  </a:ext>
                </a:extLst>
              </p:cNvPr>
              <p:cNvSpPr txBox="1"/>
              <p:nvPr/>
            </p:nvSpPr>
            <p:spPr>
              <a:xfrm>
                <a:off x="2596232" y="2430407"/>
                <a:ext cx="443285" cy="242374"/>
              </a:xfrm>
              <a:prstGeom prst="rect">
                <a:avLst/>
              </a:prstGeom>
            </p:spPr>
            <p:txBody>
              <a:bodyPr vert="horz" wrap="square" lIns="0" tIns="3683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29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Guinea</a:t>
                </a:r>
                <a:endParaRPr lang="en-GB" sz="800" b="1" spc="-30" dirty="0">
                  <a:solidFill>
                    <a:srgbClr val="18171C"/>
                  </a:solidFill>
                  <a:latin typeface="Arial Nova" panose="020B0504020202020204" pitchFamily="34" charset="0"/>
                </a:endParaRP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18% 37%</a:t>
                </a:r>
              </a:p>
            </p:txBody>
          </p: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7DBFE9F3-1B88-4064-9619-514714295F94}"/>
                  </a:ext>
                </a:extLst>
              </p:cNvPr>
              <p:cNvSpPr txBox="1"/>
              <p:nvPr/>
            </p:nvSpPr>
            <p:spPr>
              <a:xfrm>
                <a:off x="2438258" y="3271073"/>
                <a:ext cx="675303" cy="241733"/>
              </a:xfrm>
              <a:prstGeom prst="rect">
                <a:avLst/>
              </a:prstGeom>
            </p:spPr>
            <p:txBody>
              <a:bodyPr vert="horz" wrap="square" lIns="0" tIns="36195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285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Guinea-Bissau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16% 32%</a:t>
                </a:r>
              </a:p>
            </p:txBody>
          </p:sp>
          <p:sp>
            <p:nvSpPr>
              <p:cNvPr id="19" name="object 13">
                <a:extLst>
                  <a:ext uri="{FF2B5EF4-FFF2-40B4-BE49-F238E27FC236}">
                    <a16:creationId xmlns:a16="http://schemas.microsoft.com/office/drawing/2014/main" id="{D5B67E32-8DEC-4FF4-8A6E-A6520E031CCA}"/>
                  </a:ext>
                </a:extLst>
              </p:cNvPr>
              <p:cNvSpPr txBox="1"/>
              <p:nvPr/>
            </p:nvSpPr>
            <p:spPr>
              <a:xfrm>
                <a:off x="2422917" y="4310952"/>
                <a:ext cx="557835" cy="244939"/>
              </a:xfrm>
              <a:prstGeom prst="rect">
                <a:avLst/>
              </a:prstGeom>
            </p:spPr>
            <p:txBody>
              <a:bodyPr vert="horz" wrap="square" lIns="0" tIns="3937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31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Cape Verde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92% 74%</a:t>
                </a:r>
              </a:p>
            </p:txBody>
          </p:sp>
          <p:sp>
            <p:nvSpPr>
              <p:cNvPr id="20" name="object 14">
                <a:extLst>
                  <a:ext uri="{FF2B5EF4-FFF2-40B4-BE49-F238E27FC236}">
                    <a16:creationId xmlns:a16="http://schemas.microsoft.com/office/drawing/2014/main" id="{40DC6913-0192-4A9B-8A05-A18CFC0ADD77}"/>
                  </a:ext>
                </a:extLst>
              </p:cNvPr>
              <p:cNvSpPr txBox="1"/>
              <p:nvPr/>
            </p:nvSpPr>
            <p:spPr>
              <a:xfrm>
                <a:off x="4361173" y="1984260"/>
                <a:ext cx="591827" cy="237885"/>
              </a:xfrm>
              <a:prstGeom prst="rect">
                <a:avLst/>
              </a:prstGeom>
            </p:spPr>
            <p:txBody>
              <a:bodyPr vert="horz" wrap="square" lIns="0" tIns="32384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254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Côte d'Ivoire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27% 47%</a:t>
                </a:r>
              </a:p>
            </p:txBody>
          </p:sp>
          <p:sp>
            <p:nvSpPr>
              <p:cNvPr id="21" name="object 15">
                <a:extLst>
                  <a:ext uri="{FF2B5EF4-FFF2-40B4-BE49-F238E27FC236}">
                    <a16:creationId xmlns:a16="http://schemas.microsoft.com/office/drawing/2014/main" id="{39E259BC-04EC-4A05-9E72-65C24E1359C3}"/>
                  </a:ext>
                </a:extLst>
              </p:cNvPr>
              <p:cNvSpPr txBox="1"/>
              <p:nvPr/>
            </p:nvSpPr>
            <p:spPr>
              <a:xfrm>
                <a:off x="3171131" y="3431063"/>
                <a:ext cx="689593" cy="521297"/>
              </a:xfrm>
              <a:prstGeom prst="rect">
                <a:avLst/>
              </a:prstGeom>
            </p:spPr>
            <p:txBody>
              <a:bodyPr vert="horz" wrap="square" lIns="0" tIns="38735" rIns="0" bIns="0" rtlCol="0">
                <a:spAutoFit/>
              </a:bodyPr>
              <a:lstStyle/>
              <a:p>
                <a:pPr marL="270000">
                  <a:lnSpc>
                    <a:spcPts val="800"/>
                  </a:lnSpc>
                  <a:spcBef>
                    <a:spcPts val="305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Togo</a:t>
                </a:r>
              </a:p>
              <a:p>
                <a:pPr marL="28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30% 60%</a:t>
                </a:r>
              </a:p>
              <a:p>
                <a:pPr>
                  <a:lnSpc>
                    <a:spcPct val="100000"/>
                  </a:lnSpc>
                </a:pPr>
                <a:endParaRPr sz="550" dirty="0">
                  <a:latin typeface="Times New Roman"/>
                  <a:cs typeface="Times New Roman"/>
                </a:endParaRPr>
              </a:p>
              <a:p>
                <a:pPr marL="12700">
                  <a:lnSpc>
                    <a:spcPts val="800"/>
                  </a:lnSpc>
                  <a:spcBef>
                    <a:spcPts val="5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Burkina Faso</a:t>
                </a:r>
              </a:p>
              <a:p>
                <a:pPr marL="18000">
                  <a:lnSpc>
                    <a:spcPts val="7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28% 69%</a:t>
                </a:r>
              </a:p>
            </p:txBody>
          </p:sp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091704CF-47B8-4C7E-B583-58D5DDDC5389}"/>
                  </a:ext>
                </a:extLst>
              </p:cNvPr>
              <p:cNvSpPr txBox="1"/>
              <p:nvPr/>
            </p:nvSpPr>
            <p:spPr>
              <a:xfrm>
                <a:off x="3064173" y="4251666"/>
                <a:ext cx="432505" cy="243656"/>
              </a:xfrm>
              <a:prstGeom prst="rect">
                <a:avLst/>
              </a:prstGeom>
            </p:spPr>
            <p:txBody>
              <a:bodyPr vert="horz" wrap="square" lIns="0" tIns="3810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30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Liberia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18% 30%</a:t>
                </a:r>
              </a:p>
            </p:txBody>
          </p:sp>
          <p:sp>
            <p:nvSpPr>
              <p:cNvPr id="23" name="object 17">
                <a:extLst>
                  <a:ext uri="{FF2B5EF4-FFF2-40B4-BE49-F238E27FC236}">
                    <a16:creationId xmlns:a16="http://schemas.microsoft.com/office/drawing/2014/main" id="{820C6D99-2AED-47F6-887D-7E674AF27D0A}"/>
                  </a:ext>
                </a:extLst>
              </p:cNvPr>
              <p:cNvSpPr txBox="1"/>
              <p:nvPr/>
            </p:nvSpPr>
            <p:spPr>
              <a:xfrm>
                <a:off x="3039518" y="4636229"/>
                <a:ext cx="600582" cy="243656"/>
              </a:xfrm>
              <a:prstGeom prst="rect">
                <a:avLst/>
              </a:prstGeom>
            </p:spPr>
            <p:txBody>
              <a:bodyPr vert="horz" wrap="square" lIns="0" tIns="3810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30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Sierra Leone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18% 41%</a:t>
                </a:r>
              </a:p>
            </p:txBody>
          </p:sp>
          <p:sp>
            <p:nvSpPr>
              <p:cNvPr id="24" name="object 18">
                <a:extLst>
                  <a:ext uri="{FF2B5EF4-FFF2-40B4-BE49-F238E27FC236}">
                    <a16:creationId xmlns:a16="http://schemas.microsoft.com/office/drawing/2014/main" id="{0AB5BD2D-7B13-43EF-AC90-62EC2EB30654}"/>
                  </a:ext>
                </a:extLst>
              </p:cNvPr>
              <p:cNvSpPr txBox="1"/>
              <p:nvPr/>
            </p:nvSpPr>
            <p:spPr>
              <a:xfrm>
                <a:off x="2903352" y="2770185"/>
                <a:ext cx="499745" cy="246221"/>
              </a:xfrm>
              <a:prstGeom prst="rect">
                <a:avLst/>
              </a:prstGeom>
            </p:spPr>
            <p:txBody>
              <a:bodyPr vert="horz" wrap="square" lIns="0" tIns="4064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32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Mauritania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25%   34%</a:t>
                </a:r>
              </a:p>
            </p:txBody>
          </p:sp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680728A8-F97C-4270-88F5-DC0EAE927E91}"/>
                  </a:ext>
                </a:extLst>
              </p:cNvPr>
              <p:cNvSpPr txBox="1"/>
              <p:nvPr/>
            </p:nvSpPr>
            <p:spPr>
              <a:xfrm>
                <a:off x="3358542" y="2717651"/>
                <a:ext cx="449494" cy="243656"/>
              </a:xfrm>
              <a:prstGeom prst="rect">
                <a:avLst/>
              </a:prstGeom>
            </p:spPr>
            <p:txBody>
              <a:bodyPr vert="horz" wrap="square" lIns="0" tIns="3810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30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Mali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23% 33%</a:t>
                </a:r>
              </a:p>
            </p:txBody>
          </p:sp>
          <p:sp>
            <p:nvSpPr>
              <p:cNvPr id="26" name="object 20">
                <a:extLst>
                  <a:ext uri="{FF2B5EF4-FFF2-40B4-BE49-F238E27FC236}">
                    <a16:creationId xmlns:a16="http://schemas.microsoft.com/office/drawing/2014/main" id="{ED46D25F-CC73-4E64-B003-3864C8E7C5AA}"/>
                  </a:ext>
                </a:extLst>
              </p:cNvPr>
              <p:cNvSpPr txBox="1"/>
              <p:nvPr/>
            </p:nvSpPr>
            <p:spPr>
              <a:xfrm>
                <a:off x="4488296" y="2301531"/>
                <a:ext cx="402505" cy="246862"/>
              </a:xfrm>
              <a:prstGeom prst="rect">
                <a:avLst/>
              </a:prstGeom>
            </p:spPr>
            <p:txBody>
              <a:bodyPr vert="horz" wrap="square" lIns="0" tIns="41275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325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Niger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39% 53%</a:t>
                </a:r>
              </a:p>
            </p:txBody>
          </p:sp>
          <p:sp>
            <p:nvSpPr>
              <p:cNvPr id="27" name="object 21">
                <a:extLst>
                  <a:ext uri="{FF2B5EF4-FFF2-40B4-BE49-F238E27FC236}">
                    <a16:creationId xmlns:a16="http://schemas.microsoft.com/office/drawing/2014/main" id="{B2A0E981-146E-47C1-920F-E1920B552508}"/>
                  </a:ext>
                </a:extLst>
              </p:cNvPr>
              <p:cNvSpPr txBox="1"/>
              <p:nvPr/>
            </p:nvSpPr>
            <p:spPr>
              <a:xfrm>
                <a:off x="5167027" y="2628971"/>
                <a:ext cx="419424" cy="241092"/>
              </a:xfrm>
              <a:prstGeom prst="rect">
                <a:avLst/>
              </a:prstGeom>
            </p:spPr>
            <p:txBody>
              <a:bodyPr vert="horz" wrap="square" lIns="0" tIns="3556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28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Ghana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23% 42%</a:t>
                </a:r>
              </a:p>
            </p:txBody>
          </p:sp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id="{88EA44EF-834C-4855-992D-A953842F3E84}"/>
                  </a:ext>
                </a:extLst>
              </p:cNvPr>
              <p:cNvSpPr txBox="1"/>
              <p:nvPr/>
            </p:nvSpPr>
            <p:spPr>
              <a:xfrm>
                <a:off x="3727090" y="5034313"/>
                <a:ext cx="492108" cy="246862"/>
              </a:xfrm>
              <a:prstGeom prst="rect">
                <a:avLst/>
              </a:prstGeom>
            </p:spPr>
            <p:txBody>
              <a:bodyPr vert="horz" wrap="square" lIns="0" tIns="41275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325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Cameroon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25%</a:t>
                </a:r>
                <a:r>
                  <a:rPr lang="en-GB"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 </a:t>
                </a: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51%</a:t>
                </a:r>
              </a:p>
            </p:txBody>
          </p:sp>
          <p:sp>
            <p:nvSpPr>
              <p:cNvPr id="29" name="object 23">
                <a:extLst>
                  <a:ext uri="{FF2B5EF4-FFF2-40B4-BE49-F238E27FC236}">
                    <a16:creationId xmlns:a16="http://schemas.microsoft.com/office/drawing/2014/main" id="{B835A620-33A8-4C65-93CC-69CEBDFDA142}"/>
                  </a:ext>
                </a:extLst>
              </p:cNvPr>
              <p:cNvSpPr txBox="1"/>
              <p:nvPr/>
            </p:nvSpPr>
            <p:spPr>
              <a:xfrm>
                <a:off x="3949856" y="4718128"/>
                <a:ext cx="812430" cy="240450"/>
              </a:xfrm>
              <a:prstGeom prst="rect">
                <a:avLst/>
              </a:prstGeom>
            </p:spPr>
            <p:txBody>
              <a:bodyPr vert="horz" wrap="square" lIns="0" tIns="34925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275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Equatorial Guinea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17% 40%</a:t>
                </a:r>
              </a:p>
            </p:txBody>
          </p:sp>
          <p:sp>
            <p:nvSpPr>
              <p:cNvPr id="30" name="object 24">
                <a:extLst>
                  <a:ext uri="{FF2B5EF4-FFF2-40B4-BE49-F238E27FC236}">
                    <a16:creationId xmlns:a16="http://schemas.microsoft.com/office/drawing/2014/main" id="{C9FC4BE9-65E7-4995-B002-4DDB026B6C3E}"/>
                  </a:ext>
                </a:extLst>
              </p:cNvPr>
              <p:cNvSpPr txBox="1"/>
              <p:nvPr/>
            </p:nvSpPr>
            <p:spPr>
              <a:xfrm>
                <a:off x="4003774" y="4203354"/>
                <a:ext cx="432505" cy="247504"/>
              </a:xfrm>
              <a:prstGeom prst="rect">
                <a:avLst/>
              </a:prstGeom>
            </p:spPr>
            <p:txBody>
              <a:bodyPr vert="horz" wrap="square" lIns="0" tIns="4191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33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Gabon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50% 59%</a:t>
                </a:r>
              </a:p>
            </p:txBody>
          </p:sp>
          <p:sp>
            <p:nvSpPr>
              <p:cNvPr id="31" name="object 25">
                <a:extLst>
                  <a:ext uri="{FF2B5EF4-FFF2-40B4-BE49-F238E27FC236}">
                    <a16:creationId xmlns:a16="http://schemas.microsoft.com/office/drawing/2014/main" id="{A7D71346-D877-4DAC-A2ED-0D7CD226008E}"/>
                  </a:ext>
                </a:extLst>
              </p:cNvPr>
              <p:cNvSpPr txBox="1"/>
              <p:nvPr/>
            </p:nvSpPr>
            <p:spPr>
              <a:xfrm>
                <a:off x="4175131" y="2794452"/>
                <a:ext cx="691975" cy="510396"/>
              </a:xfrm>
              <a:prstGeom prst="rect">
                <a:avLst/>
              </a:prstGeom>
            </p:spPr>
            <p:txBody>
              <a:bodyPr vert="horz" wrap="square" lIns="0" tIns="3556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28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Benin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27% 58%</a:t>
                </a:r>
              </a:p>
              <a:p>
                <a:pPr marL="234000">
                  <a:lnSpc>
                    <a:spcPts val="800"/>
                  </a:lnSpc>
                  <a:spcBef>
                    <a:spcPts val="515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Chad</a:t>
                </a:r>
              </a:p>
              <a:p>
                <a:pPr marL="252000">
                  <a:lnSpc>
                    <a:spcPts val="7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18% 49%</a:t>
                </a:r>
              </a:p>
            </p:txBody>
          </p:sp>
          <p:sp>
            <p:nvSpPr>
              <p:cNvPr id="32" name="object 26">
                <a:extLst>
                  <a:ext uri="{FF2B5EF4-FFF2-40B4-BE49-F238E27FC236}">
                    <a16:creationId xmlns:a16="http://schemas.microsoft.com/office/drawing/2014/main" id="{412715AB-B22E-491C-BE5D-E213E331E6C6}"/>
                  </a:ext>
                </a:extLst>
              </p:cNvPr>
              <p:cNvSpPr txBox="1"/>
              <p:nvPr/>
            </p:nvSpPr>
            <p:spPr>
              <a:xfrm>
                <a:off x="4436280" y="3431989"/>
                <a:ext cx="1162773" cy="239168"/>
              </a:xfrm>
              <a:prstGeom prst="rect">
                <a:avLst/>
              </a:prstGeom>
            </p:spPr>
            <p:txBody>
              <a:bodyPr vert="horz" wrap="square" lIns="0" tIns="33655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265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Central African Republic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25% 33%</a:t>
                </a:r>
              </a:p>
            </p:txBody>
          </p:sp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id="{E55ACF5A-387F-4CC9-AEE3-CA6CA78AEA40}"/>
                  </a:ext>
                </a:extLst>
              </p:cNvPr>
              <p:cNvSpPr txBox="1"/>
              <p:nvPr/>
            </p:nvSpPr>
            <p:spPr>
              <a:xfrm>
                <a:off x="5265912" y="4188134"/>
                <a:ext cx="443172" cy="246221"/>
              </a:xfrm>
              <a:prstGeom prst="rect">
                <a:avLst/>
              </a:prstGeom>
            </p:spPr>
            <p:txBody>
              <a:bodyPr vert="horz" wrap="square" lIns="0" tIns="4064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32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Burundi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38% 82%</a:t>
                </a:r>
              </a:p>
            </p:txBody>
          </p:sp>
          <p:sp>
            <p:nvSpPr>
              <p:cNvPr id="34" name="object 28">
                <a:extLst>
                  <a:ext uri="{FF2B5EF4-FFF2-40B4-BE49-F238E27FC236}">
                    <a16:creationId xmlns:a16="http://schemas.microsoft.com/office/drawing/2014/main" id="{E8D2EB1C-211B-40C7-B0CD-D58C738FAEDA}"/>
                  </a:ext>
                </a:extLst>
              </p:cNvPr>
              <p:cNvSpPr txBox="1"/>
              <p:nvPr/>
            </p:nvSpPr>
            <p:spPr>
              <a:xfrm>
                <a:off x="4574505" y="3817321"/>
                <a:ext cx="949392" cy="30777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>
                  <a:lnSpc>
                    <a:spcPts val="800"/>
                  </a:lnSpc>
                  <a:spcBef>
                    <a:spcPts val="10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Democratic Republic  of the Congo</a:t>
                </a:r>
              </a:p>
              <a:p>
                <a:pPr marL="18000">
                  <a:lnSpc>
                    <a:spcPts val="7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34% 58%</a:t>
                </a:r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3D05946B-7858-4F6C-A2EC-E5C74A233EBB}"/>
                  </a:ext>
                </a:extLst>
              </p:cNvPr>
              <p:cNvSpPr txBox="1"/>
              <p:nvPr/>
            </p:nvSpPr>
            <p:spPr>
              <a:xfrm>
                <a:off x="4890802" y="5007760"/>
                <a:ext cx="443172" cy="246221"/>
              </a:xfrm>
              <a:prstGeom prst="rect">
                <a:avLst/>
              </a:prstGeom>
            </p:spPr>
            <p:txBody>
              <a:bodyPr vert="horz" wrap="square" lIns="0" tIns="4064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32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Congo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18% 30%</a:t>
                </a:r>
              </a:p>
            </p:txBody>
          </p:sp>
          <p:sp>
            <p:nvSpPr>
              <p:cNvPr id="37" name="object 31">
                <a:extLst>
                  <a:ext uri="{FF2B5EF4-FFF2-40B4-BE49-F238E27FC236}">
                    <a16:creationId xmlns:a16="http://schemas.microsoft.com/office/drawing/2014/main" id="{1D3A2108-649C-43B1-B3C3-DEC69BA73B66}"/>
                  </a:ext>
                </a:extLst>
              </p:cNvPr>
              <p:cNvSpPr txBox="1"/>
              <p:nvPr/>
            </p:nvSpPr>
            <p:spPr>
              <a:xfrm>
                <a:off x="3860724" y="3261137"/>
                <a:ext cx="444204" cy="21800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10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Nigeria</a:t>
                </a:r>
                <a:endParaRPr lang="en-GB" sz="800" b="1" spc="-30" dirty="0">
                  <a:solidFill>
                    <a:srgbClr val="18171C"/>
                  </a:solidFill>
                  <a:latin typeface="Arial Nova" panose="020B0504020202020204" pitchFamily="34" charset="0"/>
                </a:endParaRPr>
              </a:p>
              <a:p>
                <a:pPr marL="18000">
                  <a:lnSpc>
                    <a:spcPts val="800"/>
                  </a:lnSpc>
                </a:pPr>
                <a:r>
                  <a:rPr lang="en-GB"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26% 34%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751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C79442-E39F-4976-9559-8E84D258C6E6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33ACB0-C3B5-40C1-AD2A-F8BAE3E2413B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2018 estimates.</a:t>
              </a:r>
            </a:p>
          </p:txBody>
        </p:sp>
        <p:sp>
          <p:nvSpPr>
            <p:cNvPr id="108" name="object 59">
              <a:extLst>
                <a:ext uri="{FF2B5EF4-FFF2-40B4-BE49-F238E27FC236}">
                  <a16:creationId xmlns:a16="http://schemas.microsoft.com/office/drawing/2014/main" id="{A3BE1D5D-95A7-4AC2-AA59-D2A653788B2F}"/>
                </a:ext>
              </a:extLst>
            </p:cNvPr>
            <p:cNvSpPr txBox="1"/>
            <p:nvPr/>
          </p:nvSpPr>
          <p:spPr>
            <a:xfrm>
              <a:off x="5110800" y="2217600"/>
              <a:ext cx="720000" cy="93102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4191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Percentage  change in</a:t>
              </a:r>
              <a:r>
                <a:rPr kumimoji="0" lang="en-GB" sz="8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  </a:t>
              </a:r>
              <a:r>
                <a:rPr kumimoji="0" sz="8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AIDS-related  deaths since  2010 =</a:t>
              </a:r>
            </a:p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2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1200" cap="none" spc="10" normalizeH="0" baseline="0" noProof="0" dirty="0">
                  <a:ln>
                    <a:noFill/>
                  </a:ln>
                  <a:solidFill>
                    <a:srgbClr val="78A7B7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-</a:t>
              </a:r>
              <a:r>
                <a:rPr kumimoji="0" lang="en-GB" sz="1800" b="1" i="0" u="none" strike="noStrike" kern="1200" cap="none" spc="10" normalizeH="0" baseline="0" noProof="0" dirty="0">
                  <a:ln>
                    <a:noFill/>
                  </a:ln>
                  <a:solidFill>
                    <a:srgbClr val="78A7B7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24</a:t>
              </a:r>
              <a:r>
                <a:rPr kumimoji="0" sz="1800" b="1" i="0" u="none" strike="noStrike" kern="1200" cap="none" spc="10" normalizeH="0" baseline="0" noProof="0" dirty="0">
                  <a:ln>
                    <a:noFill/>
                  </a:ln>
                  <a:solidFill>
                    <a:srgbClr val="78A7B7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%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114" name="object 58">
              <a:extLst>
                <a:ext uri="{FF2B5EF4-FFF2-40B4-BE49-F238E27FC236}">
                  <a16:creationId xmlns:a16="http://schemas.microsoft.com/office/drawing/2014/main" id="{31C47C5E-AC78-4D46-A497-1B709548A752}"/>
                </a:ext>
              </a:extLst>
            </p:cNvPr>
            <p:cNvSpPr txBox="1"/>
            <p:nvPr/>
          </p:nvSpPr>
          <p:spPr>
            <a:xfrm>
              <a:off x="5974800" y="2024844"/>
              <a:ext cx="107722" cy="1251585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Number </a:t>
              </a:r>
              <a:r>
                <a:rPr kumimoji="0" sz="7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of </a:t>
              </a:r>
              <a:r>
                <a:rPr kumimoji="0" sz="700" b="0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AIDS-related</a:t>
              </a:r>
              <a:r>
                <a:rPr kumimoji="0" sz="700" b="0" i="0" u="none" strike="noStrike" kern="1200" cap="none" spc="-9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700" b="0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deaths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sp>
          <p:nvSpPr>
            <p:cNvPr id="145" name="object 17">
              <a:extLst>
                <a:ext uri="{FF2B5EF4-FFF2-40B4-BE49-F238E27FC236}">
                  <a16:creationId xmlns:a16="http://schemas.microsoft.com/office/drawing/2014/main" id="{EE5EBBBE-7949-424B-BABC-60971BF5D216}"/>
                </a:ext>
              </a:extLst>
            </p:cNvPr>
            <p:cNvSpPr/>
            <p:nvPr/>
          </p:nvSpPr>
          <p:spPr>
            <a:xfrm>
              <a:off x="6718126" y="2291355"/>
              <a:ext cx="1514475" cy="662305"/>
            </a:xfrm>
            <a:custGeom>
              <a:avLst/>
              <a:gdLst/>
              <a:ahLst/>
              <a:cxnLst/>
              <a:rect l="l" t="t" r="r" b="b"/>
              <a:pathLst>
                <a:path w="1514475" h="662305">
                  <a:moveTo>
                    <a:pt x="1514475" y="520877"/>
                  </a:moveTo>
                  <a:lnTo>
                    <a:pt x="376923" y="520877"/>
                  </a:lnTo>
                  <a:lnTo>
                    <a:pt x="411526" y="521989"/>
                  </a:lnTo>
                  <a:lnTo>
                    <a:pt x="453230" y="524490"/>
                  </a:lnTo>
                  <a:lnTo>
                    <a:pt x="500432" y="528208"/>
                  </a:lnTo>
                  <a:lnTo>
                    <a:pt x="551530" y="532971"/>
                  </a:lnTo>
                  <a:lnTo>
                    <a:pt x="604920" y="538609"/>
                  </a:lnTo>
                  <a:lnTo>
                    <a:pt x="659001" y="544950"/>
                  </a:lnTo>
                  <a:lnTo>
                    <a:pt x="712169" y="551821"/>
                  </a:lnTo>
                  <a:lnTo>
                    <a:pt x="762823" y="559052"/>
                  </a:lnTo>
                  <a:lnTo>
                    <a:pt x="809358" y="566470"/>
                  </a:lnTo>
                  <a:lnTo>
                    <a:pt x="877772" y="576325"/>
                  </a:lnTo>
                  <a:lnTo>
                    <a:pt x="930515" y="581078"/>
                  </a:lnTo>
                  <a:lnTo>
                    <a:pt x="976128" y="583769"/>
                  </a:lnTo>
                  <a:lnTo>
                    <a:pt x="1023150" y="587437"/>
                  </a:lnTo>
                  <a:lnTo>
                    <a:pt x="1080122" y="595122"/>
                  </a:lnTo>
                  <a:lnTo>
                    <a:pt x="1147652" y="606209"/>
                  </a:lnTo>
                  <a:lnTo>
                    <a:pt x="1514475" y="661924"/>
                  </a:lnTo>
                  <a:lnTo>
                    <a:pt x="1514475" y="520877"/>
                  </a:lnTo>
                  <a:close/>
                </a:path>
                <a:path w="1514475" h="662305">
                  <a:moveTo>
                    <a:pt x="378193" y="0"/>
                  </a:moveTo>
                  <a:lnTo>
                    <a:pt x="309149" y="8192"/>
                  </a:lnTo>
                  <a:lnTo>
                    <a:pt x="270810" y="21808"/>
                  </a:lnTo>
                  <a:lnTo>
                    <a:pt x="230193" y="40619"/>
                  </a:lnTo>
                  <a:lnTo>
                    <a:pt x="187501" y="63758"/>
                  </a:lnTo>
                  <a:lnTo>
                    <a:pt x="142934" y="90361"/>
                  </a:lnTo>
                  <a:lnTo>
                    <a:pt x="96694" y="119564"/>
                  </a:lnTo>
                  <a:lnTo>
                    <a:pt x="0" y="182308"/>
                  </a:lnTo>
                  <a:lnTo>
                    <a:pt x="0" y="604621"/>
                  </a:lnTo>
                  <a:lnTo>
                    <a:pt x="49410" y="588935"/>
                  </a:lnTo>
                  <a:lnTo>
                    <a:pt x="100342" y="573689"/>
                  </a:lnTo>
                  <a:lnTo>
                    <a:pt x="151706" y="559409"/>
                  </a:lnTo>
                  <a:lnTo>
                    <a:pt x="202415" y="546619"/>
                  </a:lnTo>
                  <a:lnTo>
                    <a:pt x="251380" y="535845"/>
                  </a:lnTo>
                  <a:lnTo>
                    <a:pt x="297512" y="527613"/>
                  </a:lnTo>
                  <a:lnTo>
                    <a:pt x="339722" y="522449"/>
                  </a:lnTo>
                  <a:lnTo>
                    <a:pt x="376923" y="520877"/>
                  </a:lnTo>
                  <a:lnTo>
                    <a:pt x="1514475" y="520877"/>
                  </a:lnTo>
                  <a:lnTo>
                    <a:pt x="1514475" y="316941"/>
                  </a:lnTo>
                  <a:lnTo>
                    <a:pt x="1305531" y="258235"/>
                  </a:lnTo>
                  <a:lnTo>
                    <a:pt x="1240066" y="238988"/>
                  </a:lnTo>
                  <a:lnTo>
                    <a:pt x="1209985" y="226677"/>
                  </a:lnTo>
                  <a:lnTo>
                    <a:pt x="1131857" y="188314"/>
                  </a:lnTo>
                  <a:lnTo>
                    <a:pt x="1085038" y="168844"/>
                  </a:lnTo>
                  <a:lnTo>
                    <a:pt x="1033870" y="153570"/>
                  </a:lnTo>
                  <a:lnTo>
                    <a:pt x="978966" y="145783"/>
                  </a:lnTo>
                  <a:lnTo>
                    <a:pt x="922961" y="138815"/>
                  </a:lnTo>
                  <a:lnTo>
                    <a:pt x="868790" y="125361"/>
                  </a:lnTo>
                  <a:lnTo>
                    <a:pt x="817519" y="107776"/>
                  </a:lnTo>
                  <a:lnTo>
                    <a:pt x="770216" y="88417"/>
                  </a:lnTo>
                  <a:lnTo>
                    <a:pt x="691781" y="53797"/>
                  </a:lnTo>
                  <a:lnTo>
                    <a:pt x="652423" y="41023"/>
                  </a:lnTo>
                  <a:lnTo>
                    <a:pt x="602547" y="29845"/>
                  </a:lnTo>
                  <a:lnTo>
                    <a:pt x="546169" y="20207"/>
                  </a:lnTo>
                  <a:lnTo>
                    <a:pt x="487306" y="12056"/>
                  </a:lnTo>
                  <a:lnTo>
                    <a:pt x="429975" y="5338"/>
                  </a:lnTo>
                  <a:lnTo>
                    <a:pt x="378193" y="0"/>
                  </a:lnTo>
                  <a:close/>
                </a:path>
              </a:pathLst>
            </a:custGeom>
            <a:solidFill>
              <a:srgbClr val="78A7B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object 18">
              <a:extLst>
                <a:ext uri="{FF2B5EF4-FFF2-40B4-BE49-F238E27FC236}">
                  <a16:creationId xmlns:a16="http://schemas.microsoft.com/office/drawing/2014/main" id="{AB00B3C1-D21F-4B41-8828-DBE22144B550}"/>
                </a:ext>
              </a:extLst>
            </p:cNvPr>
            <p:cNvSpPr/>
            <p:nvPr/>
          </p:nvSpPr>
          <p:spPr>
            <a:xfrm>
              <a:off x="6722634" y="2581975"/>
              <a:ext cx="1510030" cy="218440"/>
            </a:xfrm>
            <a:custGeom>
              <a:avLst/>
              <a:gdLst/>
              <a:ahLst/>
              <a:cxnLst/>
              <a:rect l="l" t="t" r="r" b="b"/>
              <a:pathLst>
                <a:path w="1510029" h="218439">
                  <a:moveTo>
                    <a:pt x="0" y="127431"/>
                  </a:moveTo>
                  <a:lnTo>
                    <a:pt x="84702" y="85668"/>
                  </a:lnTo>
                  <a:lnTo>
                    <a:pt x="135310" y="62124"/>
                  </a:lnTo>
                  <a:lnTo>
                    <a:pt x="171962" y="48139"/>
                  </a:lnTo>
                  <a:lnTo>
                    <a:pt x="214795" y="35051"/>
                  </a:lnTo>
                  <a:lnTo>
                    <a:pt x="237472" y="28085"/>
                  </a:lnTo>
                  <a:lnTo>
                    <a:pt x="294933" y="12570"/>
                  </a:lnTo>
                  <a:lnTo>
                    <a:pt x="373786" y="1460"/>
                  </a:lnTo>
                  <a:lnTo>
                    <a:pt x="423204" y="0"/>
                  </a:lnTo>
                  <a:lnTo>
                    <a:pt x="480333" y="2572"/>
                  </a:lnTo>
                  <a:lnTo>
                    <a:pt x="545961" y="10155"/>
                  </a:lnTo>
                  <a:lnTo>
                    <a:pt x="620876" y="23725"/>
                  </a:lnTo>
                  <a:lnTo>
                    <a:pt x="705866" y="44259"/>
                  </a:lnTo>
                  <a:lnTo>
                    <a:pt x="764765" y="61060"/>
                  </a:lnTo>
                  <a:lnTo>
                    <a:pt x="808285" y="73854"/>
                  </a:lnTo>
                  <a:lnTo>
                    <a:pt x="853595" y="84694"/>
                  </a:lnTo>
                  <a:lnTo>
                    <a:pt x="917867" y="95630"/>
                  </a:lnTo>
                  <a:lnTo>
                    <a:pt x="956437" y="100784"/>
                  </a:lnTo>
                  <a:lnTo>
                    <a:pt x="992690" y="105222"/>
                  </a:lnTo>
                  <a:lnTo>
                    <a:pt x="1027364" y="109978"/>
                  </a:lnTo>
                  <a:lnTo>
                    <a:pt x="1117725" y="129046"/>
                  </a:lnTo>
                  <a:lnTo>
                    <a:pt x="1170501" y="142633"/>
                  </a:lnTo>
                  <a:lnTo>
                    <a:pt x="1219600" y="156063"/>
                  </a:lnTo>
                  <a:lnTo>
                    <a:pt x="1265096" y="168545"/>
                  </a:lnTo>
                  <a:lnTo>
                    <a:pt x="1307064" y="179288"/>
                  </a:lnTo>
                  <a:lnTo>
                    <a:pt x="1345577" y="187502"/>
                  </a:lnTo>
                  <a:lnTo>
                    <a:pt x="1414256" y="200111"/>
                  </a:lnTo>
                  <a:lnTo>
                    <a:pt x="1465992" y="209786"/>
                  </a:lnTo>
                  <a:lnTo>
                    <a:pt x="1498621" y="215986"/>
                  </a:lnTo>
                  <a:lnTo>
                    <a:pt x="1509979" y="218172"/>
                  </a:lnTo>
                </a:path>
              </a:pathLst>
            </a:custGeom>
            <a:ln w="31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object 19">
              <a:extLst>
                <a:ext uri="{FF2B5EF4-FFF2-40B4-BE49-F238E27FC236}">
                  <a16:creationId xmlns:a16="http://schemas.microsoft.com/office/drawing/2014/main" id="{4DBAF6B5-A0FB-43C8-B991-D11DBD4B689C}"/>
                </a:ext>
              </a:extLst>
            </p:cNvPr>
            <p:cNvSpPr/>
            <p:nvPr/>
          </p:nvSpPr>
          <p:spPr>
            <a:xfrm>
              <a:off x="7608361" y="2676605"/>
              <a:ext cx="0" cy="535940"/>
            </a:xfrm>
            <a:custGeom>
              <a:avLst/>
              <a:gdLst/>
              <a:ahLst/>
              <a:cxnLst/>
              <a:rect l="l" t="t" r="r" b="b"/>
              <a:pathLst>
                <a:path h="535939">
                  <a:moveTo>
                    <a:pt x="0" y="53541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object 20">
              <a:extLst>
                <a:ext uri="{FF2B5EF4-FFF2-40B4-BE49-F238E27FC236}">
                  <a16:creationId xmlns:a16="http://schemas.microsoft.com/office/drawing/2014/main" id="{92297C45-BE52-4168-8EC7-C84D496391A8}"/>
                </a:ext>
              </a:extLst>
            </p:cNvPr>
            <p:cNvSpPr/>
            <p:nvPr/>
          </p:nvSpPr>
          <p:spPr>
            <a:xfrm>
              <a:off x="8232607" y="2800138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4">
                  <a:moveTo>
                    <a:pt x="0" y="41188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object 21">
              <a:extLst>
                <a:ext uri="{FF2B5EF4-FFF2-40B4-BE49-F238E27FC236}">
                  <a16:creationId xmlns:a16="http://schemas.microsoft.com/office/drawing/2014/main" id="{12C3EE15-48B3-4C6C-B138-4D74D8E079BA}"/>
                </a:ext>
              </a:extLst>
            </p:cNvPr>
            <p:cNvSpPr txBox="1"/>
            <p:nvPr/>
          </p:nvSpPr>
          <p:spPr>
            <a:xfrm>
              <a:off x="6105114" y="2063163"/>
              <a:ext cx="467276" cy="1222375"/>
            </a:xfrm>
            <a:prstGeom prst="rect">
              <a:avLst/>
            </a:prstGeom>
          </p:spPr>
          <p:txBody>
            <a:bodyPr vert="horz" wrap="square" lIns="0" tIns="55244" rIns="0" bIns="0" rtlCol="0">
              <a:spAutoFit/>
            </a:bodyPr>
            <a:lstStyle/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43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700</a:t>
              </a:r>
              <a:r>
                <a:rPr kumimoji="0" sz="700" b="0" i="0" u="none" strike="noStrike" kern="1200" cap="none" spc="-10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000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600</a:t>
              </a:r>
              <a:r>
                <a:rPr kumimoji="0" sz="700" b="0" i="0" u="none" strike="noStrike" kern="1200" cap="none" spc="-10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000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3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500</a:t>
              </a:r>
              <a:r>
                <a:rPr kumimoji="0" sz="700" b="0" i="0" u="none" strike="noStrike" kern="1200" cap="none" spc="-10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000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400</a:t>
              </a:r>
              <a:r>
                <a:rPr kumimoji="0" sz="700" b="0" i="0" u="none" strike="noStrike" kern="1200" cap="none" spc="-10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000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3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300</a:t>
              </a:r>
              <a:r>
                <a:rPr kumimoji="0" sz="700" b="0" i="0" u="none" strike="noStrike" kern="1200" cap="none" spc="-10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000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200</a:t>
              </a:r>
              <a:r>
                <a:rPr kumimoji="0" sz="700" b="0" i="0" u="none" strike="noStrike" kern="1200" cap="none" spc="-10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000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  <a:p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3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100</a:t>
              </a:r>
              <a:r>
                <a:rPr kumimoji="0" sz="700" b="0" i="0" u="none" strike="noStrike" kern="1200" cap="none" spc="-10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000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  <a:p>
              <a:pPr marL="0" marR="5080" lvl="0" indent="0" algn="r" defTabSz="914400" rtl="0" eaLnBrk="1" fontAlgn="auto" latinLnBrk="0" hangingPunct="1">
                <a:lnSpc>
                  <a:spcPct val="100000"/>
                </a:lnSpc>
                <a:spcBef>
                  <a:spcPts val="3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sp>
          <p:nvSpPr>
            <p:cNvPr id="153" name="object 25">
              <a:extLst>
                <a:ext uri="{FF2B5EF4-FFF2-40B4-BE49-F238E27FC236}">
                  <a16:creationId xmlns:a16="http://schemas.microsoft.com/office/drawing/2014/main" id="{0808245C-C912-48DF-9A24-699D9E59C2B5}"/>
                </a:ext>
              </a:extLst>
            </p:cNvPr>
            <p:cNvSpPr/>
            <p:nvPr/>
          </p:nvSpPr>
          <p:spPr>
            <a:xfrm>
              <a:off x="6645114" y="2155146"/>
              <a:ext cx="1659889" cy="1063625"/>
            </a:xfrm>
            <a:custGeom>
              <a:avLst/>
              <a:gdLst/>
              <a:ahLst/>
              <a:cxnLst/>
              <a:rect l="l" t="t" r="r" b="b"/>
              <a:pathLst>
                <a:path w="1659890" h="1063625">
                  <a:moveTo>
                    <a:pt x="0" y="0"/>
                  </a:moveTo>
                  <a:lnTo>
                    <a:pt x="0" y="1063421"/>
                  </a:lnTo>
                  <a:lnTo>
                    <a:pt x="1659699" y="106342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CC0EC636-CBD1-43E6-82A2-2918E4D19D12}"/>
                </a:ext>
              </a:extLst>
            </p:cNvPr>
            <p:cNvGrpSpPr/>
            <p:nvPr/>
          </p:nvGrpSpPr>
          <p:grpSpPr>
            <a:xfrm>
              <a:off x="6665831" y="3316791"/>
              <a:ext cx="1627645" cy="373203"/>
              <a:chOff x="6635849" y="3316791"/>
              <a:chExt cx="1627645" cy="373203"/>
            </a:xfrm>
          </p:grpSpPr>
          <p:sp>
            <p:nvSpPr>
              <p:cNvPr id="172" name="object 54">
                <a:extLst>
                  <a:ext uri="{FF2B5EF4-FFF2-40B4-BE49-F238E27FC236}">
                    <a16:creationId xmlns:a16="http://schemas.microsoft.com/office/drawing/2014/main" id="{7C601F46-FEF1-4031-9641-3882A412824E}"/>
                  </a:ext>
                </a:extLst>
              </p:cNvPr>
              <p:cNvSpPr txBox="1"/>
              <p:nvPr/>
            </p:nvSpPr>
            <p:spPr>
              <a:xfrm>
                <a:off x="6635849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2000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73" name="object 55">
                <a:extLst>
                  <a:ext uri="{FF2B5EF4-FFF2-40B4-BE49-F238E27FC236}">
                    <a16:creationId xmlns:a16="http://schemas.microsoft.com/office/drawing/2014/main" id="{E5144BA6-1624-42D3-A671-0EB877B69CF9}"/>
                  </a:ext>
                </a:extLst>
              </p:cNvPr>
              <p:cNvSpPr txBox="1"/>
              <p:nvPr/>
            </p:nvSpPr>
            <p:spPr>
              <a:xfrm>
                <a:off x="8155772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2017</a:t>
                </a:r>
                <a:endParaRPr kumimoji="0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74" name="object 56">
                <a:extLst>
                  <a:ext uri="{FF2B5EF4-FFF2-40B4-BE49-F238E27FC236}">
                    <a16:creationId xmlns:a16="http://schemas.microsoft.com/office/drawing/2014/main" id="{2D79473E-EEC3-4DB1-A3A9-C800D322E725}"/>
                  </a:ext>
                </a:extLst>
              </p:cNvPr>
              <p:cNvSpPr txBox="1"/>
              <p:nvPr/>
            </p:nvSpPr>
            <p:spPr>
              <a:xfrm>
                <a:off x="7529916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2010</a:t>
                </a:r>
                <a:endParaRPr kumimoji="0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E06517-02F6-4C72-BD80-E915954CE5C4}"/>
                </a:ext>
              </a:extLst>
            </p:cNvPr>
            <p:cNvGrpSpPr/>
            <p:nvPr/>
          </p:nvGrpSpPr>
          <p:grpSpPr>
            <a:xfrm>
              <a:off x="810000" y="1530000"/>
              <a:ext cx="3960000" cy="2160000"/>
              <a:chOff x="630000" y="1530000"/>
              <a:chExt cx="3960000" cy="2160000"/>
            </a:xfrm>
          </p:grpSpPr>
          <p:sp>
            <p:nvSpPr>
              <p:cNvPr id="143" name="object 11">
                <a:extLst>
                  <a:ext uri="{FF2B5EF4-FFF2-40B4-BE49-F238E27FC236}">
                    <a16:creationId xmlns:a16="http://schemas.microsoft.com/office/drawing/2014/main" id="{CC96A6AA-842D-43EF-B4B6-3F639C27BC88}"/>
                  </a:ext>
                </a:extLst>
              </p:cNvPr>
              <p:cNvSpPr/>
              <p:nvPr/>
            </p:nvSpPr>
            <p:spPr>
              <a:xfrm>
                <a:off x="2355239" y="2389706"/>
                <a:ext cx="1518920" cy="642620"/>
              </a:xfrm>
              <a:custGeom>
                <a:avLst/>
                <a:gdLst/>
                <a:ahLst/>
                <a:cxnLst/>
                <a:rect l="l" t="t" r="r" b="b"/>
                <a:pathLst>
                  <a:path w="1518920" h="642619">
                    <a:moveTo>
                      <a:pt x="0" y="0"/>
                    </a:moveTo>
                    <a:lnTo>
                      <a:pt x="0" y="508482"/>
                    </a:lnTo>
                    <a:lnTo>
                      <a:pt x="344868" y="570915"/>
                    </a:lnTo>
                    <a:lnTo>
                      <a:pt x="425767" y="581494"/>
                    </a:lnTo>
                    <a:lnTo>
                      <a:pt x="552907" y="600430"/>
                    </a:lnTo>
                    <a:lnTo>
                      <a:pt x="668616" y="610489"/>
                    </a:lnTo>
                    <a:lnTo>
                      <a:pt x="988250" y="628484"/>
                    </a:lnTo>
                    <a:lnTo>
                      <a:pt x="1275346" y="635254"/>
                    </a:lnTo>
                    <a:lnTo>
                      <a:pt x="1359573" y="638924"/>
                    </a:lnTo>
                    <a:lnTo>
                      <a:pt x="1518704" y="642124"/>
                    </a:lnTo>
                    <a:lnTo>
                      <a:pt x="1518704" y="343420"/>
                    </a:lnTo>
                    <a:lnTo>
                      <a:pt x="1360043" y="337375"/>
                    </a:lnTo>
                    <a:lnTo>
                      <a:pt x="1273683" y="335813"/>
                    </a:lnTo>
                    <a:lnTo>
                      <a:pt x="1106385" y="321995"/>
                    </a:lnTo>
                    <a:lnTo>
                      <a:pt x="1020013" y="317157"/>
                    </a:lnTo>
                    <a:lnTo>
                      <a:pt x="935126" y="303263"/>
                    </a:lnTo>
                    <a:lnTo>
                      <a:pt x="850226" y="299466"/>
                    </a:lnTo>
                    <a:lnTo>
                      <a:pt x="766864" y="279577"/>
                    </a:lnTo>
                    <a:lnTo>
                      <a:pt x="617105" y="254152"/>
                    </a:lnTo>
                    <a:lnTo>
                      <a:pt x="340868" y="163093"/>
                    </a:lnTo>
                    <a:lnTo>
                      <a:pt x="255981" y="125336"/>
                    </a:lnTo>
                    <a:lnTo>
                      <a:pt x="137960" y="689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object 8">
                <a:extLst>
                  <a:ext uri="{FF2B5EF4-FFF2-40B4-BE49-F238E27FC236}">
                    <a16:creationId xmlns:a16="http://schemas.microsoft.com/office/drawing/2014/main" id="{28D8D065-FE4C-473B-97F4-187A77B7596E}"/>
                  </a:ext>
                </a:extLst>
              </p:cNvPr>
              <p:cNvSpPr txBox="1"/>
              <p:nvPr/>
            </p:nvSpPr>
            <p:spPr>
              <a:xfrm>
                <a:off x="702000" y="2340000"/>
                <a:ext cx="720000" cy="80791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191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-1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Percentage  </a:t>
                </a: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change in </a:t>
                </a:r>
                <a:r>
                  <a:rPr kumimoji="0" lang="en-US" sz="800" b="0" i="0" u="none" strike="noStrike" kern="1200" cap="none" spc="-1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new  </a:t>
                </a:r>
                <a:r>
                  <a:rPr kumimoji="0" lang="en-US" sz="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HIV </a:t>
                </a:r>
                <a:r>
                  <a:rPr kumimoji="0" lang="en-US" sz="800" b="0" i="0" u="none" strike="noStrike" kern="1200" cap="none" spc="-2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infections  </a:t>
                </a:r>
                <a:r>
                  <a:rPr kumimoji="0" lang="en-US" sz="800" b="0" i="0" u="none" strike="noStrike" kern="1200" cap="none" spc="-3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since </a:t>
                </a:r>
                <a:r>
                  <a:rPr kumimoji="0" lang="en-US" sz="800" b="0" i="0" u="none" strike="noStrike" kern="1200" cap="none" spc="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2010</a:t>
                </a:r>
                <a:r>
                  <a:rPr kumimoji="0" lang="en-US" sz="8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800" b="0" i="0" u="none" strike="noStrike" kern="1200" cap="none" spc="4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=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  <a:p>
                <a:pPr marL="180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24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78A7B7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-</a:t>
                </a:r>
                <a:r>
                  <a:rPr kumimoji="0" lang="en-GB" sz="1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78A7B7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8</a:t>
                </a:r>
                <a:r>
                  <a:rPr kumimoji="0" sz="1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78A7B7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%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83" name="object 6">
                <a:extLst>
                  <a:ext uri="{FF2B5EF4-FFF2-40B4-BE49-F238E27FC236}">
                    <a16:creationId xmlns:a16="http://schemas.microsoft.com/office/drawing/2014/main" id="{2D9F3D57-B455-4D76-AF13-46F1F0FAA7DD}"/>
                  </a:ext>
                </a:extLst>
              </p:cNvPr>
              <p:cNvSpPr txBox="1"/>
              <p:nvPr/>
            </p:nvSpPr>
            <p:spPr>
              <a:xfrm>
                <a:off x="1566000" y="2136592"/>
                <a:ext cx="107722" cy="118427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Number </a:t>
                </a:r>
                <a:r>
                  <a:rPr kumimoji="0" sz="7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of </a:t>
                </a: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new HIV</a:t>
                </a:r>
                <a:r>
                  <a:rPr kumimoji="0" sz="700" b="0" i="0" u="none" strike="noStrike" kern="1200" cap="none" spc="-9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infections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74" name="object 2">
                <a:extLst>
                  <a:ext uri="{FF2B5EF4-FFF2-40B4-BE49-F238E27FC236}">
                    <a16:creationId xmlns:a16="http://schemas.microsoft.com/office/drawing/2014/main" id="{DB2D46EC-2C70-4EB8-BB47-0BB18D1F9C57}"/>
                  </a:ext>
                </a:extLst>
              </p:cNvPr>
              <p:cNvSpPr txBox="1"/>
              <p:nvPr/>
            </p:nvSpPr>
            <p:spPr>
              <a:xfrm>
                <a:off x="1818001" y="2109600"/>
                <a:ext cx="395605" cy="12054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1 200</a:t>
                </a:r>
                <a:r>
                  <a:rPr kumimoji="0" sz="700" b="0" i="0" u="none" strike="noStrike" kern="1200" cap="none" spc="-8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</a:p>
            </p:txBody>
          </p:sp>
          <p:sp>
            <p:nvSpPr>
              <p:cNvPr id="75" name="object 3">
                <a:extLst>
                  <a:ext uri="{FF2B5EF4-FFF2-40B4-BE49-F238E27FC236}">
                    <a16:creationId xmlns:a16="http://schemas.microsoft.com/office/drawing/2014/main" id="{368D3999-4639-4D87-8E52-97FCBEF24DB2}"/>
                  </a:ext>
                </a:extLst>
              </p:cNvPr>
              <p:cNvSpPr txBox="1"/>
              <p:nvPr/>
            </p:nvSpPr>
            <p:spPr>
              <a:xfrm>
                <a:off x="1818000" y="2284143"/>
                <a:ext cx="395605" cy="100456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1 000</a:t>
                </a:r>
                <a:r>
                  <a:rPr kumimoji="0" sz="7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</a:p>
              <a:p>
                <a:pPr marL="69215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53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800</a:t>
                </a:r>
                <a:r>
                  <a:rPr kumimoji="0" sz="7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</a:p>
              <a:p>
                <a:pPr marL="69215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5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600</a:t>
                </a:r>
                <a:r>
                  <a:rPr kumimoji="0" sz="7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</a:p>
              <a:p>
                <a:pPr marL="69215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53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400</a:t>
                </a:r>
                <a:r>
                  <a:rPr kumimoji="0" sz="7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</a:p>
              <a:p>
                <a:pPr marL="69215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53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200</a:t>
                </a:r>
                <a:r>
                  <a:rPr kumimoji="0" sz="7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</a:p>
              <a:p>
                <a:pPr marL="0" marR="508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53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140" name="object 8">
                <a:extLst>
                  <a:ext uri="{FF2B5EF4-FFF2-40B4-BE49-F238E27FC236}">
                    <a16:creationId xmlns:a16="http://schemas.microsoft.com/office/drawing/2014/main" id="{EDA334D1-D3E2-4863-BE9D-CA81BE26E3E1}"/>
                  </a:ext>
                </a:extLst>
              </p:cNvPr>
              <p:cNvSpPr/>
              <p:nvPr/>
            </p:nvSpPr>
            <p:spPr>
              <a:xfrm>
                <a:off x="2286456" y="2158714"/>
                <a:ext cx="1659889" cy="1063625"/>
              </a:xfrm>
              <a:custGeom>
                <a:avLst/>
                <a:gdLst/>
                <a:ahLst/>
                <a:cxnLst/>
                <a:rect l="l" t="t" r="r" b="b"/>
                <a:pathLst>
                  <a:path w="1659889" h="1063625">
                    <a:moveTo>
                      <a:pt x="0" y="0"/>
                    </a:moveTo>
                    <a:lnTo>
                      <a:pt x="0" y="1063421"/>
                    </a:lnTo>
                    <a:lnTo>
                      <a:pt x="1659699" y="106342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object 9">
                <a:extLst>
                  <a:ext uri="{FF2B5EF4-FFF2-40B4-BE49-F238E27FC236}">
                    <a16:creationId xmlns:a16="http://schemas.microsoft.com/office/drawing/2014/main" id="{D740C26C-0933-456B-A18D-685AF4807920}"/>
                  </a:ext>
                </a:extLst>
              </p:cNvPr>
              <p:cNvSpPr/>
              <p:nvPr/>
            </p:nvSpPr>
            <p:spPr>
              <a:xfrm>
                <a:off x="2355239" y="2674391"/>
                <a:ext cx="1518920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1518920" h="226694">
                    <a:moveTo>
                      <a:pt x="0" y="0"/>
                    </a:moveTo>
                    <a:lnTo>
                      <a:pt x="104584" y="32956"/>
                    </a:lnTo>
                    <a:lnTo>
                      <a:pt x="252526" y="78359"/>
                    </a:lnTo>
                    <a:lnTo>
                      <a:pt x="327914" y="100799"/>
                    </a:lnTo>
                    <a:lnTo>
                      <a:pt x="405218" y="121246"/>
                    </a:lnTo>
                    <a:lnTo>
                      <a:pt x="534670" y="153377"/>
                    </a:lnTo>
                    <a:lnTo>
                      <a:pt x="696899" y="180263"/>
                    </a:lnTo>
                    <a:lnTo>
                      <a:pt x="874090" y="195516"/>
                    </a:lnTo>
                    <a:lnTo>
                      <a:pt x="1262659" y="219113"/>
                    </a:lnTo>
                    <a:lnTo>
                      <a:pt x="1346835" y="219621"/>
                    </a:lnTo>
                    <a:lnTo>
                      <a:pt x="1518704" y="226415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object 10">
                <a:extLst>
                  <a:ext uri="{FF2B5EF4-FFF2-40B4-BE49-F238E27FC236}">
                    <a16:creationId xmlns:a16="http://schemas.microsoft.com/office/drawing/2014/main" id="{C40A67B1-654E-4BB9-AB99-66189D9AD57D}"/>
                  </a:ext>
                </a:extLst>
              </p:cNvPr>
              <p:cNvSpPr/>
              <p:nvPr/>
            </p:nvSpPr>
            <p:spPr>
              <a:xfrm>
                <a:off x="3873949" y="2905061"/>
                <a:ext cx="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h="309244">
                    <a:moveTo>
                      <a:pt x="0" y="309079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object 13">
                <a:extLst>
                  <a:ext uri="{FF2B5EF4-FFF2-40B4-BE49-F238E27FC236}">
                    <a16:creationId xmlns:a16="http://schemas.microsoft.com/office/drawing/2014/main" id="{19FF96FD-55C4-47AA-9F31-33815648027D}"/>
                  </a:ext>
                </a:extLst>
              </p:cNvPr>
              <p:cNvSpPr/>
              <p:nvPr/>
            </p:nvSpPr>
            <p:spPr>
              <a:xfrm>
                <a:off x="3247179" y="2871076"/>
                <a:ext cx="0" cy="343535"/>
              </a:xfrm>
              <a:custGeom>
                <a:avLst/>
                <a:gdLst/>
                <a:ahLst/>
                <a:cxnLst/>
                <a:rect l="l" t="t" r="r" b="b"/>
                <a:pathLst>
                  <a:path h="343535">
                    <a:moveTo>
                      <a:pt x="0" y="343065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3C246B6-B98A-494E-A2DA-75D9B65D4CCC}"/>
                  </a:ext>
                </a:extLst>
              </p:cNvPr>
              <p:cNvGrpSpPr/>
              <p:nvPr/>
            </p:nvGrpSpPr>
            <p:grpSpPr>
              <a:xfrm>
                <a:off x="2310422" y="3324384"/>
                <a:ext cx="1627645" cy="239569"/>
                <a:chOff x="1899001" y="3320768"/>
                <a:chExt cx="1627645" cy="239569"/>
              </a:xfrm>
            </p:grpSpPr>
            <p:sp>
              <p:nvSpPr>
                <p:cNvPr id="167" name="object 3">
                  <a:extLst>
                    <a:ext uri="{FF2B5EF4-FFF2-40B4-BE49-F238E27FC236}">
                      <a16:creationId xmlns:a16="http://schemas.microsoft.com/office/drawing/2014/main" id="{96D89989-531B-41A4-8228-BC9A587614A0}"/>
                    </a:ext>
                  </a:extLst>
                </p:cNvPr>
                <p:cNvSpPr txBox="1"/>
                <p:nvPr/>
              </p:nvSpPr>
              <p:spPr>
                <a:xfrm>
                  <a:off x="1899001" y="3320768"/>
                  <a:ext cx="107722" cy="239569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2000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168" name="object 4">
                  <a:extLst>
                    <a:ext uri="{FF2B5EF4-FFF2-40B4-BE49-F238E27FC236}">
                      <a16:creationId xmlns:a16="http://schemas.microsoft.com/office/drawing/2014/main" id="{E92A5DDD-40D8-40CB-886C-C8C0CDBF1472}"/>
                    </a:ext>
                  </a:extLst>
                </p:cNvPr>
                <p:cNvSpPr txBox="1"/>
                <p:nvPr/>
              </p:nvSpPr>
              <p:spPr>
                <a:xfrm>
                  <a:off x="3418924" y="3320768"/>
                  <a:ext cx="107722" cy="239569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2017</a:t>
                  </a: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169" name="object 5">
                  <a:extLst>
                    <a:ext uri="{FF2B5EF4-FFF2-40B4-BE49-F238E27FC236}">
                      <a16:creationId xmlns:a16="http://schemas.microsoft.com/office/drawing/2014/main" id="{C78FD071-285C-457B-A2D9-41F71FA438C8}"/>
                    </a:ext>
                  </a:extLst>
                </p:cNvPr>
                <p:cNvSpPr txBox="1"/>
                <p:nvPr/>
              </p:nvSpPr>
              <p:spPr>
                <a:xfrm>
                  <a:off x="2793069" y="3320768"/>
                  <a:ext cx="107722" cy="239569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2010</a:t>
                  </a:r>
                  <a:endParaRPr kumimoji="0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ADD9D90-197E-401F-9B2C-B27D8ACDC0AA}"/>
                  </a:ext>
                </a:extLst>
              </p:cNvPr>
              <p:cNvSpPr/>
              <p:nvPr/>
            </p:nvSpPr>
            <p:spPr>
              <a:xfrm>
                <a:off x="630000" y="1530000"/>
                <a:ext cx="3960000" cy="216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new HIV infections,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western and </a:t>
                </a:r>
              </a:p>
              <a:p>
                <a:pPr algn="ctr" defTabSz="914400"/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central Africa, 2000–2017</a:t>
                </a: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B00804B-FF8D-4CE0-AF21-C19E2CE294FC}"/>
                </a:ext>
              </a:extLst>
            </p:cNvPr>
            <p:cNvSpPr/>
            <p:nvPr/>
          </p:nvSpPr>
          <p:spPr>
            <a:xfrm>
              <a:off x="5040000" y="1530000"/>
              <a:ext cx="3960000" cy="216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 defTabSz="914400"/>
              <a:r>
                <a:rPr lang="en-US" sz="11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Number of AIDS-related deaths, </a:t>
              </a:r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western and </a:t>
              </a:r>
            </a:p>
            <a:p>
              <a:pPr algn="ctr" defTabSz="914400"/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central Africa, 2000–2017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A81D4D0-168E-4B0A-BD12-4F7E94856E74}"/>
                </a:ext>
              </a:extLst>
            </p:cNvPr>
            <p:cNvGrpSpPr/>
            <p:nvPr/>
          </p:nvGrpSpPr>
          <p:grpSpPr>
            <a:xfrm>
              <a:off x="5040000" y="3870000"/>
              <a:ext cx="3960000" cy="2412000"/>
              <a:chOff x="5040000" y="3870000"/>
              <a:chExt cx="3960000" cy="2412000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CD3857A-F7D5-4EE5-B44D-82773F0CF961}"/>
                  </a:ext>
                </a:extLst>
              </p:cNvPr>
              <p:cNvSpPr/>
              <p:nvPr/>
            </p:nvSpPr>
            <p:spPr>
              <a:xfrm>
                <a:off x="5040000" y="3870000"/>
                <a:ext cx="3960000" cy="2412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new HIV infections and deaths among </a:t>
                </a:r>
              </a:p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the HIV population,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western and central Africa, 1990–2017</a:t>
                </a:r>
              </a:p>
              <a:p>
                <a:pPr defTabSz="914400"/>
                <a:endParaRPr lang="en-GB" sz="1100" b="1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2AF34074-0BF7-4720-8F0B-A1AC99D37BA4}"/>
                  </a:ext>
                </a:extLst>
              </p:cNvPr>
              <p:cNvGrpSpPr/>
              <p:nvPr/>
            </p:nvGrpSpPr>
            <p:grpSpPr>
              <a:xfrm>
                <a:off x="5776800" y="6048000"/>
                <a:ext cx="1056615" cy="135935"/>
                <a:chOff x="5580000" y="6408000"/>
                <a:chExt cx="1056615" cy="135935"/>
              </a:xfrm>
            </p:grpSpPr>
            <p:sp>
              <p:nvSpPr>
                <p:cNvPr id="135" name="object 28">
                  <a:extLst>
                    <a:ext uri="{FF2B5EF4-FFF2-40B4-BE49-F238E27FC236}">
                      <a16:creationId xmlns:a16="http://schemas.microsoft.com/office/drawing/2014/main" id="{6EAF95ED-71C1-4C07-A661-9FF136FEEEDD}"/>
                    </a:ext>
                  </a:extLst>
                </p:cNvPr>
                <p:cNvSpPr txBox="1"/>
                <p:nvPr/>
              </p:nvSpPr>
              <p:spPr>
                <a:xfrm>
                  <a:off x="5796000" y="6408000"/>
                  <a:ext cx="840615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8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New HIV</a:t>
                  </a:r>
                  <a:r>
                    <a:rPr kumimoji="0" sz="800" b="0" i="0" u="none" strike="noStrike" kern="1200" cap="none" spc="-75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 </a:t>
                  </a:r>
                  <a:r>
                    <a:rPr kumimoji="0" sz="8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infections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136" name="object 29">
                  <a:extLst>
                    <a:ext uri="{FF2B5EF4-FFF2-40B4-BE49-F238E27FC236}">
                      <a16:creationId xmlns:a16="http://schemas.microsoft.com/office/drawing/2014/main" id="{8C64208B-A721-4FD5-B5A7-953B0085105C}"/>
                    </a:ext>
                  </a:extLst>
                </p:cNvPr>
                <p:cNvSpPr/>
                <p:nvPr/>
              </p:nvSpPr>
              <p:spPr>
                <a:xfrm>
                  <a:off x="5580000" y="6480000"/>
                  <a:ext cx="1800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31750">
                  <a:solidFill>
                    <a:srgbClr val="78A7B7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338743E4-67BD-42C2-B237-AE4A587F3576}"/>
                  </a:ext>
                </a:extLst>
              </p:cNvPr>
              <p:cNvGrpSpPr/>
              <p:nvPr/>
            </p:nvGrpSpPr>
            <p:grpSpPr>
              <a:xfrm>
                <a:off x="7036800" y="6048000"/>
                <a:ext cx="1711602" cy="135935"/>
                <a:chOff x="7200000" y="6408000"/>
                <a:chExt cx="1711602" cy="135935"/>
              </a:xfrm>
            </p:grpSpPr>
            <p:sp>
              <p:nvSpPr>
                <p:cNvPr id="133" name="object 30">
                  <a:extLst>
                    <a:ext uri="{FF2B5EF4-FFF2-40B4-BE49-F238E27FC236}">
                      <a16:creationId xmlns:a16="http://schemas.microsoft.com/office/drawing/2014/main" id="{CD8132CF-FB3C-4A95-ACDD-601F2775EDAC}"/>
                    </a:ext>
                  </a:extLst>
                </p:cNvPr>
                <p:cNvSpPr txBox="1"/>
                <p:nvPr/>
              </p:nvSpPr>
              <p:spPr>
                <a:xfrm>
                  <a:off x="7416000" y="6408000"/>
                  <a:ext cx="1495602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8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Deaths among the HIV</a:t>
                  </a:r>
                  <a:r>
                    <a:rPr kumimoji="0" sz="800" b="0" i="0" u="none" strike="noStrike" kern="1200" cap="none" spc="-75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 </a:t>
                  </a:r>
                  <a:r>
                    <a:rPr kumimoji="0" sz="8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population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134" name="object 31">
                  <a:extLst>
                    <a:ext uri="{FF2B5EF4-FFF2-40B4-BE49-F238E27FC236}">
                      <a16:creationId xmlns:a16="http://schemas.microsoft.com/office/drawing/2014/main" id="{A96B042F-7F6E-4BC2-A2AA-58BA5229EB6B}"/>
                    </a:ext>
                  </a:extLst>
                </p:cNvPr>
                <p:cNvSpPr/>
                <p:nvPr/>
              </p:nvSpPr>
              <p:spPr>
                <a:xfrm>
                  <a:off x="7200000" y="6480000"/>
                  <a:ext cx="1800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31750">
                  <a:solidFill>
                    <a:srgbClr val="F78E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" name="object 33">
                <a:extLst>
                  <a:ext uri="{FF2B5EF4-FFF2-40B4-BE49-F238E27FC236}">
                    <a16:creationId xmlns:a16="http://schemas.microsoft.com/office/drawing/2014/main" id="{DC23386A-924F-4D27-B626-D9E648DF3347}"/>
                  </a:ext>
                </a:extLst>
              </p:cNvPr>
              <p:cNvSpPr txBox="1"/>
              <p:nvPr/>
            </p:nvSpPr>
            <p:spPr>
              <a:xfrm>
                <a:off x="5740800" y="4664796"/>
                <a:ext cx="323165" cy="103822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5080" lvl="0" indent="-635" algn="ct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Number of new HIV  infections and deaths  among the HIV</a:t>
                </a:r>
                <a:r>
                  <a:rPr kumimoji="0" sz="7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population</a:t>
                </a:r>
              </a:p>
            </p:txBody>
          </p:sp>
          <p:sp>
            <p:nvSpPr>
              <p:cNvPr id="154" name="object 37">
                <a:extLst>
                  <a:ext uri="{FF2B5EF4-FFF2-40B4-BE49-F238E27FC236}">
                    <a16:creationId xmlns:a16="http://schemas.microsoft.com/office/drawing/2014/main" id="{0FAD2CA6-449E-493F-A76F-4DFC25FFB83A}"/>
                  </a:ext>
                </a:extLst>
              </p:cNvPr>
              <p:cNvSpPr/>
              <p:nvPr/>
            </p:nvSpPr>
            <p:spPr>
              <a:xfrm>
                <a:off x="6713354" y="5068811"/>
                <a:ext cx="1960245" cy="478790"/>
              </a:xfrm>
              <a:custGeom>
                <a:avLst/>
                <a:gdLst/>
                <a:ahLst/>
                <a:cxnLst/>
                <a:rect l="l" t="t" r="r" b="b"/>
                <a:pathLst>
                  <a:path w="1960245" h="478789">
                    <a:moveTo>
                      <a:pt x="1044689" y="0"/>
                    </a:moveTo>
                    <a:lnTo>
                      <a:pt x="966961" y="8415"/>
                    </a:lnTo>
                    <a:lnTo>
                      <a:pt x="924009" y="18303"/>
                    </a:lnTo>
                    <a:lnTo>
                      <a:pt x="878988" y="31418"/>
                    </a:lnTo>
                    <a:lnTo>
                      <a:pt x="832394" y="47337"/>
                    </a:lnTo>
                    <a:lnTo>
                      <a:pt x="784719" y="65642"/>
                    </a:lnTo>
                    <a:lnTo>
                      <a:pt x="736458" y="85910"/>
                    </a:lnTo>
                    <a:lnTo>
                      <a:pt x="688104" y="107721"/>
                    </a:lnTo>
                    <a:lnTo>
                      <a:pt x="640151" y="130654"/>
                    </a:lnTo>
                    <a:lnTo>
                      <a:pt x="593091" y="154290"/>
                    </a:lnTo>
                    <a:lnTo>
                      <a:pt x="505357" y="200532"/>
                    </a:lnTo>
                    <a:lnTo>
                      <a:pt x="416328" y="246789"/>
                    </a:lnTo>
                    <a:lnTo>
                      <a:pt x="370022" y="270190"/>
                    </a:lnTo>
                    <a:lnTo>
                      <a:pt x="322960" y="293421"/>
                    </a:lnTo>
                    <a:lnTo>
                      <a:pt x="275474" y="316217"/>
                    </a:lnTo>
                    <a:lnTo>
                      <a:pt x="227892" y="338313"/>
                    </a:lnTo>
                    <a:lnTo>
                      <a:pt x="180544" y="359445"/>
                    </a:lnTo>
                    <a:lnTo>
                      <a:pt x="133760" y="379349"/>
                    </a:lnTo>
                    <a:lnTo>
                      <a:pt x="87869" y="397760"/>
                    </a:lnTo>
                    <a:lnTo>
                      <a:pt x="43202" y="414413"/>
                    </a:lnTo>
                    <a:lnTo>
                      <a:pt x="88" y="429044"/>
                    </a:lnTo>
                    <a:lnTo>
                      <a:pt x="0" y="478459"/>
                    </a:lnTo>
                    <a:lnTo>
                      <a:pt x="115715" y="457422"/>
                    </a:lnTo>
                    <a:lnTo>
                      <a:pt x="801941" y="316361"/>
                    </a:lnTo>
                    <a:lnTo>
                      <a:pt x="845078" y="308059"/>
                    </a:lnTo>
                    <a:lnTo>
                      <a:pt x="884127" y="300949"/>
                    </a:lnTo>
                    <a:lnTo>
                      <a:pt x="948305" y="290872"/>
                    </a:lnTo>
                    <a:lnTo>
                      <a:pt x="991171" y="287261"/>
                    </a:lnTo>
                    <a:lnTo>
                      <a:pt x="1960029" y="287261"/>
                    </a:lnTo>
                    <a:lnTo>
                      <a:pt x="1960029" y="163258"/>
                    </a:lnTo>
                    <a:lnTo>
                      <a:pt x="1919942" y="153235"/>
                    </a:lnTo>
                    <a:lnTo>
                      <a:pt x="1876062" y="143951"/>
                    </a:lnTo>
                    <a:lnTo>
                      <a:pt x="1828947" y="135167"/>
                    </a:lnTo>
                    <a:lnTo>
                      <a:pt x="1619330" y="100218"/>
                    </a:lnTo>
                    <a:lnTo>
                      <a:pt x="1564434" y="90325"/>
                    </a:lnTo>
                    <a:lnTo>
                      <a:pt x="1509661" y="79489"/>
                    </a:lnTo>
                    <a:lnTo>
                      <a:pt x="1291156" y="32214"/>
                    </a:lnTo>
                    <a:lnTo>
                      <a:pt x="1238265" y="21846"/>
                    </a:lnTo>
                    <a:lnTo>
                      <a:pt x="1186805" y="12979"/>
                    </a:lnTo>
                    <a:lnTo>
                      <a:pt x="1137143" y="6076"/>
                    </a:lnTo>
                    <a:lnTo>
                      <a:pt x="1089648" y="1595"/>
                    </a:lnTo>
                    <a:lnTo>
                      <a:pt x="1044689" y="0"/>
                    </a:lnTo>
                    <a:close/>
                  </a:path>
                  <a:path w="1960245" h="478789">
                    <a:moveTo>
                      <a:pt x="1960029" y="287261"/>
                    </a:moveTo>
                    <a:lnTo>
                      <a:pt x="991171" y="287261"/>
                    </a:lnTo>
                    <a:lnTo>
                      <a:pt x="1037777" y="288079"/>
                    </a:lnTo>
                    <a:lnTo>
                      <a:pt x="1086666" y="290331"/>
                    </a:lnTo>
                    <a:lnTo>
                      <a:pt x="1137135" y="293718"/>
                    </a:lnTo>
                    <a:lnTo>
                      <a:pt x="1188487" y="297939"/>
                    </a:lnTo>
                    <a:lnTo>
                      <a:pt x="1433965" y="321010"/>
                    </a:lnTo>
                    <a:lnTo>
                      <a:pt x="1504952" y="325841"/>
                    </a:lnTo>
                    <a:lnTo>
                      <a:pt x="1847643" y="352585"/>
                    </a:lnTo>
                    <a:lnTo>
                      <a:pt x="1960029" y="359181"/>
                    </a:lnTo>
                    <a:lnTo>
                      <a:pt x="1960029" y="287261"/>
                    </a:lnTo>
                    <a:close/>
                  </a:path>
                </a:pathLst>
              </a:custGeom>
              <a:solidFill>
                <a:srgbClr val="F78E20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object 44">
                <a:extLst>
                  <a:ext uri="{FF2B5EF4-FFF2-40B4-BE49-F238E27FC236}">
                    <a16:creationId xmlns:a16="http://schemas.microsoft.com/office/drawing/2014/main" id="{A6A8AB07-CA41-41DD-A3CF-EF424CFCE11B}"/>
                  </a:ext>
                </a:extLst>
              </p:cNvPr>
              <p:cNvSpPr/>
              <p:nvPr/>
            </p:nvSpPr>
            <p:spPr>
              <a:xfrm>
                <a:off x="6713354" y="5082718"/>
                <a:ext cx="1960245" cy="233045"/>
              </a:xfrm>
              <a:custGeom>
                <a:avLst/>
                <a:gdLst/>
                <a:ahLst/>
                <a:cxnLst/>
                <a:rect l="l" t="t" r="r" b="b"/>
                <a:pathLst>
                  <a:path w="1960245" h="233045">
                    <a:moveTo>
                      <a:pt x="0" y="196913"/>
                    </a:moveTo>
                    <a:lnTo>
                      <a:pt x="37873" y="174234"/>
                    </a:lnTo>
                    <a:lnTo>
                      <a:pt x="79139" y="149984"/>
                    </a:lnTo>
                    <a:lnTo>
                      <a:pt x="122991" y="125011"/>
                    </a:lnTo>
                    <a:lnTo>
                      <a:pt x="168626" y="100163"/>
                    </a:lnTo>
                    <a:lnTo>
                      <a:pt x="215238" y="76288"/>
                    </a:lnTo>
                    <a:lnTo>
                      <a:pt x="262021" y="54234"/>
                    </a:lnTo>
                    <a:lnTo>
                      <a:pt x="308171" y="34850"/>
                    </a:lnTo>
                    <a:lnTo>
                      <a:pt x="352883" y="18982"/>
                    </a:lnTo>
                    <a:lnTo>
                      <a:pt x="395351" y="7481"/>
                    </a:lnTo>
                    <a:lnTo>
                      <a:pt x="434771" y="1193"/>
                    </a:lnTo>
                    <a:lnTo>
                      <a:pt x="465192" y="0"/>
                    </a:lnTo>
                    <a:lnTo>
                      <a:pt x="497548" y="1585"/>
                    </a:lnTo>
                    <a:lnTo>
                      <a:pt x="568472" y="12109"/>
                    </a:lnTo>
                    <a:lnTo>
                      <a:pt x="607243" y="20556"/>
                    </a:lnTo>
                    <a:lnTo>
                      <a:pt x="648355" y="30798"/>
                    </a:lnTo>
                    <a:lnTo>
                      <a:pt x="691910" y="42590"/>
                    </a:lnTo>
                    <a:lnTo>
                      <a:pt x="738010" y="55685"/>
                    </a:lnTo>
                    <a:lnTo>
                      <a:pt x="786756" y="69838"/>
                    </a:lnTo>
                    <a:lnTo>
                      <a:pt x="838249" y="84803"/>
                    </a:lnTo>
                    <a:lnTo>
                      <a:pt x="892592" y="100333"/>
                    </a:lnTo>
                    <a:lnTo>
                      <a:pt x="949886" y="116184"/>
                    </a:lnTo>
                    <a:lnTo>
                      <a:pt x="1010232" y="132108"/>
                    </a:lnTo>
                    <a:lnTo>
                      <a:pt x="1073732" y="147861"/>
                    </a:lnTo>
                    <a:lnTo>
                      <a:pt x="1140488" y="163196"/>
                    </a:lnTo>
                    <a:lnTo>
                      <a:pt x="1210601" y="177867"/>
                    </a:lnTo>
                    <a:lnTo>
                      <a:pt x="1284173" y="191629"/>
                    </a:lnTo>
                    <a:lnTo>
                      <a:pt x="1442534" y="207277"/>
                    </a:lnTo>
                    <a:lnTo>
                      <a:pt x="1668997" y="220292"/>
                    </a:lnTo>
                    <a:lnTo>
                      <a:pt x="1872012" y="229189"/>
                    </a:lnTo>
                    <a:lnTo>
                      <a:pt x="1960029" y="232485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object 45">
                <a:extLst>
                  <a:ext uri="{FF2B5EF4-FFF2-40B4-BE49-F238E27FC236}">
                    <a16:creationId xmlns:a16="http://schemas.microsoft.com/office/drawing/2014/main" id="{F466399C-059F-41F6-AA2C-06C7ECE7F170}"/>
                  </a:ext>
                </a:extLst>
              </p:cNvPr>
              <p:cNvSpPr/>
              <p:nvPr/>
            </p:nvSpPr>
            <p:spPr>
              <a:xfrm>
                <a:off x="6713354" y="5232073"/>
                <a:ext cx="1960245" cy="291465"/>
              </a:xfrm>
              <a:custGeom>
                <a:avLst/>
                <a:gdLst/>
                <a:ahLst/>
                <a:cxnLst/>
                <a:rect l="l" t="t" r="r" b="b"/>
                <a:pathLst>
                  <a:path w="1960245" h="291464">
                    <a:moveTo>
                      <a:pt x="0" y="291388"/>
                    </a:moveTo>
                    <a:lnTo>
                      <a:pt x="68744" y="271504"/>
                    </a:lnTo>
                    <a:lnTo>
                      <a:pt x="134890" y="251646"/>
                    </a:lnTo>
                    <a:lnTo>
                      <a:pt x="198532" y="231906"/>
                    </a:lnTo>
                    <a:lnTo>
                      <a:pt x="259764" y="212374"/>
                    </a:lnTo>
                    <a:lnTo>
                      <a:pt x="318679" y="193141"/>
                    </a:lnTo>
                    <a:lnTo>
                      <a:pt x="375371" y="174298"/>
                    </a:lnTo>
                    <a:lnTo>
                      <a:pt x="429934" y="155937"/>
                    </a:lnTo>
                    <a:lnTo>
                      <a:pt x="482462" y="138146"/>
                    </a:lnTo>
                    <a:lnTo>
                      <a:pt x="533049" y="121019"/>
                    </a:lnTo>
                    <a:lnTo>
                      <a:pt x="581789" y="104645"/>
                    </a:lnTo>
                    <a:lnTo>
                      <a:pt x="628775" y="89115"/>
                    </a:lnTo>
                    <a:lnTo>
                      <a:pt x="674101" y="74521"/>
                    </a:lnTo>
                    <a:lnTo>
                      <a:pt x="717861" y="60952"/>
                    </a:lnTo>
                    <a:lnTo>
                      <a:pt x="760149" y="48501"/>
                    </a:lnTo>
                    <a:lnTo>
                      <a:pt x="801059" y="37257"/>
                    </a:lnTo>
                    <a:lnTo>
                      <a:pt x="840684" y="27312"/>
                    </a:lnTo>
                    <a:lnTo>
                      <a:pt x="879119" y="18756"/>
                    </a:lnTo>
                    <a:lnTo>
                      <a:pt x="952791" y="6177"/>
                    </a:lnTo>
                    <a:lnTo>
                      <a:pt x="1022827" y="245"/>
                    </a:lnTo>
                    <a:lnTo>
                      <a:pt x="1056716" y="0"/>
                    </a:lnTo>
                    <a:lnTo>
                      <a:pt x="1097309" y="1318"/>
                    </a:lnTo>
                    <a:lnTo>
                      <a:pt x="1139089" y="3562"/>
                    </a:lnTo>
                    <a:lnTo>
                      <a:pt x="1182255" y="6691"/>
                    </a:lnTo>
                    <a:lnTo>
                      <a:pt x="1227008" y="10664"/>
                    </a:lnTo>
                    <a:lnTo>
                      <a:pt x="1273549" y="15438"/>
                    </a:lnTo>
                    <a:lnTo>
                      <a:pt x="1322078" y="20973"/>
                    </a:lnTo>
                    <a:lnTo>
                      <a:pt x="1372795" y="27227"/>
                    </a:lnTo>
                    <a:lnTo>
                      <a:pt x="1425901" y="34159"/>
                    </a:lnTo>
                    <a:lnTo>
                      <a:pt x="1481597" y="41728"/>
                    </a:lnTo>
                    <a:lnTo>
                      <a:pt x="1540082" y="49892"/>
                    </a:lnTo>
                    <a:lnTo>
                      <a:pt x="1601558" y="58610"/>
                    </a:lnTo>
                    <a:lnTo>
                      <a:pt x="1647317" y="65494"/>
                    </a:lnTo>
                    <a:lnTo>
                      <a:pt x="1694754" y="73121"/>
                    </a:lnTo>
                    <a:lnTo>
                      <a:pt x="1743954" y="81153"/>
                    </a:lnTo>
                    <a:lnTo>
                      <a:pt x="1794997" y="89255"/>
                    </a:lnTo>
                    <a:lnTo>
                      <a:pt x="1847969" y="97088"/>
                    </a:lnTo>
                    <a:lnTo>
                      <a:pt x="1902952" y="104317"/>
                    </a:lnTo>
                    <a:lnTo>
                      <a:pt x="1960029" y="110604"/>
                    </a:lnTo>
                  </a:path>
                </a:pathLst>
              </a:custGeom>
              <a:ln w="31750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object 46">
                <a:extLst>
                  <a:ext uri="{FF2B5EF4-FFF2-40B4-BE49-F238E27FC236}">
                    <a16:creationId xmlns:a16="http://schemas.microsoft.com/office/drawing/2014/main" id="{73E7AE5C-121B-4213-9632-92933D7C7F41}"/>
                  </a:ext>
                </a:extLst>
              </p:cNvPr>
              <p:cNvSpPr txBox="1"/>
              <p:nvPr/>
            </p:nvSpPr>
            <p:spPr>
              <a:xfrm>
                <a:off x="6174000" y="4597200"/>
                <a:ext cx="395605" cy="1093889"/>
              </a:xfrm>
              <a:prstGeom prst="rect">
                <a:avLst/>
              </a:prstGeom>
            </p:spPr>
            <p:txBody>
              <a:bodyPr vert="horz" wrap="square" lIns="0" tIns="5715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1 200</a:t>
                </a:r>
                <a:r>
                  <a:rPr kumimoji="0" sz="7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1 000</a:t>
                </a:r>
                <a:r>
                  <a:rPr kumimoji="0" sz="7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</a:p>
              <a:p>
                <a:pPr marL="69215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800</a:t>
                </a:r>
                <a:r>
                  <a:rPr kumimoji="0" sz="7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</a:p>
              <a:p>
                <a:pPr marL="69215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600</a:t>
                </a:r>
                <a:r>
                  <a:rPr kumimoji="0" sz="7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</a:p>
              <a:p>
                <a:pPr marL="69215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4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400</a:t>
                </a:r>
                <a:r>
                  <a:rPr kumimoji="0" sz="7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</a:p>
              <a:p>
                <a:pPr marL="69215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200</a:t>
                </a:r>
                <a:r>
                  <a:rPr kumimoji="0" sz="7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</a:p>
              <a:p>
                <a:pPr marL="0" marR="508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3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160" name="object 48">
                <a:extLst>
                  <a:ext uri="{FF2B5EF4-FFF2-40B4-BE49-F238E27FC236}">
                    <a16:creationId xmlns:a16="http://schemas.microsoft.com/office/drawing/2014/main" id="{4BA92077-139E-4B09-B628-89D30C67B2C3}"/>
                  </a:ext>
                </a:extLst>
              </p:cNvPr>
              <p:cNvSpPr/>
              <p:nvPr/>
            </p:nvSpPr>
            <p:spPr>
              <a:xfrm>
                <a:off x="6642456" y="4690645"/>
                <a:ext cx="2101215" cy="922019"/>
              </a:xfrm>
              <a:custGeom>
                <a:avLst/>
                <a:gdLst/>
                <a:ahLst/>
                <a:cxnLst/>
                <a:rect l="l" t="t" r="r" b="b"/>
                <a:pathLst>
                  <a:path w="2101215" h="922020">
                    <a:moveTo>
                      <a:pt x="0" y="0"/>
                    </a:moveTo>
                    <a:lnTo>
                      <a:pt x="0" y="921613"/>
                    </a:lnTo>
                    <a:lnTo>
                      <a:pt x="2101024" y="921613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object 38">
                <a:extLst>
                  <a:ext uri="{FF2B5EF4-FFF2-40B4-BE49-F238E27FC236}">
                    <a16:creationId xmlns:a16="http://schemas.microsoft.com/office/drawing/2014/main" id="{4803543F-784E-4713-B257-91C72E758E3C}"/>
                  </a:ext>
                </a:extLst>
              </p:cNvPr>
              <p:cNvSpPr/>
              <p:nvPr/>
            </p:nvSpPr>
            <p:spPr>
              <a:xfrm>
                <a:off x="6713766" y="4820226"/>
                <a:ext cx="1960245" cy="602615"/>
              </a:xfrm>
              <a:custGeom>
                <a:avLst/>
                <a:gdLst/>
                <a:ahLst/>
                <a:cxnLst/>
                <a:rect l="l" t="t" r="r" b="b"/>
                <a:pathLst>
                  <a:path w="1960245" h="602614">
                    <a:moveTo>
                      <a:pt x="1959622" y="464263"/>
                    </a:moveTo>
                    <a:lnTo>
                      <a:pt x="516710" y="464263"/>
                    </a:lnTo>
                    <a:lnTo>
                      <a:pt x="559061" y="466365"/>
                    </a:lnTo>
                    <a:lnTo>
                      <a:pt x="607333" y="471483"/>
                    </a:lnTo>
                    <a:lnTo>
                      <a:pt x="664729" y="480197"/>
                    </a:lnTo>
                    <a:lnTo>
                      <a:pt x="826313" y="510749"/>
                    </a:lnTo>
                    <a:lnTo>
                      <a:pt x="984835" y="539067"/>
                    </a:lnTo>
                    <a:lnTo>
                      <a:pt x="1093830" y="556574"/>
                    </a:lnTo>
                    <a:lnTo>
                      <a:pt x="1146620" y="564249"/>
                    </a:lnTo>
                    <a:lnTo>
                      <a:pt x="1197070" y="570910"/>
                    </a:lnTo>
                    <a:lnTo>
                      <a:pt x="1244279" y="576335"/>
                    </a:lnTo>
                    <a:lnTo>
                      <a:pt x="1287348" y="580301"/>
                    </a:lnTo>
                    <a:lnTo>
                      <a:pt x="1327569" y="583005"/>
                    </a:lnTo>
                    <a:lnTo>
                      <a:pt x="1425243" y="587592"/>
                    </a:lnTo>
                    <a:lnTo>
                      <a:pt x="1959622" y="602234"/>
                    </a:lnTo>
                    <a:lnTo>
                      <a:pt x="1959622" y="464263"/>
                    </a:lnTo>
                    <a:close/>
                  </a:path>
                  <a:path w="1960245" h="602614">
                    <a:moveTo>
                      <a:pt x="449884" y="0"/>
                    </a:moveTo>
                    <a:lnTo>
                      <a:pt x="379049" y="13218"/>
                    </a:lnTo>
                    <a:lnTo>
                      <a:pt x="341781" y="29038"/>
                    </a:lnTo>
                    <a:lnTo>
                      <a:pt x="303293" y="50208"/>
                    </a:lnTo>
                    <a:lnTo>
                      <a:pt x="263592" y="76135"/>
                    </a:lnTo>
                    <a:lnTo>
                      <a:pt x="222689" y="106225"/>
                    </a:lnTo>
                    <a:lnTo>
                      <a:pt x="180591" y="139885"/>
                    </a:lnTo>
                    <a:lnTo>
                      <a:pt x="137309" y="176522"/>
                    </a:lnTo>
                    <a:lnTo>
                      <a:pt x="92851" y="215542"/>
                    </a:lnTo>
                    <a:lnTo>
                      <a:pt x="444" y="298361"/>
                    </a:lnTo>
                    <a:lnTo>
                      <a:pt x="0" y="582320"/>
                    </a:lnTo>
                    <a:lnTo>
                      <a:pt x="112347" y="541514"/>
                    </a:lnTo>
                    <a:lnTo>
                      <a:pt x="164670" y="523657"/>
                    </a:lnTo>
                    <a:lnTo>
                      <a:pt x="214606" y="507846"/>
                    </a:lnTo>
                    <a:lnTo>
                      <a:pt x="262287" y="494338"/>
                    </a:lnTo>
                    <a:lnTo>
                      <a:pt x="307847" y="483395"/>
                    </a:lnTo>
                    <a:lnTo>
                      <a:pt x="351420" y="475276"/>
                    </a:lnTo>
                    <a:lnTo>
                      <a:pt x="393141" y="470242"/>
                    </a:lnTo>
                    <a:lnTo>
                      <a:pt x="436954" y="466783"/>
                    </a:lnTo>
                    <a:lnTo>
                      <a:pt x="477076" y="464596"/>
                    </a:lnTo>
                    <a:lnTo>
                      <a:pt x="1959622" y="464263"/>
                    </a:lnTo>
                    <a:lnTo>
                      <a:pt x="1959622" y="358025"/>
                    </a:lnTo>
                    <a:lnTo>
                      <a:pt x="1744037" y="347414"/>
                    </a:lnTo>
                    <a:lnTo>
                      <a:pt x="1569798" y="335212"/>
                    </a:lnTo>
                    <a:lnTo>
                      <a:pt x="1435925" y="319354"/>
                    </a:lnTo>
                    <a:lnTo>
                      <a:pt x="1319177" y="298233"/>
                    </a:lnTo>
                    <a:lnTo>
                      <a:pt x="1277306" y="289797"/>
                    </a:lnTo>
                    <a:lnTo>
                      <a:pt x="1233484" y="279801"/>
                    </a:lnTo>
                    <a:lnTo>
                      <a:pt x="1187429" y="267730"/>
                    </a:lnTo>
                    <a:lnTo>
                      <a:pt x="1138857" y="253068"/>
                    </a:lnTo>
                    <a:lnTo>
                      <a:pt x="1087485" y="235297"/>
                    </a:lnTo>
                    <a:lnTo>
                      <a:pt x="1033029" y="213902"/>
                    </a:lnTo>
                    <a:lnTo>
                      <a:pt x="975207" y="188366"/>
                    </a:lnTo>
                    <a:lnTo>
                      <a:pt x="862678" y="136139"/>
                    </a:lnTo>
                    <a:lnTo>
                      <a:pt x="808478" y="111564"/>
                    </a:lnTo>
                    <a:lnTo>
                      <a:pt x="755912" y="88500"/>
                    </a:lnTo>
                    <a:lnTo>
                      <a:pt x="705171" y="67312"/>
                    </a:lnTo>
                    <a:lnTo>
                      <a:pt x="656450" y="48364"/>
                    </a:lnTo>
                    <a:lnTo>
                      <a:pt x="609942" y="32022"/>
                    </a:lnTo>
                    <a:lnTo>
                      <a:pt x="565838" y="18650"/>
                    </a:lnTo>
                    <a:lnTo>
                      <a:pt x="524331" y="8613"/>
                    </a:lnTo>
                    <a:lnTo>
                      <a:pt x="485616" y="2274"/>
                    </a:lnTo>
                    <a:lnTo>
                      <a:pt x="449884" y="0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object 36">
                <a:extLst>
                  <a:ext uri="{FF2B5EF4-FFF2-40B4-BE49-F238E27FC236}">
                    <a16:creationId xmlns:a16="http://schemas.microsoft.com/office/drawing/2014/main" id="{FE46D8C3-15B6-47C9-9365-4DFC4FF4AF97}"/>
                  </a:ext>
                </a:extLst>
              </p:cNvPr>
              <p:cNvSpPr txBox="1"/>
              <p:nvPr/>
            </p:nvSpPr>
            <p:spPr>
              <a:xfrm>
                <a:off x="6654714" y="5710915"/>
                <a:ext cx="107722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1990</a:t>
                </a:r>
                <a:endParaRPr kumimoji="0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76" name="object 37">
                <a:extLst>
                  <a:ext uri="{FF2B5EF4-FFF2-40B4-BE49-F238E27FC236}">
                    <a16:creationId xmlns:a16="http://schemas.microsoft.com/office/drawing/2014/main" id="{5ED59A89-3191-4B44-92B1-6F2DCC970336}"/>
                  </a:ext>
                </a:extLst>
              </p:cNvPr>
              <p:cNvSpPr txBox="1"/>
              <p:nvPr/>
            </p:nvSpPr>
            <p:spPr>
              <a:xfrm>
                <a:off x="6871719" y="5710915"/>
                <a:ext cx="777136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1993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Times New Roman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1996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Times New Roman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1999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Times New Roman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2002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77" name="object 38">
                <a:extLst>
                  <a:ext uri="{FF2B5EF4-FFF2-40B4-BE49-F238E27FC236}">
                    <a16:creationId xmlns:a16="http://schemas.microsoft.com/office/drawing/2014/main" id="{1F84139A-16F0-40D2-92B0-40802C887623}"/>
                  </a:ext>
                </a:extLst>
              </p:cNvPr>
              <p:cNvSpPr txBox="1"/>
              <p:nvPr/>
            </p:nvSpPr>
            <p:spPr>
              <a:xfrm>
                <a:off x="7739650" y="5710915"/>
                <a:ext cx="1000274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2005</a:t>
                </a:r>
                <a:endParaRPr kumimoji="0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Times New Roman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2008</a:t>
                </a:r>
                <a:endParaRPr kumimoji="0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Times New Roman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2011</a:t>
                </a:r>
                <a:endParaRPr kumimoji="0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Times New Roman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2014</a:t>
                </a:r>
                <a:endParaRPr kumimoji="0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7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Times New Roman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2017</a:t>
                </a:r>
                <a:endParaRPr kumimoji="0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728A149-63D0-420D-B73B-78B2E3D63B77}"/>
                </a:ext>
              </a:extLst>
            </p:cNvPr>
            <p:cNvGrpSpPr/>
            <p:nvPr/>
          </p:nvGrpSpPr>
          <p:grpSpPr>
            <a:xfrm>
              <a:off x="810000" y="3870000"/>
              <a:ext cx="3960000" cy="2412000"/>
              <a:chOff x="810000" y="3870000"/>
              <a:chExt cx="3960000" cy="241200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EF8EE48-0F6A-4E5F-BD67-36FF3FF98487}"/>
                  </a:ext>
                </a:extLst>
              </p:cNvPr>
              <p:cNvSpPr/>
              <p:nvPr/>
            </p:nvSpPr>
            <p:spPr>
              <a:xfrm>
                <a:off x="810000" y="3870000"/>
                <a:ext cx="3960000" cy="2412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 err="1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Incidence:prevalence</a:t>
                </a:r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 ratio,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western and </a:t>
                </a:r>
              </a:p>
              <a:p>
                <a:pPr algn="ctr" defTabSz="914400"/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central Africa, 1990–2017</a:t>
                </a:r>
              </a:p>
            </p:txBody>
          </p:sp>
          <p:sp>
            <p:nvSpPr>
              <p:cNvPr id="165" name="object 33">
                <a:extLst>
                  <a:ext uri="{FF2B5EF4-FFF2-40B4-BE49-F238E27FC236}">
                    <a16:creationId xmlns:a16="http://schemas.microsoft.com/office/drawing/2014/main" id="{9F4E2E11-5183-4DCC-ABA4-36D3A329BA7A}"/>
                  </a:ext>
                </a:extLst>
              </p:cNvPr>
              <p:cNvSpPr/>
              <p:nvPr/>
            </p:nvSpPr>
            <p:spPr>
              <a:xfrm>
                <a:off x="2512927" y="4640994"/>
                <a:ext cx="1517015" cy="880110"/>
              </a:xfrm>
              <a:custGeom>
                <a:avLst/>
                <a:gdLst/>
                <a:ahLst/>
                <a:cxnLst/>
                <a:rect l="l" t="t" r="r" b="b"/>
                <a:pathLst>
                  <a:path w="1517014" h="880110">
                    <a:moveTo>
                      <a:pt x="0" y="0"/>
                    </a:moveTo>
                    <a:lnTo>
                      <a:pt x="0" y="599351"/>
                    </a:lnTo>
                    <a:lnTo>
                      <a:pt x="49315" y="613597"/>
                    </a:lnTo>
                    <a:lnTo>
                      <a:pt x="97371" y="628948"/>
                    </a:lnTo>
                    <a:lnTo>
                      <a:pt x="144366" y="645176"/>
                    </a:lnTo>
                    <a:lnTo>
                      <a:pt x="190503" y="662050"/>
                    </a:lnTo>
                    <a:lnTo>
                      <a:pt x="370464" y="731433"/>
                    </a:lnTo>
                    <a:lnTo>
                      <a:pt x="415310" y="748103"/>
                    </a:lnTo>
                    <a:lnTo>
                      <a:pt x="460500" y="764045"/>
                    </a:lnTo>
                    <a:lnTo>
                      <a:pt x="506233" y="779029"/>
                    </a:lnTo>
                    <a:lnTo>
                      <a:pt x="552711" y="792826"/>
                    </a:lnTo>
                    <a:lnTo>
                      <a:pt x="600133" y="805206"/>
                    </a:lnTo>
                    <a:lnTo>
                      <a:pt x="648701" y="815941"/>
                    </a:lnTo>
                    <a:lnTo>
                      <a:pt x="698614" y="824801"/>
                    </a:lnTo>
                    <a:lnTo>
                      <a:pt x="748741" y="832116"/>
                    </a:lnTo>
                    <a:lnTo>
                      <a:pt x="799270" y="838639"/>
                    </a:lnTo>
                    <a:lnTo>
                      <a:pt x="850143" y="844427"/>
                    </a:lnTo>
                    <a:lnTo>
                      <a:pt x="901304" y="849541"/>
                    </a:lnTo>
                    <a:lnTo>
                      <a:pt x="952694" y="854041"/>
                    </a:lnTo>
                    <a:lnTo>
                      <a:pt x="1004256" y="857986"/>
                    </a:lnTo>
                    <a:lnTo>
                      <a:pt x="1107662" y="864447"/>
                    </a:lnTo>
                    <a:lnTo>
                      <a:pt x="1211061" y="869403"/>
                    </a:lnTo>
                    <a:lnTo>
                      <a:pt x="1516595" y="879995"/>
                    </a:lnTo>
                    <a:lnTo>
                      <a:pt x="1516595" y="717321"/>
                    </a:lnTo>
                    <a:lnTo>
                      <a:pt x="1467665" y="710390"/>
                    </a:lnTo>
                    <a:lnTo>
                      <a:pt x="1417654" y="705334"/>
                    </a:lnTo>
                    <a:lnTo>
                      <a:pt x="1366830" y="701613"/>
                    </a:lnTo>
                    <a:lnTo>
                      <a:pt x="1212128" y="693083"/>
                    </a:lnTo>
                    <a:lnTo>
                      <a:pt x="1160704" y="689321"/>
                    </a:lnTo>
                    <a:lnTo>
                      <a:pt x="1109793" y="684203"/>
                    </a:lnTo>
                    <a:lnTo>
                      <a:pt x="1059662" y="677189"/>
                    </a:lnTo>
                    <a:lnTo>
                      <a:pt x="964964" y="662339"/>
                    </a:lnTo>
                    <a:lnTo>
                      <a:pt x="919725" y="654619"/>
                    </a:lnTo>
                    <a:lnTo>
                      <a:pt x="875026" y="645537"/>
                    </a:lnTo>
                    <a:lnTo>
                      <a:pt x="830217" y="634221"/>
                    </a:lnTo>
                    <a:lnTo>
                      <a:pt x="784646" y="619796"/>
                    </a:lnTo>
                    <a:lnTo>
                      <a:pt x="737663" y="601390"/>
                    </a:lnTo>
                    <a:lnTo>
                      <a:pt x="688619" y="578129"/>
                    </a:lnTo>
                    <a:lnTo>
                      <a:pt x="645659" y="554458"/>
                    </a:lnTo>
                    <a:lnTo>
                      <a:pt x="603349" y="528350"/>
                    </a:lnTo>
                    <a:lnTo>
                      <a:pt x="561802" y="500140"/>
                    </a:lnTo>
                    <a:lnTo>
                      <a:pt x="521130" y="470167"/>
                    </a:lnTo>
                    <a:lnTo>
                      <a:pt x="481445" y="438768"/>
                    </a:lnTo>
                    <a:lnTo>
                      <a:pt x="442860" y="406279"/>
                    </a:lnTo>
                    <a:lnTo>
                      <a:pt x="405486" y="373039"/>
                    </a:lnTo>
                    <a:lnTo>
                      <a:pt x="369436" y="339383"/>
                    </a:lnTo>
                    <a:lnTo>
                      <a:pt x="334822" y="305650"/>
                    </a:lnTo>
                    <a:lnTo>
                      <a:pt x="298944" y="270167"/>
                    </a:lnTo>
                    <a:lnTo>
                      <a:pt x="262839" y="234892"/>
                    </a:lnTo>
                    <a:lnTo>
                      <a:pt x="226463" y="199901"/>
                    </a:lnTo>
                    <a:lnTo>
                      <a:pt x="189771" y="165266"/>
                    </a:lnTo>
                    <a:lnTo>
                      <a:pt x="152718" y="131061"/>
                    </a:lnTo>
                    <a:lnTo>
                      <a:pt x="115259" y="97358"/>
                    </a:lnTo>
                    <a:lnTo>
                      <a:pt x="77350" y="64232"/>
                    </a:lnTo>
                    <a:lnTo>
                      <a:pt x="38945" y="317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object 16">
                <a:extLst>
                  <a:ext uri="{FF2B5EF4-FFF2-40B4-BE49-F238E27FC236}">
                    <a16:creationId xmlns:a16="http://schemas.microsoft.com/office/drawing/2014/main" id="{A74BFFB1-41FB-42A9-A5A3-47F7D38089FF}"/>
                  </a:ext>
                </a:extLst>
              </p:cNvPr>
              <p:cNvSpPr txBox="1"/>
              <p:nvPr/>
            </p:nvSpPr>
            <p:spPr>
              <a:xfrm>
                <a:off x="1912786" y="4559823"/>
                <a:ext cx="107722" cy="104584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Incidence:prevalence</a:t>
                </a:r>
                <a:r>
                  <a:rPr kumimoji="0" sz="700" b="0" i="0" u="none" strike="noStrike" kern="1200" cap="none" spc="-6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ratio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98" name="object 20">
                <a:extLst>
                  <a:ext uri="{FF2B5EF4-FFF2-40B4-BE49-F238E27FC236}">
                    <a16:creationId xmlns:a16="http://schemas.microsoft.com/office/drawing/2014/main" id="{3669D244-9E59-4310-BADD-A491DFA14119}"/>
                  </a:ext>
                </a:extLst>
              </p:cNvPr>
              <p:cNvSpPr txBox="1"/>
              <p:nvPr/>
            </p:nvSpPr>
            <p:spPr>
              <a:xfrm>
                <a:off x="882000" y="4718369"/>
                <a:ext cx="946107" cy="86433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-1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2017</a:t>
                </a:r>
              </a:p>
              <a:p>
                <a:pPr marL="12700" marR="508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-1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incidence:prevalence  ratio =</a:t>
                </a:r>
                <a:endParaRPr kumimoji="0" lang="en-GB" sz="800" b="0" i="0" u="none" strike="noStrike" kern="1200" cap="none" spc="-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  <a:p>
                <a:pPr marL="18000" marR="508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24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78A7B7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0.06</a:t>
                </a:r>
              </a:p>
              <a:p>
                <a:pPr marL="18000" marR="508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78A7B7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[0.04–0.09]</a:t>
                </a:r>
              </a:p>
            </p:txBody>
          </p:sp>
          <p:sp>
            <p:nvSpPr>
              <p:cNvPr id="101" name="object 47">
                <a:extLst>
                  <a:ext uri="{FF2B5EF4-FFF2-40B4-BE49-F238E27FC236}">
                    <a16:creationId xmlns:a16="http://schemas.microsoft.com/office/drawing/2014/main" id="{769EFE3A-F62F-4B51-AA05-0A3B48638780}"/>
                  </a:ext>
                </a:extLst>
              </p:cNvPr>
              <p:cNvSpPr/>
              <p:nvPr/>
            </p:nvSpPr>
            <p:spPr>
              <a:xfrm>
                <a:off x="918000" y="5852848"/>
                <a:ext cx="184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415">
                    <a:moveTo>
                      <a:pt x="0" y="0"/>
                    </a:moveTo>
                    <a:lnTo>
                      <a:pt x="17995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object 48">
                <a:extLst>
                  <a:ext uri="{FF2B5EF4-FFF2-40B4-BE49-F238E27FC236}">
                    <a16:creationId xmlns:a16="http://schemas.microsoft.com/office/drawing/2014/main" id="{7522B7D2-C44B-4D40-9043-FF59BA811091}"/>
                  </a:ext>
                </a:extLst>
              </p:cNvPr>
              <p:cNvSpPr/>
              <p:nvPr/>
            </p:nvSpPr>
            <p:spPr>
              <a:xfrm>
                <a:off x="1085191" y="585284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object 49">
                <a:extLst>
                  <a:ext uri="{FF2B5EF4-FFF2-40B4-BE49-F238E27FC236}">
                    <a16:creationId xmlns:a16="http://schemas.microsoft.com/office/drawing/2014/main" id="{A3848F24-8ED0-48FB-9C26-BBC2667DFF92}"/>
                  </a:ext>
                </a:extLst>
              </p:cNvPr>
              <p:cNvSpPr/>
              <p:nvPr/>
            </p:nvSpPr>
            <p:spPr>
              <a:xfrm>
                <a:off x="1157187" y="585284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E10D9E9-8B03-4F4A-B1D8-864E820CA690}"/>
                  </a:ext>
                </a:extLst>
              </p:cNvPr>
              <p:cNvSpPr/>
              <p:nvPr/>
            </p:nvSpPr>
            <p:spPr>
              <a:xfrm>
                <a:off x="972000" y="5791152"/>
                <a:ext cx="483466" cy="10772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-1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Target value</a:t>
                </a:r>
              </a:p>
            </p:txBody>
          </p:sp>
          <p:sp>
            <p:nvSpPr>
              <p:cNvPr id="163" name="object 31">
                <a:extLst>
                  <a:ext uri="{FF2B5EF4-FFF2-40B4-BE49-F238E27FC236}">
                    <a16:creationId xmlns:a16="http://schemas.microsoft.com/office/drawing/2014/main" id="{63F8B412-3D32-4324-A925-F5830D414C17}"/>
                  </a:ext>
                </a:extLst>
              </p:cNvPr>
              <p:cNvSpPr/>
              <p:nvPr/>
            </p:nvSpPr>
            <p:spPr>
              <a:xfrm>
                <a:off x="2442030" y="4552710"/>
                <a:ext cx="1659889" cy="1063625"/>
              </a:xfrm>
              <a:custGeom>
                <a:avLst/>
                <a:gdLst/>
                <a:ahLst/>
                <a:cxnLst/>
                <a:rect l="l" t="t" r="r" b="b"/>
                <a:pathLst>
                  <a:path w="1659889" h="1063625">
                    <a:moveTo>
                      <a:pt x="0" y="0"/>
                    </a:moveTo>
                    <a:lnTo>
                      <a:pt x="0" y="1063434"/>
                    </a:lnTo>
                    <a:lnTo>
                      <a:pt x="1659699" y="1063434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object 32">
                <a:extLst>
                  <a:ext uri="{FF2B5EF4-FFF2-40B4-BE49-F238E27FC236}">
                    <a16:creationId xmlns:a16="http://schemas.microsoft.com/office/drawing/2014/main" id="{A7954FA4-3E67-43B0-9683-4BF3F44C6873}"/>
                  </a:ext>
                </a:extLst>
              </p:cNvPr>
              <p:cNvSpPr/>
              <p:nvPr/>
            </p:nvSpPr>
            <p:spPr>
              <a:xfrm>
                <a:off x="2512927" y="4970954"/>
                <a:ext cx="1517015" cy="475615"/>
              </a:xfrm>
              <a:custGeom>
                <a:avLst/>
                <a:gdLst/>
                <a:ahLst/>
                <a:cxnLst/>
                <a:rect l="l" t="t" r="r" b="b"/>
                <a:pathLst>
                  <a:path w="1517014" h="475614">
                    <a:moveTo>
                      <a:pt x="0" y="0"/>
                    </a:moveTo>
                    <a:lnTo>
                      <a:pt x="45676" y="22680"/>
                    </a:lnTo>
                    <a:lnTo>
                      <a:pt x="90187" y="47025"/>
                    </a:lnTo>
                    <a:lnTo>
                      <a:pt x="133711" y="72709"/>
                    </a:lnTo>
                    <a:lnTo>
                      <a:pt x="176427" y="99409"/>
                    </a:lnTo>
                    <a:lnTo>
                      <a:pt x="218515" y="126799"/>
                    </a:lnTo>
                    <a:lnTo>
                      <a:pt x="260155" y="154557"/>
                    </a:lnTo>
                    <a:lnTo>
                      <a:pt x="301527" y="182357"/>
                    </a:lnTo>
                    <a:lnTo>
                      <a:pt x="342809" y="209875"/>
                    </a:lnTo>
                    <a:lnTo>
                      <a:pt x="384182" y="236787"/>
                    </a:lnTo>
                    <a:lnTo>
                      <a:pt x="425824" y="262770"/>
                    </a:lnTo>
                    <a:lnTo>
                      <a:pt x="467916" y="287498"/>
                    </a:lnTo>
                    <a:lnTo>
                      <a:pt x="510637" y="310647"/>
                    </a:lnTo>
                    <a:lnTo>
                      <a:pt x="554166" y="331894"/>
                    </a:lnTo>
                    <a:lnTo>
                      <a:pt x="598683" y="350913"/>
                    </a:lnTo>
                    <a:lnTo>
                      <a:pt x="644368" y="367381"/>
                    </a:lnTo>
                    <a:lnTo>
                      <a:pt x="691400" y="380974"/>
                    </a:lnTo>
                    <a:lnTo>
                      <a:pt x="742081" y="393455"/>
                    </a:lnTo>
                    <a:lnTo>
                      <a:pt x="792231" y="405080"/>
                    </a:lnTo>
                    <a:lnTo>
                      <a:pt x="842243" y="415759"/>
                    </a:lnTo>
                    <a:lnTo>
                      <a:pt x="892511" y="425402"/>
                    </a:lnTo>
                    <a:lnTo>
                      <a:pt x="943429" y="433917"/>
                    </a:lnTo>
                    <a:lnTo>
                      <a:pt x="995392" y="441214"/>
                    </a:lnTo>
                    <a:lnTo>
                      <a:pt x="1048792" y="447201"/>
                    </a:lnTo>
                    <a:lnTo>
                      <a:pt x="1104023" y="451789"/>
                    </a:lnTo>
                    <a:lnTo>
                      <a:pt x="1153922" y="455388"/>
                    </a:lnTo>
                    <a:lnTo>
                      <a:pt x="1204944" y="459273"/>
                    </a:lnTo>
                    <a:lnTo>
                      <a:pt x="1256766" y="463208"/>
                    </a:lnTo>
                    <a:lnTo>
                      <a:pt x="1309066" y="466958"/>
                    </a:lnTo>
                    <a:lnTo>
                      <a:pt x="1361522" y="470285"/>
                    </a:lnTo>
                    <a:lnTo>
                      <a:pt x="1413810" y="472954"/>
                    </a:lnTo>
                    <a:lnTo>
                      <a:pt x="1465609" y="474729"/>
                    </a:lnTo>
                    <a:lnTo>
                      <a:pt x="1516595" y="475373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object 18">
                <a:extLst>
                  <a:ext uri="{FF2B5EF4-FFF2-40B4-BE49-F238E27FC236}">
                    <a16:creationId xmlns:a16="http://schemas.microsoft.com/office/drawing/2014/main" id="{8A20D8DC-734F-45F1-B70E-FE24A287F924}"/>
                  </a:ext>
                </a:extLst>
              </p:cNvPr>
              <p:cNvSpPr txBox="1"/>
              <p:nvPr/>
            </p:nvSpPr>
            <p:spPr>
              <a:xfrm>
                <a:off x="2438900" y="5710013"/>
                <a:ext cx="1654299" cy="31997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1990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489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1993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489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1996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489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1999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48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2002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49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2005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49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2008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49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2011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49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2014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  <a:p>
                <a:pPr marL="1270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49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2017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E3633A5-212A-4E71-AB8A-0B729EFF682F}"/>
                  </a:ext>
                </a:extLst>
              </p:cNvPr>
              <p:cNvSpPr txBox="1"/>
              <p:nvPr/>
            </p:nvSpPr>
            <p:spPr>
              <a:xfrm>
                <a:off x="2196000" y="4510800"/>
                <a:ext cx="171522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0.36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7181381-C754-4F9C-9D1F-292B80DF65A2}"/>
                  </a:ext>
                </a:extLst>
              </p:cNvPr>
              <p:cNvSpPr txBox="1"/>
              <p:nvPr/>
            </p:nvSpPr>
            <p:spPr>
              <a:xfrm>
                <a:off x="2196000" y="5574425"/>
                <a:ext cx="171522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0.00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C00205C-DDA0-4043-9DC4-4D8280560443}"/>
                  </a:ext>
                </a:extLst>
              </p:cNvPr>
              <p:cNvSpPr txBox="1"/>
              <p:nvPr/>
            </p:nvSpPr>
            <p:spPr>
              <a:xfrm>
                <a:off x="2196000" y="5400000"/>
                <a:ext cx="171522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0.06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1BC6DD2-49FE-499F-9F6F-56E3B82F210B}"/>
                  </a:ext>
                </a:extLst>
              </p:cNvPr>
              <p:cNvSpPr txBox="1"/>
              <p:nvPr/>
            </p:nvSpPr>
            <p:spPr>
              <a:xfrm>
                <a:off x="2196000" y="4687200"/>
                <a:ext cx="171522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0.30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04126B9-2E06-4F9C-B9D5-9707A3B8589E}"/>
                  </a:ext>
                </a:extLst>
              </p:cNvPr>
              <p:cNvSpPr txBox="1"/>
              <p:nvPr/>
            </p:nvSpPr>
            <p:spPr>
              <a:xfrm>
                <a:off x="2196000" y="4867200"/>
                <a:ext cx="171522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0.24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986671C-E7B9-4BCD-AC70-7C0F99441E49}"/>
                  </a:ext>
                </a:extLst>
              </p:cNvPr>
              <p:cNvSpPr txBox="1"/>
              <p:nvPr/>
            </p:nvSpPr>
            <p:spPr>
              <a:xfrm>
                <a:off x="2196000" y="5043600"/>
                <a:ext cx="171522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0.18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D58A51E-DDEE-4B0A-82E6-E8B24718030B}"/>
                  </a:ext>
                </a:extLst>
              </p:cNvPr>
              <p:cNvSpPr txBox="1"/>
              <p:nvPr/>
            </p:nvSpPr>
            <p:spPr>
              <a:xfrm>
                <a:off x="2196000" y="5220000"/>
                <a:ext cx="171522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0.12</a:t>
                </a:r>
              </a:p>
            </p:txBody>
          </p:sp>
          <p:sp>
            <p:nvSpPr>
              <p:cNvPr id="95" name="object 11">
                <a:extLst>
                  <a:ext uri="{FF2B5EF4-FFF2-40B4-BE49-F238E27FC236}">
                    <a16:creationId xmlns:a16="http://schemas.microsoft.com/office/drawing/2014/main" id="{88B5F896-7A08-41C7-BC0B-0310C4383598}"/>
                  </a:ext>
                </a:extLst>
              </p:cNvPr>
              <p:cNvSpPr/>
              <p:nvPr/>
            </p:nvSpPr>
            <p:spPr>
              <a:xfrm>
                <a:off x="2512800" y="5529600"/>
                <a:ext cx="15220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2095">
                    <a:moveTo>
                      <a:pt x="0" y="0"/>
                    </a:moveTo>
                    <a:lnTo>
                      <a:pt x="1521879" y="0"/>
                    </a:lnTo>
                  </a:path>
                </a:pathLst>
              </a:custGeom>
              <a:ln w="15875" cap="rnd">
                <a:solidFill>
                  <a:srgbClr val="E31836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04C6DF8-E153-4D8E-A936-5BB2B2B7BC9A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Epidemic transition measures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566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A6E7EF-FE80-4ABF-907D-02677473541D}"/>
              </a:ext>
            </a:extLst>
          </p:cNvPr>
          <p:cNvGrpSpPr/>
          <p:nvPr/>
        </p:nvGrpSpPr>
        <p:grpSpPr>
          <a:xfrm>
            <a:off x="0" y="180000"/>
            <a:ext cx="9921822" cy="6300000"/>
            <a:chOff x="0" y="180000"/>
            <a:chExt cx="9921822" cy="630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19C21A-8DB7-499A-A853-6C672B2EDF17}"/>
                </a:ext>
              </a:extLst>
            </p:cNvPr>
            <p:cNvSpPr/>
            <p:nvPr/>
          </p:nvSpPr>
          <p:spPr>
            <a:xfrm>
              <a:off x="0" y="1440000"/>
              <a:ext cx="378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38F8133-9754-4860-AE56-335DF1C46861}"/>
                </a:ext>
              </a:extLst>
            </p:cNvPr>
            <p:cNvSpPr/>
            <p:nvPr/>
          </p:nvSpPr>
          <p:spPr>
            <a:xfrm>
              <a:off x="3967200" y="1440000"/>
              <a:ext cx="594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object 4">
              <a:extLst>
                <a:ext uri="{FF2B5EF4-FFF2-40B4-BE49-F238E27FC236}">
                  <a16:creationId xmlns:a16="http://schemas.microsoft.com/office/drawing/2014/main" id="{92A21D4E-A055-4F20-83D6-B1F52106609F}"/>
                </a:ext>
              </a:extLst>
            </p:cNvPr>
            <p:cNvSpPr txBox="1"/>
            <p:nvPr/>
          </p:nvSpPr>
          <p:spPr>
            <a:xfrm>
              <a:off x="5589391" y="2190456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7%</a:t>
              </a:r>
            </a:p>
          </p:txBody>
        </p:sp>
        <p:sp>
          <p:nvSpPr>
            <p:cNvPr id="136" name="object 5">
              <a:extLst>
                <a:ext uri="{FF2B5EF4-FFF2-40B4-BE49-F238E27FC236}">
                  <a16:creationId xmlns:a16="http://schemas.microsoft.com/office/drawing/2014/main" id="{B2FB9D2C-B257-4D6A-A8CD-22A1546D630B}"/>
                </a:ext>
              </a:extLst>
            </p:cNvPr>
            <p:cNvSpPr txBox="1"/>
            <p:nvPr/>
          </p:nvSpPr>
          <p:spPr>
            <a:xfrm>
              <a:off x="6045572" y="2381267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2%</a:t>
              </a:r>
            </a:p>
          </p:txBody>
        </p:sp>
        <p:sp>
          <p:nvSpPr>
            <p:cNvPr id="137" name="object 6">
              <a:extLst>
                <a:ext uri="{FF2B5EF4-FFF2-40B4-BE49-F238E27FC236}">
                  <a16:creationId xmlns:a16="http://schemas.microsoft.com/office/drawing/2014/main" id="{45DB162D-8B86-433A-A75A-480359C7C8E3}"/>
                </a:ext>
              </a:extLst>
            </p:cNvPr>
            <p:cNvSpPr txBox="1"/>
            <p:nvPr/>
          </p:nvSpPr>
          <p:spPr>
            <a:xfrm>
              <a:off x="6470602" y="3141398"/>
              <a:ext cx="208621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4%</a:t>
              </a:r>
              <a:endParaRPr sz="800"/>
            </a:p>
          </p:txBody>
        </p:sp>
        <p:sp>
          <p:nvSpPr>
            <p:cNvPr id="138" name="object 7">
              <a:extLst>
                <a:ext uri="{FF2B5EF4-FFF2-40B4-BE49-F238E27FC236}">
                  <a16:creationId xmlns:a16="http://schemas.microsoft.com/office/drawing/2014/main" id="{3DC20CB2-9EC4-46B3-8807-2C7BE388D31A}"/>
                </a:ext>
              </a:extLst>
            </p:cNvPr>
            <p:cNvSpPr txBox="1"/>
            <p:nvPr/>
          </p:nvSpPr>
          <p:spPr>
            <a:xfrm>
              <a:off x="6477319" y="3456585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5%</a:t>
              </a:r>
            </a:p>
          </p:txBody>
        </p:sp>
        <p:sp>
          <p:nvSpPr>
            <p:cNvPr id="139" name="object 8">
              <a:extLst>
                <a:ext uri="{FF2B5EF4-FFF2-40B4-BE49-F238E27FC236}">
                  <a16:creationId xmlns:a16="http://schemas.microsoft.com/office/drawing/2014/main" id="{9664C0F1-AC09-4752-B9CC-DC3C43C210B9}"/>
                </a:ext>
              </a:extLst>
            </p:cNvPr>
            <p:cNvSpPr txBox="1"/>
            <p:nvPr/>
          </p:nvSpPr>
          <p:spPr>
            <a:xfrm>
              <a:off x="4348560" y="3961211"/>
              <a:ext cx="275609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55%</a:t>
              </a:r>
            </a:p>
          </p:txBody>
        </p:sp>
        <p:sp>
          <p:nvSpPr>
            <p:cNvPr id="140" name="object 9">
              <a:extLst>
                <a:ext uri="{FF2B5EF4-FFF2-40B4-BE49-F238E27FC236}">
                  <a16:creationId xmlns:a16="http://schemas.microsoft.com/office/drawing/2014/main" id="{47B134BB-6706-4704-8B55-AFE2B3B163CE}"/>
                </a:ext>
              </a:extLst>
            </p:cNvPr>
            <p:cNvSpPr txBox="1"/>
            <p:nvPr/>
          </p:nvSpPr>
          <p:spPr>
            <a:xfrm>
              <a:off x="4977814" y="2232182"/>
              <a:ext cx="275609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10%</a:t>
              </a:r>
            </a:p>
          </p:txBody>
        </p:sp>
        <p:sp>
          <p:nvSpPr>
            <p:cNvPr id="141" name="object 10">
              <a:extLst>
                <a:ext uri="{FF2B5EF4-FFF2-40B4-BE49-F238E27FC236}">
                  <a16:creationId xmlns:a16="http://schemas.microsoft.com/office/drawing/2014/main" id="{72FDC032-196B-4D4B-AA35-3E27F14222F4}"/>
                </a:ext>
              </a:extLst>
            </p:cNvPr>
            <p:cNvSpPr/>
            <p:nvPr/>
          </p:nvSpPr>
          <p:spPr>
            <a:xfrm>
              <a:off x="4832516" y="2348934"/>
              <a:ext cx="606724" cy="1031625"/>
            </a:xfrm>
            <a:custGeom>
              <a:avLst/>
              <a:gdLst/>
              <a:ahLst/>
              <a:cxnLst/>
              <a:rect l="l" t="t" r="r" b="b"/>
              <a:pathLst>
                <a:path w="402589" h="684529">
                  <a:moveTo>
                    <a:pt x="402031" y="0"/>
                  </a:moveTo>
                  <a:lnTo>
                    <a:pt x="352471" y="1556"/>
                  </a:lnTo>
                  <a:lnTo>
                    <a:pt x="304440" y="6252"/>
                  </a:lnTo>
                  <a:lnTo>
                    <a:pt x="257807" y="14131"/>
                  </a:lnTo>
                  <a:lnTo>
                    <a:pt x="212440" y="25235"/>
                  </a:lnTo>
                  <a:lnTo>
                    <a:pt x="168207" y="39607"/>
                  </a:lnTo>
                  <a:lnTo>
                    <a:pt x="124979" y="57289"/>
                  </a:lnTo>
                  <a:lnTo>
                    <a:pt x="82622" y="78323"/>
                  </a:lnTo>
                  <a:lnTo>
                    <a:pt x="41006" y="102752"/>
                  </a:lnTo>
                  <a:lnTo>
                    <a:pt x="0" y="130619"/>
                  </a:lnTo>
                  <a:lnTo>
                    <a:pt x="402031" y="683958"/>
                  </a:lnTo>
                  <a:lnTo>
                    <a:pt x="402031" y="0"/>
                  </a:lnTo>
                  <a:close/>
                </a:path>
              </a:pathLst>
            </a:custGeom>
            <a:solidFill>
              <a:srgbClr val="E3D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1">
              <a:extLst>
                <a:ext uri="{FF2B5EF4-FFF2-40B4-BE49-F238E27FC236}">
                  <a16:creationId xmlns:a16="http://schemas.microsoft.com/office/drawing/2014/main" id="{2E2F61F2-661F-465A-B6B9-24E644DDCEF4}"/>
                </a:ext>
              </a:extLst>
            </p:cNvPr>
            <p:cNvSpPr/>
            <p:nvPr/>
          </p:nvSpPr>
          <p:spPr>
            <a:xfrm>
              <a:off x="4407593" y="2545786"/>
              <a:ext cx="1865149" cy="1865156"/>
            </a:xfrm>
            <a:custGeom>
              <a:avLst/>
              <a:gdLst/>
              <a:ahLst/>
              <a:cxnLst/>
              <a:rect l="l" t="t" r="r" b="b"/>
              <a:pathLst>
                <a:path w="1237614" h="1237615">
                  <a:moveTo>
                    <a:pt x="281956" y="0"/>
                  </a:moveTo>
                  <a:lnTo>
                    <a:pt x="238778" y="33782"/>
                  </a:lnTo>
                  <a:lnTo>
                    <a:pt x="200039" y="69386"/>
                  </a:lnTo>
                  <a:lnTo>
                    <a:pt x="164432" y="108124"/>
                  </a:lnTo>
                  <a:lnTo>
                    <a:pt x="130648" y="151307"/>
                  </a:lnTo>
                  <a:lnTo>
                    <a:pt x="103326" y="191834"/>
                  </a:lnTo>
                  <a:lnTo>
                    <a:pt x="79266" y="233584"/>
                  </a:lnTo>
                  <a:lnTo>
                    <a:pt x="58440" y="276396"/>
                  </a:lnTo>
                  <a:lnTo>
                    <a:pt x="40825" y="320109"/>
                  </a:lnTo>
                  <a:lnTo>
                    <a:pt x="26394" y="364560"/>
                  </a:lnTo>
                  <a:lnTo>
                    <a:pt x="15121" y="409588"/>
                  </a:lnTo>
                  <a:lnTo>
                    <a:pt x="6982" y="455031"/>
                  </a:lnTo>
                  <a:lnTo>
                    <a:pt x="1950" y="500728"/>
                  </a:lnTo>
                  <a:lnTo>
                    <a:pt x="0" y="546516"/>
                  </a:lnTo>
                  <a:lnTo>
                    <a:pt x="1106" y="592236"/>
                  </a:lnTo>
                  <a:lnTo>
                    <a:pt x="5242" y="637723"/>
                  </a:lnTo>
                  <a:lnTo>
                    <a:pt x="12384" y="682818"/>
                  </a:lnTo>
                  <a:lnTo>
                    <a:pt x="22506" y="727357"/>
                  </a:lnTo>
                  <a:lnTo>
                    <a:pt x="35581" y="771181"/>
                  </a:lnTo>
                  <a:lnTo>
                    <a:pt x="51584" y="814126"/>
                  </a:lnTo>
                  <a:lnTo>
                    <a:pt x="70490" y="856032"/>
                  </a:lnTo>
                  <a:lnTo>
                    <a:pt x="92273" y="896736"/>
                  </a:lnTo>
                  <a:lnTo>
                    <a:pt x="116908" y="936077"/>
                  </a:lnTo>
                  <a:lnTo>
                    <a:pt x="144368" y="973893"/>
                  </a:lnTo>
                  <a:lnTo>
                    <a:pt x="174629" y="1010023"/>
                  </a:lnTo>
                  <a:lnTo>
                    <a:pt x="207664" y="1044305"/>
                  </a:lnTo>
                  <a:lnTo>
                    <a:pt x="243448" y="1076577"/>
                  </a:lnTo>
                  <a:lnTo>
                    <a:pt x="281956" y="1106677"/>
                  </a:lnTo>
                  <a:lnTo>
                    <a:pt x="322483" y="1133999"/>
                  </a:lnTo>
                  <a:lnTo>
                    <a:pt x="364233" y="1158060"/>
                  </a:lnTo>
                  <a:lnTo>
                    <a:pt x="407045" y="1178886"/>
                  </a:lnTo>
                  <a:lnTo>
                    <a:pt x="450757" y="1196501"/>
                  </a:lnTo>
                  <a:lnTo>
                    <a:pt x="495208" y="1210932"/>
                  </a:lnTo>
                  <a:lnTo>
                    <a:pt x="540236" y="1222205"/>
                  </a:lnTo>
                  <a:lnTo>
                    <a:pt x="585680" y="1230344"/>
                  </a:lnTo>
                  <a:lnTo>
                    <a:pt x="631376" y="1235376"/>
                  </a:lnTo>
                  <a:lnTo>
                    <a:pt x="677165" y="1237326"/>
                  </a:lnTo>
                  <a:lnTo>
                    <a:pt x="722884" y="1236220"/>
                  </a:lnTo>
                  <a:lnTo>
                    <a:pt x="768372" y="1232083"/>
                  </a:lnTo>
                  <a:lnTo>
                    <a:pt x="813466" y="1224941"/>
                  </a:lnTo>
                  <a:lnTo>
                    <a:pt x="858006" y="1214820"/>
                  </a:lnTo>
                  <a:lnTo>
                    <a:pt x="901830" y="1201745"/>
                  </a:lnTo>
                  <a:lnTo>
                    <a:pt x="944775" y="1185742"/>
                  </a:lnTo>
                  <a:lnTo>
                    <a:pt x="986681" y="1166836"/>
                  </a:lnTo>
                  <a:lnTo>
                    <a:pt x="1027385" y="1145052"/>
                  </a:lnTo>
                  <a:lnTo>
                    <a:pt x="1066726" y="1120418"/>
                  </a:lnTo>
                  <a:lnTo>
                    <a:pt x="1104542" y="1092958"/>
                  </a:lnTo>
                  <a:lnTo>
                    <a:pt x="1140672" y="1062697"/>
                  </a:lnTo>
                  <a:lnTo>
                    <a:pt x="1174954" y="1029662"/>
                  </a:lnTo>
                  <a:lnTo>
                    <a:pt x="1207226" y="993877"/>
                  </a:lnTo>
                  <a:lnTo>
                    <a:pt x="1237326" y="955370"/>
                  </a:lnTo>
                  <a:lnTo>
                    <a:pt x="683987" y="553338"/>
                  </a:lnTo>
                  <a:lnTo>
                    <a:pt x="281956" y="0"/>
                  </a:lnTo>
                  <a:close/>
                </a:path>
              </a:pathLst>
            </a:custGeom>
            <a:solidFill>
              <a:srgbClr val="9FD9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2">
              <a:extLst>
                <a:ext uri="{FF2B5EF4-FFF2-40B4-BE49-F238E27FC236}">
                  <a16:creationId xmlns:a16="http://schemas.microsoft.com/office/drawing/2014/main" id="{FC46CEBF-799C-40BE-98E1-E08FEB5DD681}"/>
                </a:ext>
              </a:extLst>
            </p:cNvPr>
            <p:cNvSpPr/>
            <p:nvPr/>
          </p:nvSpPr>
          <p:spPr>
            <a:xfrm>
              <a:off x="5438397" y="3379698"/>
              <a:ext cx="934967" cy="606726"/>
            </a:xfrm>
            <a:custGeom>
              <a:avLst/>
              <a:gdLst/>
              <a:ahLst/>
              <a:cxnLst/>
              <a:rect l="l" t="t" r="r" b="b"/>
              <a:pathLst>
                <a:path w="620395" h="402590">
                  <a:moveTo>
                    <a:pt x="0" y="0"/>
                  </a:moveTo>
                  <a:lnTo>
                    <a:pt x="553339" y="402031"/>
                  </a:lnTo>
                  <a:lnTo>
                    <a:pt x="572280" y="374687"/>
                  </a:lnTo>
                  <a:lnTo>
                    <a:pt x="589411" y="347198"/>
                  </a:lnTo>
                  <a:lnTo>
                    <a:pt x="605140" y="318881"/>
                  </a:lnTo>
                  <a:lnTo>
                    <a:pt x="619874" y="289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3">
              <a:extLst>
                <a:ext uri="{FF2B5EF4-FFF2-40B4-BE49-F238E27FC236}">
                  <a16:creationId xmlns:a16="http://schemas.microsoft.com/office/drawing/2014/main" id="{0AD01BC5-3855-4EF1-8FC5-B071BF5B33B0}"/>
                </a:ext>
              </a:extLst>
            </p:cNvPr>
            <p:cNvSpPr/>
            <p:nvPr/>
          </p:nvSpPr>
          <p:spPr>
            <a:xfrm>
              <a:off x="5438397" y="3379698"/>
              <a:ext cx="980902" cy="436383"/>
            </a:xfrm>
            <a:custGeom>
              <a:avLst/>
              <a:gdLst/>
              <a:ahLst/>
              <a:cxnLst/>
              <a:rect l="l" t="t" r="r" b="b"/>
              <a:pathLst>
                <a:path w="650875" h="289559">
                  <a:moveTo>
                    <a:pt x="0" y="0"/>
                  </a:moveTo>
                  <a:lnTo>
                    <a:pt x="619874" y="289052"/>
                  </a:lnTo>
                  <a:lnTo>
                    <a:pt x="628728" y="269401"/>
                  </a:lnTo>
                  <a:lnTo>
                    <a:pt x="636465" y="250712"/>
                  </a:lnTo>
                  <a:lnTo>
                    <a:pt x="643561" y="231768"/>
                  </a:lnTo>
                  <a:lnTo>
                    <a:pt x="650494" y="211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">
              <a:extLst>
                <a:ext uri="{FF2B5EF4-FFF2-40B4-BE49-F238E27FC236}">
                  <a16:creationId xmlns:a16="http://schemas.microsoft.com/office/drawing/2014/main" id="{6630A79E-7967-4650-8B76-3C580B25E5F8}"/>
                </a:ext>
              </a:extLst>
            </p:cNvPr>
            <p:cNvSpPr/>
            <p:nvPr/>
          </p:nvSpPr>
          <p:spPr>
            <a:xfrm>
              <a:off x="5438397" y="3379698"/>
              <a:ext cx="1031622" cy="318673"/>
            </a:xfrm>
            <a:custGeom>
              <a:avLst/>
              <a:gdLst/>
              <a:ahLst/>
              <a:cxnLst/>
              <a:rect l="l" t="t" r="r" b="b"/>
              <a:pathLst>
                <a:path w="684529" h="211454">
                  <a:moveTo>
                    <a:pt x="683958" y="0"/>
                  </a:moveTo>
                  <a:lnTo>
                    <a:pt x="0" y="0"/>
                  </a:lnTo>
                  <a:lnTo>
                    <a:pt x="650494" y="211353"/>
                  </a:lnTo>
                  <a:lnTo>
                    <a:pt x="665565" y="158639"/>
                  </a:lnTo>
                  <a:lnTo>
                    <a:pt x="675974" y="107062"/>
                  </a:lnTo>
                  <a:lnTo>
                    <a:pt x="682010" y="54792"/>
                  </a:lnTo>
                  <a:lnTo>
                    <a:pt x="683958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5">
              <a:extLst>
                <a:ext uri="{FF2B5EF4-FFF2-40B4-BE49-F238E27FC236}">
                  <a16:creationId xmlns:a16="http://schemas.microsoft.com/office/drawing/2014/main" id="{8D2E6454-8778-49EB-B761-8A6C0AA804A0}"/>
                </a:ext>
              </a:extLst>
            </p:cNvPr>
            <p:cNvSpPr/>
            <p:nvPr/>
          </p:nvSpPr>
          <p:spPr>
            <a:xfrm>
              <a:off x="5438397" y="3112911"/>
              <a:ext cx="1031622" cy="266998"/>
            </a:xfrm>
            <a:custGeom>
              <a:avLst/>
              <a:gdLst/>
              <a:ahLst/>
              <a:cxnLst/>
              <a:rect l="l" t="t" r="r" b="b"/>
              <a:pathLst>
                <a:path w="684529" h="177165">
                  <a:moveTo>
                    <a:pt x="660666" y="0"/>
                  </a:moveTo>
                  <a:lnTo>
                    <a:pt x="0" y="177025"/>
                  </a:lnTo>
                  <a:lnTo>
                    <a:pt x="683958" y="177025"/>
                  </a:lnTo>
                  <a:lnTo>
                    <a:pt x="682515" y="132075"/>
                  </a:lnTo>
                  <a:lnTo>
                    <a:pt x="678170" y="87736"/>
                  </a:lnTo>
                  <a:lnTo>
                    <a:pt x="670896" y="43785"/>
                  </a:lnTo>
                  <a:lnTo>
                    <a:pt x="660666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6">
              <a:extLst>
                <a:ext uri="{FF2B5EF4-FFF2-40B4-BE49-F238E27FC236}">
                  <a16:creationId xmlns:a16="http://schemas.microsoft.com/office/drawing/2014/main" id="{67C23883-23E2-4A12-BC84-85CCDAF51507}"/>
                </a:ext>
              </a:extLst>
            </p:cNvPr>
            <p:cNvSpPr/>
            <p:nvPr/>
          </p:nvSpPr>
          <p:spPr>
            <a:xfrm>
              <a:off x="5438397" y="2663686"/>
              <a:ext cx="996213" cy="716779"/>
            </a:xfrm>
            <a:custGeom>
              <a:avLst/>
              <a:gdLst/>
              <a:ahLst/>
              <a:cxnLst/>
              <a:rect l="l" t="t" r="r" b="b"/>
              <a:pathLst>
                <a:path w="661035" h="475615">
                  <a:moveTo>
                    <a:pt x="491998" y="0"/>
                  </a:moveTo>
                  <a:lnTo>
                    <a:pt x="0" y="475106"/>
                  </a:lnTo>
                  <a:lnTo>
                    <a:pt x="660666" y="298081"/>
                  </a:lnTo>
                  <a:lnTo>
                    <a:pt x="645877" y="249366"/>
                  </a:lnTo>
                  <a:lnTo>
                    <a:pt x="628232" y="203130"/>
                  </a:lnTo>
                  <a:lnTo>
                    <a:pt x="607583" y="159112"/>
                  </a:lnTo>
                  <a:lnTo>
                    <a:pt x="583784" y="117051"/>
                  </a:lnTo>
                  <a:lnTo>
                    <a:pt x="556685" y="76686"/>
                  </a:lnTo>
                  <a:lnTo>
                    <a:pt x="526139" y="37756"/>
                  </a:lnTo>
                  <a:lnTo>
                    <a:pt x="491998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7">
              <a:extLst>
                <a:ext uri="{FF2B5EF4-FFF2-40B4-BE49-F238E27FC236}">
                  <a16:creationId xmlns:a16="http://schemas.microsoft.com/office/drawing/2014/main" id="{75569013-654F-4E17-B9E1-C139EB739A0E}"/>
                </a:ext>
              </a:extLst>
            </p:cNvPr>
            <p:cNvSpPr/>
            <p:nvPr/>
          </p:nvSpPr>
          <p:spPr>
            <a:xfrm>
              <a:off x="5438397" y="2578649"/>
              <a:ext cx="741657" cy="801950"/>
            </a:xfrm>
            <a:custGeom>
              <a:avLst/>
              <a:gdLst/>
              <a:ahLst/>
              <a:cxnLst/>
              <a:rect l="l" t="t" r="r" b="b"/>
              <a:pathLst>
                <a:path w="492125" h="532129">
                  <a:moveTo>
                    <a:pt x="430453" y="0"/>
                  </a:moveTo>
                  <a:lnTo>
                    <a:pt x="0" y="531533"/>
                  </a:lnTo>
                  <a:lnTo>
                    <a:pt x="491998" y="56426"/>
                  </a:lnTo>
                  <a:lnTo>
                    <a:pt x="476822" y="41106"/>
                  </a:lnTo>
                  <a:lnTo>
                    <a:pt x="462145" y="27189"/>
                  </a:lnTo>
                  <a:lnTo>
                    <a:pt x="447008" y="13783"/>
                  </a:lnTo>
                  <a:lnTo>
                    <a:pt x="430453" y="0"/>
                  </a:lnTo>
                  <a:close/>
                </a:path>
              </a:pathLst>
            </a:custGeom>
            <a:solidFill>
              <a:srgbClr val="FDC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8">
              <a:extLst>
                <a:ext uri="{FF2B5EF4-FFF2-40B4-BE49-F238E27FC236}">
                  <a16:creationId xmlns:a16="http://schemas.microsoft.com/office/drawing/2014/main" id="{060E26FB-9F2A-40BF-811C-75114E17E04D}"/>
                </a:ext>
              </a:extLst>
            </p:cNvPr>
            <p:cNvSpPr/>
            <p:nvPr/>
          </p:nvSpPr>
          <p:spPr>
            <a:xfrm>
              <a:off x="5438397" y="2505554"/>
              <a:ext cx="648831" cy="874681"/>
            </a:xfrm>
            <a:custGeom>
              <a:avLst/>
              <a:gdLst/>
              <a:ahLst/>
              <a:cxnLst/>
              <a:rect l="l" t="t" r="r" b="b"/>
              <a:pathLst>
                <a:path w="430529" h="580390">
                  <a:moveTo>
                    <a:pt x="362458" y="0"/>
                  </a:moveTo>
                  <a:lnTo>
                    <a:pt x="0" y="580034"/>
                  </a:lnTo>
                  <a:lnTo>
                    <a:pt x="430453" y="48501"/>
                  </a:lnTo>
                  <a:lnTo>
                    <a:pt x="413519" y="35149"/>
                  </a:lnTo>
                  <a:lnTo>
                    <a:pt x="397251" y="23121"/>
                  </a:lnTo>
                  <a:lnTo>
                    <a:pt x="380585" y="11659"/>
                  </a:lnTo>
                  <a:lnTo>
                    <a:pt x="362458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9">
              <a:extLst>
                <a:ext uri="{FF2B5EF4-FFF2-40B4-BE49-F238E27FC236}">
                  <a16:creationId xmlns:a16="http://schemas.microsoft.com/office/drawing/2014/main" id="{4CEDCD5F-5BFF-4526-B12B-62088A57A15B}"/>
                </a:ext>
              </a:extLst>
            </p:cNvPr>
            <p:cNvSpPr/>
            <p:nvPr/>
          </p:nvSpPr>
          <p:spPr>
            <a:xfrm>
              <a:off x="5438397" y="2445514"/>
              <a:ext cx="546434" cy="934970"/>
            </a:xfrm>
            <a:custGeom>
              <a:avLst/>
              <a:gdLst/>
              <a:ahLst/>
              <a:cxnLst/>
              <a:rect l="l" t="t" r="r" b="b"/>
              <a:pathLst>
                <a:path w="362585" h="620395">
                  <a:moveTo>
                    <a:pt x="289052" y="0"/>
                  </a:moveTo>
                  <a:lnTo>
                    <a:pt x="0" y="619874"/>
                  </a:lnTo>
                  <a:lnTo>
                    <a:pt x="362458" y="39839"/>
                  </a:lnTo>
                  <a:lnTo>
                    <a:pt x="344023" y="28653"/>
                  </a:lnTo>
                  <a:lnTo>
                    <a:pt x="326412" y="18700"/>
                  </a:lnTo>
                  <a:lnTo>
                    <a:pt x="308472" y="9357"/>
                  </a:lnTo>
                  <a:lnTo>
                    <a:pt x="289052" y="0"/>
                  </a:lnTo>
                  <a:close/>
                </a:path>
              </a:pathLst>
            </a:custGeom>
            <a:solidFill>
              <a:srgbClr val="B4C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20">
              <a:extLst>
                <a:ext uri="{FF2B5EF4-FFF2-40B4-BE49-F238E27FC236}">
                  <a16:creationId xmlns:a16="http://schemas.microsoft.com/office/drawing/2014/main" id="{DFFF1144-7FD8-40A7-A897-66D31832813E}"/>
                </a:ext>
              </a:extLst>
            </p:cNvPr>
            <p:cNvSpPr/>
            <p:nvPr/>
          </p:nvSpPr>
          <p:spPr>
            <a:xfrm>
              <a:off x="5438397" y="2348934"/>
              <a:ext cx="436382" cy="1031625"/>
            </a:xfrm>
            <a:custGeom>
              <a:avLst/>
              <a:gdLst/>
              <a:ahLst/>
              <a:cxnLst/>
              <a:rect l="l" t="t" r="r" b="b"/>
              <a:pathLst>
                <a:path w="289560" h="684529">
                  <a:moveTo>
                    <a:pt x="0" y="0"/>
                  </a:moveTo>
                  <a:lnTo>
                    <a:pt x="0" y="683958"/>
                  </a:lnTo>
                  <a:lnTo>
                    <a:pt x="289052" y="64084"/>
                  </a:lnTo>
                  <a:lnTo>
                    <a:pt x="241700" y="43810"/>
                  </a:lnTo>
                  <a:lnTo>
                    <a:pt x="195011" y="27595"/>
                  </a:lnTo>
                  <a:lnTo>
                    <a:pt x="148240" y="15273"/>
                  </a:lnTo>
                  <a:lnTo>
                    <a:pt x="100644" y="6677"/>
                  </a:lnTo>
                  <a:lnTo>
                    <a:pt x="51478" y="1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21">
              <a:extLst>
                <a:ext uri="{FF2B5EF4-FFF2-40B4-BE49-F238E27FC236}">
                  <a16:creationId xmlns:a16="http://schemas.microsoft.com/office/drawing/2014/main" id="{7D204BFB-E4A5-481D-8A22-0C973314244B}"/>
                </a:ext>
              </a:extLst>
            </p:cNvPr>
            <p:cNvSpPr/>
            <p:nvPr/>
          </p:nvSpPr>
          <p:spPr>
            <a:xfrm>
              <a:off x="4922986" y="2864476"/>
              <a:ext cx="1031622" cy="1031625"/>
            </a:xfrm>
            <a:custGeom>
              <a:avLst/>
              <a:gdLst/>
              <a:ahLst/>
              <a:cxnLst/>
              <a:rect l="l" t="t" r="r" b="b"/>
              <a:pathLst>
                <a:path w="684529" h="684529">
                  <a:moveTo>
                    <a:pt x="341960" y="0"/>
                  </a:moveTo>
                  <a:lnTo>
                    <a:pt x="295560" y="3122"/>
                  </a:lnTo>
                  <a:lnTo>
                    <a:pt x="251057" y="12216"/>
                  </a:lnTo>
                  <a:lnTo>
                    <a:pt x="208858" y="26876"/>
                  </a:lnTo>
                  <a:lnTo>
                    <a:pt x="169370" y="46693"/>
                  </a:lnTo>
                  <a:lnTo>
                    <a:pt x="133002" y="71260"/>
                  </a:lnTo>
                  <a:lnTo>
                    <a:pt x="100161" y="100169"/>
                  </a:lnTo>
                  <a:lnTo>
                    <a:pt x="71254" y="133013"/>
                  </a:lnTo>
                  <a:lnTo>
                    <a:pt x="46689" y="169384"/>
                  </a:lnTo>
                  <a:lnTo>
                    <a:pt x="26874" y="208874"/>
                  </a:lnTo>
                  <a:lnTo>
                    <a:pt x="12215" y="251076"/>
                  </a:lnTo>
                  <a:lnTo>
                    <a:pt x="3121" y="295582"/>
                  </a:lnTo>
                  <a:lnTo>
                    <a:pt x="0" y="341985"/>
                  </a:lnTo>
                  <a:lnTo>
                    <a:pt x="3121" y="388391"/>
                  </a:lnTo>
                  <a:lnTo>
                    <a:pt x="12215" y="432899"/>
                  </a:lnTo>
                  <a:lnTo>
                    <a:pt x="26874" y="475102"/>
                  </a:lnTo>
                  <a:lnTo>
                    <a:pt x="46689" y="514592"/>
                  </a:lnTo>
                  <a:lnTo>
                    <a:pt x="71254" y="550963"/>
                  </a:lnTo>
                  <a:lnTo>
                    <a:pt x="100161" y="583806"/>
                  </a:lnTo>
                  <a:lnTo>
                    <a:pt x="133002" y="612714"/>
                  </a:lnTo>
                  <a:lnTo>
                    <a:pt x="169370" y="637280"/>
                  </a:lnTo>
                  <a:lnTo>
                    <a:pt x="208858" y="657096"/>
                  </a:lnTo>
                  <a:lnTo>
                    <a:pt x="251057" y="671755"/>
                  </a:lnTo>
                  <a:lnTo>
                    <a:pt x="295560" y="680849"/>
                  </a:lnTo>
                  <a:lnTo>
                    <a:pt x="341960" y="683971"/>
                  </a:lnTo>
                  <a:lnTo>
                    <a:pt x="388365" y="680849"/>
                  </a:lnTo>
                  <a:lnTo>
                    <a:pt x="432873" y="671755"/>
                  </a:lnTo>
                  <a:lnTo>
                    <a:pt x="475076" y="657096"/>
                  </a:lnTo>
                  <a:lnTo>
                    <a:pt x="514567" y="637280"/>
                  </a:lnTo>
                  <a:lnTo>
                    <a:pt x="550937" y="612714"/>
                  </a:lnTo>
                  <a:lnTo>
                    <a:pt x="583780" y="583806"/>
                  </a:lnTo>
                  <a:lnTo>
                    <a:pt x="612689" y="550963"/>
                  </a:lnTo>
                  <a:lnTo>
                    <a:pt x="637254" y="514592"/>
                  </a:lnTo>
                  <a:lnTo>
                    <a:pt x="657071" y="475102"/>
                  </a:lnTo>
                  <a:lnTo>
                    <a:pt x="671729" y="432899"/>
                  </a:lnTo>
                  <a:lnTo>
                    <a:pt x="680823" y="388391"/>
                  </a:lnTo>
                  <a:lnTo>
                    <a:pt x="683945" y="341985"/>
                  </a:lnTo>
                  <a:lnTo>
                    <a:pt x="680823" y="295582"/>
                  </a:lnTo>
                  <a:lnTo>
                    <a:pt x="671729" y="251076"/>
                  </a:lnTo>
                  <a:lnTo>
                    <a:pt x="657071" y="208874"/>
                  </a:lnTo>
                  <a:lnTo>
                    <a:pt x="637254" y="169384"/>
                  </a:lnTo>
                  <a:lnTo>
                    <a:pt x="612689" y="133013"/>
                  </a:lnTo>
                  <a:lnTo>
                    <a:pt x="583780" y="100169"/>
                  </a:lnTo>
                  <a:lnTo>
                    <a:pt x="550937" y="71260"/>
                  </a:lnTo>
                  <a:lnTo>
                    <a:pt x="514567" y="46693"/>
                  </a:lnTo>
                  <a:lnTo>
                    <a:pt x="475076" y="26876"/>
                  </a:lnTo>
                  <a:lnTo>
                    <a:pt x="432873" y="12216"/>
                  </a:lnTo>
                  <a:lnTo>
                    <a:pt x="388365" y="3122"/>
                  </a:lnTo>
                  <a:lnTo>
                    <a:pt x="341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60">
              <a:extLst>
                <a:ext uri="{FF2B5EF4-FFF2-40B4-BE49-F238E27FC236}">
                  <a16:creationId xmlns:a16="http://schemas.microsoft.com/office/drawing/2014/main" id="{0A1F8558-FBAB-422D-91B6-D0BC6563C019}"/>
                </a:ext>
              </a:extLst>
            </p:cNvPr>
            <p:cNvSpPr/>
            <p:nvPr/>
          </p:nvSpPr>
          <p:spPr>
            <a:xfrm>
              <a:off x="802135" y="2362812"/>
              <a:ext cx="1670702" cy="2104240"/>
            </a:xfrm>
            <a:custGeom>
              <a:avLst/>
              <a:gdLst/>
              <a:ahLst/>
              <a:cxnLst/>
              <a:rect l="l" t="t" r="r" b="b"/>
              <a:pathLst>
                <a:path w="1086485" h="1368425">
                  <a:moveTo>
                    <a:pt x="683918" y="0"/>
                  </a:moveTo>
                  <a:lnTo>
                    <a:pt x="634366" y="1556"/>
                  </a:lnTo>
                  <a:lnTo>
                    <a:pt x="586343" y="6252"/>
                  </a:lnTo>
                  <a:lnTo>
                    <a:pt x="539716" y="14131"/>
                  </a:lnTo>
                  <a:lnTo>
                    <a:pt x="494355" y="25235"/>
                  </a:lnTo>
                  <a:lnTo>
                    <a:pt x="450128" y="39607"/>
                  </a:lnTo>
                  <a:lnTo>
                    <a:pt x="406904" y="57289"/>
                  </a:lnTo>
                  <a:lnTo>
                    <a:pt x="364552" y="78323"/>
                  </a:lnTo>
                  <a:lnTo>
                    <a:pt x="322940" y="102752"/>
                  </a:lnTo>
                  <a:lnTo>
                    <a:pt x="281938" y="130619"/>
                  </a:lnTo>
                  <a:lnTo>
                    <a:pt x="243433" y="160721"/>
                  </a:lnTo>
                  <a:lnTo>
                    <a:pt x="207652" y="192995"/>
                  </a:lnTo>
                  <a:lnTo>
                    <a:pt x="174619" y="227278"/>
                  </a:lnTo>
                  <a:lnTo>
                    <a:pt x="144361" y="263409"/>
                  </a:lnTo>
                  <a:lnTo>
                    <a:pt x="116903" y="301226"/>
                  </a:lnTo>
                  <a:lnTo>
                    <a:pt x="92270" y="340568"/>
                  </a:lnTo>
                  <a:lnTo>
                    <a:pt x="70488" y="381273"/>
                  </a:lnTo>
                  <a:lnTo>
                    <a:pt x="51583" y="423179"/>
                  </a:lnTo>
                  <a:lnTo>
                    <a:pt x="35581" y="466125"/>
                  </a:lnTo>
                  <a:lnTo>
                    <a:pt x="22506" y="509949"/>
                  </a:lnTo>
                  <a:lnTo>
                    <a:pt x="12385" y="554490"/>
                  </a:lnTo>
                  <a:lnTo>
                    <a:pt x="5243" y="599585"/>
                  </a:lnTo>
                  <a:lnTo>
                    <a:pt x="1106" y="645073"/>
                  </a:lnTo>
                  <a:lnTo>
                    <a:pt x="0" y="690792"/>
                  </a:lnTo>
                  <a:lnTo>
                    <a:pt x="1949" y="736581"/>
                  </a:lnTo>
                  <a:lnTo>
                    <a:pt x="6980" y="782278"/>
                  </a:lnTo>
                  <a:lnTo>
                    <a:pt x="15118" y="827721"/>
                  </a:lnTo>
                  <a:lnTo>
                    <a:pt x="26388" y="872749"/>
                  </a:lnTo>
                  <a:lnTo>
                    <a:pt x="40818" y="917200"/>
                  </a:lnTo>
                  <a:lnTo>
                    <a:pt x="58431" y="960913"/>
                  </a:lnTo>
                  <a:lnTo>
                    <a:pt x="79253" y="1003725"/>
                  </a:lnTo>
                  <a:lnTo>
                    <a:pt x="103311" y="1045475"/>
                  </a:lnTo>
                  <a:lnTo>
                    <a:pt x="130630" y="1086002"/>
                  </a:lnTo>
                  <a:lnTo>
                    <a:pt x="160729" y="1124511"/>
                  </a:lnTo>
                  <a:lnTo>
                    <a:pt x="192999" y="1160297"/>
                  </a:lnTo>
                  <a:lnTo>
                    <a:pt x="227278" y="1193333"/>
                  </a:lnTo>
                  <a:lnTo>
                    <a:pt x="263405" y="1223595"/>
                  </a:lnTo>
                  <a:lnTo>
                    <a:pt x="301218" y="1251057"/>
                  </a:lnTo>
                  <a:lnTo>
                    <a:pt x="340555" y="1275692"/>
                  </a:lnTo>
                  <a:lnTo>
                    <a:pt x="381255" y="1297476"/>
                  </a:lnTo>
                  <a:lnTo>
                    <a:pt x="423157" y="1316383"/>
                  </a:lnTo>
                  <a:lnTo>
                    <a:pt x="466098" y="1332387"/>
                  </a:lnTo>
                  <a:lnTo>
                    <a:pt x="509917" y="1345463"/>
                  </a:lnTo>
                  <a:lnTo>
                    <a:pt x="554453" y="1355585"/>
                  </a:lnTo>
                  <a:lnTo>
                    <a:pt x="599543" y="1362727"/>
                  </a:lnTo>
                  <a:lnTo>
                    <a:pt x="645026" y="1366864"/>
                  </a:lnTo>
                  <a:lnTo>
                    <a:pt x="690740" y="1367970"/>
                  </a:lnTo>
                  <a:lnTo>
                    <a:pt x="736524" y="1366021"/>
                  </a:lnTo>
                  <a:lnTo>
                    <a:pt x="782216" y="1360989"/>
                  </a:lnTo>
                  <a:lnTo>
                    <a:pt x="827655" y="1352849"/>
                  </a:lnTo>
                  <a:lnTo>
                    <a:pt x="872679" y="1341577"/>
                  </a:lnTo>
                  <a:lnTo>
                    <a:pt x="917125" y="1327146"/>
                  </a:lnTo>
                  <a:lnTo>
                    <a:pt x="960834" y="1309530"/>
                  </a:lnTo>
                  <a:lnTo>
                    <a:pt x="1003642" y="1288705"/>
                  </a:lnTo>
                  <a:lnTo>
                    <a:pt x="1045388" y="1264644"/>
                  </a:lnTo>
                  <a:lnTo>
                    <a:pt x="1085911" y="1237322"/>
                  </a:lnTo>
                  <a:lnTo>
                    <a:pt x="683918" y="683971"/>
                  </a:lnTo>
                  <a:lnTo>
                    <a:pt x="683918" y="0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61">
              <a:extLst>
                <a:ext uri="{FF2B5EF4-FFF2-40B4-BE49-F238E27FC236}">
                  <a16:creationId xmlns:a16="http://schemas.microsoft.com/office/drawing/2014/main" id="{B9EF6022-97A2-4266-9E4B-B10D07AD0FE3}"/>
                </a:ext>
              </a:extLst>
            </p:cNvPr>
            <p:cNvSpPr/>
            <p:nvPr/>
          </p:nvSpPr>
          <p:spPr>
            <a:xfrm>
              <a:off x="1853807" y="3341190"/>
              <a:ext cx="1052611" cy="924694"/>
            </a:xfrm>
            <a:custGeom>
              <a:avLst/>
              <a:gdLst/>
              <a:ahLst/>
              <a:cxnLst/>
              <a:rect l="l" t="t" r="r" b="b"/>
              <a:pathLst>
                <a:path w="684530" h="601345">
                  <a:moveTo>
                    <a:pt x="682244" y="0"/>
                  </a:moveTo>
                  <a:lnTo>
                    <a:pt x="0" y="47713"/>
                  </a:lnTo>
                  <a:lnTo>
                    <a:pt x="401993" y="601065"/>
                  </a:lnTo>
                  <a:lnTo>
                    <a:pt x="442452" y="569473"/>
                  </a:lnTo>
                  <a:lnTo>
                    <a:pt x="479979" y="535679"/>
                  </a:lnTo>
                  <a:lnTo>
                    <a:pt x="514522" y="499798"/>
                  </a:lnTo>
                  <a:lnTo>
                    <a:pt x="546026" y="461943"/>
                  </a:lnTo>
                  <a:lnTo>
                    <a:pt x="574438" y="422228"/>
                  </a:lnTo>
                  <a:lnTo>
                    <a:pt x="599706" y="380769"/>
                  </a:lnTo>
                  <a:lnTo>
                    <a:pt x="621776" y="337680"/>
                  </a:lnTo>
                  <a:lnTo>
                    <a:pt x="640594" y="293074"/>
                  </a:lnTo>
                  <a:lnTo>
                    <a:pt x="656108" y="247066"/>
                  </a:lnTo>
                  <a:lnTo>
                    <a:pt x="668264" y="199771"/>
                  </a:lnTo>
                  <a:lnTo>
                    <a:pt x="677008" y="151302"/>
                  </a:lnTo>
                  <a:lnTo>
                    <a:pt x="682289" y="101775"/>
                  </a:lnTo>
                  <a:lnTo>
                    <a:pt x="684052" y="51302"/>
                  </a:lnTo>
                  <a:lnTo>
                    <a:pt x="682244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62">
              <a:extLst>
                <a:ext uri="{FF2B5EF4-FFF2-40B4-BE49-F238E27FC236}">
                  <a16:creationId xmlns:a16="http://schemas.microsoft.com/office/drawing/2014/main" id="{A7B092AB-1AEF-4E42-B909-373C3D1DC58C}"/>
                </a:ext>
              </a:extLst>
            </p:cNvPr>
            <p:cNvSpPr/>
            <p:nvPr/>
          </p:nvSpPr>
          <p:spPr>
            <a:xfrm>
              <a:off x="1853807" y="2645338"/>
              <a:ext cx="1049681" cy="769439"/>
            </a:xfrm>
            <a:custGeom>
              <a:avLst/>
              <a:gdLst/>
              <a:ahLst/>
              <a:cxnLst/>
              <a:rect l="l" t="t" r="r" b="b"/>
              <a:pathLst>
                <a:path w="682625" h="500379">
                  <a:moveTo>
                    <a:pt x="466420" y="0"/>
                  </a:moveTo>
                  <a:lnTo>
                    <a:pt x="0" y="500240"/>
                  </a:lnTo>
                  <a:lnTo>
                    <a:pt x="682244" y="452526"/>
                  </a:lnTo>
                  <a:lnTo>
                    <a:pt x="676707" y="399242"/>
                  </a:lnTo>
                  <a:lnTo>
                    <a:pt x="667670" y="347880"/>
                  </a:lnTo>
                  <a:lnTo>
                    <a:pt x="655109" y="298389"/>
                  </a:lnTo>
                  <a:lnTo>
                    <a:pt x="638998" y="250717"/>
                  </a:lnTo>
                  <a:lnTo>
                    <a:pt x="619313" y="204812"/>
                  </a:lnTo>
                  <a:lnTo>
                    <a:pt x="596030" y="160624"/>
                  </a:lnTo>
                  <a:lnTo>
                    <a:pt x="569124" y="118100"/>
                  </a:lnTo>
                  <a:lnTo>
                    <a:pt x="538570" y="77189"/>
                  </a:lnTo>
                  <a:lnTo>
                    <a:pt x="504343" y="37839"/>
                  </a:lnTo>
                  <a:lnTo>
                    <a:pt x="466420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63">
              <a:extLst>
                <a:ext uri="{FF2B5EF4-FFF2-40B4-BE49-F238E27FC236}">
                  <a16:creationId xmlns:a16="http://schemas.microsoft.com/office/drawing/2014/main" id="{4FE54A47-ED74-4178-BD9C-95E6624D743A}"/>
                </a:ext>
              </a:extLst>
            </p:cNvPr>
            <p:cNvSpPr/>
            <p:nvPr/>
          </p:nvSpPr>
          <p:spPr>
            <a:xfrm>
              <a:off x="1853807" y="2370643"/>
              <a:ext cx="717689" cy="1044797"/>
            </a:xfrm>
            <a:custGeom>
              <a:avLst/>
              <a:gdLst/>
              <a:ahLst/>
              <a:cxnLst/>
              <a:rect l="l" t="t" r="r" b="b"/>
              <a:pathLst>
                <a:path w="466725" h="679450">
                  <a:moveTo>
                    <a:pt x="83350" y="0"/>
                  </a:moveTo>
                  <a:lnTo>
                    <a:pt x="0" y="678878"/>
                  </a:lnTo>
                  <a:lnTo>
                    <a:pt x="466420" y="178638"/>
                  </a:lnTo>
                  <a:lnTo>
                    <a:pt x="429120" y="145981"/>
                  </a:lnTo>
                  <a:lnTo>
                    <a:pt x="390796" y="116662"/>
                  </a:lnTo>
                  <a:lnTo>
                    <a:pt x="351323" y="90623"/>
                  </a:lnTo>
                  <a:lnTo>
                    <a:pt x="310577" y="67805"/>
                  </a:lnTo>
                  <a:lnTo>
                    <a:pt x="268431" y="48151"/>
                  </a:lnTo>
                  <a:lnTo>
                    <a:pt x="224760" y="31601"/>
                  </a:lnTo>
                  <a:lnTo>
                    <a:pt x="179440" y="18098"/>
                  </a:lnTo>
                  <a:lnTo>
                    <a:pt x="132345" y="7584"/>
                  </a:lnTo>
                  <a:lnTo>
                    <a:pt x="83350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64">
              <a:extLst>
                <a:ext uri="{FF2B5EF4-FFF2-40B4-BE49-F238E27FC236}">
                  <a16:creationId xmlns:a16="http://schemas.microsoft.com/office/drawing/2014/main" id="{06032A04-73EB-4A7A-91AC-1440F2C39010}"/>
                </a:ext>
              </a:extLst>
            </p:cNvPr>
            <p:cNvSpPr/>
            <p:nvPr/>
          </p:nvSpPr>
          <p:spPr>
            <a:xfrm>
              <a:off x="1853807" y="2362812"/>
              <a:ext cx="128891" cy="1052608"/>
            </a:xfrm>
            <a:custGeom>
              <a:avLst/>
              <a:gdLst/>
              <a:ahLst/>
              <a:cxnLst/>
              <a:rect l="l" t="t" r="r" b="b"/>
              <a:pathLst>
                <a:path w="83819" h="684529">
                  <a:moveTo>
                    <a:pt x="0" y="0"/>
                  </a:moveTo>
                  <a:lnTo>
                    <a:pt x="0" y="683971"/>
                  </a:lnTo>
                  <a:lnTo>
                    <a:pt x="83350" y="5092"/>
                  </a:lnTo>
                  <a:lnTo>
                    <a:pt x="61920" y="2743"/>
                  </a:lnTo>
                  <a:lnTo>
                    <a:pt x="41756" y="1165"/>
                  </a:lnTo>
                  <a:lnTo>
                    <a:pt x="21551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65">
              <a:extLst>
                <a:ext uri="{FF2B5EF4-FFF2-40B4-BE49-F238E27FC236}">
                  <a16:creationId xmlns:a16="http://schemas.microsoft.com/office/drawing/2014/main" id="{7E3C0EFA-A5C7-43F8-8C27-A73240302806}"/>
                </a:ext>
              </a:extLst>
            </p:cNvPr>
            <p:cNvSpPr/>
            <p:nvPr/>
          </p:nvSpPr>
          <p:spPr>
            <a:xfrm>
              <a:off x="1324560" y="2885287"/>
              <a:ext cx="1059446" cy="1059444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344233" y="0"/>
                  </a:moveTo>
                  <a:lnTo>
                    <a:pt x="297522" y="3142"/>
                  </a:lnTo>
                  <a:lnTo>
                    <a:pt x="252721" y="12296"/>
                  </a:lnTo>
                  <a:lnTo>
                    <a:pt x="210240" y="27051"/>
                  </a:lnTo>
                  <a:lnTo>
                    <a:pt x="170490" y="46997"/>
                  </a:lnTo>
                  <a:lnTo>
                    <a:pt x="133880" y="71725"/>
                  </a:lnTo>
                  <a:lnTo>
                    <a:pt x="100822" y="100825"/>
                  </a:lnTo>
                  <a:lnTo>
                    <a:pt x="71724" y="133885"/>
                  </a:lnTo>
                  <a:lnTo>
                    <a:pt x="46997" y="170497"/>
                  </a:lnTo>
                  <a:lnTo>
                    <a:pt x="27050" y="210251"/>
                  </a:lnTo>
                  <a:lnTo>
                    <a:pt x="12296" y="252735"/>
                  </a:lnTo>
                  <a:lnTo>
                    <a:pt x="3142" y="297541"/>
                  </a:lnTo>
                  <a:lnTo>
                    <a:pt x="0" y="344258"/>
                  </a:lnTo>
                  <a:lnTo>
                    <a:pt x="3142" y="390973"/>
                  </a:lnTo>
                  <a:lnTo>
                    <a:pt x="12296" y="435777"/>
                  </a:lnTo>
                  <a:lnTo>
                    <a:pt x="27050" y="478261"/>
                  </a:lnTo>
                  <a:lnTo>
                    <a:pt x="46997" y="518014"/>
                  </a:lnTo>
                  <a:lnTo>
                    <a:pt x="71724" y="554626"/>
                  </a:lnTo>
                  <a:lnTo>
                    <a:pt x="100822" y="587687"/>
                  </a:lnTo>
                  <a:lnTo>
                    <a:pt x="133880" y="616787"/>
                  </a:lnTo>
                  <a:lnTo>
                    <a:pt x="170490" y="641516"/>
                  </a:lnTo>
                  <a:lnTo>
                    <a:pt x="210240" y="661464"/>
                  </a:lnTo>
                  <a:lnTo>
                    <a:pt x="252721" y="676220"/>
                  </a:lnTo>
                  <a:lnTo>
                    <a:pt x="297522" y="685375"/>
                  </a:lnTo>
                  <a:lnTo>
                    <a:pt x="344233" y="688517"/>
                  </a:lnTo>
                  <a:lnTo>
                    <a:pt x="390941" y="685375"/>
                  </a:lnTo>
                  <a:lnTo>
                    <a:pt x="435740" y="676220"/>
                  </a:lnTo>
                  <a:lnTo>
                    <a:pt x="478219" y="661464"/>
                  </a:lnTo>
                  <a:lnTo>
                    <a:pt x="517967" y="641516"/>
                  </a:lnTo>
                  <a:lnTo>
                    <a:pt x="554575" y="616787"/>
                  </a:lnTo>
                  <a:lnTo>
                    <a:pt x="587633" y="587687"/>
                  </a:lnTo>
                  <a:lnTo>
                    <a:pt x="616731" y="554626"/>
                  </a:lnTo>
                  <a:lnTo>
                    <a:pt x="641457" y="518014"/>
                  </a:lnTo>
                  <a:lnTo>
                    <a:pt x="661403" y="478261"/>
                  </a:lnTo>
                  <a:lnTo>
                    <a:pt x="676158" y="435777"/>
                  </a:lnTo>
                  <a:lnTo>
                    <a:pt x="685311" y="390973"/>
                  </a:lnTo>
                  <a:lnTo>
                    <a:pt x="688454" y="344258"/>
                  </a:lnTo>
                  <a:lnTo>
                    <a:pt x="685311" y="297541"/>
                  </a:lnTo>
                  <a:lnTo>
                    <a:pt x="676158" y="252735"/>
                  </a:lnTo>
                  <a:lnTo>
                    <a:pt x="661403" y="210251"/>
                  </a:lnTo>
                  <a:lnTo>
                    <a:pt x="641457" y="170497"/>
                  </a:lnTo>
                  <a:lnTo>
                    <a:pt x="616731" y="133885"/>
                  </a:lnTo>
                  <a:lnTo>
                    <a:pt x="587633" y="100825"/>
                  </a:lnTo>
                  <a:lnTo>
                    <a:pt x="554575" y="71725"/>
                  </a:lnTo>
                  <a:lnTo>
                    <a:pt x="517967" y="46997"/>
                  </a:lnTo>
                  <a:lnTo>
                    <a:pt x="478219" y="27051"/>
                  </a:lnTo>
                  <a:lnTo>
                    <a:pt x="435740" y="12296"/>
                  </a:lnTo>
                  <a:lnTo>
                    <a:pt x="390941" y="3142"/>
                  </a:lnTo>
                  <a:lnTo>
                    <a:pt x="344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66">
              <a:extLst>
                <a:ext uri="{FF2B5EF4-FFF2-40B4-BE49-F238E27FC236}">
                  <a16:creationId xmlns:a16="http://schemas.microsoft.com/office/drawing/2014/main" id="{BB957E8A-5F9C-4E41-AEA9-E9C0A62B0D98}"/>
                </a:ext>
              </a:extLst>
            </p:cNvPr>
            <p:cNvSpPr txBox="1"/>
            <p:nvPr/>
          </p:nvSpPr>
          <p:spPr>
            <a:xfrm>
              <a:off x="1831847" y="2185077"/>
              <a:ext cx="21286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2%</a:t>
              </a:r>
            </a:p>
          </p:txBody>
        </p:sp>
        <p:sp>
          <p:nvSpPr>
            <p:cNvPr id="198" name="object 67">
              <a:extLst>
                <a:ext uri="{FF2B5EF4-FFF2-40B4-BE49-F238E27FC236}">
                  <a16:creationId xmlns:a16="http://schemas.microsoft.com/office/drawing/2014/main" id="{7D4AC27B-92FC-47A4-B852-3454FD751266}"/>
                </a:ext>
              </a:extLst>
            </p:cNvPr>
            <p:cNvSpPr txBox="1"/>
            <p:nvPr/>
          </p:nvSpPr>
          <p:spPr>
            <a:xfrm>
              <a:off x="2290279" y="2309058"/>
              <a:ext cx="281217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10%</a:t>
              </a:r>
            </a:p>
          </p:txBody>
        </p:sp>
        <p:sp>
          <p:nvSpPr>
            <p:cNvPr id="199" name="object 68">
              <a:extLst>
                <a:ext uri="{FF2B5EF4-FFF2-40B4-BE49-F238E27FC236}">
                  <a16:creationId xmlns:a16="http://schemas.microsoft.com/office/drawing/2014/main" id="{0312462E-3223-4FF0-B9D7-BC5C982973F5}"/>
                </a:ext>
              </a:extLst>
            </p:cNvPr>
            <p:cNvSpPr txBox="1"/>
            <p:nvPr/>
          </p:nvSpPr>
          <p:spPr>
            <a:xfrm>
              <a:off x="2814910" y="2827522"/>
              <a:ext cx="281217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12%</a:t>
              </a:r>
            </a:p>
          </p:txBody>
        </p:sp>
        <p:sp>
          <p:nvSpPr>
            <p:cNvPr id="200" name="object 69">
              <a:extLst>
                <a:ext uri="{FF2B5EF4-FFF2-40B4-BE49-F238E27FC236}">
                  <a16:creationId xmlns:a16="http://schemas.microsoft.com/office/drawing/2014/main" id="{B0345C5B-FCF1-40A2-9FB4-72E14BADC49B}"/>
                </a:ext>
              </a:extLst>
            </p:cNvPr>
            <p:cNvSpPr txBox="1"/>
            <p:nvPr/>
          </p:nvSpPr>
          <p:spPr>
            <a:xfrm>
              <a:off x="2847346" y="3792731"/>
              <a:ext cx="281217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16%</a:t>
              </a:r>
            </a:p>
          </p:txBody>
        </p:sp>
        <p:sp>
          <p:nvSpPr>
            <p:cNvPr id="201" name="object 70">
              <a:extLst>
                <a:ext uri="{FF2B5EF4-FFF2-40B4-BE49-F238E27FC236}">
                  <a16:creationId xmlns:a16="http://schemas.microsoft.com/office/drawing/2014/main" id="{E42FECE7-B3BA-4E0D-BA6E-8476109F5077}"/>
                </a:ext>
              </a:extLst>
            </p:cNvPr>
            <p:cNvSpPr txBox="1"/>
            <p:nvPr/>
          </p:nvSpPr>
          <p:spPr>
            <a:xfrm>
              <a:off x="645029" y="3892320"/>
              <a:ext cx="281217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60%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DC9F8D-40E9-46EA-BC7B-8C017F21DE2F}"/>
                </a:ext>
              </a:extLst>
            </p:cNvPr>
            <p:cNvSpPr txBox="1"/>
            <p:nvPr/>
          </p:nvSpPr>
          <p:spPr>
            <a:xfrm>
              <a:off x="0" y="180000"/>
              <a:ext cx="3836876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lnSpc>
                  <a:spcPts val="2200"/>
                </a:lnSpc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infections, by population group, </a:t>
              </a:r>
              <a:r>
                <a:rPr lang="en-US" sz="2000" dirty="0">
                  <a:solidFill>
                    <a:prstClr val="white"/>
                  </a:solidFill>
                  <a:latin typeface="Arial Nova" panose="020B0504020202020204" pitchFamily="34" charset="0"/>
                </a:rPr>
                <a:t>western and central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Africa, 2017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541C46-92A0-44AB-B1DE-2E6F48819690}"/>
                </a:ext>
              </a:extLst>
            </p:cNvPr>
            <p:cNvSpPr txBox="1"/>
            <p:nvPr/>
          </p:nvSpPr>
          <p:spPr>
            <a:xfrm>
              <a:off x="3895200" y="180000"/>
              <a:ext cx="6012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and AIDS-related deaths by country, </a:t>
              </a:r>
            </a:p>
            <a:p>
              <a:pPr lvl="0" algn="ctr" defTabSz="914400">
                <a:lnSpc>
                  <a:spcPts val="2200"/>
                </a:lnSpc>
                <a:defRPr/>
              </a:pPr>
              <a:r>
                <a:rPr lang="en-US" sz="2000" dirty="0">
                  <a:solidFill>
                    <a:prstClr val="white"/>
                  </a:solidFill>
                  <a:latin typeface="Arial Nova" panose="020B0504020202020204" pitchFamily="34" charset="0"/>
                </a:rPr>
                <a:t>western and central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Africa, 2017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C2E7AB-4CE8-45ED-9AB3-620DD8CE9A5A}"/>
                </a:ext>
              </a:extLst>
            </p:cNvPr>
            <p:cNvGrpSpPr/>
            <p:nvPr/>
          </p:nvGrpSpPr>
          <p:grpSpPr>
            <a:xfrm>
              <a:off x="4770000" y="1800000"/>
              <a:ext cx="4670926" cy="197490"/>
              <a:chOff x="4608000" y="1800000"/>
              <a:chExt cx="4670926" cy="197490"/>
            </a:xfrm>
          </p:grpSpPr>
          <p:sp>
            <p:nvSpPr>
              <p:cNvPr id="46" name="object 23">
                <a:extLst>
                  <a:ext uri="{FF2B5EF4-FFF2-40B4-BE49-F238E27FC236}">
                    <a16:creationId xmlns:a16="http://schemas.microsoft.com/office/drawing/2014/main" id="{7D877E46-DFE6-4159-A5B1-5A1F186C36CB}"/>
                  </a:ext>
                </a:extLst>
              </p:cNvPr>
              <p:cNvSpPr txBox="1"/>
              <p:nvPr/>
            </p:nvSpPr>
            <p:spPr>
              <a:xfrm>
                <a:off x="4608000" y="1800000"/>
                <a:ext cx="1655043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N</a:t>
                </a:r>
                <a:r>
                  <a:rPr kumimoji="0" lang="en-GB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ew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 HIV infections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  <p:sp>
            <p:nvSpPr>
              <p:cNvPr id="47" name="object 24">
                <a:extLst>
                  <a:ext uri="{FF2B5EF4-FFF2-40B4-BE49-F238E27FC236}">
                    <a16:creationId xmlns:a16="http://schemas.microsoft.com/office/drawing/2014/main" id="{CBE15FB3-3F0C-4F0B-9C48-BC9C76726BE0}"/>
                  </a:ext>
                </a:extLst>
              </p:cNvPr>
              <p:cNvSpPr txBox="1"/>
              <p:nvPr/>
            </p:nvSpPr>
            <p:spPr>
              <a:xfrm>
                <a:off x="7560512" y="1800000"/>
                <a:ext cx="1718414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AIDS-</a:t>
                </a:r>
                <a:r>
                  <a:rPr kumimoji="0" lang="en-GB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related deaths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95A2766-AED6-4118-B570-098C84014F2F}"/>
                </a:ext>
              </a:extLst>
            </p:cNvPr>
            <p:cNvSpPr/>
            <p:nvPr/>
          </p:nvSpPr>
          <p:spPr>
            <a:xfrm>
              <a:off x="0" y="6120000"/>
              <a:ext cx="38520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special analysis, 2018.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E4B6D7A-8137-4D05-9BC9-BF637CF9F781}"/>
                </a:ext>
              </a:extLst>
            </p:cNvPr>
            <p:cNvSpPr/>
            <p:nvPr/>
          </p:nvSpPr>
          <p:spPr>
            <a:xfrm>
              <a:off x="3909822" y="6096788"/>
              <a:ext cx="6012000" cy="200055"/>
            </a:xfrm>
            <a:prstGeom prst="rect">
              <a:avLst/>
            </a:prstGeom>
          </p:spPr>
          <p:txBody>
            <a:bodyPr lIns="324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object 22">
              <a:extLst>
                <a:ext uri="{FF2B5EF4-FFF2-40B4-BE49-F238E27FC236}">
                  <a16:creationId xmlns:a16="http://schemas.microsoft.com/office/drawing/2014/main" id="{09D03C63-1AEC-4E74-B49F-5E3D12A67ECB}"/>
                </a:ext>
              </a:extLst>
            </p:cNvPr>
            <p:cNvSpPr txBox="1"/>
            <p:nvPr/>
          </p:nvSpPr>
          <p:spPr>
            <a:xfrm>
              <a:off x="8621854" y="2210336"/>
              <a:ext cx="206572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8%</a:t>
              </a:r>
            </a:p>
          </p:txBody>
        </p:sp>
        <p:sp>
          <p:nvSpPr>
            <p:cNvPr id="154" name="object 23">
              <a:extLst>
                <a:ext uri="{FF2B5EF4-FFF2-40B4-BE49-F238E27FC236}">
                  <a16:creationId xmlns:a16="http://schemas.microsoft.com/office/drawing/2014/main" id="{C2AAC56F-EE7E-49A9-B6BA-8CFAAA147549}"/>
                </a:ext>
              </a:extLst>
            </p:cNvPr>
            <p:cNvSpPr txBox="1"/>
            <p:nvPr/>
          </p:nvSpPr>
          <p:spPr>
            <a:xfrm>
              <a:off x="8912239" y="2337490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2%</a:t>
              </a:r>
            </a:p>
          </p:txBody>
        </p:sp>
        <p:sp>
          <p:nvSpPr>
            <p:cNvPr id="155" name="object 24">
              <a:extLst>
                <a:ext uri="{FF2B5EF4-FFF2-40B4-BE49-F238E27FC236}">
                  <a16:creationId xmlns:a16="http://schemas.microsoft.com/office/drawing/2014/main" id="{F72289F8-5A5B-4ED9-927D-C8934B93CFF7}"/>
                </a:ext>
              </a:extLst>
            </p:cNvPr>
            <p:cNvSpPr txBox="1"/>
            <p:nvPr/>
          </p:nvSpPr>
          <p:spPr>
            <a:xfrm>
              <a:off x="9291655" y="2670575"/>
              <a:ext cx="206572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9%</a:t>
              </a:r>
            </a:p>
          </p:txBody>
        </p:sp>
        <p:sp>
          <p:nvSpPr>
            <p:cNvPr id="156" name="object 25">
              <a:extLst>
                <a:ext uri="{FF2B5EF4-FFF2-40B4-BE49-F238E27FC236}">
                  <a16:creationId xmlns:a16="http://schemas.microsoft.com/office/drawing/2014/main" id="{437116CD-BC91-485B-A2C8-1769FFE88A5F}"/>
                </a:ext>
              </a:extLst>
            </p:cNvPr>
            <p:cNvSpPr txBox="1"/>
            <p:nvPr/>
          </p:nvSpPr>
          <p:spPr>
            <a:xfrm>
              <a:off x="9456956" y="3190508"/>
              <a:ext cx="206572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6%</a:t>
              </a:r>
            </a:p>
          </p:txBody>
        </p:sp>
        <p:sp>
          <p:nvSpPr>
            <p:cNvPr id="157" name="object 26">
              <a:extLst>
                <a:ext uri="{FF2B5EF4-FFF2-40B4-BE49-F238E27FC236}">
                  <a16:creationId xmlns:a16="http://schemas.microsoft.com/office/drawing/2014/main" id="{1714A4EE-C771-4AF4-B091-33550B32A3E0}"/>
                </a:ext>
              </a:extLst>
            </p:cNvPr>
            <p:cNvSpPr txBox="1"/>
            <p:nvPr/>
          </p:nvSpPr>
          <p:spPr>
            <a:xfrm>
              <a:off x="9428621" y="3626548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6%</a:t>
              </a:r>
            </a:p>
          </p:txBody>
        </p:sp>
        <p:sp>
          <p:nvSpPr>
            <p:cNvPr id="158" name="object 27">
              <a:extLst>
                <a:ext uri="{FF2B5EF4-FFF2-40B4-BE49-F238E27FC236}">
                  <a16:creationId xmlns:a16="http://schemas.microsoft.com/office/drawing/2014/main" id="{55F27AFC-7820-4B8E-ADB7-A2192435359C}"/>
                </a:ext>
              </a:extLst>
            </p:cNvPr>
            <p:cNvSpPr txBox="1"/>
            <p:nvPr/>
          </p:nvSpPr>
          <p:spPr>
            <a:xfrm>
              <a:off x="7404574" y="4062218"/>
              <a:ext cx="275745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53%</a:t>
              </a:r>
              <a:endParaRPr sz="800"/>
            </a:p>
          </p:txBody>
        </p:sp>
        <p:sp>
          <p:nvSpPr>
            <p:cNvPr id="159" name="object 28">
              <a:extLst>
                <a:ext uri="{FF2B5EF4-FFF2-40B4-BE49-F238E27FC236}">
                  <a16:creationId xmlns:a16="http://schemas.microsoft.com/office/drawing/2014/main" id="{8168A948-5FE8-480C-B41E-A45AD8863382}"/>
                </a:ext>
              </a:extLst>
            </p:cNvPr>
            <p:cNvSpPr txBox="1"/>
            <p:nvPr/>
          </p:nvSpPr>
          <p:spPr>
            <a:xfrm>
              <a:off x="7646280" y="2370173"/>
              <a:ext cx="206572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2%</a:t>
              </a:r>
            </a:p>
          </p:txBody>
        </p:sp>
        <p:sp>
          <p:nvSpPr>
            <p:cNvPr id="160" name="object 29">
              <a:extLst>
                <a:ext uri="{FF2B5EF4-FFF2-40B4-BE49-F238E27FC236}">
                  <a16:creationId xmlns:a16="http://schemas.microsoft.com/office/drawing/2014/main" id="{FE5AAEC3-A596-4B31-9C43-CE8B14A52579}"/>
                </a:ext>
              </a:extLst>
            </p:cNvPr>
            <p:cNvSpPr txBox="1"/>
            <p:nvPr/>
          </p:nvSpPr>
          <p:spPr>
            <a:xfrm>
              <a:off x="7995641" y="2232183"/>
              <a:ext cx="206572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9%</a:t>
              </a:r>
            </a:p>
          </p:txBody>
        </p:sp>
        <p:sp>
          <p:nvSpPr>
            <p:cNvPr id="161" name="object 30">
              <a:extLst>
                <a:ext uri="{FF2B5EF4-FFF2-40B4-BE49-F238E27FC236}">
                  <a16:creationId xmlns:a16="http://schemas.microsoft.com/office/drawing/2014/main" id="{D75F4193-19DC-479D-9B9E-B7A5680A2944}"/>
                </a:ext>
              </a:extLst>
            </p:cNvPr>
            <p:cNvSpPr/>
            <p:nvPr/>
          </p:nvSpPr>
          <p:spPr>
            <a:xfrm>
              <a:off x="7849484" y="2367280"/>
              <a:ext cx="556228" cy="1021487"/>
            </a:xfrm>
            <a:custGeom>
              <a:avLst/>
              <a:gdLst/>
              <a:ahLst/>
              <a:cxnLst/>
              <a:rect l="l" t="t" r="r" b="b"/>
              <a:pathLst>
                <a:path w="372745" h="684529">
                  <a:moveTo>
                    <a:pt x="372490" y="0"/>
                  </a:moveTo>
                  <a:lnTo>
                    <a:pt x="322500" y="1737"/>
                  </a:lnTo>
                  <a:lnTo>
                    <a:pt x="273414" y="6940"/>
                  </a:lnTo>
                  <a:lnTo>
                    <a:pt x="225270" y="15600"/>
                  </a:lnTo>
                  <a:lnTo>
                    <a:pt x="178106" y="27705"/>
                  </a:lnTo>
                  <a:lnTo>
                    <a:pt x="131959" y="43243"/>
                  </a:lnTo>
                  <a:lnTo>
                    <a:pt x="86867" y="62204"/>
                  </a:lnTo>
                  <a:lnTo>
                    <a:pt x="42868" y="84576"/>
                  </a:lnTo>
                  <a:lnTo>
                    <a:pt x="0" y="110350"/>
                  </a:lnTo>
                  <a:lnTo>
                    <a:pt x="372490" y="683996"/>
                  </a:lnTo>
                  <a:lnTo>
                    <a:pt x="372490" y="0"/>
                  </a:lnTo>
                  <a:close/>
                </a:path>
              </a:pathLst>
            </a:custGeom>
            <a:solidFill>
              <a:srgbClr val="E3D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31">
              <a:extLst>
                <a:ext uri="{FF2B5EF4-FFF2-40B4-BE49-F238E27FC236}">
                  <a16:creationId xmlns:a16="http://schemas.microsoft.com/office/drawing/2014/main" id="{C2C1ADE9-4012-429D-A862-3E166B5D3927}"/>
                </a:ext>
              </a:extLst>
            </p:cNvPr>
            <p:cNvSpPr/>
            <p:nvPr/>
          </p:nvSpPr>
          <p:spPr>
            <a:xfrm>
              <a:off x="7749324" y="2531949"/>
              <a:ext cx="656672" cy="856608"/>
            </a:xfrm>
            <a:custGeom>
              <a:avLst/>
              <a:gdLst/>
              <a:ahLst/>
              <a:cxnLst/>
              <a:rect l="l" t="t" r="r" b="b"/>
              <a:pathLst>
                <a:path w="440054" h="574040">
                  <a:moveTo>
                    <a:pt x="67119" y="0"/>
                  </a:moveTo>
                  <a:lnTo>
                    <a:pt x="49286" y="11915"/>
                  </a:lnTo>
                  <a:lnTo>
                    <a:pt x="32745" y="23731"/>
                  </a:lnTo>
                  <a:lnTo>
                    <a:pt x="16611" y="36102"/>
                  </a:lnTo>
                  <a:lnTo>
                    <a:pt x="0" y="49682"/>
                  </a:lnTo>
                  <a:lnTo>
                    <a:pt x="439610" y="573646"/>
                  </a:lnTo>
                  <a:lnTo>
                    <a:pt x="67119" y="0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32">
              <a:extLst>
                <a:ext uri="{FF2B5EF4-FFF2-40B4-BE49-F238E27FC236}">
                  <a16:creationId xmlns:a16="http://schemas.microsoft.com/office/drawing/2014/main" id="{DADB0339-8AE4-4D8B-A688-C3DF40159B50}"/>
                </a:ext>
              </a:extLst>
            </p:cNvPr>
            <p:cNvSpPr/>
            <p:nvPr/>
          </p:nvSpPr>
          <p:spPr>
            <a:xfrm>
              <a:off x="7385193" y="2606088"/>
              <a:ext cx="1790923" cy="1802289"/>
            </a:xfrm>
            <a:custGeom>
              <a:avLst/>
              <a:gdLst/>
              <a:ahLst/>
              <a:cxnLst/>
              <a:rect l="l" t="t" r="r" b="b"/>
              <a:pathLst>
                <a:path w="1200150" h="1207770">
                  <a:moveTo>
                    <a:pt x="244015" y="0"/>
                  </a:moveTo>
                  <a:lnTo>
                    <a:pt x="204199" y="36039"/>
                  </a:lnTo>
                  <a:lnTo>
                    <a:pt x="167459" y="75222"/>
                  </a:lnTo>
                  <a:lnTo>
                    <a:pt x="136712" y="113213"/>
                  </a:lnTo>
                  <a:lnTo>
                    <a:pt x="109106" y="152708"/>
                  </a:lnTo>
                  <a:lnTo>
                    <a:pt x="84631" y="193543"/>
                  </a:lnTo>
                  <a:lnTo>
                    <a:pt x="63275" y="235555"/>
                  </a:lnTo>
                  <a:lnTo>
                    <a:pt x="45027" y="278580"/>
                  </a:lnTo>
                  <a:lnTo>
                    <a:pt x="29875" y="322455"/>
                  </a:lnTo>
                  <a:lnTo>
                    <a:pt x="17807" y="367017"/>
                  </a:lnTo>
                  <a:lnTo>
                    <a:pt x="8813" y="412103"/>
                  </a:lnTo>
                  <a:lnTo>
                    <a:pt x="2881" y="457549"/>
                  </a:lnTo>
                  <a:lnTo>
                    <a:pt x="0" y="503192"/>
                  </a:lnTo>
                  <a:lnTo>
                    <a:pt x="157" y="548868"/>
                  </a:lnTo>
                  <a:lnTo>
                    <a:pt x="3342" y="594415"/>
                  </a:lnTo>
                  <a:lnTo>
                    <a:pt x="9543" y="639668"/>
                  </a:lnTo>
                  <a:lnTo>
                    <a:pt x="18749" y="684466"/>
                  </a:lnTo>
                  <a:lnTo>
                    <a:pt x="30949" y="728644"/>
                  </a:lnTo>
                  <a:lnTo>
                    <a:pt x="46130" y="772039"/>
                  </a:lnTo>
                  <a:lnTo>
                    <a:pt x="64282" y="814488"/>
                  </a:lnTo>
                  <a:lnTo>
                    <a:pt x="85393" y="855827"/>
                  </a:lnTo>
                  <a:lnTo>
                    <a:pt x="109451" y="895894"/>
                  </a:lnTo>
                  <a:lnTo>
                    <a:pt x="136446" y="934525"/>
                  </a:lnTo>
                  <a:lnTo>
                    <a:pt x="166366" y="971556"/>
                  </a:lnTo>
                  <a:lnTo>
                    <a:pt x="199199" y="1006825"/>
                  </a:lnTo>
                  <a:lnTo>
                    <a:pt x="234934" y="1040168"/>
                  </a:lnTo>
                  <a:lnTo>
                    <a:pt x="272921" y="1070920"/>
                  </a:lnTo>
                  <a:lnTo>
                    <a:pt x="312411" y="1098529"/>
                  </a:lnTo>
                  <a:lnTo>
                    <a:pt x="353241" y="1123008"/>
                  </a:lnTo>
                  <a:lnTo>
                    <a:pt x="395248" y="1144368"/>
                  </a:lnTo>
                  <a:lnTo>
                    <a:pt x="438268" y="1162619"/>
                  </a:lnTo>
                  <a:lnTo>
                    <a:pt x="482139" y="1177774"/>
                  </a:lnTo>
                  <a:lnTo>
                    <a:pt x="526696" y="1189843"/>
                  </a:lnTo>
                  <a:lnTo>
                    <a:pt x="571777" y="1198839"/>
                  </a:lnTo>
                  <a:lnTo>
                    <a:pt x="617218" y="1204773"/>
                  </a:lnTo>
                  <a:lnTo>
                    <a:pt x="662857" y="1207655"/>
                  </a:lnTo>
                  <a:lnTo>
                    <a:pt x="708529" y="1207498"/>
                  </a:lnTo>
                  <a:lnTo>
                    <a:pt x="754071" y="1204313"/>
                  </a:lnTo>
                  <a:lnTo>
                    <a:pt x="799321" y="1198112"/>
                  </a:lnTo>
                  <a:lnTo>
                    <a:pt x="844115" y="1188905"/>
                  </a:lnTo>
                  <a:lnTo>
                    <a:pt x="888289" y="1176704"/>
                  </a:lnTo>
                  <a:lnTo>
                    <a:pt x="931681" y="1161521"/>
                  </a:lnTo>
                  <a:lnTo>
                    <a:pt x="974126" y="1143367"/>
                  </a:lnTo>
                  <a:lnTo>
                    <a:pt x="1015463" y="1122253"/>
                  </a:lnTo>
                  <a:lnTo>
                    <a:pt x="1055527" y="1098192"/>
                  </a:lnTo>
                  <a:lnTo>
                    <a:pt x="1094155" y="1071193"/>
                  </a:lnTo>
                  <a:lnTo>
                    <a:pt x="1131184" y="1041270"/>
                  </a:lnTo>
                  <a:lnTo>
                    <a:pt x="1166450" y="1008432"/>
                  </a:lnTo>
                  <a:lnTo>
                    <a:pt x="1199791" y="972693"/>
                  </a:lnTo>
                  <a:lnTo>
                    <a:pt x="683625" y="523963"/>
                  </a:lnTo>
                  <a:lnTo>
                    <a:pt x="244015" y="0"/>
                  </a:lnTo>
                  <a:close/>
                </a:path>
              </a:pathLst>
            </a:custGeom>
            <a:solidFill>
              <a:srgbClr val="9FD9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33">
              <a:extLst>
                <a:ext uri="{FF2B5EF4-FFF2-40B4-BE49-F238E27FC236}">
                  <a16:creationId xmlns:a16="http://schemas.microsoft.com/office/drawing/2014/main" id="{07BACCA4-0EF4-421E-895D-DE7FF8EF9925}"/>
                </a:ext>
              </a:extLst>
            </p:cNvPr>
            <p:cNvSpPr/>
            <p:nvPr/>
          </p:nvSpPr>
          <p:spPr>
            <a:xfrm>
              <a:off x="8405333" y="3387971"/>
              <a:ext cx="846187" cy="669936"/>
            </a:xfrm>
            <a:custGeom>
              <a:avLst/>
              <a:gdLst/>
              <a:ahLst/>
              <a:cxnLst/>
              <a:rect l="l" t="t" r="r" b="b"/>
              <a:pathLst>
                <a:path w="567054" h="448945">
                  <a:moveTo>
                    <a:pt x="0" y="0"/>
                  </a:moveTo>
                  <a:lnTo>
                    <a:pt x="516166" y="448729"/>
                  </a:lnTo>
                  <a:lnTo>
                    <a:pt x="530017" y="432358"/>
                  </a:lnTo>
                  <a:lnTo>
                    <a:pt x="542661" y="416440"/>
                  </a:lnTo>
                  <a:lnTo>
                    <a:pt x="554767" y="400106"/>
                  </a:lnTo>
                  <a:lnTo>
                    <a:pt x="567004" y="38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34">
              <a:extLst>
                <a:ext uri="{FF2B5EF4-FFF2-40B4-BE49-F238E27FC236}">
                  <a16:creationId xmlns:a16="http://schemas.microsoft.com/office/drawing/2014/main" id="{46DEB711-8DC7-4049-BCD1-687E708FAC79}"/>
                </a:ext>
              </a:extLst>
            </p:cNvPr>
            <p:cNvSpPr/>
            <p:nvPr/>
          </p:nvSpPr>
          <p:spPr>
            <a:xfrm>
              <a:off x="8405333" y="3387971"/>
              <a:ext cx="909675" cy="571388"/>
            </a:xfrm>
            <a:custGeom>
              <a:avLst/>
              <a:gdLst/>
              <a:ahLst/>
              <a:cxnLst/>
              <a:rect l="l" t="t" r="r" b="b"/>
              <a:pathLst>
                <a:path w="609600" h="382904">
                  <a:moveTo>
                    <a:pt x="0" y="0"/>
                  </a:moveTo>
                  <a:lnTo>
                    <a:pt x="567004" y="382485"/>
                  </a:lnTo>
                  <a:lnTo>
                    <a:pt x="578747" y="364543"/>
                  </a:lnTo>
                  <a:lnTo>
                    <a:pt x="589353" y="347195"/>
                  </a:lnTo>
                  <a:lnTo>
                    <a:pt x="599372" y="329500"/>
                  </a:lnTo>
                  <a:lnTo>
                    <a:pt x="609358" y="310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35">
              <a:extLst>
                <a:ext uri="{FF2B5EF4-FFF2-40B4-BE49-F238E27FC236}">
                  <a16:creationId xmlns:a16="http://schemas.microsoft.com/office/drawing/2014/main" id="{429F0F98-C07B-4977-A45D-E85CB0F3103F}"/>
                </a:ext>
              </a:extLst>
            </p:cNvPr>
            <p:cNvSpPr/>
            <p:nvPr/>
          </p:nvSpPr>
          <p:spPr>
            <a:xfrm>
              <a:off x="8405333" y="3387971"/>
              <a:ext cx="1015804" cy="463364"/>
            </a:xfrm>
            <a:custGeom>
              <a:avLst/>
              <a:gdLst/>
              <a:ahLst/>
              <a:cxnLst/>
              <a:rect l="l" t="t" r="r" b="b"/>
              <a:pathLst>
                <a:path w="680720" h="310515">
                  <a:moveTo>
                    <a:pt x="0" y="0"/>
                  </a:moveTo>
                  <a:lnTo>
                    <a:pt x="609358" y="310514"/>
                  </a:lnTo>
                  <a:lnTo>
                    <a:pt x="631434" y="263574"/>
                  </a:lnTo>
                  <a:lnTo>
                    <a:pt x="649148" y="217565"/>
                  </a:lnTo>
                  <a:lnTo>
                    <a:pt x="662905" y="171125"/>
                  </a:lnTo>
                  <a:lnTo>
                    <a:pt x="673112" y="122891"/>
                  </a:lnTo>
                  <a:lnTo>
                    <a:pt x="680173" y="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36">
              <a:extLst>
                <a:ext uri="{FF2B5EF4-FFF2-40B4-BE49-F238E27FC236}">
                  <a16:creationId xmlns:a16="http://schemas.microsoft.com/office/drawing/2014/main" id="{73224C4E-06B5-4719-8F30-10BD23BD643F}"/>
                </a:ext>
              </a:extLst>
            </p:cNvPr>
            <p:cNvSpPr/>
            <p:nvPr/>
          </p:nvSpPr>
          <p:spPr>
            <a:xfrm>
              <a:off x="8405333" y="3106615"/>
              <a:ext cx="1020542" cy="388506"/>
            </a:xfrm>
            <a:custGeom>
              <a:avLst/>
              <a:gdLst/>
              <a:ahLst/>
              <a:cxnLst/>
              <a:rect l="l" t="t" r="r" b="b"/>
              <a:pathLst>
                <a:path w="683895" h="260350">
                  <a:moveTo>
                    <a:pt x="657415" y="0"/>
                  </a:moveTo>
                  <a:lnTo>
                    <a:pt x="0" y="188544"/>
                  </a:lnTo>
                  <a:lnTo>
                    <a:pt x="680173" y="260045"/>
                  </a:lnTo>
                  <a:lnTo>
                    <a:pt x="683770" y="207066"/>
                  </a:lnTo>
                  <a:lnTo>
                    <a:pt x="683313" y="154826"/>
                  </a:lnTo>
                  <a:lnTo>
                    <a:pt x="678782" y="103070"/>
                  </a:lnTo>
                  <a:lnTo>
                    <a:pt x="670156" y="51545"/>
                  </a:lnTo>
                  <a:lnTo>
                    <a:pt x="657415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37">
              <a:extLst>
                <a:ext uri="{FF2B5EF4-FFF2-40B4-BE49-F238E27FC236}">
                  <a16:creationId xmlns:a16="http://schemas.microsoft.com/office/drawing/2014/main" id="{1D2F6114-D8BE-440B-AE71-334DDE541DC3}"/>
                </a:ext>
              </a:extLst>
            </p:cNvPr>
            <p:cNvSpPr/>
            <p:nvPr/>
          </p:nvSpPr>
          <p:spPr>
            <a:xfrm>
              <a:off x="8405333" y="2629455"/>
              <a:ext cx="981691" cy="759007"/>
            </a:xfrm>
            <a:custGeom>
              <a:avLst/>
              <a:gdLst/>
              <a:ahLst/>
              <a:cxnLst/>
              <a:rect l="l" t="t" r="r" b="b"/>
              <a:pathLst>
                <a:path w="657859" h="508634">
                  <a:moveTo>
                    <a:pt x="457619" y="0"/>
                  </a:moveTo>
                  <a:lnTo>
                    <a:pt x="0" y="508304"/>
                  </a:lnTo>
                  <a:lnTo>
                    <a:pt x="657415" y="319760"/>
                  </a:lnTo>
                  <a:lnTo>
                    <a:pt x="642285" y="272600"/>
                  </a:lnTo>
                  <a:lnTo>
                    <a:pt x="624609" y="227921"/>
                  </a:lnTo>
                  <a:lnTo>
                    <a:pt x="604254" y="185510"/>
                  </a:lnTo>
                  <a:lnTo>
                    <a:pt x="581086" y="145154"/>
                  </a:lnTo>
                  <a:lnTo>
                    <a:pt x="554973" y="106639"/>
                  </a:lnTo>
                  <a:lnTo>
                    <a:pt x="525779" y="69750"/>
                  </a:lnTo>
                  <a:lnTo>
                    <a:pt x="493372" y="34275"/>
                  </a:lnTo>
                  <a:lnTo>
                    <a:pt x="457619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38">
              <a:extLst>
                <a:ext uri="{FF2B5EF4-FFF2-40B4-BE49-F238E27FC236}">
                  <a16:creationId xmlns:a16="http://schemas.microsoft.com/office/drawing/2014/main" id="{9EBE2986-FC89-4990-9DA6-4D9622850424}"/>
                </a:ext>
              </a:extLst>
            </p:cNvPr>
            <p:cNvSpPr/>
            <p:nvPr/>
          </p:nvSpPr>
          <p:spPr>
            <a:xfrm>
              <a:off x="8405333" y="2551867"/>
              <a:ext cx="683202" cy="836709"/>
            </a:xfrm>
            <a:custGeom>
              <a:avLst/>
              <a:gdLst/>
              <a:ahLst/>
              <a:cxnLst/>
              <a:rect l="l" t="t" r="r" b="b"/>
              <a:pathLst>
                <a:path w="457834" h="560704">
                  <a:moveTo>
                    <a:pt x="392277" y="0"/>
                  </a:moveTo>
                  <a:lnTo>
                    <a:pt x="0" y="560298"/>
                  </a:lnTo>
                  <a:lnTo>
                    <a:pt x="457619" y="51993"/>
                  </a:lnTo>
                  <a:lnTo>
                    <a:pt x="441492" y="37847"/>
                  </a:lnTo>
                  <a:lnTo>
                    <a:pt x="425800" y="24920"/>
                  </a:lnTo>
                  <a:lnTo>
                    <a:pt x="409682" y="12531"/>
                  </a:lnTo>
                  <a:lnTo>
                    <a:pt x="392277" y="0"/>
                  </a:lnTo>
                  <a:close/>
                </a:path>
              </a:pathLst>
            </a:custGeom>
            <a:solidFill>
              <a:srgbClr val="FDC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39">
              <a:extLst>
                <a:ext uri="{FF2B5EF4-FFF2-40B4-BE49-F238E27FC236}">
                  <a16:creationId xmlns:a16="http://schemas.microsoft.com/office/drawing/2014/main" id="{D86AB9F3-45C6-4BC8-8E1B-845BBB39FA00}"/>
                </a:ext>
              </a:extLst>
            </p:cNvPr>
            <p:cNvSpPr/>
            <p:nvPr/>
          </p:nvSpPr>
          <p:spPr>
            <a:xfrm>
              <a:off x="8405333" y="2486750"/>
              <a:ext cx="585603" cy="902092"/>
            </a:xfrm>
            <a:custGeom>
              <a:avLst/>
              <a:gdLst/>
              <a:ahLst/>
              <a:cxnLst/>
              <a:rect l="l" t="t" r="r" b="b"/>
              <a:pathLst>
                <a:path w="392429" h="604520">
                  <a:moveTo>
                    <a:pt x="321081" y="0"/>
                  </a:moveTo>
                  <a:lnTo>
                    <a:pt x="0" y="603935"/>
                  </a:lnTo>
                  <a:lnTo>
                    <a:pt x="392277" y="43637"/>
                  </a:lnTo>
                  <a:lnTo>
                    <a:pt x="374541" y="31568"/>
                  </a:lnTo>
                  <a:lnTo>
                    <a:pt x="357384" y="20656"/>
                  </a:lnTo>
                  <a:lnTo>
                    <a:pt x="339874" y="10325"/>
                  </a:lnTo>
                  <a:lnTo>
                    <a:pt x="321081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40">
              <a:extLst>
                <a:ext uri="{FF2B5EF4-FFF2-40B4-BE49-F238E27FC236}">
                  <a16:creationId xmlns:a16="http://schemas.microsoft.com/office/drawing/2014/main" id="{F927A7D9-AFC5-4C15-998F-FB897EE4D991}"/>
                </a:ext>
              </a:extLst>
            </p:cNvPr>
            <p:cNvSpPr/>
            <p:nvPr/>
          </p:nvSpPr>
          <p:spPr>
            <a:xfrm>
              <a:off x="8405333" y="2367280"/>
              <a:ext cx="479475" cy="1021487"/>
            </a:xfrm>
            <a:custGeom>
              <a:avLst/>
              <a:gdLst/>
              <a:ahLst/>
              <a:cxnLst/>
              <a:rect l="l" t="t" r="r" b="b"/>
              <a:pathLst>
                <a:path w="321309" h="684529">
                  <a:moveTo>
                    <a:pt x="0" y="0"/>
                  </a:moveTo>
                  <a:lnTo>
                    <a:pt x="0" y="683996"/>
                  </a:lnTo>
                  <a:lnTo>
                    <a:pt x="321081" y="80060"/>
                  </a:lnTo>
                  <a:lnTo>
                    <a:pt x="276372" y="57979"/>
                  </a:lnTo>
                  <a:lnTo>
                    <a:pt x="232210" y="39679"/>
                  </a:lnTo>
                  <a:lnTo>
                    <a:pt x="188036" y="25020"/>
                  </a:lnTo>
                  <a:lnTo>
                    <a:pt x="143289" y="13863"/>
                  </a:lnTo>
                  <a:lnTo>
                    <a:pt x="97408" y="6068"/>
                  </a:lnTo>
                  <a:lnTo>
                    <a:pt x="49831" y="1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41">
              <a:extLst>
                <a:ext uri="{FF2B5EF4-FFF2-40B4-BE49-F238E27FC236}">
                  <a16:creationId xmlns:a16="http://schemas.microsoft.com/office/drawing/2014/main" id="{013C16DE-F81C-4B45-8681-00B31AE5E4EC}"/>
                </a:ext>
              </a:extLst>
            </p:cNvPr>
            <p:cNvSpPr/>
            <p:nvPr/>
          </p:nvSpPr>
          <p:spPr>
            <a:xfrm>
              <a:off x="7895189" y="2879476"/>
              <a:ext cx="1020542" cy="1021487"/>
            </a:xfrm>
            <a:custGeom>
              <a:avLst/>
              <a:gdLst/>
              <a:ahLst/>
              <a:cxnLst/>
              <a:rect l="l" t="t" r="r" b="b"/>
              <a:pathLst>
                <a:path w="683895" h="684529">
                  <a:moveTo>
                    <a:pt x="341934" y="0"/>
                  </a:moveTo>
                  <a:lnTo>
                    <a:pt x="295535" y="3121"/>
                  </a:lnTo>
                  <a:lnTo>
                    <a:pt x="251033" y="12215"/>
                  </a:lnTo>
                  <a:lnTo>
                    <a:pt x="208836" y="26874"/>
                  </a:lnTo>
                  <a:lnTo>
                    <a:pt x="169352" y="46690"/>
                  </a:lnTo>
                  <a:lnTo>
                    <a:pt x="132987" y="71255"/>
                  </a:lnTo>
                  <a:lnTo>
                    <a:pt x="100149" y="100163"/>
                  </a:lnTo>
                  <a:lnTo>
                    <a:pt x="71245" y="133005"/>
                  </a:lnTo>
                  <a:lnTo>
                    <a:pt x="46683" y="169374"/>
                  </a:lnTo>
                  <a:lnTo>
                    <a:pt x="26870" y="208863"/>
                  </a:lnTo>
                  <a:lnTo>
                    <a:pt x="12213" y="251064"/>
                  </a:lnTo>
                  <a:lnTo>
                    <a:pt x="3121" y="295570"/>
                  </a:lnTo>
                  <a:lnTo>
                    <a:pt x="0" y="341972"/>
                  </a:lnTo>
                  <a:lnTo>
                    <a:pt x="3121" y="388375"/>
                  </a:lnTo>
                  <a:lnTo>
                    <a:pt x="12213" y="432881"/>
                  </a:lnTo>
                  <a:lnTo>
                    <a:pt x="26870" y="475082"/>
                  </a:lnTo>
                  <a:lnTo>
                    <a:pt x="46683" y="514571"/>
                  </a:lnTo>
                  <a:lnTo>
                    <a:pt x="71245" y="550940"/>
                  </a:lnTo>
                  <a:lnTo>
                    <a:pt x="100149" y="583782"/>
                  </a:lnTo>
                  <a:lnTo>
                    <a:pt x="132987" y="612690"/>
                  </a:lnTo>
                  <a:lnTo>
                    <a:pt x="169352" y="637255"/>
                  </a:lnTo>
                  <a:lnTo>
                    <a:pt x="208836" y="657071"/>
                  </a:lnTo>
                  <a:lnTo>
                    <a:pt x="251033" y="671729"/>
                  </a:lnTo>
                  <a:lnTo>
                    <a:pt x="295535" y="680823"/>
                  </a:lnTo>
                  <a:lnTo>
                    <a:pt x="341934" y="683945"/>
                  </a:lnTo>
                  <a:lnTo>
                    <a:pt x="388331" y="680823"/>
                  </a:lnTo>
                  <a:lnTo>
                    <a:pt x="432830" y="671729"/>
                  </a:lnTo>
                  <a:lnTo>
                    <a:pt x="475025" y="657071"/>
                  </a:lnTo>
                  <a:lnTo>
                    <a:pt x="514508" y="637255"/>
                  </a:lnTo>
                  <a:lnTo>
                    <a:pt x="550872" y="612690"/>
                  </a:lnTo>
                  <a:lnTo>
                    <a:pt x="583709" y="583782"/>
                  </a:lnTo>
                  <a:lnTo>
                    <a:pt x="612612" y="550940"/>
                  </a:lnTo>
                  <a:lnTo>
                    <a:pt x="637174" y="514571"/>
                  </a:lnTo>
                  <a:lnTo>
                    <a:pt x="656986" y="475082"/>
                  </a:lnTo>
                  <a:lnTo>
                    <a:pt x="671642" y="432881"/>
                  </a:lnTo>
                  <a:lnTo>
                    <a:pt x="680735" y="388375"/>
                  </a:lnTo>
                  <a:lnTo>
                    <a:pt x="683856" y="341972"/>
                  </a:lnTo>
                  <a:lnTo>
                    <a:pt x="680735" y="295570"/>
                  </a:lnTo>
                  <a:lnTo>
                    <a:pt x="671642" y="251064"/>
                  </a:lnTo>
                  <a:lnTo>
                    <a:pt x="656986" y="208863"/>
                  </a:lnTo>
                  <a:lnTo>
                    <a:pt x="637174" y="169374"/>
                  </a:lnTo>
                  <a:lnTo>
                    <a:pt x="612612" y="133005"/>
                  </a:lnTo>
                  <a:lnTo>
                    <a:pt x="583709" y="100163"/>
                  </a:lnTo>
                  <a:lnTo>
                    <a:pt x="550872" y="71255"/>
                  </a:lnTo>
                  <a:lnTo>
                    <a:pt x="514508" y="46690"/>
                  </a:lnTo>
                  <a:lnTo>
                    <a:pt x="475025" y="26874"/>
                  </a:lnTo>
                  <a:lnTo>
                    <a:pt x="432830" y="12215"/>
                  </a:lnTo>
                  <a:lnTo>
                    <a:pt x="388331" y="3121"/>
                  </a:lnTo>
                  <a:lnTo>
                    <a:pt x="341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82763F6-5B7C-4227-B3A5-C1A8C3A7D131}"/>
                </a:ext>
              </a:extLst>
            </p:cNvPr>
            <p:cNvGrpSpPr/>
            <p:nvPr/>
          </p:nvGrpSpPr>
          <p:grpSpPr>
            <a:xfrm>
              <a:off x="329040" y="4860000"/>
              <a:ext cx="8852145" cy="1156861"/>
              <a:chOff x="329040" y="4770000"/>
              <a:chExt cx="8852145" cy="1156861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9049905E-B025-4936-B910-CBF612AB8341}"/>
                  </a:ext>
                </a:extLst>
              </p:cNvPr>
              <p:cNvGrpSpPr/>
              <p:nvPr/>
            </p:nvGrpSpPr>
            <p:grpSpPr>
              <a:xfrm>
                <a:off x="360000" y="4770000"/>
                <a:ext cx="659855" cy="123111"/>
                <a:chOff x="360000" y="5202000"/>
                <a:chExt cx="659855" cy="123111"/>
              </a:xfrm>
            </p:grpSpPr>
            <p:sp>
              <p:nvSpPr>
                <p:cNvPr id="130" name="object 21">
                  <a:extLst>
                    <a:ext uri="{FF2B5EF4-FFF2-40B4-BE49-F238E27FC236}">
                      <a16:creationId xmlns:a16="http://schemas.microsoft.com/office/drawing/2014/main" id="{7F63642A-8D45-4165-A587-EB1F9F21BE8F}"/>
                    </a:ext>
                  </a:extLst>
                </p:cNvPr>
                <p:cNvSpPr txBox="1"/>
                <p:nvPr/>
              </p:nvSpPr>
              <p:spPr>
                <a:xfrm>
                  <a:off x="457200" y="5202000"/>
                  <a:ext cx="562655" cy="123111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en-US"/>
                  </a:defPPr>
                  <a:lvl1pPr>
                    <a:defRPr sz="800">
                      <a:latin typeface="Arial Nova" panose="020B0504020202020204" pitchFamily="34" charset="0"/>
                    </a:defRPr>
                  </a:lvl1pPr>
                </a:lstStyle>
                <a:p>
                  <a:r>
                    <a:rPr dirty="0"/>
                    <a:t>Sex workers</a:t>
                  </a:r>
                </a:p>
              </p:txBody>
            </p:sp>
            <p:sp>
              <p:nvSpPr>
                <p:cNvPr id="131" name="bk object 19">
                  <a:extLst>
                    <a:ext uri="{FF2B5EF4-FFF2-40B4-BE49-F238E27FC236}">
                      <a16:creationId xmlns:a16="http://schemas.microsoft.com/office/drawing/2014/main" id="{5BDD4A27-C248-4A72-BD39-6EF90C985E75}"/>
                    </a:ext>
                  </a:extLst>
                </p:cNvPr>
                <p:cNvSpPr/>
                <p:nvPr/>
              </p:nvSpPr>
              <p:spPr>
                <a:xfrm>
                  <a:off x="360000" y="522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F221E90F-A0C7-4BF7-944B-18AE035DCB60}"/>
                  </a:ext>
                </a:extLst>
              </p:cNvPr>
              <p:cNvGrpSpPr/>
              <p:nvPr/>
            </p:nvGrpSpPr>
            <p:grpSpPr>
              <a:xfrm>
                <a:off x="360000" y="5256000"/>
                <a:ext cx="3200614" cy="123111"/>
                <a:chOff x="360000" y="5634000"/>
                <a:chExt cx="3200614" cy="123111"/>
              </a:xfrm>
            </p:grpSpPr>
            <p:sp>
              <p:nvSpPr>
                <p:cNvPr id="128" name="object 2">
                  <a:extLst>
                    <a:ext uri="{FF2B5EF4-FFF2-40B4-BE49-F238E27FC236}">
                      <a16:creationId xmlns:a16="http://schemas.microsoft.com/office/drawing/2014/main" id="{4840DAAB-CDBC-41FE-9A53-D842F264E927}"/>
                    </a:ext>
                  </a:extLst>
                </p:cNvPr>
                <p:cNvSpPr txBox="1"/>
                <p:nvPr/>
              </p:nvSpPr>
              <p:spPr>
                <a:xfrm>
                  <a:off x="457200" y="5634000"/>
                  <a:ext cx="3103414" cy="123111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en-US"/>
                  </a:defPPr>
                  <a:lvl1pPr>
                    <a:defRPr sz="800">
                      <a:latin typeface="Arial Nova" panose="020B0504020202020204" pitchFamily="34" charset="0"/>
                    </a:defRPr>
                  </a:lvl1pPr>
                </a:lstStyle>
                <a:p>
                  <a:r>
                    <a:rPr dirty="0"/>
                    <a:t>Clients of sex workers and other sexual partners of key populations</a:t>
                  </a:r>
                </a:p>
              </p:txBody>
            </p:sp>
            <p:sp>
              <p:nvSpPr>
                <p:cNvPr id="129" name="bk object 21">
                  <a:extLst>
                    <a:ext uri="{FF2B5EF4-FFF2-40B4-BE49-F238E27FC236}">
                      <a16:creationId xmlns:a16="http://schemas.microsoft.com/office/drawing/2014/main" id="{0F5AA23A-11C0-49FF-8480-5D50D41B09A2}"/>
                    </a:ext>
                  </a:extLst>
                </p:cNvPr>
                <p:cNvSpPr/>
                <p:nvPr/>
              </p:nvSpPr>
              <p:spPr>
                <a:xfrm>
                  <a:off x="360000" y="5652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8565F2A9-1CDF-4B58-AFD9-2F16EBEFF776}"/>
                  </a:ext>
                </a:extLst>
              </p:cNvPr>
              <p:cNvGrpSpPr/>
              <p:nvPr/>
            </p:nvGrpSpPr>
            <p:grpSpPr>
              <a:xfrm>
                <a:off x="360000" y="5418000"/>
                <a:ext cx="956410" cy="123111"/>
                <a:chOff x="360000" y="5778000"/>
                <a:chExt cx="956410" cy="123111"/>
              </a:xfrm>
            </p:grpSpPr>
            <p:sp>
              <p:nvSpPr>
                <p:cNvPr id="126" name="object 3">
                  <a:extLst>
                    <a:ext uri="{FF2B5EF4-FFF2-40B4-BE49-F238E27FC236}">
                      <a16:creationId xmlns:a16="http://schemas.microsoft.com/office/drawing/2014/main" id="{C3F2677D-00B7-47B1-A78A-326E8AFA3EB8}"/>
                    </a:ext>
                  </a:extLst>
                </p:cNvPr>
                <p:cNvSpPr/>
                <p:nvPr/>
              </p:nvSpPr>
              <p:spPr>
                <a:xfrm>
                  <a:off x="360000" y="5796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CDC984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4887821D-D455-47C5-BB88-A173B4CC7CDF}"/>
                    </a:ext>
                  </a:extLst>
                </p:cNvPr>
                <p:cNvSpPr/>
                <p:nvPr/>
              </p:nvSpPr>
              <p:spPr>
                <a:xfrm>
                  <a:off x="457200" y="5778000"/>
                  <a:ext cx="859210" cy="123111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800" dirty="0">
                      <a:latin typeface="Arial Nova" panose="020B0504020202020204" pitchFamily="34" charset="0"/>
                    </a:rPr>
                    <a:t>Rest of population</a:t>
                  </a:r>
                  <a:r>
                    <a:rPr lang="en-GB" sz="800" baseline="30000" dirty="0">
                      <a:latin typeface="Arial Nova" panose="020B0504020202020204" pitchFamily="34" charset="0"/>
                    </a:rPr>
                    <a:t>†</a:t>
                  </a:r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A57E4E6-145F-4177-A5CA-9CC3EC31EC3C}"/>
                  </a:ext>
                </a:extLst>
              </p:cNvPr>
              <p:cNvGrpSpPr/>
              <p:nvPr/>
            </p:nvGrpSpPr>
            <p:grpSpPr>
              <a:xfrm>
                <a:off x="360000" y="4932000"/>
                <a:ext cx="1192052" cy="123111"/>
                <a:chOff x="360000" y="5346000"/>
                <a:chExt cx="1192052" cy="123111"/>
              </a:xfrm>
            </p:grpSpPr>
            <p:sp>
              <p:nvSpPr>
                <p:cNvPr id="124" name="object 22">
                  <a:extLst>
                    <a:ext uri="{FF2B5EF4-FFF2-40B4-BE49-F238E27FC236}">
                      <a16:creationId xmlns:a16="http://schemas.microsoft.com/office/drawing/2014/main" id="{1DB1BB68-F83E-4752-A30B-0CE82CC92C24}"/>
                    </a:ext>
                  </a:extLst>
                </p:cNvPr>
                <p:cNvSpPr/>
                <p:nvPr/>
              </p:nvSpPr>
              <p:spPr>
                <a:xfrm>
                  <a:off x="360000" y="5364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D07DBEEA-AE40-4DEA-BB61-C4667D2E1726}"/>
                    </a:ext>
                  </a:extLst>
                </p:cNvPr>
                <p:cNvSpPr/>
                <p:nvPr/>
              </p:nvSpPr>
              <p:spPr>
                <a:xfrm>
                  <a:off x="457200" y="5346000"/>
                  <a:ext cx="1094852" cy="123111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latin typeface="Arial Nova" panose="020B0504020202020204" pitchFamily="34" charset="0"/>
                    </a:rPr>
                    <a:t>People who inject drugs</a:t>
                  </a:r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996B7E8E-905B-400E-B267-270802664048}"/>
                  </a:ext>
                </a:extLst>
              </p:cNvPr>
              <p:cNvGrpSpPr/>
              <p:nvPr/>
            </p:nvGrpSpPr>
            <p:grpSpPr>
              <a:xfrm>
                <a:off x="360000" y="5094000"/>
                <a:ext cx="2318962" cy="123111"/>
                <a:chOff x="360000" y="5490000"/>
                <a:chExt cx="2318962" cy="123111"/>
              </a:xfrm>
            </p:grpSpPr>
            <p:sp>
              <p:nvSpPr>
                <p:cNvPr id="122" name="bk object 20">
                  <a:extLst>
                    <a:ext uri="{FF2B5EF4-FFF2-40B4-BE49-F238E27FC236}">
                      <a16:creationId xmlns:a16="http://schemas.microsoft.com/office/drawing/2014/main" id="{58DA97DC-B83A-4104-AB5F-35D5064DEA97}"/>
                    </a:ext>
                  </a:extLst>
                </p:cNvPr>
                <p:cNvSpPr/>
                <p:nvPr/>
              </p:nvSpPr>
              <p:spPr>
                <a:xfrm>
                  <a:off x="360000" y="5508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654B08E8-52AB-49FC-A701-9543D1EEFC6F}"/>
                    </a:ext>
                  </a:extLst>
                </p:cNvPr>
                <p:cNvSpPr/>
                <p:nvPr/>
              </p:nvSpPr>
              <p:spPr>
                <a:xfrm>
                  <a:off x="457200" y="5490000"/>
                  <a:ext cx="2221762" cy="123111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>
                      <a:latin typeface="Arial Nova" panose="020B0504020202020204" pitchFamily="34" charset="0"/>
                    </a:rPr>
                    <a:t>Gay men and other men who have sex with men</a:t>
                  </a:r>
                </a:p>
              </p:txBody>
            </p:sp>
          </p:grp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B37766D-1CBB-4C2C-A7E7-E36E77671865}"/>
                  </a:ext>
                </a:extLst>
              </p:cNvPr>
              <p:cNvSpPr/>
              <p:nvPr/>
            </p:nvSpPr>
            <p:spPr>
              <a:xfrm>
                <a:off x="329040" y="5619084"/>
                <a:ext cx="31133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700" dirty="0">
                    <a:latin typeface="Arial Nova" panose="020B0504020202020204" pitchFamily="34" charset="0"/>
                  </a:rPr>
                  <a:t>* No data reported on transgender women.</a:t>
                </a:r>
              </a:p>
              <a:p>
                <a:r>
                  <a:rPr lang="en-US" sz="700" baseline="30000" dirty="0">
                    <a:latin typeface="Arial Nova" panose="020B0504020202020204" pitchFamily="34" charset="0"/>
                  </a:rPr>
                  <a:t>†</a:t>
                </a:r>
                <a:r>
                  <a:rPr lang="en-US" sz="700" dirty="0">
                    <a:latin typeface="Arial Nova" panose="020B0504020202020204" pitchFamily="34" charset="0"/>
                  </a:rPr>
                  <a:t> Individuals in this category did not report any HIV-related risk </a:t>
                </a:r>
                <a:r>
                  <a:rPr lang="en-US" sz="700" dirty="0" err="1">
                    <a:latin typeface="Arial Nova" panose="020B0504020202020204" pitchFamily="34" charset="0"/>
                  </a:rPr>
                  <a:t>behaviour</a:t>
                </a:r>
                <a:r>
                  <a:rPr lang="en-US" sz="700" dirty="0">
                    <a:latin typeface="Arial Nova" panose="020B0504020202020204" pitchFamily="34" charset="0"/>
                  </a:rPr>
                  <a:t>.</a:t>
                </a:r>
                <a:endParaRPr lang="en-GB" sz="700" dirty="0">
                  <a:latin typeface="Arial Nova" panose="020B0504020202020204" pitchFamily="34" charset="0"/>
                </a:endParaRPr>
              </a:p>
            </p:txBody>
          </p: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BDB10430-01ED-4024-ADB9-11FB7EBBFAE0}"/>
                  </a:ext>
                </a:extLst>
              </p:cNvPr>
              <p:cNvGrpSpPr/>
              <p:nvPr/>
            </p:nvGrpSpPr>
            <p:grpSpPr>
              <a:xfrm>
                <a:off x="5400000" y="5130000"/>
                <a:ext cx="986831" cy="135935"/>
                <a:chOff x="4500000" y="4950000"/>
                <a:chExt cx="986831" cy="135935"/>
              </a:xfrm>
            </p:grpSpPr>
            <p:sp>
              <p:nvSpPr>
                <p:cNvPr id="205" name="object 4">
                  <a:extLst>
                    <a:ext uri="{FF2B5EF4-FFF2-40B4-BE49-F238E27FC236}">
                      <a16:creationId xmlns:a16="http://schemas.microsoft.com/office/drawing/2014/main" id="{799829B3-A447-4837-8A6E-8718036180BD}"/>
                    </a:ext>
                  </a:extLst>
                </p:cNvPr>
                <p:cNvSpPr/>
                <p:nvPr/>
              </p:nvSpPr>
              <p:spPr>
                <a:xfrm>
                  <a:off x="4500000" y="4986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E3DFBC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object 9">
                  <a:extLst>
                    <a:ext uri="{FF2B5EF4-FFF2-40B4-BE49-F238E27FC236}">
                      <a16:creationId xmlns:a16="http://schemas.microsoft.com/office/drawing/2014/main" id="{F99A0FF2-15C8-4A30-9983-1E9E621BF31F}"/>
                    </a:ext>
                  </a:extLst>
                </p:cNvPr>
                <p:cNvSpPr txBox="1"/>
                <p:nvPr/>
              </p:nvSpPr>
              <p:spPr>
                <a:xfrm>
                  <a:off x="4590328" y="4950000"/>
                  <a:ext cx="896503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Rest of the region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D76B982-A368-42F7-996F-9A1D4A1220DA}"/>
                  </a:ext>
                </a:extLst>
              </p:cNvPr>
              <p:cNvGrpSpPr/>
              <p:nvPr/>
            </p:nvGrpSpPr>
            <p:grpSpPr>
              <a:xfrm>
                <a:off x="8694759" y="4950000"/>
                <a:ext cx="434705" cy="135935"/>
                <a:chOff x="4500000" y="5382000"/>
                <a:chExt cx="434705" cy="135935"/>
              </a:xfrm>
            </p:grpSpPr>
            <p:sp>
              <p:nvSpPr>
                <p:cNvPr id="208" name="object 17">
                  <a:extLst>
                    <a:ext uri="{FF2B5EF4-FFF2-40B4-BE49-F238E27FC236}">
                      <a16:creationId xmlns:a16="http://schemas.microsoft.com/office/drawing/2014/main" id="{4E81D69F-36D8-4BE5-A1D8-7B6F1C6A4FD3}"/>
                    </a:ext>
                  </a:extLst>
                </p:cNvPr>
                <p:cNvSpPr txBox="1"/>
                <p:nvPr/>
              </p:nvSpPr>
              <p:spPr>
                <a:xfrm>
                  <a:off x="4601280" y="5382000"/>
                  <a:ext cx="333425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Nigeria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209" name="object 18">
                  <a:extLst>
                    <a:ext uri="{FF2B5EF4-FFF2-40B4-BE49-F238E27FC236}">
                      <a16:creationId xmlns:a16="http://schemas.microsoft.com/office/drawing/2014/main" id="{CADD3E60-2D11-41EC-B09C-0247927E6D16}"/>
                    </a:ext>
                  </a:extLst>
                </p:cNvPr>
                <p:cNvSpPr/>
                <p:nvPr/>
              </p:nvSpPr>
              <p:spPr>
                <a:xfrm>
                  <a:off x="4500000" y="5418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9FD9DC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606E2849-CA2A-4E21-AECA-E772591AA09F}"/>
                  </a:ext>
                </a:extLst>
              </p:cNvPr>
              <p:cNvGrpSpPr/>
              <p:nvPr/>
            </p:nvGrpSpPr>
            <p:grpSpPr>
              <a:xfrm>
                <a:off x="4500000" y="4770000"/>
                <a:ext cx="582122" cy="135935"/>
                <a:chOff x="5220000" y="4950000"/>
                <a:chExt cx="582122" cy="135935"/>
              </a:xfrm>
            </p:grpSpPr>
            <p:sp>
              <p:nvSpPr>
                <p:cNvPr id="212" name="object 5">
                  <a:extLst>
                    <a:ext uri="{FF2B5EF4-FFF2-40B4-BE49-F238E27FC236}">
                      <a16:creationId xmlns:a16="http://schemas.microsoft.com/office/drawing/2014/main" id="{350FB55F-84D8-49D8-B5F5-201BF402A314}"/>
                    </a:ext>
                  </a:extLst>
                </p:cNvPr>
                <p:cNvSpPr/>
                <p:nvPr/>
              </p:nvSpPr>
              <p:spPr>
                <a:xfrm>
                  <a:off x="5220000" y="4986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object 11">
                  <a:extLst>
                    <a:ext uri="{FF2B5EF4-FFF2-40B4-BE49-F238E27FC236}">
                      <a16:creationId xmlns:a16="http://schemas.microsoft.com/office/drawing/2014/main" id="{2AC08D8F-24E9-4E92-BA2C-D1AC6960DF21}"/>
                    </a:ext>
                  </a:extLst>
                </p:cNvPr>
                <p:cNvSpPr txBox="1"/>
                <p:nvPr/>
              </p:nvSpPr>
              <p:spPr>
                <a:xfrm>
                  <a:off x="5310000" y="4950000"/>
                  <a:ext cx="492122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>
                  <a:defPPr>
                    <a:defRPr lang="en-US"/>
                  </a:defPPr>
                  <a:lvl1pPr marL="12700" marR="0" lvl="0" indent="0" fontAlgn="auto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600" b="0" i="0" u="none" strike="noStrike" cap="none" spc="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venir LT 35 Light"/>
                      <a:cs typeface="Avenir LT 35 Light"/>
                    </a:defRPr>
                  </a:lvl1pPr>
                </a:lstStyle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</a:rPr>
                    <a:t>Cameroon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endParaRPr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E36E9BE6-5414-488D-8984-317D22DA42A0}"/>
                  </a:ext>
                </a:extLst>
              </p:cNvPr>
              <p:cNvGrpSpPr/>
              <p:nvPr/>
            </p:nvGrpSpPr>
            <p:grpSpPr>
              <a:xfrm>
                <a:off x="4500000" y="4950000"/>
                <a:ext cx="1675370" cy="135935"/>
                <a:chOff x="5220000" y="5166000"/>
                <a:chExt cx="1675370" cy="135935"/>
              </a:xfrm>
            </p:grpSpPr>
            <p:sp>
              <p:nvSpPr>
                <p:cNvPr id="215" name="object 12">
                  <a:extLst>
                    <a:ext uri="{FF2B5EF4-FFF2-40B4-BE49-F238E27FC236}">
                      <a16:creationId xmlns:a16="http://schemas.microsoft.com/office/drawing/2014/main" id="{2AF79962-AC45-4E1E-8AB7-244BEDE210AE}"/>
                    </a:ext>
                  </a:extLst>
                </p:cNvPr>
                <p:cNvSpPr/>
                <p:nvPr/>
              </p:nvSpPr>
              <p:spPr>
                <a:xfrm>
                  <a:off x="5220000" y="5202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D6D0CC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EB7980A5-AE07-4121-9DDC-84518CFF78DF}"/>
                    </a:ext>
                  </a:extLst>
                </p:cNvPr>
                <p:cNvSpPr/>
                <p:nvPr/>
              </p:nvSpPr>
              <p:spPr>
                <a:xfrm>
                  <a:off x="5310000" y="5166000"/>
                  <a:ext cx="1585370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lvl="0">
                    <a:spcBef>
                      <a:spcPts val="100"/>
                    </a:spcBef>
                  </a:pPr>
                  <a:r>
                    <a:rPr lang="en-US" sz="800" dirty="0">
                      <a:solidFill>
                        <a:srgbClr val="231F20"/>
                      </a:solidFill>
                      <a:latin typeface="Arial Nova" panose="020B0504020202020204" pitchFamily="34" charset="0"/>
                    </a:rPr>
                    <a:t>Democratic Republic of the Congo</a:t>
                  </a:r>
                  <a:endPara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DAB58827-4844-4119-9D97-80C121188BE0}"/>
                  </a:ext>
                </a:extLst>
              </p:cNvPr>
              <p:cNvGrpSpPr/>
              <p:nvPr/>
            </p:nvGrpSpPr>
            <p:grpSpPr>
              <a:xfrm>
                <a:off x="5400000" y="4770000"/>
                <a:ext cx="346480" cy="135935"/>
                <a:chOff x="6048000" y="4950000"/>
                <a:chExt cx="346480" cy="135935"/>
              </a:xfrm>
            </p:grpSpPr>
            <p:sp>
              <p:nvSpPr>
                <p:cNvPr id="217" name="object 6">
                  <a:extLst>
                    <a:ext uri="{FF2B5EF4-FFF2-40B4-BE49-F238E27FC236}">
                      <a16:creationId xmlns:a16="http://schemas.microsoft.com/office/drawing/2014/main" id="{4B1C6C68-6D86-4473-8037-A3AD42B3BA81}"/>
                    </a:ext>
                  </a:extLst>
                </p:cNvPr>
                <p:cNvSpPr/>
                <p:nvPr/>
              </p:nvSpPr>
              <p:spPr>
                <a:xfrm>
                  <a:off x="6048000" y="4986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B4CED8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E7BAEB0F-3BB6-42A9-9F7E-8B04E3E4C328}"/>
                    </a:ext>
                  </a:extLst>
                </p:cNvPr>
                <p:cNvSpPr/>
                <p:nvPr/>
              </p:nvSpPr>
              <p:spPr>
                <a:xfrm>
                  <a:off x="6138000" y="4950000"/>
                  <a:ext cx="256480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solidFill>
                        <a:srgbClr val="231F20"/>
                      </a:solidFill>
                      <a:latin typeface="Arial Nova" panose="020B0504020202020204" pitchFamily="34" charset="0"/>
                    </a:rPr>
                    <a:t>Chad</a:t>
                  </a:r>
                  <a:endPara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AD8701B-CF21-4B1B-9332-0946AF893BD1}"/>
                  </a:ext>
                </a:extLst>
              </p:cNvPr>
              <p:cNvGrpSpPr/>
              <p:nvPr/>
            </p:nvGrpSpPr>
            <p:grpSpPr>
              <a:xfrm>
                <a:off x="6120000" y="4770000"/>
                <a:ext cx="1210500" cy="135935"/>
                <a:chOff x="6840000" y="4950000"/>
                <a:chExt cx="1210500" cy="135935"/>
              </a:xfrm>
            </p:grpSpPr>
            <p:sp>
              <p:nvSpPr>
                <p:cNvPr id="219" name="object 7">
                  <a:extLst>
                    <a:ext uri="{FF2B5EF4-FFF2-40B4-BE49-F238E27FC236}">
                      <a16:creationId xmlns:a16="http://schemas.microsoft.com/office/drawing/2014/main" id="{60C52742-3E1F-4DCA-A334-531AFEA2A75E}"/>
                    </a:ext>
                  </a:extLst>
                </p:cNvPr>
                <p:cNvSpPr/>
                <p:nvPr/>
              </p:nvSpPr>
              <p:spPr>
                <a:xfrm>
                  <a:off x="6840000" y="4986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object 13">
                  <a:extLst>
                    <a:ext uri="{FF2B5EF4-FFF2-40B4-BE49-F238E27FC236}">
                      <a16:creationId xmlns:a16="http://schemas.microsoft.com/office/drawing/2014/main" id="{891AD38D-3A4A-4F1E-9BFC-F19B92CB2EA7}"/>
                    </a:ext>
                  </a:extLst>
                </p:cNvPr>
                <p:cNvSpPr txBox="1"/>
                <p:nvPr/>
              </p:nvSpPr>
              <p:spPr>
                <a:xfrm>
                  <a:off x="6930000" y="4950000"/>
                  <a:ext cx="1120500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>
                  <a:defPPr>
                    <a:defRPr lang="en-US"/>
                  </a:defPPr>
                  <a:lvl1pPr marL="12700" marR="0" lvl="0" indent="0" fontAlgn="auto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600" b="0" i="0" u="none" strike="noStrike" cap="none" spc="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venir LT 35 Light"/>
                      <a:cs typeface="Avenir LT 35 Light"/>
                    </a:defRPr>
                  </a:lvl1pPr>
                </a:lstStyle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</a:rPr>
                    <a:t>Cen</a:t>
                  </a:r>
                  <a:r>
                    <a:rPr lang="en-GB" sz="800" dirty="0" err="1">
                      <a:latin typeface="Arial Nova" panose="020B0504020202020204" pitchFamily="34" charset="0"/>
                    </a:rPr>
                    <a:t>tral</a:t>
                  </a:r>
                  <a:r>
                    <a:rPr lang="en-GB" sz="800" dirty="0">
                      <a:latin typeface="Arial Nova" panose="020B0504020202020204" pitchFamily="34" charset="0"/>
                    </a:rPr>
                    <a:t> African Republic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endParaRPr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22F5807-3F28-43AC-AE04-1B592E4E0251}"/>
                  </a:ext>
                </a:extLst>
              </p:cNvPr>
              <p:cNvGrpSpPr/>
              <p:nvPr/>
            </p:nvGrpSpPr>
            <p:grpSpPr>
              <a:xfrm>
                <a:off x="7650000" y="4770000"/>
                <a:ext cx="407395" cy="135935"/>
                <a:chOff x="7524000" y="4950000"/>
                <a:chExt cx="407395" cy="135935"/>
              </a:xfrm>
            </p:grpSpPr>
            <p:sp>
              <p:nvSpPr>
                <p:cNvPr id="223" name="object 8">
                  <a:extLst>
                    <a:ext uri="{FF2B5EF4-FFF2-40B4-BE49-F238E27FC236}">
                      <a16:creationId xmlns:a16="http://schemas.microsoft.com/office/drawing/2014/main" id="{697063A9-BBD4-450A-BB8A-64B8C69B536A}"/>
                    </a:ext>
                  </a:extLst>
                </p:cNvPr>
                <p:cNvSpPr/>
                <p:nvPr/>
              </p:nvSpPr>
              <p:spPr>
                <a:xfrm>
                  <a:off x="7524000" y="4986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DC389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object 15">
                  <a:extLst>
                    <a:ext uri="{FF2B5EF4-FFF2-40B4-BE49-F238E27FC236}">
                      <a16:creationId xmlns:a16="http://schemas.microsoft.com/office/drawing/2014/main" id="{9781059A-1E93-4070-8C66-DF9CA5D6CC17}"/>
                    </a:ext>
                  </a:extLst>
                </p:cNvPr>
                <p:cNvSpPr txBox="1"/>
                <p:nvPr/>
              </p:nvSpPr>
              <p:spPr>
                <a:xfrm>
                  <a:off x="7614000" y="4950000"/>
                  <a:ext cx="317395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>
                  <a:defPPr>
                    <a:defRPr lang="en-US"/>
                  </a:defPPr>
                  <a:lvl1pPr marL="12700">
                    <a:spcBef>
                      <a:spcPts val="100"/>
                    </a:spcBef>
                    <a:defRPr sz="600">
                      <a:solidFill>
                        <a:srgbClr val="231F20"/>
                      </a:solidFill>
                      <a:latin typeface="Avenir LT 35 Light"/>
                    </a:defRPr>
                  </a:lvl1pPr>
                </a:lstStyle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latin typeface="Arial Nova" panose="020B0504020202020204" pitchFamily="34" charset="0"/>
                    </a:rPr>
                    <a:t>Congo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AE36D97-C2DD-48A2-9ABE-96A3F17CE792}"/>
                  </a:ext>
                </a:extLst>
              </p:cNvPr>
              <p:cNvGrpSpPr/>
              <p:nvPr/>
            </p:nvGrpSpPr>
            <p:grpSpPr>
              <a:xfrm>
                <a:off x="8460000" y="4770000"/>
                <a:ext cx="721185" cy="135935"/>
                <a:chOff x="8496000" y="4950000"/>
                <a:chExt cx="721185" cy="135935"/>
              </a:xfrm>
            </p:grpSpPr>
            <p:sp>
              <p:nvSpPr>
                <p:cNvPr id="225" name="object 19">
                  <a:extLst>
                    <a:ext uri="{FF2B5EF4-FFF2-40B4-BE49-F238E27FC236}">
                      <a16:creationId xmlns:a16="http://schemas.microsoft.com/office/drawing/2014/main" id="{F4F02ABC-B092-4149-87E6-F9A19E42F95B}"/>
                    </a:ext>
                  </a:extLst>
                </p:cNvPr>
                <p:cNvSpPr txBox="1"/>
                <p:nvPr/>
              </p:nvSpPr>
              <p:spPr>
                <a:xfrm>
                  <a:off x="8586000" y="4950000"/>
                  <a:ext cx="631185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lvl="0">
                    <a:spcBef>
                      <a:spcPts val="100"/>
                    </a:spcBef>
                    <a:defRPr/>
                  </a:pPr>
                  <a:r>
                    <a:rPr lang="en-GB" sz="8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Côte d’Ivoire</a:t>
                  </a:r>
                </a:p>
              </p:txBody>
            </p:sp>
            <p:sp>
              <p:nvSpPr>
                <p:cNvPr id="226" name="object 20">
                  <a:extLst>
                    <a:ext uri="{FF2B5EF4-FFF2-40B4-BE49-F238E27FC236}">
                      <a16:creationId xmlns:a16="http://schemas.microsoft.com/office/drawing/2014/main" id="{9B72D60E-2D58-439D-8FB8-BF613630C5DC}"/>
                    </a:ext>
                  </a:extLst>
                </p:cNvPr>
                <p:cNvSpPr/>
                <p:nvPr/>
              </p:nvSpPr>
              <p:spPr>
                <a:xfrm>
                  <a:off x="8496000" y="4986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53B2CA5-ED4C-4A75-A133-1D6F398B025B}"/>
                  </a:ext>
                </a:extLst>
              </p:cNvPr>
              <p:cNvGrpSpPr/>
              <p:nvPr/>
            </p:nvGrpSpPr>
            <p:grpSpPr>
              <a:xfrm>
                <a:off x="7221252" y="4950000"/>
                <a:ext cx="425028" cy="135935"/>
                <a:chOff x="7295293" y="5166000"/>
                <a:chExt cx="425028" cy="135935"/>
              </a:xfrm>
            </p:grpSpPr>
            <p:sp>
              <p:nvSpPr>
                <p:cNvPr id="221" name="object 14">
                  <a:extLst>
                    <a:ext uri="{FF2B5EF4-FFF2-40B4-BE49-F238E27FC236}">
                      <a16:creationId xmlns:a16="http://schemas.microsoft.com/office/drawing/2014/main" id="{C463F2A0-1FFA-49D3-B2BB-CA01B81C6BFB}"/>
                    </a:ext>
                  </a:extLst>
                </p:cNvPr>
                <p:cNvSpPr/>
                <p:nvPr/>
              </p:nvSpPr>
              <p:spPr>
                <a:xfrm>
                  <a:off x="7295293" y="5202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9AA8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object 13">
                  <a:extLst>
                    <a:ext uri="{FF2B5EF4-FFF2-40B4-BE49-F238E27FC236}">
                      <a16:creationId xmlns:a16="http://schemas.microsoft.com/office/drawing/2014/main" id="{2D14DAA3-F05A-43EF-BFCC-D34976FD67BC}"/>
                    </a:ext>
                  </a:extLst>
                </p:cNvPr>
                <p:cNvSpPr txBox="1"/>
                <p:nvPr/>
              </p:nvSpPr>
              <p:spPr>
                <a:xfrm>
                  <a:off x="7385293" y="5166000"/>
                  <a:ext cx="335028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>
                  <a:defPPr>
                    <a:defRPr lang="en-US"/>
                  </a:defPPr>
                  <a:lvl1pPr marL="12700" marR="0" lvl="0" indent="0" fontAlgn="auto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600" b="0" i="0" u="none" strike="noStrike" cap="none" spc="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venir LT 35 Light"/>
                      <a:cs typeface="Avenir LT 35 Light"/>
                    </a:defRPr>
                  </a:lvl1pPr>
                </a:lstStyle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latin typeface="Arial Nova" panose="020B0504020202020204" pitchFamily="34" charset="0"/>
                    </a:rPr>
                    <a:t>Guinea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endParaRPr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209B5BE5-CCBB-4491-9B2B-6CC0289A1654}"/>
                  </a:ext>
                </a:extLst>
              </p:cNvPr>
              <p:cNvGrpSpPr/>
              <p:nvPr/>
            </p:nvGrpSpPr>
            <p:grpSpPr>
              <a:xfrm>
                <a:off x="8014202" y="4950000"/>
                <a:ext cx="287170" cy="135935"/>
                <a:chOff x="7979293" y="5166000"/>
                <a:chExt cx="287170" cy="135935"/>
              </a:xfrm>
            </p:grpSpPr>
            <p:sp>
              <p:nvSpPr>
                <p:cNvPr id="229" name="object 16">
                  <a:extLst>
                    <a:ext uri="{FF2B5EF4-FFF2-40B4-BE49-F238E27FC236}">
                      <a16:creationId xmlns:a16="http://schemas.microsoft.com/office/drawing/2014/main" id="{A764FB7C-F70E-452F-A3BC-DC1CC8F2978E}"/>
                    </a:ext>
                  </a:extLst>
                </p:cNvPr>
                <p:cNvSpPr/>
                <p:nvPr/>
              </p:nvSpPr>
              <p:spPr>
                <a:xfrm>
                  <a:off x="7979293" y="5202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56A573A-48AD-42BF-8AA8-E2B7F7B41E29}"/>
                    </a:ext>
                  </a:extLst>
                </p:cNvPr>
                <p:cNvSpPr/>
                <p:nvPr/>
              </p:nvSpPr>
              <p:spPr>
                <a:xfrm>
                  <a:off x="8069293" y="5166000"/>
                  <a:ext cx="197170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solidFill>
                        <a:srgbClr val="231F20"/>
                      </a:solidFill>
                      <a:latin typeface="Arial Nova" panose="020B0504020202020204" pitchFamily="34" charset="0"/>
                    </a:rPr>
                    <a:t>Mali</a:t>
                  </a:r>
                  <a:endPara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7343E13C-FD52-4541-989A-A544A950FA39}"/>
                  </a:ext>
                </a:extLst>
              </p:cNvPr>
              <p:cNvGrpSpPr/>
              <p:nvPr/>
            </p:nvGrpSpPr>
            <p:grpSpPr>
              <a:xfrm>
                <a:off x="6465168" y="4950000"/>
                <a:ext cx="399380" cy="135935"/>
                <a:chOff x="6048000" y="5166000"/>
                <a:chExt cx="399380" cy="135935"/>
              </a:xfrm>
            </p:grpSpPr>
            <p:sp>
              <p:nvSpPr>
                <p:cNvPr id="232" name="object 12">
                  <a:extLst>
                    <a:ext uri="{FF2B5EF4-FFF2-40B4-BE49-F238E27FC236}">
                      <a16:creationId xmlns:a16="http://schemas.microsoft.com/office/drawing/2014/main" id="{C3CCA4B4-3447-4480-B80A-054D7D90913D}"/>
                    </a:ext>
                  </a:extLst>
                </p:cNvPr>
                <p:cNvSpPr/>
                <p:nvPr/>
              </p:nvSpPr>
              <p:spPr>
                <a:xfrm>
                  <a:off x="6048000" y="5202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89D3FB28-0CC5-4547-82B1-AB5D21C49C18}"/>
                    </a:ext>
                  </a:extLst>
                </p:cNvPr>
                <p:cNvSpPr/>
                <p:nvPr/>
              </p:nvSpPr>
              <p:spPr>
                <a:xfrm>
                  <a:off x="6138000" y="5166000"/>
                  <a:ext cx="309380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Ghana</a:t>
                  </a:r>
                </a:p>
              </p:txBody>
            </p: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CF186F25-F3A0-447E-B943-EFB47512D941}"/>
                  </a:ext>
                </a:extLst>
              </p:cNvPr>
              <p:cNvGrpSpPr/>
              <p:nvPr/>
            </p:nvGrpSpPr>
            <p:grpSpPr>
              <a:xfrm>
                <a:off x="4500000" y="5130000"/>
                <a:ext cx="348142" cy="135935"/>
                <a:chOff x="5521573" y="5382000"/>
                <a:chExt cx="348142" cy="135935"/>
              </a:xfrm>
            </p:grpSpPr>
            <p:sp>
              <p:nvSpPr>
                <p:cNvPr id="235" name="object 17">
                  <a:extLst>
                    <a:ext uri="{FF2B5EF4-FFF2-40B4-BE49-F238E27FC236}">
                      <a16:creationId xmlns:a16="http://schemas.microsoft.com/office/drawing/2014/main" id="{073A2A6F-5281-4445-8311-A9708596F4CD}"/>
                    </a:ext>
                  </a:extLst>
                </p:cNvPr>
                <p:cNvSpPr txBox="1"/>
                <p:nvPr/>
              </p:nvSpPr>
              <p:spPr>
                <a:xfrm>
                  <a:off x="5622853" y="5382000"/>
                  <a:ext cx="246862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Togo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236" name="object 18">
                  <a:extLst>
                    <a:ext uri="{FF2B5EF4-FFF2-40B4-BE49-F238E27FC236}">
                      <a16:creationId xmlns:a16="http://schemas.microsoft.com/office/drawing/2014/main" id="{F4E004FF-39EF-4C76-B9EC-3E4AFB0B1EA7}"/>
                    </a:ext>
                  </a:extLst>
                </p:cNvPr>
                <p:cNvSpPr/>
                <p:nvPr/>
              </p:nvSpPr>
              <p:spPr>
                <a:xfrm>
                  <a:off x="5521573" y="5418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CDC984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9" name="object 5">
              <a:extLst>
                <a:ext uri="{FF2B5EF4-FFF2-40B4-BE49-F238E27FC236}">
                  <a16:creationId xmlns:a16="http://schemas.microsoft.com/office/drawing/2014/main" id="{87135349-BBF1-4168-A225-8AF059C09334}"/>
                </a:ext>
              </a:extLst>
            </p:cNvPr>
            <p:cNvSpPr txBox="1"/>
            <p:nvPr/>
          </p:nvSpPr>
          <p:spPr>
            <a:xfrm>
              <a:off x="6181904" y="2502255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2%</a:t>
              </a:r>
            </a:p>
          </p:txBody>
        </p:sp>
        <p:sp>
          <p:nvSpPr>
            <p:cNvPr id="180" name="object 5">
              <a:extLst>
                <a:ext uri="{FF2B5EF4-FFF2-40B4-BE49-F238E27FC236}">
                  <a16:creationId xmlns:a16="http://schemas.microsoft.com/office/drawing/2014/main" id="{0D260639-7332-404A-AF8B-1942A72929D0}"/>
                </a:ext>
              </a:extLst>
            </p:cNvPr>
            <p:cNvSpPr txBox="1"/>
            <p:nvPr/>
          </p:nvSpPr>
          <p:spPr>
            <a:xfrm>
              <a:off x="6350608" y="2753884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sz="800" dirty="0"/>
                <a:t>8</a:t>
              </a:r>
              <a:r>
                <a:rPr sz="800" dirty="0"/>
                <a:t>%</a:t>
              </a:r>
            </a:p>
          </p:txBody>
        </p:sp>
        <p:sp>
          <p:nvSpPr>
            <p:cNvPr id="181" name="object 4">
              <a:extLst>
                <a:ext uri="{FF2B5EF4-FFF2-40B4-BE49-F238E27FC236}">
                  <a16:creationId xmlns:a16="http://schemas.microsoft.com/office/drawing/2014/main" id="{55DF8F22-9D60-47DF-9F80-2902CF51BA88}"/>
                </a:ext>
              </a:extLst>
            </p:cNvPr>
            <p:cNvSpPr txBox="1"/>
            <p:nvPr/>
          </p:nvSpPr>
          <p:spPr>
            <a:xfrm>
              <a:off x="5889764" y="2286026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sz="800" dirty="0"/>
                <a:t>2</a:t>
              </a:r>
              <a:r>
                <a:rPr sz="800" dirty="0"/>
                <a:t>%</a:t>
              </a:r>
            </a:p>
          </p:txBody>
        </p:sp>
        <p:sp>
          <p:nvSpPr>
            <p:cNvPr id="182" name="object 7">
              <a:extLst>
                <a:ext uri="{FF2B5EF4-FFF2-40B4-BE49-F238E27FC236}">
                  <a16:creationId xmlns:a16="http://schemas.microsoft.com/office/drawing/2014/main" id="{53203D4C-4466-4B96-A72D-94676D5FC80D}"/>
                </a:ext>
              </a:extLst>
            </p:cNvPr>
            <p:cNvSpPr txBox="1"/>
            <p:nvPr/>
          </p:nvSpPr>
          <p:spPr>
            <a:xfrm>
              <a:off x="6426660" y="3710460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sz="800" dirty="0"/>
                <a:t>2</a:t>
              </a:r>
              <a:r>
                <a:rPr sz="800" dirty="0"/>
                <a:t>%</a:t>
              </a:r>
            </a:p>
          </p:txBody>
        </p:sp>
        <p:sp>
          <p:nvSpPr>
            <p:cNvPr id="183" name="object 7">
              <a:extLst>
                <a:ext uri="{FF2B5EF4-FFF2-40B4-BE49-F238E27FC236}">
                  <a16:creationId xmlns:a16="http://schemas.microsoft.com/office/drawing/2014/main" id="{5EF7075B-F53C-4C9A-88EE-D98B808CBA00}"/>
                </a:ext>
              </a:extLst>
            </p:cNvPr>
            <p:cNvSpPr txBox="1"/>
            <p:nvPr/>
          </p:nvSpPr>
          <p:spPr>
            <a:xfrm>
              <a:off x="6325991" y="3896693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sz="800" dirty="0"/>
                <a:t>3</a:t>
              </a:r>
              <a:r>
                <a:rPr sz="800" dirty="0"/>
                <a:t>%</a:t>
              </a:r>
            </a:p>
          </p:txBody>
        </p:sp>
        <p:sp>
          <p:nvSpPr>
            <p:cNvPr id="184" name="object 23">
              <a:extLst>
                <a:ext uri="{FF2B5EF4-FFF2-40B4-BE49-F238E27FC236}">
                  <a16:creationId xmlns:a16="http://schemas.microsoft.com/office/drawing/2014/main" id="{F84694A6-4FF4-4219-9DEC-C2FFBBF2D483}"/>
                </a:ext>
              </a:extLst>
            </p:cNvPr>
            <p:cNvSpPr txBox="1"/>
            <p:nvPr/>
          </p:nvSpPr>
          <p:spPr>
            <a:xfrm>
              <a:off x="9058196" y="2456608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2%</a:t>
              </a:r>
            </a:p>
          </p:txBody>
        </p:sp>
        <p:sp>
          <p:nvSpPr>
            <p:cNvPr id="185" name="object 26">
              <a:extLst>
                <a:ext uri="{FF2B5EF4-FFF2-40B4-BE49-F238E27FC236}">
                  <a16:creationId xmlns:a16="http://schemas.microsoft.com/office/drawing/2014/main" id="{F9E6D887-DA9A-4555-A53D-41FE35B35FFB}"/>
                </a:ext>
              </a:extLst>
            </p:cNvPr>
            <p:cNvSpPr txBox="1"/>
            <p:nvPr/>
          </p:nvSpPr>
          <p:spPr>
            <a:xfrm>
              <a:off x="9312273" y="3852535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sz="800" dirty="0"/>
                <a:t>2</a:t>
              </a:r>
              <a:r>
                <a:rPr sz="800" dirty="0"/>
                <a:t>%</a:t>
              </a:r>
            </a:p>
          </p:txBody>
        </p:sp>
        <p:sp>
          <p:nvSpPr>
            <p:cNvPr id="186" name="object 26">
              <a:extLst>
                <a:ext uri="{FF2B5EF4-FFF2-40B4-BE49-F238E27FC236}">
                  <a16:creationId xmlns:a16="http://schemas.microsoft.com/office/drawing/2014/main" id="{77BD9995-7A27-4C6A-8842-0746D8753159}"/>
                </a:ext>
              </a:extLst>
            </p:cNvPr>
            <p:cNvSpPr txBox="1"/>
            <p:nvPr/>
          </p:nvSpPr>
          <p:spPr>
            <a:xfrm>
              <a:off x="9219251" y="3998633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sz="800" dirty="0"/>
                <a:t>2</a:t>
              </a:r>
              <a:r>
                <a:rPr sz="800"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7285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613898-40F0-4013-A778-BD180608640C}"/>
              </a:ext>
            </a:extLst>
          </p:cNvPr>
          <p:cNvGrpSpPr/>
          <p:nvPr/>
        </p:nvGrpSpPr>
        <p:grpSpPr>
          <a:xfrm>
            <a:off x="0" y="360000"/>
            <a:ext cx="9907200" cy="6472800"/>
            <a:chOff x="0" y="360000"/>
            <a:chExt cx="9907200" cy="6472800"/>
          </a:xfrm>
        </p:grpSpPr>
        <p:sp>
          <p:nvSpPr>
            <p:cNvPr id="37" name="bk object 17">
              <a:extLst>
                <a:ext uri="{FF2B5EF4-FFF2-40B4-BE49-F238E27FC236}">
                  <a16:creationId xmlns:a16="http://schemas.microsoft.com/office/drawing/2014/main" id="{253AC10D-A4A1-4FD2-807A-B3BBCC0BC49A}"/>
                </a:ext>
              </a:extLst>
            </p:cNvPr>
            <p:cNvSpPr/>
            <p:nvPr/>
          </p:nvSpPr>
          <p:spPr>
            <a:xfrm>
              <a:off x="540000" y="451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Nigeria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1" name="bk object 17">
              <a:extLst>
                <a:ext uri="{FF2B5EF4-FFF2-40B4-BE49-F238E27FC236}">
                  <a16:creationId xmlns:a16="http://schemas.microsoft.com/office/drawing/2014/main" id="{7C52A47E-7E6C-4B74-A297-F88B3F9ED379}"/>
                </a:ext>
              </a:extLst>
            </p:cNvPr>
            <p:cNvSpPr/>
            <p:nvPr/>
          </p:nvSpPr>
          <p:spPr>
            <a:xfrm>
              <a:off x="8082000" y="462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2" name="bk object 17">
              <a:extLst>
                <a:ext uri="{FF2B5EF4-FFF2-40B4-BE49-F238E27FC236}">
                  <a16:creationId xmlns:a16="http://schemas.microsoft.com/office/drawing/2014/main" id="{CF042B0F-1AB6-4C11-8446-78300A953412}"/>
                </a:ext>
              </a:extLst>
            </p:cNvPr>
            <p:cNvSpPr/>
            <p:nvPr/>
          </p:nvSpPr>
          <p:spPr>
            <a:xfrm>
              <a:off x="8082000" y="473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3" name="bk object 17">
              <a:extLst>
                <a:ext uri="{FF2B5EF4-FFF2-40B4-BE49-F238E27FC236}">
                  <a16:creationId xmlns:a16="http://schemas.microsoft.com/office/drawing/2014/main" id="{9FFF5D8B-FD5D-46F4-9D9A-87BDA1364FEC}"/>
                </a:ext>
              </a:extLst>
            </p:cNvPr>
            <p:cNvSpPr/>
            <p:nvPr/>
          </p:nvSpPr>
          <p:spPr>
            <a:xfrm>
              <a:off x="8082000" y="484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4" name="bk object 17">
              <a:extLst>
                <a:ext uri="{FF2B5EF4-FFF2-40B4-BE49-F238E27FC236}">
                  <a16:creationId xmlns:a16="http://schemas.microsoft.com/office/drawing/2014/main" id="{F7A18E06-3904-4BED-9128-00ABF7C93FFF}"/>
                </a:ext>
              </a:extLst>
            </p:cNvPr>
            <p:cNvSpPr/>
            <p:nvPr/>
          </p:nvSpPr>
          <p:spPr>
            <a:xfrm>
              <a:off x="8082000" y="495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5" name="bk object 17">
              <a:extLst>
                <a:ext uri="{FF2B5EF4-FFF2-40B4-BE49-F238E27FC236}">
                  <a16:creationId xmlns:a16="http://schemas.microsoft.com/office/drawing/2014/main" id="{F6A2D1D5-3B82-4E2A-BD7D-A4954544B3EC}"/>
                </a:ext>
              </a:extLst>
            </p:cNvPr>
            <p:cNvSpPr/>
            <p:nvPr/>
          </p:nvSpPr>
          <p:spPr>
            <a:xfrm>
              <a:off x="8928000" y="462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6" name="bk object 17">
              <a:extLst>
                <a:ext uri="{FF2B5EF4-FFF2-40B4-BE49-F238E27FC236}">
                  <a16:creationId xmlns:a16="http://schemas.microsoft.com/office/drawing/2014/main" id="{183214A6-BF1C-48F7-865D-410C36A2D25F}"/>
                </a:ext>
              </a:extLst>
            </p:cNvPr>
            <p:cNvSpPr/>
            <p:nvPr/>
          </p:nvSpPr>
          <p:spPr>
            <a:xfrm>
              <a:off x="8928000" y="473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7" name="bk object 17">
              <a:extLst>
                <a:ext uri="{FF2B5EF4-FFF2-40B4-BE49-F238E27FC236}">
                  <a16:creationId xmlns:a16="http://schemas.microsoft.com/office/drawing/2014/main" id="{988B5F44-06B3-4AAC-88C1-6D7541680DF1}"/>
                </a:ext>
              </a:extLst>
            </p:cNvPr>
            <p:cNvSpPr/>
            <p:nvPr/>
          </p:nvSpPr>
          <p:spPr>
            <a:xfrm>
              <a:off x="8928000" y="484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8" name="bk object 17">
              <a:extLst>
                <a:ext uri="{FF2B5EF4-FFF2-40B4-BE49-F238E27FC236}">
                  <a16:creationId xmlns:a16="http://schemas.microsoft.com/office/drawing/2014/main" id="{52D49FE2-8E2B-4648-A1B5-15DE22DC159D}"/>
                </a:ext>
              </a:extLst>
            </p:cNvPr>
            <p:cNvSpPr/>
            <p:nvPr/>
          </p:nvSpPr>
          <p:spPr>
            <a:xfrm>
              <a:off x="8928000" y="495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" name="bk object 17">
              <a:extLst>
                <a:ext uri="{FF2B5EF4-FFF2-40B4-BE49-F238E27FC236}">
                  <a16:creationId xmlns:a16="http://schemas.microsoft.com/office/drawing/2014/main" id="{68E0BAFC-4B94-4381-857D-1841C7ED83D7}"/>
                </a:ext>
              </a:extLst>
            </p:cNvPr>
            <p:cNvSpPr/>
            <p:nvPr/>
          </p:nvSpPr>
          <p:spPr>
            <a:xfrm>
              <a:off x="3186000" y="462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0" name="bk object 17">
              <a:extLst>
                <a:ext uri="{FF2B5EF4-FFF2-40B4-BE49-F238E27FC236}">
                  <a16:creationId xmlns:a16="http://schemas.microsoft.com/office/drawing/2014/main" id="{FC689920-08AB-4336-BE0F-A96FF71C6794}"/>
                </a:ext>
              </a:extLst>
            </p:cNvPr>
            <p:cNvSpPr/>
            <p:nvPr/>
          </p:nvSpPr>
          <p:spPr>
            <a:xfrm>
              <a:off x="3186000" y="473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1" name="bk object 17">
              <a:extLst>
                <a:ext uri="{FF2B5EF4-FFF2-40B4-BE49-F238E27FC236}">
                  <a16:creationId xmlns:a16="http://schemas.microsoft.com/office/drawing/2014/main" id="{55364276-88BB-444F-8207-62BE6F4DF44B}"/>
                </a:ext>
              </a:extLst>
            </p:cNvPr>
            <p:cNvSpPr/>
            <p:nvPr/>
          </p:nvSpPr>
          <p:spPr>
            <a:xfrm>
              <a:off x="3186000" y="484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" name="bk object 17">
              <a:extLst>
                <a:ext uri="{FF2B5EF4-FFF2-40B4-BE49-F238E27FC236}">
                  <a16:creationId xmlns:a16="http://schemas.microsoft.com/office/drawing/2014/main" id="{94B7FA34-F074-44CC-97D9-364522EE1EDF}"/>
                </a:ext>
              </a:extLst>
            </p:cNvPr>
            <p:cNvSpPr/>
            <p:nvPr/>
          </p:nvSpPr>
          <p:spPr>
            <a:xfrm>
              <a:off x="3186000" y="495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3" name="bk object 17">
              <a:extLst>
                <a:ext uri="{FF2B5EF4-FFF2-40B4-BE49-F238E27FC236}">
                  <a16:creationId xmlns:a16="http://schemas.microsoft.com/office/drawing/2014/main" id="{FFDF261A-507A-40BD-8B56-344429CE90D9}"/>
                </a:ext>
              </a:extLst>
            </p:cNvPr>
            <p:cNvSpPr/>
            <p:nvPr/>
          </p:nvSpPr>
          <p:spPr>
            <a:xfrm>
              <a:off x="2394000" y="462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" name="bk object 17">
              <a:extLst>
                <a:ext uri="{FF2B5EF4-FFF2-40B4-BE49-F238E27FC236}">
                  <a16:creationId xmlns:a16="http://schemas.microsoft.com/office/drawing/2014/main" id="{F601A372-F7E5-47BF-A25A-27BF6D330D5C}"/>
                </a:ext>
              </a:extLst>
            </p:cNvPr>
            <p:cNvSpPr/>
            <p:nvPr/>
          </p:nvSpPr>
          <p:spPr>
            <a:xfrm>
              <a:off x="2394000" y="473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3" name="bk object 17">
              <a:extLst>
                <a:ext uri="{FF2B5EF4-FFF2-40B4-BE49-F238E27FC236}">
                  <a16:creationId xmlns:a16="http://schemas.microsoft.com/office/drawing/2014/main" id="{9481FFEF-1D3F-4EAD-A2F1-A52277CE13F3}"/>
                </a:ext>
              </a:extLst>
            </p:cNvPr>
            <p:cNvSpPr/>
            <p:nvPr/>
          </p:nvSpPr>
          <p:spPr>
            <a:xfrm>
              <a:off x="2394000" y="484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4" name="bk object 17">
              <a:extLst>
                <a:ext uri="{FF2B5EF4-FFF2-40B4-BE49-F238E27FC236}">
                  <a16:creationId xmlns:a16="http://schemas.microsoft.com/office/drawing/2014/main" id="{EECBA260-C250-49A4-9217-C3A030CE8FF8}"/>
                </a:ext>
              </a:extLst>
            </p:cNvPr>
            <p:cNvSpPr/>
            <p:nvPr/>
          </p:nvSpPr>
          <p:spPr>
            <a:xfrm>
              <a:off x="2394000" y="495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5" name="bk object 17">
              <a:extLst>
                <a:ext uri="{FF2B5EF4-FFF2-40B4-BE49-F238E27FC236}">
                  <a16:creationId xmlns:a16="http://schemas.microsoft.com/office/drawing/2014/main" id="{69FBD7B4-D18B-42B5-B47C-82A6D457DCCA}"/>
                </a:ext>
              </a:extLst>
            </p:cNvPr>
            <p:cNvSpPr/>
            <p:nvPr/>
          </p:nvSpPr>
          <p:spPr>
            <a:xfrm>
              <a:off x="4806000" y="462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6" name="bk object 17">
              <a:extLst>
                <a:ext uri="{FF2B5EF4-FFF2-40B4-BE49-F238E27FC236}">
                  <a16:creationId xmlns:a16="http://schemas.microsoft.com/office/drawing/2014/main" id="{7C0B5266-C8E8-4FE2-8C90-2B4EC5E18EE9}"/>
                </a:ext>
              </a:extLst>
            </p:cNvPr>
            <p:cNvSpPr/>
            <p:nvPr/>
          </p:nvSpPr>
          <p:spPr>
            <a:xfrm>
              <a:off x="4806000" y="473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7" name="bk object 17">
              <a:extLst>
                <a:ext uri="{FF2B5EF4-FFF2-40B4-BE49-F238E27FC236}">
                  <a16:creationId xmlns:a16="http://schemas.microsoft.com/office/drawing/2014/main" id="{33854E23-0854-4102-A239-E9050E129532}"/>
                </a:ext>
              </a:extLst>
            </p:cNvPr>
            <p:cNvSpPr/>
            <p:nvPr/>
          </p:nvSpPr>
          <p:spPr>
            <a:xfrm>
              <a:off x="4806000" y="484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8" name="bk object 17">
              <a:extLst>
                <a:ext uri="{FF2B5EF4-FFF2-40B4-BE49-F238E27FC236}">
                  <a16:creationId xmlns:a16="http://schemas.microsoft.com/office/drawing/2014/main" id="{8D333C88-5EEE-455D-A04F-33A110E026DA}"/>
                </a:ext>
              </a:extLst>
            </p:cNvPr>
            <p:cNvSpPr/>
            <p:nvPr/>
          </p:nvSpPr>
          <p:spPr>
            <a:xfrm>
              <a:off x="4806000" y="495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</a:t>
              </a:r>
            </a:p>
          </p:txBody>
        </p:sp>
        <p:sp>
          <p:nvSpPr>
            <p:cNvPr id="429" name="bk object 17">
              <a:extLst>
                <a:ext uri="{FF2B5EF4-FFF2-40B4-BE49-F238E27FC236}">
                  <a16:creationId xmlns:a16="http://schemas.microsoft.com/office/drawing/2014/main" id="{A8E5CCA9-B900-43F7-AF0F-62275DC3928D}"/>
                </a:ext>
              </a:extLst>
            </p:cNvPr>
            <p:cNvSpPr/>
            <p:nvPr/>
          </p:nvSpPr>
          <p:spPr>
            <a:xfrm>
              <a:off x="3996000" y="462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" name="bk object 17">
              <a:extLst>
                <a:ext uri="{FF2B5EF4-FFF2-40B4-BE49-F238E27FC236}">
                  <a16:creationId xmlns:a16="http://schemas.microsoft.com/office/drawing/2014/main" id="{9582E6CF-C557-4095-AB60-4623C3304E5F}"/>
                </a:ext>
              </a:extLst>
            </p:cNvPr>
            <p:cNvSpPr/>
            <p:nvPr/>
          </p:nvSpPr>
          <p:spPr>
            <a:xfrm>
              <a:off x="3996000" y="473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431" name="bk object 17">
              <a:extLst>
                <a:ext uri="{FF2B5EF4-FFF2-40B4-BE49-F238E27FC236}">
                  <a16:creationId xmlns:a16="http://schemas.microsoft.com/office/drawing/2014/main" id="{ED46C356-E785-4F08-896E-A2E91A3E888C}"/>
                </a:ext>
              </a:extLst>
            </p:cNvPr>
            <p:cNvSpPr/>
            <p:nvPr/>
          </p:nvSpPr>
          <p:spPr>
            <a:xfrm>
              <a:off x="3996000" y="484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2" name="bk object 17">
              <a:extLst>
                <a:ext uri="{FF2B5EF4-FFF2-40B4-BE49-F238E27FC236}">
                  <a16:creationId xmlns:a16="http://schemas.microsoft.com/office/drawing/2014/main" id="{6C2F4177-BD17-48BB-8842-1DC05D2A77CD}"/>
                </a:ext>
              </a:extLst>
            </p:cNvPr>
            <p:cNvSpPr/>
            <p:nvPr/>
          </p:nvSpPr>
          <p:spPr>
            <a:xfrm>
              <a:off x="3996000" y="495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3" name="bk object 17">
              <a:extLst>
                <a:ext uri="{FF2B5EF4-FFF2-40B4-BE49-F238E27FC236}">
                  <a16:creationId xmlns:a16="http://schemas.microsoft.com/office/drawing/2014/main" id="{86298FC6-854D-44E7-81A7-B0CFC710AC44}"/>
                </a:ext>
              </a:extLst>
            </p:cNvPr>
            <p:cNvSpPr/>
            <p:nvPr/>
          </p:nvSpPr>
          <p:spPr>
            <a:xfrm>
              <a:off x="6426000" y="462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4" name="bk object 17">
              <a:extLst>
                <a:ext uri="{FF2B5EF4-FFF2-40B4-BE49-F238E27FC236}">
                  <a16:creationId xmlns:a16="http://schemas.microsoft.com/office/drawing/2014/main" id="{274EEEF5-8041-4FEF-86CC-58262DC8C09C}"/>
                </a:ext>
              </a:extLst>
            </p:cNvPr>
            <p:cNvSpPr/>
            <p:nvPr/>
          </p:nvSpPr>
          <p:spPr>
            <a:xfrm>
              <a:off x="6426000" y="473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5" name="bk object 17">
              <a:extLst>
                <a:ext uri="{FF2B5EF4-FFF2-40B4-BE49-F238E27FC236}">
                  <a16:creationId xmlns:a16="http://schemas.microsoft.com/office/drawing/2014/main" id="{FD64AA85-6660-4181-B431-9E94CB986030}"/>
                </a:ext>
              </a:extLst>
            </p:cNvPr>
            <p:cNvSpPr/>
            <p:nvPr/>
          </p:nvSpPr>
          <p:spPr>
            <a:xfrm>
              <a:off x="6426000" y="484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6" name="bk object 17">
              <a:extLst>
                <a:ext uri="{FF2B5EF4-FFF2-40B4-BE49-F238E27FC236}">
                  <a16:creationId xmlns:a16="http://schemas.microsoft.com/office/drawing/2014/main" id="{500F81CA-CB8A-4B7E-8149-2721622ED24C}"/>
                </a:ext>
              </a:extLst>
            </p:cNvPr>
            <p:cNvSpPr/>
            <p:nvPr/>
          </p:nvSpPr>
          <p:spPr>
            <a:xfrm>
              <a:off x="6426000" y="495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7" name="bk object 17">
              <a:extLst>
                <a:ext uri="{FF2B5EF4-FFF2-40B4-BE49-F238E27FC236}">
                  <a16:creationId xmlns:a16="http://schemas.microsoft.com/office/drawing/2014/main" id="{60CE0548-95AA-42B0-9734-50180B5F03F5}"/>
                </a:ext>
              </a:extLst>
            </p:cNvPr>
            <p:cNvSpPr/>
            <p:nvPr/>
          </p:nvSpPr>
          <p:spPr>
            <a:xfrm>
              <a:off x="5616000" y="462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78A7B7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8" name="bk object 17">
              <a:extLst>
                <a:ext uri="{FF2B5EF4-FFF2-40B4-BE49-F238E27FC236}">
                  <a16:creationId xmlns:a16="http://schemas.microsoft.com/office/drawing/2014/main" id="{4498CB18-F9C2-4111-AA60-B02B444306E8}"/>
                </a:ext>
              </a:extLst>
            </p:cNvPr>
            <p:cNvSpPr/>
            <p:nvPr/>
          </p:nvSpPr>
          <p:spPr>
            <a:xfrm>
              <a:off x="5616000" y="473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9" name="bk object 17">
              <a:extLst>
                <a:ext uri="{FF2B5EF4-FFF2-40B4-BE49-F238E27FC236}">
                  <a16:creationId xmlns:a16="http://schemas.microsoft.com/office/drawing/2014/main" id="{4974E6A0-4B3B-4ACB-B468-114B17F80BE7}"/>
                </a:ext>
              </a:extLst>
            </p:cNvPr>
            <p:cNvSpPr/>
            <p:nvPr/>
          </p:nvSpPr>
          <p:spPr>
            <a:xfrm>
              <a:off x="5616000" y="484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" name="bk object 17">
              <a:extLst>
                <a:ext uri="{FF2B5EF4-FFF2-40B4-BE49-F238E27FC236}">
                  <a16:creationId xmlns:a16="http://schemas.microsoft.com/office/drawing/2014/main" id="{8F238A31-C1C1-4D0F-B0C0-F2B9DD38D32C}"/>
                </a:ext>
              </a:extLst>
            </p:cNvPr>
            <p:cNvSpPr/>
            <p:nvPr/>
          </p:nvSpPr>
          <p:spPr>
            <a:xfrm>
              <a:off x="5616000" y="495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1" name="bk object 17">
              <a:extLst>
                <a:ext uri="{FF2B5EF4-FFF2-40B4-BE49-F238E27FC236}">
                  <a16:creationId xmlns:a16="http://schemas.microsoft.com/office/drawing/2014/main" id="{0FB5EB97-4154-4B9B-BCB5-03AF84260D19}"/>
                </a:ext>
              </a:extLst>
            </p:cNvPr>
            <p:cNvSpPr/>
            <p:nvPr/>
          </p:nvSpPr>
          <p:spPr>
            <a:xfrm>
              <a:off x="7236000" y="462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2" name="bk object 17">
              <a:extLst>
                <a:ext uri="{FF2B5EF4-FFF2-40B4-BE49-F238E27FC236}">
                  <a16:creationId xmlns:a16="http://schemas.microsoft.com/office/drawing/2014/main" id="{86971AC1-DD9B-4FE9-A863-C8CC2CA6C9D4}"/>
                </a:ext>
              </a:extLst>
            </p:cNvPr>
            <p:cNvSpPr/>
            <p:nvPr/>
          </p:nvSpPr>
          <p:spPr>
            <a:xfrm>
              <a:off x="7236000" y="473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3" name="bk object 17">
              <a:extLst>
                <a:ext uri="{FF2B5EF4-FFF2-40B4-BE49-F238E27FC236}">
                  <a16:creationId xmlns:a16="http://schemas.microsoft.com/office/drawing/2014/main" id="{CF0BAAAF-3785-4950-9F67-F15B4E6765FC}"/>
                </a:ext>
              </a:extLst>
            </p:cNvPr>
            <p:cNvSpPr/>
            <p:nvPr/>
          </p:nvSpPr>
          <p:spPr>
            <a:xfrm>
              <a:off x="7236000" y="484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4" name="bk object 17">
              <a:extLst>
                <a:ext uri="{FF2B5EF4-FFF2-40B4-BE49-F238E27FC236}">
                  <a16:creationId xmlns:a16="http://schemas.microsoft.com/office/drawing/2014/main" id="{57EE4358-D0D6-4367-8278-DB72B2E57F51}"/>
                </a:ext>
              </a:extLst>
            </p:cNvPr>
            <p:cNvSpPr/>
            <p:nvPr/>
          </p:nvSpPr>
          <p:spPr>
            <a:xfrm>
              <a:off x="7236000" y="495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6" name="bk object 17">
              <a:extLst>
                <a:ext uri="{FF2B5EF4-FFF2-40B4-BE49-F238E27FC236}">
                  <a16:creationId xmlns:a16="http://schemas.microsoft.com/office/drawing/2014/main" id="{11025C36-D47D-475A-BB5A-AAB1B9DBB9B9}"/>
                </a:ext>
              </a:extLst>
            </p:cNvPr>
            <p:cNvSpPr/>
            <p:nvPr/>
          </p:nvSpPr>
          <p:spPr>
            <a:xfrm>
              <a:off x="540000" y="4618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Sao Tome and Principe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7" name="bk object 17">
              <a:extLst>
                <a:ext uri="{FF2B5EF4-FFF2-40B4-BE49-F238E27FC236}">
                  <a16:creationId xmlns:a16="http://schemas.microsoft.com/office/drawing/2014/main" id="{CBBAF717-10A3-450C-B135-3D7BB0E34908}"/>
                </a:ext>
              </a:extLst>
            </p:cNvPr>
            <p:cNvSpPr/>
            <p:nvPr/>
          </p:nvSpPr>
          <p:spPr>
            <a:xfrm>
              <a:off x="540000" y="4726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Senegal</a:t>
              </a:r>
            </a:p>
          </p:txBody>
        </p:sp>
        <p:sp>
          <p:nvSpPr>
            <p:cNvPr id="448" name="bk object 17">
              <a:extLst>
                <a:ext uri="{FF2B5EF4-FFF2-40B4-BE49-F238E27FC236}">
                  <a16:creationId xmlns:a16="http://schemas.microsoft.com/office/drawing/2014/main" id="{AE628FDA-F274-44DD-AB5A-67645AF12F68}"/>
                </a:ext>
              </a:extLst>
            </p:cNvPr>
            <p:cNvSpPr/>
            <p:nvPr/>
          </p:nvSpPr>
          <p:spPr>
            <a:xfrm>
              <a:off x="540000" y="4834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Sierra Leone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9" name="bk object 17">
              <a:extLst>
                <a:ext uri="{FF2B5EF4-FFF2-40B4-BE49-F238E27FC236}">
                  <a16:creationId xmlns:a16="http://schemas.microsoft.com/office/drawing/2014/main" id="{11A2F74C-C61C-4075-B0F7-B45783F7E3F8}"/>
                </a:ext>
              </a:extLst>
            </p:cNvPr>
            <p:cNvSpPr/>
            <p:nvPr/>
          </p:nvSpPr>
          <p:spPr>
            <a:xfrm>
              <a:off x="540000" y="4942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Togo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Laws and policies scorecard</a:t>
              </a:r>
            </a:p>
          </p:txBody>
        </p:sp>
        <p:sp>
          <p:nvSpPr>
            <p:cNvPr id="345" name="bk object 17">
              <a:extLst>
                <a:ext uri="{FF2B5EF4-FFF2-40B4-BE49-F238E27FC236}">
                  <a16:creationId xmlns:a16="http://schemas.microsoft.com/office/drawing/2014/main" id="{06B8F844-79CA-4F1E-82D0-2882EFFB7132}"/>
                </a:ext>
              </a:extLst>
            </p:cNvPr>
            <p:cNvSpPr/>
            <p:nvPr/>
          </p:nvSpPr>
          <p:spPr>
            <a:xfrm>
              <a:off x="7866000" y="1440000"/>
              <a:ext cx="831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72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Laws or policies restricting the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entry, stay and residence of people living with HIV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bk object 17">
              <a:extLst>
                <a:ext uri="{FF2B5EF4-FFF2-40B4-BE49-F238E27FC236}">
                  <a16:creationId xmlns:a16="http://schemas.microsoft.com/office/drawing/2014/main" id="{D72C54C6-57F2-45D3-B789-1C9EB9D39AB8}"/>
                </a:ext>
              </a:extLst>
            </p:cNvPr>
            <p:cNvSpPr/>
            <p:nvPr/>
          </p:nvSpPr>
          <p:spPr>
            <a:xfrm>
              <a:off x="8712000" y="1440000"/>
              <a:ext cx="8640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08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Mandatory HIV testing for marriage, work or residence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permits or for certain groups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bk object 16">
              <a:extLst>
                <a:ext uri="{FF2B5EF4-FFF2-40B4-BE49-F238E27FC236}">
                  <a16:creationId xmlns:a16="http://schemas.microsoft.com/office/drawing/2014/main" id="{9A463E2F-2F25-436A-8155-717341CAAAB3}"/>
                </a:ext>
              </a:extLst>
            </p:cNvPr>
            <p:cNvSpPr/>
            <p:nvPr/>
          </p:nvSpPr>
          <p:spPr>
            <a:xfrm>
              <a:off x="540000" y="1440000"/>
              <a:ext cx="1594800" cy="864000"/>
            </a:xfrm>
            <a:custGeom>
              <a:avLst/>
              <a:gdLst/>
              <a:ahLst/>
              <a:cxnLst/>
              <a:rect l="l" t="t" r="r" b="b"/>
              <a:pathLst>
                <a:path w="1294764" h="567689">
                  <a:moveTo>
                    <a:pt x="0" y="0"/>
                  </a:moveTo>
                  <a:lnTo>
                    <a:pt x="1294676" y="0"/>
                  </a:lnTo>
                  <a:lnTo>
                    <a:pt x="1294676" y="567397"/>
                  </a:lnTo>
                  <a:lnTo>
                    <a:pt x="0" y="567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108000" tIns="36000" rIns="108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Country</a:t>
              </a:r>
            </a:p>
          </p:txBody>
        </p:sp>
        <p:sp>
          <p:nvSpPr>
            <p:cNvPr id="17" name="bk object 17">
              <a:extLst>
                <a:ext uri="{FF2B5EF4-FFF2-40B4-BE49-F238E27FC236}">
                  <a16:creationId xmlns:a16="http://schemas.microsoft.com/office/drawing/2014/main" id="{20315947-A18D-4ECC-953E-5E71D282DA84}"/>
                </a:ext>
              </a:extLst>
            </p:cNvPr>
            <p:cNvSpPr/>
            <p:nvPr/>
          </p:nvSpPr>
          <p:spPr>
            <a:xfrm>
              <a:off x="540000" y="2350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Benin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bk object 17">
              <a:extLst>
                <a:ext uri="{FF2B5EF4-FFF2-40B4-BE49-F238E27FC236}">
                  <a16:creationId xmlns:a16="http://schemas.microsoft.com/office/drawing/2014/main" id="{6E6372FB-C5FF-465A-AB94-1A4917F3802A}"/>
                </a:ext>
              </a:extLst>
            </p:cNvPr>
            <p:cNvSpPr/>
            <p:nvPr/>
          </p:nvSpPr>
          <p:spPr>
            <a:xfrm>
              <a:off x="540000" y="2458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Burkina Faso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bk object 17">
              <a:extLst>
                <a:ext uri="{FF2B5EF4-FFF2-40B4-BE49-F238E27FC236}">
                  <a16:creationId xmlns:a16="http://schemas.microsoft.com/office/drawing/2014/main" id="{065F68B3-506F-4603-B047-174FAAD381D0}"/>
                </a:ext>
              </a:extLst>
            </p:cNvPr>
            <p:cNvSpPr/>
            <p:nvPr/>
          </p:nvSpPr>
          <p:spPr>
            <a:xfrm>
              <a:off x="540000" y="2566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Burundi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bk object 17">
              <a:extLst>
                <a:ext uri="{FF2B5EF4-FFF2-40B4-BE49-F238E27FC236}">
                  <a16:creationId xmlns:a16="http://schemas.microsoft.com/office/drawing/2014/main" id="{EED87A46-286C-425D-9CF3-3AFEF8120D84}"/>
                </a:ext>
              </a:extLst>
            </p:cNvPr>
            <p:cNvSpPr/>
            <p:nvPr/>
          </p:nvSpPr>
          <p:spPr>
            <a:xfrm>
              <a:off x="540000" y="2674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Cabo Verde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bk object 17">
              <a:extLst>
                <a:ext uri="{FF2B5EF4-FFF2-40B4-BE49-F238E27FC236}">
                  <a16:creationId xmlns:a16="http://schemas.microsoft.com/office/drawing/2014/main" id="{5EE4B9AC-529F-4F45-8284-327E3D17D2FE}"/>
                </a:ext>
              </a:extLst>
            </p:cNvPr>
            <p:cNvSpPr/>
            <p:nvPr/>
          </p:nvSpPr>
          <p:spPr>
            <a:xfrm>
              <a:off x="540000" y="2782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Cameroon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bk object 17">
              <a:extLst>
                <a:ext uri="{FF2B5EF4-FFF2-40B4-BE49-F238E27FC236}">
                  <a16:creationId xmlns:a16="http://schemas.microsoft.com/office/drawing/2014/main" id="{A8A41580-C4AD-4232-91C0-63A5613CAA2C}"/>
                </a:ext>
              </a:extLst>
            </p:cNvPr>
            <p:cNvSpPr/>
            <p:nvPr/>
          </p:nvSpPr>
          <p:spPr>
            <a:xfrm>
              <a:off x="540000" y="289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Central African Republic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bk object 17">
              <a:extLst>
                <a:ext uri="{FF2B5EF4-FFF2-40B4-BE49-F238E27FC236}">
                  <a16:creationId xmlns:a16="http://schemas.microsoft.com/office/drawing/2014/main" id="{F889F796-5B54-445C-949B-73CE18E94A57}"/>
                </a:ext>
              </a:extLst>
            </p:cNvPr>
            <p:cNvSpPr/>
            <p:nvPr/>
          </p:nvSpPr>
          <p:spPr>
            <a:xfrm>
              <a:off x="540000" y="2998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Chad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bk object 17">
              <a:extLst>
                <a:ext uri="{FF2B5EF4-FFF2-40B4-BE49-F238E27FC236}">
                  <a16:creationId xmlns:a16="http://schemas.microsoft.com/office/drawing/2014/main" id="{5B6C4DC2-C2EC-44CC-A8D4-CB9F40F524DA}"/>
                </a:ext>
              </a:extLst>
            </p:cNvPr>
            <p:cNvSpPr/>
            <p:nvPr/>
          </p:nvSpPr>
          <p:spPr>
            <a:xfrm>
              <a:off x="540000" y="310682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Cong</a:t>
              </a: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6A30796E-13C8-4546-AD31-7C9C8F916CBE}"/>
                </a:ext>
              </a:extLst>
            </p:cNvPr>
            <p:cNvSpPr/>
            <p:nvPr/>
          </p:nvSpPr>
          <p:spPr>
            <a:xfrm>
              <a:off x="540000" y="3214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Côte d'Ivoire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bk object 17">
              <a:extLst>
                <a:ext uri="{FF2B5EF4-FFF2-40B4-BE49-F238E27FC236}">
                  <a16:creationId xmlns:a16="http://schemas.microsoft.com/office/drawing/2014/main" id="{5DBC0308-E197-40CF-94BF-9A2EC5A6ED04}"/>
                </a:ext>
              </a:extLst>
            </p:cNvPr>
            <p:cNvSpPr/>
            <p:nvPr/>
          </p:nvSpPr>
          <p:spPr>
            <a:xfrm>
              <a:off x="540000" y="3322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US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Democratic Republic of the Congo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bk object 17">
              <a:extLst>
                <a:ext uri="{FF2B5EF4-FFF2-40B4-BE49-F238E27FC236}">
                  <a16:creationId xmlns:a16="http://schemas.microsoft.com/office/drawing/2014/main" id="{A0A9652E-6FC2-43F5-9BC9-0DFA92C9D64D}"/>
                </a:ext>
              </a:extLst>
            </p:cNvPr>
            <p:cNvSpPr/>
            <p:nvPr/>
          </p:nvSpPr>
          <p:spPr>
            <a:xfrm>
              <a:off x="540000" y="343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Equatorial Guinea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bk object 17">
              <a:extLst>
                <a:ext uri="{FF2B5EF4-FFF2-40B4-BE49-F238E27FC236}">
                  <a16:creationId xmlns:a16="http://schemas.microsoft.com/office/drawing/2014/main" id="{C80CA6A9-D8F4-48F4-A284-A838254F6B71}"/>
                </a:ext>
              </a:extLst>
            </p:cNvPr>
            <p:cNvSpPr/>
            <p:nvPr/>
          </p:nvSpPr>
          <p:spPr>
            <a:xfrm>
              <a:off x="540000" y="3538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Gabon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bk object 17">
              <a:extLst>
                <a:ext uri="{FF2B5EF4-FFF2-40B4-BE49-F238E27FC236}">
                  <a16:creationId xmlns:a16="http://schemas.microsoft.com/office/drawing/2014/main" id="{9F50ACB7-B213-491F-87DF-DE39A3ED6006}"/>
                </a:ext>
              </a:extLst>
            </p:cNvPr>
            <p:cNvSpPr/>
            <p:nvPr/>
          </p:nvSpPr>
          <p:spPr>
            <a:xfrm>
              <a:off x="540000" y="364682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Gambia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bk object 17">
              <a:extLst>
                <a:ext uri="{FF2B5EF4-FFF2-40B4-BE49-F238E27FC236}">
                  <a16:creationId xmlns:a16="http://schemas.microsoft.com/office/drawing/2014/main" id="{BF9DBA9E-3E5D-4985-994B-DD327B226761}"/>
                </a:ext>
              </a:extLst>
            </p:cNvPr>
            <p:cNvSpPr/>
            <p:nvPr/>
          </p:nvSpPr>
          <p:spPr>
            <a:xfrm>
              <a:off x="540000" y="3754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Ghana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bk object 17">
              <a:extLst>
                <a:ext uri="{FF2B5EF4-FFF2-40B4-BE49-F238E27FC236}">
                  <a16:creationId xmlns:a16="http://schemas.microsoft.com/office/drawing/2014/main" id="{3AEB28A4-A4AD-47E4-B5D3-79C28E74DCBE}"/>
                </a:ext>
              </a:extLst>
            </p:cNvPr>
            <p:cNvSpPr/>
            <p:nvPr/>
          </p:nvSpPr>
          <p:spPr>
            <a:xfrm>
              <a:off x="540000" y="3862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Guinea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bk object 17">
              <a:extLst>
                <a:ext uri="{FF2B5EF4-FFF2-40B4-BE49-F238E27FC236}">
                  <a16:creationId xmlns:a16="http://schemas.microsoft.com/office/drawing/2014/main" id="{FD73DEFD-1CE7-4B44-9F29-C7976A9160DE}"/>
                </a:ext>
              </a:extLst>
            </p:cNvPr>
            <p:cNvSpPr/>
            <p:nvPr/>
          </p:nvSpPr>
          <p:spPr>
            <a:xfrm>
              <a:off x="540000" y="397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Guinea-Bissau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bk object 17">
              <a:extLst>
                <a:ext uri="{FF2B5EF4-FFF2-40B4-BE49-F238E27FC236}">
                  <a16:creationId xmlns:a16="http://schemas.microsoft.com/office/drawing/2014/main" id="{E18CA07D-2EEE-442A-BE72-89262AABE7F9}"/>
                </a:ext>
              </a:extLst>
            </p:cNvPr>
            <p:cNvSpPr/>
            <p:nvPr/>
          </p:nvSpPr>
          <p:spPr>
            <a:xfrm>
              <a:off x="540000" y="4078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Liberia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bk object 17">
              <a:extLst>
                <a:ext uri="{FF2B5EF4-FFF2-40B4-BE49-F238E27FC236}">
                  <a16:creationId xmlns:a16="http://schemas.microsoft.com/office/drawing/2014/main" id="{BF5F2202-9995-4758-B750-74183E47E3CD}"/>
                </a:ext>
              </a:extLst>
            </p:cNvPr>
            <p:cNvSpPr/>
            <p:nvPr/>
          </p:nvSpPr>
          <p:spPr>
            <a:xfrm>
              <a:off x="2970000" y="1440000"/>
              <a:ext cx="7992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of sex work</a:t>
              </a:r>
            </a:p>
          </p:txBody>
        </p:sp>
        <p:sp>
          <p:nvSpPr>
            <p:cNvPr id="11" name="bk object 17">
              <a:extLst>
                <a:ext uri="{FF2B5EF4-FFF2-40B4-BE49-F238E27FC236}">
                  <a16:creationId xmlns:a16="http://schemas.microsoft.com/office/drawing/2014/main" id="{F8231DFD-61FC-4945-B0B0-B24554E2EA71}"/>
                </a:ext>
              </a:extLst>
            </p:cNvPr>
            <p:cNvSpPr/>
            <p:nvPr/>
          </p:nvSpPr>
          <p:spPr>
            <a:xfrm>
              <a:off x="2145600" y="1440000"/>
              <a:ext cx="8100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 of transgender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people</a:t>
              </a:r>
            </a:p>
          </p:txBody>
        </p:sp>
        <p:sp>
          <p:nvSpPr>
            <p:cNvPr id="12" name="bk object 17">
              <a:extLst>
                <a:ext uri="{FF2B5EF4-FFF2-40B4-BE49-F238E27FC236}">
                  <a16:creationId xmlns:a16="http://schemas.microsoft.com/office/drawing/2014/main" id="{0AA69D84-443A-48E7-8F62-C5ACACCC4896}"/>
                </a:ext>
              </a:extLst>
            </p:cNvPr>
            <p:cNvSpPr/>
            <p:nvPr/>
          </p:nvSpPr>
          <p:spPr>
            <a:xfrm>
              <a:off x="459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Drug use or possession for personal use an offence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bk object 17">
              <a:extLst>
                <a:ext uri="{FF2B5EF4-FFF2-40B4-BE49-F238E27FC236}">
                  <a16:creationId xmlns:a16="http://schemas.microsoft.com/office/drawing/2014/main" id="{CBCD7D35-81F8-4966-B573-D9586FD920D2}"/>
                </a:ext>
              </a:extLst>
            </p:cNvPr>
            <p:cNvSpPr/>
            <p:nvPr/>
          </p:nvSpPr>
          <p:spPr>
            <a:xfrm>
              <a:off x="378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 of same-sex sexual acts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bk object 17">
              <a:extLst>
                <a:ext uri="{FF2B5EF4-FFF2-40B4-BE49-F238E27FC236}">
                  <a16:creationId xmlns:a16="http://schemas.microsoft.com/office/drawing/2014/main" id="{1FC8A5DA-97C5-442B-8401-CBFB6CA6DA0B}"/>
                </a:ext>
              </a:extLst>
            </p:cNvPr>
            <p:cNvSpPr/>
            <p:nvPr/>
          </p:nvSpPr>
          <p:spPr>
            <a:xfrm>
              <a:off x="6210000" y="1440000"/>
              <a:ext cx="7668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Spousal consent for married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women to access SRH services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bk object 17">
              <a:extLst>
                <a:ext uri="{FF2B5EF4-FFF2-40B4-BE49-F238E27FC236}">
                  <a16:creationId xmlns:a16="http://schemas.microsoft.com/office/drawing/2014/main" id="{C3BF4987-FA1E-45BD-A03B-7E8BF8CF19A0}"/>
                </a:ext>
              </a:extLst>
            </p:cNvPr>
            <p:cNvSpPr/>
            <p:nvPr/>
          </p:nvSpPr>
          <p:spPr>
            <a:xfrm>
              <a:off x="540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Parental consent for adolescents to access HIV testing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bk object 17">
              <a:extLst>
                <a:ext uri="{FF2B5EF4-FFF2-40B4-BE49-F238E27FC236}">
                  <a16:creationId xmlns:a16="http://schemas.microsoft.com/office/drawing/2014/main" id="{6B85214C-EEA6-47E5-9A55-41C5AEB6134A}"/>
                </a:ext>
              </a:extLst>
            </p:cNvPr>
            <p:cNvSpPr/>
            <p:nvPr/>
          </p:nvSpPr>
          <p:spPr>
            <a:xfrm>
              <a:off x="6984000" y="1440000"/>
              <a:ext cx="8712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Laws criminalizing the transmission of, non-disclosure 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of or exposure to HIV transmission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bk object 17">
              <a:extLst>
                <a:ext uri="{FF2B5EF4-FFF2-40B4-BE49-F238E27FC236}">
                  <a16:creationId xmlns:a16="http://schemas.microsoft.com/office/drawing/2014/main" id="{39603DC1-FFE0-497F-A4C8-F578415D851B}"/>
                </a:ext>
              </a:extLst>
            </p:cNvPr>
            <p:cNvSpPr/>
            <p:nvPr/>
          </p:nvSpPr>
          <p:spPr>
            <a:xfrm>
              <a:off x="8082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bk object 17">
              <a:extLst>
                <a:ext uri="{FF2B5EF4-FFF2-40B4-BE49-F238E27FC236}">
                  <a16:creationId xmlns:a16="http://schemas.microsoft.com/office/drawing/2014/main" id="{9A5AB33D-6610-4914-90EA-5B80FEFFEBEA}"/>
                </a:ext>
              </a:extLst>
            </p:cNvPr>
            <p:cNvSpPr/>
            <p:nvPr/>
          </p:nvSpPr>
          <p:spPr>
            <a:xfrm>
              <a:off x="8082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" name="bk object 17">
              <a:extLst>
                <a:ext uri="{FF2B5EF4-FFF2-40B4-BE49-F238E27FC236}">
                  <a16:creationId xmlns:a16="http://schemas.microsoft.com/office/drawing/2014/main" id="{01271696-CBF0-41D9-8232-090EC97C3EA0}"/>
                </a:ext>
              </a:extLst>
            </p:cNvPr>
            <p:cNvSpPr/>
            <p:nvPr/>
          </p:nvSpPr>
          <p:spPr>
            <a:xfrm>
              <a:off x="8082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bk object 17">
              <a:extLst>
                <a:ext uri="{FF2B5EF4-FFF2-40B4-BE49-F238E27FC236}">
                  <a16:creationId xmlns:a16="http://schemas.microsoft.com/office/drawing/2014/main" id="{9CB50FD2-97E2-4D89-993E-27651519493E}"/>
                </a:ext>
              </a:extLst>
            </p:cNvPr>
            <p:cNvSpPr/>
            <p:nvPr/>
          </p:nvSpPr>
          <p:spPr>
            <a:xfrm>
              <a:off x="8082000" y="268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" name="bk object 17">
              <a:extLst>
                <a:ext uri="{FF2B5EF4-FFF2-40B4-BE49-F238E27FC236}">
                  <a16:creationId xmlns:a16="http://schemas.microsoft.com/office/drawing/2014/main" id="{6A2D90C6-2FA3-4C74-85AB-253C69CEF594}"/>
                </a:ext>
              </a:extLst>
            </p:cNvPr>
            <p:cNvSpPr/>
            <p:nvPr/>
          </p:nvSpPr>
          <p:spPr>
            <a:xfrm>
              <a:off x="8082000" y="279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bk object 17">
              <a:extLst>
                <a:ext uri="{FF2B5EF4-FFF2-40B4-BE49-F238E27FC236}">
                  <a16:creationId xmlns:a16="http://schemas.microsoft.com/office/drawing/2014/main" id="{AC71C24C-4595-4F32-B08B-C58232D0649E}"/>
                </a:ext>
              </a:extLst>
            </p:cNvPr>
            <p:cNvSpPr/>
            <p:nvPr/>
          </p:nvSpPr>
          <p:spPr>
            <a:xfrm>
              <a:off x="8082000" y="289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bk object 17">
              <a:extLst>
                <a:ext uri="{FF2B5EF4-FFF2-40B4-BE49-F238E27FC236}">
                  <a16:creationId xmlns:a16="http://schemas.microsoft.com/office/drawing/2014/main" id="{470E2731-D1D8-451A-9A92-994CDF0980A6}"/>
                </a:ext>
              </a:extLst>
            </p:cNvPr>
            <p:cNvSpPr/>
            <p:nvPr/>
          </p:nvSpPr>
          <p:spPr>
            <a:xfrm>
              <a:off x="8082000" y="300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3" name="bk object 17">
              <a:extLst>
                <a:ext uri="{FF2B5EF4-FFF2-40B4-BE49-F238E27FC236}">
                  <a16:creationId xmlns:a16="http://schemas.microsoft.com/office/drawing/2014/main" id="{4D0AEF21-CDEB-465C-A046-5EC964D293BE}"/>
                </a:ext>
              </a:extLst>
            </p:cNvPr>
            <p:cNvSpPr/>
            <p:nvPr/>
          </p:nvSpPr>
          <p:spPr>
            <a:xfrm>
              <a:off x="8082000" y="311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bk object 17">
              <a:extLst>
                <a:ext uri="{FF2B5EF4-FFF2-40B4-BE49-F238E27FC236}">
                  <a16:creationId xmlns:a16="http://schemas.microsoft.com/office/drawing/2014/main" id="{A6137CC6-7EDE-41FB-8F1E-3338DB7C712A}"/>
                </a:ext>
              </a:extLst>
            </p:cNvPr>
            <p:cNvSpPr/>
            <p:nvPr/>
          </p:nvSpPr>
          <p:spPr>
            <a:xfrm>
              <a:off x="8082000" y="322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bk object 17">
              <a:extLst>
                <a:ext uri="{FF2B5EF4-FFF2-40B4-BE49-F238E27FC236}">
                  <a16:creationId xmlns:a16="http://schemas.microsoft.com/office/drawing/2014/main" id="{0E2FF32B-795A-4282-9C3A-F683689B5A54}"/>
                </a:ext>
              </a:extLst>
            </p:cNvPr>
            <p:cNvSpPr/>
            <p:nvPr/>
          </p:nvSpPr>
          <p:spPr>
            <a:xfrm>
              <a:off x="8082000" y="333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56" name="bk object 17">
              <a:extLst>
                <a:ext uri="{FF2B5EF4-FFF2-40B4-BE49-F238E27FC236}">
                  <a16:creationId xmlns:a16="http://schemas.microsoft.com/office/drawing/2014/main" id="{BE33DAEB-E80D-47BC-ADD7-590B5FBE3390}"/>
                </a:ext>
              </a:extLst>
            </p:cNvPr>
            <p:cNvSpPr/>
            <p:nvPr/>
          </p:nvSpPr>
          <p:spPr>
            <a:xfrm>
              <a:off x="8082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57" name="bk object 17">
              <a:extLst>
                <a:ext uri="{FF2B5EF4-FFF2-40B4-BE49-F238E27FC236}">
                  <a16:creationId xmlns:a16="http://schemas.microsoft.com/office/drawing/2014/main" id="{83AB8B12-BAA4-4063-BE0D-8E9433F84F4B}"/>
                </a:ext>
              </a:extLst>
            </p:cNvPr>
            <p:cNvSpPr/>
            <p:nvPr/>
          </p:nvSpPr>
          <p:spPr>
            <a:xfrm>
              <a:off x="8082000" y="354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8" name="bk object 17">
              <a:extLst>
                <a:ext uri="{FF2B5EF4-FFF2-40B4-BE49-F238E27FC236}">
                  <a16:creationId xmlns:a16="http://schemas.microsoft.com/office/drawing/2014/main" id="{6FECDA36-4D4A-48DA-AB12-878FD81727F9}"/>
                </a:ext>
              </a:extLst>
            </p:cNvPr>
            <p:cNvSpPr/>
            <p:nvPr/>
          </p:nvSpPr>
          <p:spPr>
            <a:xfrm>
              <a:off x="8082000" y="365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9" name="bk object 17">
              <a:extLst>
                <a:ext uri="{FF2B5EF4-FFF2-40B4-BE49-F238E27FC236}">
                  <a16:creationId xmlns:a16="http://schemas.microsoft.com/office/drawing/2014/main" id="{E0CC7343-BBC3-4A34-9D7A-838788662DE7}"/>
                </a:ext>
              </a:extLst>
            </p:cNvPr>
            <p:cNvSpPr/>
            <p:nvPr/>
          </p:nvSpPr>
          <p:spPr>
            <a:xfrm>
              <a:off x="8082000" y="376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0" name="bk object 17">
              <a:extLst>
                <a:ext uri="{FF2B5EF4-FFF2-40B4-BE49-F238E27FC236}">
                  <a16:creationId xmlns:a16="http://schemas.microsoft.com/office/drawing/2014/main" id="{1F0F9D11-7BC9-4547-98EC-63716F60554E}"/>
                </a:ext>
              </a:extLst>
            </p:cNvPr>
            <p:cNvSpPr/>
            <p:nvPr/>
          </p:nvSpPr>
          <p:spPr>
            <a:xfrm>
              <a:off x="8082000" y="387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1" name="bk object 17">
              <a:extLst>
                <a:ext uri="{FF2B5EF4-FFF2-40B4-BE49-F238E27FC236}">
                  <a16:creationId xmlns:a16="http://schemas.microsoft.com/office/drawing/2014/main" id="{D8D2F89A-B64C-4EDF-83A4-D70D5A2CC99F}"/>
                </a:ext>
              </a:extLst>
            </p:cNvPr>
            <p:cNvSpPr/>
            <p:nvPr/>
          </p:nvSpPr>
          <p:spPr>
            <a:xfrm>
              <a:off x="8082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2" name="bk object 17">
              <a:extLst>
                <a:ext uri="{FF2B5EF4-FFF2-40B4-BE49-F238E27FC236}">
                  <a16:creationId xmlns:a16="http://schemas.microsoft.com/office/drawing/2014/main" id="{E9CC92E8-D8C0-4410-886F-4FBDD8C1D78F}"/>
                </a:ext>
              </a:extLst>
            </p:cNvPr>
            <p:cNvSpPr/>
            <p:nvPr/>
          </p:nvSpPr>
          <p:spPr>
            <a:xfrm>
              <a:off x="8082000" y="408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3" name="bk object 17">
              <a:extLst>
                <a:ext uri="{FF2B5EF4-FFF2-40B4-BE49-F238E27FC236}">
                  <a16:creationId xmlns:a16="http://schemas.microsoft.com/office/drawing/2014/main" id="{0227A3DE-614D-4260-9B24-9AD0FF193148}"/>
                </a:ext>
              </a:extLst>
            </p:cNvPr>
            <p:cNvSpPr/>
            <p:nvPr/>
          </p:nvSpPr>
          <p:spPr>
            <a:xfrm>
              <a:off x="8082000" y="419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4" name="bk object 17">
              <a:extLst>
                <a:ext uri="{FF2B5EF4-FFF2-40B4-BE49-F238E27FC236}">
                  <a16:creationId xmlns:a16="http://schemas.microsoft.com/office/drawing/2014/main" id="{46772488-A061-485D-87DD-47DF26545BB2}"/>
                </a:ext>
              </a:extLst>
            </p:cNvPr>
            <p:cNvSpPr/>
            <p:nvPr/>
          </p:nvSpPr>
          <p:spPr>
            <a:xfrm>
              <a:off x="8082000" y="430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5" name="bk object 17">
              <a:extLst>
                <a:ext uri="{FF2B5EF4-FFF2-40B4-BE49-F238E27FC236}">
                  <a16:creationId xmlns:a16="http://schemas.microsoft.com/office/drawing/2014/main" id="{552FE437-19CF-4C2B-BE9D-DF60FCAA9572}"/>
                </a:ext>
              </a:extLst>
            </p:cNvPr>
            <p:cNvSpPr/>
            <p:nvPr/>
          </p:nvSpPr>
          <p:spPr>
            <a:xfrm>
              <a:off x="8082000" y="441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6" name="bk object 17">
              <a:extLst>
                <a:ext uri="{FF2B5EF4-FFF2-40B4-BE49-F238E27FC236}">
                  <a16:creationId xmlns:a16="http://schemas.microsoft.com/office/drawing/2014/main" id="{3E46D7FA-E338-488C-A7AA-46511E9A2508}"/>
                </a:ext>
              </a:extLst>
            </p:cNvPr>
            <p:cNvSpPr/>
            <p:nvPr/>
          </p:nvSpPr>
          <p:spPr>
            <a:xfrm>
              <a:off x="8082000" y="451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bk object 17">
              <a:extLst>
                <a:ext uri="{FF2B5EF4-FFF2-40B4-BE49-F238E27FC236}">
                  <a16:creationId xmlns:a16="http://schemas.microsoft.com/office/drawing/2014/main" id="{581FBC18-CB40-40EE-88AB-4EAE5422D9E8}"/>
                </a:ext>
              </a:extLst>
            </p:cNvPr>
            <p:cNvSpPr/>
            <p:nvPr/>
          </p:nvSpPr>
          <p:spPr>
            <a:xfrm>
              <a:off x="8928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4" name="bk object 17">
              <a:extLst>
                <a:ext uri="{FF2B5EF4-FFF2-40B4-BE49-F238E27FC236}">
                  <a16:creationId xmlns:a16="http://schemas.microsoft.com/office/drawing/2014/main" id="{2CBE48FA-E6EE-4D56-A7C1-B597D84CAB8E}"/>
                </a:ext>
              </a:extLst>
            </p:cNvPr>
            <p:cNvSpPr/>
            <p:nvPr/>
          </p:nvSpPr>
          <p:spPr>
            <a:xfrm>
              <a:off x="8928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bk object 17">
              <a:extLst>
                <a:ext uri="{FF2B5EF4-FFF2-40B4-BE49-F238E27FC236}">
                  <a16:creationId xmlns:a16="http://schemas.microsoft.com/office/drawing/2014/main" id="{E96DAF9F-F881-483F-B473-0C9A8A0C358C}"/>
                </a:ext>
              </a:extLst>
            </p:cNvPr>
            <p:cNvSpPr/>
            <p:nvPr/>
          </p:nvSpPr>
          <p:spPr>
            <a:xfrm>
              <a:off x="8928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6" name="bk object 17">
              <a:extLst>
                <a:ext uri="{FF2B5EF4-FFF2-40B4-BE49-F238E27FC236}">
                  <a16:creationId xmlns:a16="http://schemas.microsoft.com/office/drawing/2014/main" id="{4EAD8940-744C-496C-A618-E8180D5C2050}"/>
                </a:ext>
              </a:extLst>
            </p:cNvPr>
            <p:cNvSpPr/>
            <p:nvPr/>
          </p:nvSpPr>
          <p:spPr>
            <a:xfrm>
              <a:off x="8928000" y="268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bk object 17">
              <a:extLst>
                <a:ext uri="{FF2B5EF4-FFF2-40B4-BE49-F238E27FC236}">
                  <a16:creationId xmlns:a16="http://schemas.microsoft.com/office/drawing/2014/main" id="{B7C4D625-E3EF-4AEA-BCDF-5D6272CD1A18}"/>
                </a:ext>
              </a:extLst>
            </p:cNvPr>
            <p:cNvSpPr/>
            <p:nvPr/>
          </p:nvSpPr>
          <p:spPr>
            <a:xfrm>
              <a:off x="8928000" y="279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bk object 17">
              <a:extLst>
                <a:ext uri="{FF2B5EF4-FFF2-40B4-BE49-F238E27FC236}">
                  <a16:creationId xmlns:a16="http://schemas.microsoft.com/office/drawing/2014/main" id="{E149BD1C-54E1-4DF6-81E7-5D7D2BF74D3E}"/>
                </a:ext>
              </a:extLst>
            </p:cNvPr>
            <p:cNvSpPr/>
            <p:nvPr/>
          </p:nvSpPr>
          <p:spPr>
            <a:xfrm>
              <a:off x="8928000" y="289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9" name="bk object 17">
              <a:extLst>
                <a:ext uri="{FF2B5EF4-FFF2-40B4-BE49-F238E27FC236}">
                  <a16:creationId xmlns:a16="http://schemas.microsoft.com/office/drawing/2014/main" id="{D1F324EA-1AD2-4A96-9906-2F93C268C7DB}"/>
                </a:ext>
              </a:extLst>
            </p:cNvPr>
            <p:cNvSpPr/>
            <p:nvPr/>
          </p:nvSpPr>
          <p:spPr>
            <a:xfrm>
              <a:off x="8928000" y="300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390" name="bk object 17">
              <a:extLst>
                <a:ext uri="{FF2B5EF4-FFF2-40B4-BE49-F238E27FC236}">
                  <a16:creationId xmlns:a16="http://schemas.microsoft.com/office/drawing/2014/main" id="{A58EA7C6-F33C-4F5C-90EA-834C61E6BC7D}"/>
                </a:ext>
              </a:extLst>
            </p:cNvPr>
            <p:cNvSpPr/>
            <p:nvPr/>
          </p:nvSpPr>
          <p:spPr>
            <a:xfrm>
              <a:off x="8928000" y="311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bk object 17">
              <a:extLst>
                <a:ext uri="{FF2B5EF4-FFF2-40B4-BE49-F238E27FC236}">
                  <a16:creationId xmlns:a16="http://schemas.microsoft.com/office/drawing/2014/main" id="{121AFF2E-5203-41BE-B103-6CB54D8BBEEE}"/>
                </a:ext>
              </a:extLst>
            </p:cNvPr>
            <p:cNvSpPr/>
            <p:nvPr/>
          </p:nvSpPr>
          <p:spPr>
            <a:xfrm>
              <a:off x="8928000" y="322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2" name="bk object 17">
              <a:extLst>
                <a:ext uri="{FF2B5EF4-FFF2-40B4-BE49-F238E27FC236}">
                  <a16:creationId xmlns:a16="http://schemas.microsoft.com/office/drawing/2014/main" id="{13150440-701D-4793-9905-1BD15DF7DC16}"/>
                </a:ext>
              </a:extLst>
            </p:cNvPr>
            <p:cNvSpPr/>
            <p:nvPr/>
          </p:nvSpPr>
          <p:spPr>
            <a:xfrm>
              <a:off x="8928000" y="333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3" name="bk object 17">
              <a:extLst>
                <a:ext uri="{FF2B5EF4-FFF2-40B4-BE49-F238E27FC236}">
                  <a16:creationId xmlns:a16="http://schemas.microsoft.com/office/drawing/2014/main" id="{E0FEFA48-7E02-4D56-9C48-1A7EF39A5139}"/>
                </a:ext>
              </a:extLst>
            </p:cNvPr>
            <p:cNvSpPr/>
            <p:nvPr/>
          </p:nvSpPr>
          <p:spPr>
            <a:xfrm>
              <a:off x="8928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bk object 17">
              <a:extLst>
                <a:ext uri="{FF2B5EF4-FFF2-40B4-BE49-F238E27FC236}">
                  <a16:creationId xmlns:a16="http://schemas.microsoft.com/office/drawing/2014/main" id="{AC13B4EB-AF6D-4769-9EE3-801EC2A7D030}"/>
                </a:ext>
              </a:extLst>
            </p:cNvPr>
            <p:cNvSpPr/>
            <p:nvPr/>
          </p:nvSpPr>
          <p:spPr>
            <a:xfrm>
              <a:off x="8928000" y="354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bk object 17">
              <a:extLst>
                <a:ext uri="{FF2B5EF4-FFF2-40B4-BE49-F238E27FC236}">
                  <a16:creationId xmlns:a16="http://schemas.microsoft.com/office/drawing/2014/main" id="{4DC0F72F-4EBB-417E-A31A-041673A64712}"/>
                </a:ext>
              </a:extLst>
            </p:cNvPr>
            <p:cNvSpPr/>
            <p:nvPr/>
          </p:nvSpPr>
          <p:spPr>
            <a:xfrm>
              <a:off x="8928000" y="365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j</a:t>
              </a:r>
            </a:p>
          </p:txBody>
        </p:sp>
        <p:sp>
          <p:nvSpPr>
            <p:cNvPr id="396" name="bk object 17">
              <a:extLst>
                <a:ext uri="{FF2B5EF4-FFF2-40B4-BE49-F238E27FC236}">
                  <a16:creationId xmlns:a16="http://schemas.microsoft.com/office/drawing/2014/main" id="{F6C1B426-3BF0-47B1-BF39-05F495B0544E}"/>
                </a:ext>
              </a:extLst>
            </p:cNvPr>
            <p:cNvSpPr/>
            <p:nvPr/>
          </p:nvSpPr>
          <p:spPr>
            <a:xfrm>
              <a:off x="8928000" y="376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bk object 17">
              <a:extLst>
                <a:ext uri="{FF2B5EF4-FFF2-40B4-BE49-F238E27FC236}">
                  <a16:creationId xmlns:a16="http://schemas.microsoft.com/office/drawing/2014/main" id="{B4DBB812-4538-4AD1-BD21-AD8219CFEAA7}"/>
                </a:ext>
              </a:extLst>
            </p:cNvPr>
            <p:cNvSpPr/>
            <p:nvPr/>
          </p:nvSpPr>
          <p:spPr>
            <a:xfrm>
              <a:off x="8928000" y="387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8" name="bk object 17">
              <a:extLst>
                <a:ext uri="{FF2B5EF4-FFF2-40B4-BE49-F238E27FC236}">
                  <a16:creationId xmlns:a16="http://schemas.microsoft.com/office/drawing/2014/main" id="{CF3C0C4B-4058-4765-8787-1F4D37393744}"/>
                </a:ext>
              </a:extLst>
            </p:cNvPr>
            <p:cNvSpPr/>
            <p:nvPr/>
          </p:nvSpPr>
          <p:spPr>
            <a:xfrm>
              <a:off x="8928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9" name="bk object 17">
              <a:extLst>
                <a:ext uri="{FF2B5EF4-FFF2-40B4-BE49-F238E27FC236}">
                  <a16:creationId xmlns:a16="http://schemas.microsoft.com/office/drawing/2014/main" id="{EFEE45F6-0D82-41CD-8B4A-28DE41D42AAF}"/>
                </a:ext>
              </a:extLst>
            </p:cNvPr>
            <p:cNvSpPr/>
            <p:nvPr/>
          </p:nvSpPr>
          <p:spPr>
            <a:xfrm>
              <a:off x="8928000" y="408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" name="bk object 17">
              <a:extLst>
                <a:ext uri="{FF2B5EF4-FFF2-40B4-BE49-F238E27FC236}">
                  <a16:creationId xmlns:a16="http://schemas.microsoft.com/office/drawing/2014/main" id="{E049C28F-8576-434D-B0F5-5100902AACCD}"/>
                </a:ext>
              </a:extLst>
            </p:cNvPr>
            <p:cNvSpPr/>
            <p:nvPr/>
          </p:nvSpPr>
          <p:spPr>
            <a:xfrm>
              <a:off x="8928000" y="419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1" name="bk object 17">
              <a:extLst>
                <a:ext uri="{FF2B5EF4-FFF2-40B4-BE49-F238E27FC236}">
                  <a16:creationId xmlns:a16="http://schemas.microsoft.com/office/drawing/2014/main" id="{3B80E151-D730-42C2-BCE1-6199AB6CE70D}"/>
                </a:ext>
              </a:extLst>
            </p:cNvPr>
            <p:cNvSpPr/>
            <p:nvPr/>
          </p:nvSpPr>
          <p:spPr>
            <a:xfrm>
              <a:off x="8928000" y="430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2" name="bk object 17">
              <a:extLst>
                <a:ext uri="{FF2B5EF4-FFF2-40B4-BE49-F238E27FC236}">
                  <a16:creationId xmlns:a16="http://schemas.microsoft.com/office/drawing/2014/main" id="{22458931-E697-4DB1-9273-538AAA1F5BBB}"/>
                </a:ext>
              </a:extLst>
            </p:cNvPr>
            <p:cNvSpPr/>
            <p:nvPr/>
          </p:nvSpPr>
          <p:spPr>
            <a:xfrm>
              <a:off x="8928000" y="441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3" name="bk object 17">
              <a:extLst>
                <a:ext uri="{FF2B5EF4-FFF2-40B4-BE49-F238E27FC236}">
                  <a16:creationId xmlns:a16="http://schemas.microsoft.com/office/drawing/2014/main" id="{0F001A72-31E0-4305-AF9C-D720F3CBC564}"/>
                </a:ext>
              </a:extLst>
            </p:cNvPr>
            <p:cNvSpPr/>
            <p:nvPr/>
          </p:nvSpPr>
          <p:spPr>
            <a:xfrm>
              <a:off x="8928000" y="451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bk object 17">
              <a:extLst>
                <a:ext uri="{FF2B5EF4-FFF2-40B4-BE49-F238E27FC236}">
                  <a16:creationId xmlns:a16="http://schemas.microsoft.com/office/drawing/2014/main" id="{E2AD2F5A-68A3-462F-A34B-7E2843241FA1}"/>
                </a:ext>
              </a:extLst>
            </p:cNvPr>
            <p:cNvSpPr/>
            <p:nvPr/>
          </p:nvSpPr>
          <p:spPr>
            <a:xfrm>
              <a:off x="318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bk object 17">
              <a:extLst>
                <a:ext uri="{FF2B5EF4-FFF2-40B4-BE49-F238E27FC236}">
                  <a16:creationId xmlns:a16="http://schemas.microsoft.com/office/drawing/2014/main" id="{5F0FF513-E45F-493D-BAE7-DC4F71019704}"/>
                </a:ext>
              </a:extLst>
            </p:cNvPr>
            <p:cNvSpPr/>
            <p:nvPr/>
          </p:nvSpPr>
          <p:spPr>
            <a:xfrm>
              <a:off x="318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6" name="bk object 17">
              <a:extLst>
                <a:ext uri="{FF2B5EF4-FFF2-40B4-BE49-F238E27FC236}">
                  <a16:creationId xmlns:a16="http://schemas.microsoft.com/office/drawing/2014/main" id="{1E956A8F-F768-47FF-85CE-F4C13EA993B9}"/>
                </a:ext>
              </a:extLst>
            </p:cNvPr>
            <p:cNvSpPr/>
            <p:nvPr/>
          </p:nvSpPr>
          <p:spPr>
            <a:xfrm>
              <a:off x="318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bk object 17">
              <a:extLst>
                <a:ext uri="{FF2B5EF4-FFF2-40B4-BE49-F238E27FC236}">
                  <a16:creationId xmlns:a16="http://schemas.microsoft.com/office/drawing/2014/main" id="{6158CB80-11B2-4B6C-9207-7754AAC99BC4}"/>
                </a:ext>
              </a:extLst>
            </p:cNvPr>
            <p:cNvSpPr/>
            <p:nvPr/>
          </p:nvSpPr>
          <p:spPr>
            <a:xfrm>
              <a:off x="3186000" y="268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bk object 17">
              <a:extLst>
                <a:ext uri="{FF2B5EF4-FFF2-40B4-BE49-F238E27FC236}">
                  <a16:creationId xmlns:a16="http://schemas.microsoft.com/office/drawing/2014/main" id="{62989B2F-8C73-4B76-A8B5-E2D37B837926}"/>
                </a:ext>
              </a:extLst>
            </p:cNvPr>
            <p:cNvSpPr/>
            <p:nvPr/>
          </p:nvSpPr>
          <p:spPr>
            <a:xfrm>
              <a:off x="3186000" y="279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bk object 17">
              <a:extLst>
                <a:ext uri="{FF2B5EF4-FFF2-40B4-BE49-F238E27FC236}">
                  <a16:creationId xmlns:a16="http://schemas.microsoft.com/office/drawing/2014/main" id="{E20790F1-3892-426A-ACA2-57D8B5BACD2B}"/>
                </a:ext>
              </a:extLst>
            </p:cNvPr>
            <p:cNvSpPr/>
            <p:nvPr/>
          </p:nvSpPr>
          <p:spPr>
            <a:xfrm>
              <a:off x="3186000" y="289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94" name="bk object 17">
              <a:extLst>
                <a:ext uri="{FF2B5EF4-FFF2-40B4-BE49-F238E27FC236}">
                  <a16:creationId xmlns:a16="http://schemas.microsoft.com/office/drawing/2014/main" id="{D95B088D-2ABD-4133-AC53-A38B67FEE41D}"/>
                </a:ext>
              </a:extLst>
            </p:cNvPr>
            <p:cNvSpPr/>
            <p:nvPr/>
          </p:nvSpPr>
          <p:spPr>
            <a:xfrm>
              <a:off x="3186000" y="300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bk object 17">
              <a:extLst>
                <a:ext uri="{FF2B5EF4-FFF2-40B4-BE49-F238E27FC236}">
                  <a16:creationId xmlns:a16="http://schemas.microsoft.com/office/drawing/2014/main" id="{85D2C2C4-B9E0-421D-A62B-CBCD6A8159FD}"/>
                </a:ext>
              </a:extLst>
            </p:cNvPr>
            <p:cNvSpPr/>
            <p:nvPr/>
          </p:nvSpPr>
          <p:spPr>
            <a:xfrm>
              <a:off x="3186000" y="311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72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bk object 17">
              <a:extLst>
                <a:ext uri="{FF2B5EF4-FFF2-40B4-BE49-F238E27FC236}">
                  <a16:creationId xmlns:a16="http://schemas.microsoft.com/office/drawing/2014/main" id="{C938692A-272B-418A-8779-6F69AF1C56F4}"/>
                </a:ext>
              </a:extLst>
            </p:cNvPr>
            <p:cNvSpPr/>
            <p:nvPr/>
          </p:nvSpPr>
          <p:spPr>
            <a:xfrm>
              <a:off x="3186000" y="322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bk object 17">
              <a:extLst>
                <a:ext uri="{FF2B5EF4-FFF2-40B4-BE49-F238E27FC236}">
                  <a16:creationId xmlns:a16="http://schemas.microsoft.com/office/drawing/2014/main" id="{700CD9FC-4BAF-48B0-9E79-C25A8D4DF6DC}"/>
                </a:ext>
              </a:extLst>
            </p:cNvPr>
            <p:cNvSpPr/>
            <p:nvPr/>
          </p:nvSpPr>
          <p:spPr>
            <a:xfrm>
              <a:off x="3186000" y="333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2" name="bk object 17">
              <a:extLst>
                <a:ext uri="{FF2B5EF4-FFF2-40B4-BE49-F238E27FC236}">
                  <a16:creationId xmlns:a16="http://schemas.microsoft.com/office/drawing/2014/main" id="{43413298-D1E3-4529-BD1E-99E7AE4E8B32}"/>
                </a:ext>
              </a:extLst>
            </p:cNvPr>
            <p:cNvSpPr/>
            <p:nvPr/>
          </p:nvSpPr>
          <p:spPr>
            <a:xfrm>
              <a:off x="318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bk object 17">
              <a:extLst>
                <a:ext uri="{FF2B5EF4-FFF2-40B4-BE49-F238E27FC236}">
                  <a16:creationId xmlns:a16="http://schemas.microsoft.com/office/drawing/2014/main" id="{B7945D0B-4208-4603-9693-6CBE44F6C1FA}"/>
                </a:ext>
              </a:extLst>
            </p:cNvPr>
            <p:cNvSpPr/>
            <p:nvPr/>
          </p:nvSpPr>
          <p:spPr>
            <a:xfrm>
              <a:off x="3186000" y="354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bk object 17">
              <a:extLst>
                <a:ext uri="{FF2B5EF4-FFF2-40B4-BE49-F238E27FC236}">
                  <a16:creationId xmlns:a16="http://schemas.microsoft.com/office/drawing/2014/main" id="{E5298CE9-1C96-4BB4-AE75-41FDB8E8F1BC}"/>
                </a:ext>
              </a:extLst>
            </p:cNvPr>
            <p:cNvSpPr/>
            <p:nvPr/>
          </p:nvSpPr>
          <p:spPr>
            <a:xfrm>
              <a:off x="3186000" y="365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43" name="bk object 17">
              <a:extLst>
                <a:ext uri="{FF2B5EF4-FFF2-40B4-BE49-F238E27FC236}">
                  <a16:creationId xmlns:a16="http://schemas.microsoft.com/office/drawing/2014/main" id="{72E782AA-56C9-44DB-973C-1961B30541A8}"/>
                </a:ext>
              </a:extLst>
            </p:cNvPr>
            <p:cNvSpPr/>
            <p:nvPr/>
          </p:nvSpPr>
          <p:spPr>
            <a:xfrm>
              <a:off x="3186000" y="376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7200"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bk object 17">
              <a:extLst>
                <a:ext uri="{FF2B5EF4-FFF2-40B4-BE49-F238E27FC236}">
                  <a16:creationId xmlns:a16="http://schemas.microsoft.com/office/drawing/2014/main" id="{588EACB4-8416-4210-805F-C53A8A7EF081}"/>
                </a:ext>
              </a:extLst>
            </p:cNvPr>
            <p:cNvSpPr/>
            <p:nvPr/>
          </p:nvSpPr>
          <p:spPr>
            <a:xfrm>
              <a:off x="3186000" y="387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bk object 17">
              <a:extLst>
                <a:ext uri="{FF2B5EF4-FFF2-40B4-BE49-F238E27FC236}">
                  <a16:creationId xmlns:a16="http://schemas.microsoft.com/office/drawing/2014/main" id="{BD82AC52-9119-4CCF-A2B3-6301E5E4C06B}"/>
                </a:ext>
              </a:extLst>
            </p:cNvPr>
            <p:cNvSpPr/>
            <p:nvPr/>
          </p:nvSpPr>
          <p:spPr>
            <a:xfrm>
              <a:off x="318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bk object 17">
              <a:extLst>
                <a:ext uri="{FF2B5EF4-FFF2-40B4-BE49-F238E27FC236}">
                  <a16:creationId xmlns:a16="http://schemas.microsoft.com/office/drawing/2014/main" id="{45EC4397-7187-485A-98AE-4F09C95A1162}"/>
                </a:ext>
              </a:extLst>
            </p:cNvPr>
            <p:cNvSpPr/>
            <p:nvPr/>
          </p:nvSpPr>
          <p:spPr>
            <a:xfrm>
              <a:off x="3186000" y="408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bk object 17">
              <a:extLst>
                <a:ext uri="{FF2B5EF4-FFF2-40B4-BE49-F238E27FC236}">
                  <a16:creationId xmlns:a16="http://schemas.microsoft.com/office/drawing/2014/main" id="{8D080F17-4F6D-4DD2-A5D1-AD93C893F2F9}"/>
                </a:ext>
              </a:extLst>
            </p:cNvPr>
            <p:cNvSpPr/>
            <p:nvPr/>
          </p:nvSpPr>
          <p:spPr>
            <a:xfrm>
              <a:off x="3186000" y="419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bk object 17">
              <a:extLst>
                <a:ext uri="{FF2B5EF4-FFF2-40B4-BE49-F238E27FC236}">
                  <a16:creationId xmlns:a16="http://schemas.microsoft.com/office/drawing/2014/main" id="{BB3BF140-AB59-41A9-9994-AF3452B482EE}"/>
                </a:ext>
              </a:extLst>
            </p:cNvPr>
            <p:cNvSpPr/>
            <p:nvPr/>
          </p:nvSpPr>
          <p:spPr>
            <a:xfrm>
              <a:off x="3186000" y="430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bk object 17">
              <a:extLst>
                <a:ext uri="{FF2B5EF4-FFF2-40B4-BE49-F238E27FC236}">
                  <a16:creationId xmlns:a16="http://schemas.microsoft.com/office/drawing/2014/main" id="{C130E7E3-3DB1-4CB3-9F11-4AB709574783}"/>
                </a:ext>
              </a:extLst>
            </p:cNvPr>
            <p:cNvSpPr/>
            <p:nvPr/>
          </p:nvSpPr>
          <p:spPr>
            <a:xfrm>
              <a:off x="3186000" y="441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bk object 17">
              <a:extLst>
                <a:ext uri="{FF2B5EF4-FFF2-40B4-BE49-F238E27FC236}">
                  <a16:creationId xmlns:a16="http://schemas.microsoft.com/office/drawing/2014/main" id="{B8C422A2-0302-4627-8695-36B6AF85A34E}"/>
                </a:ext>
              </a:extLst>
            </p:cNvPr>
            <p:cNvSpPr/>
            <p:nvPr/>
          </p:nvSpPr>
          <p:spPr>
            <a:xfrm>
              <a:off x="3186000" y="451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bk object 17">
              <a:extLst>
                <a:ext uri="{FF2B5EF4-FFF2-40B4-BE49-F238E27FC236}">
                  <a16:creationId xmlns:a16="http://schemas.microsoft.com/office/drawing/2014/main" id="{E521241B-B700-43AD-836A-D66C0F98AB0D}"/>
                </a:ext>
              </a:extLst>
            </p:cNvPr>
            <p:cNvSpPr/>
            <p:nvPr/>
          </p:nvSpPr>
          <p:spPr>
            <a:xfrm>
              <a:off x="2394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bk object 17">
              <a:extLst>
                <a:ext uri="{FF2B5EF4-FFF2-40B4-BE49-F238E27FC236}">
                  <a16:creationId xmlns:a16="http://schemas.microsoft.com/office/drawing/2014/main" id="{2FA83F8D-25F0-4BF4-941B-2DA835D63CB2}"/>
                </a:ext>
              </a:extLst>
            </p:cNvPr>
            <p:cNvSpPr/>
            <p:nvPr/>
          </p:nvSpPr>
          <p:spPr>
            <a:xfrm>
              <a:off x="2394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bk object 17">
              <a:extLst>
                <a:ext uri="{FF2B5EF4-FFF2-40B4-BE49-F238E27FC236}">
                  <a16:creationId xmlns:a16="http://schemas.microsoft.com/office/drawing/2014/main" id="{8A9B7F2F-A7D3-4F5A-9431-893FD3D1D230}"/>
                </a:ext>
              </a:extLst>
            </p:cNvPr>
            <p:cNvSpPr/>
            <p:nvPr/>
          </p:nvSpPr>
          <p:spPr>
            <a:xfrm>
              <a:off x="2394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bk object 17">
              <a:extLst>
                <a:ext uri="{FF2B5EF4-FFF2-40B4-BE49-F238E27FC236}">
                  <a16:creationId xmlns:a16="http://schemas.microsoft.com/office/drawing/2014/main" id="{793D4213-D08B-441E-8F29-DE4257D73732}"/>
                </a:ext>
              </a:extLst>
            </p:cNvPr>
            <p:cNvSpPr/>
            <p:nvPr/>
          </p:nvSpPr>
          <p:spPr>
            <a:xfrm>
              <a:off x="2394000" y="268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bk object 17">
              <a:extLst>
                <a:ext uri="{FF2B5EF4-FFF2-40B4-BE49-F238E27FC236}">
                  <a16:creationId xmlns:a16="http://schemas.microsoft.com/office/drawing/2014/main" id="{EA7C2AA6-E780-4FA9-BBA7-76B9803A669A}"/>
                </a:ext>
              </a:extLst>
            </p:cNvPr>
            <p:cNvSpPr/>
            <p:nvPr/>
          </p:nvSpPr>
          <p:spPr>
            <a:xfrm>
              <a:off x="2394000" y="279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bk object 17">
              <a:extLst>
                <a:ext uri="{FF2B5EF4-FFF2-40B4-BE49-F238E27FC236}">
                  <a16:creationId xmlns:a16="http://schemas.microsoft.com/office/drawing/2014/main" id="{CF93CC8C-32D6-439C-BD39-624B35DFE495}"/>
                </a:ext>
              </a:extLst>
            </p:cNvPr>
            <p:cNvSpPr/>
            <p:nvPr/>
          </p:nvSpPr>
          <p:spPr>
            <a:xfrm>
              <a:off x="2394000" y="289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bk object 17">
              <a:extLst>
                <a:ext uri="{FF2B5EF4-FFF2-40B4-BE49-F238E27FC236}">
                  <a16:creationId xmlns:a16="http://schemas.microsoft.com/office/drawing/2014/main" id="{6E68F40A-A44A-4B52-B37B-196AE9E678E4}"/>
                </a:ext>
              </a:extLst>
            </p:cNvPr>
            <p:cNvSpPr/>
            <p:nvPr/>
          </p:nvSpPr>
          <p:spPr>
            <a:xfrm>
              <a:off x="2394000" y="300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bk object 17">
              <a:extLst>
                <a:ext uri="{FF2B5EF4-FFF2-40B4-BE49-F238E27FC236}">
                  <a16:creationId xmlns:a16="http://schemas.microsoft.com/office/drawing/2014/main" id="{7DC36B4B-6C10-4A0F-A3CD-58AF4D4A099B}"/>
                </a:ext>
              </a:extLst>
            </p:cNvPr>
            <p:cNvSpPr/>
            <p:nvPr/>
          </p:nvSpPr>
          <p:spPr>
            <a:xfrm>
              <a:off x="2394000" y="311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bk object 17">
              <a:extLst>
                <a:ext uri="{FF2B5EF4-FFF2-40B4-BE49-F238E27FC236}">
                  <a16:creationId xmlns:a16="http://schemas.microsoft.com/office/drawing/2014/main" id="{C4A30E1D-B1E4-429A-92E2-B18525E2C21B}"/>
                </a:ext>
              </a:extLst>
            </p:cNvPr>
            <p:cNvSpPr/>
            <p:nvPr/>
          </p:nvSpPr>
          <p:spPr>
            <a:xfrm>
              <a:off x="2394000" y="322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bk object 17">
              <a:extLst>
                <a:ext uri="{FF2B5EF4-FFF2-40B4-BE49-F238E27FC236}">
                  <a16:creationId xmlns:a16="http://schemas.microsoft.com/office/drawing/2014/main" id="{0EF02D3D-F7D9-4C5B-9EDD-D03FB99A0D2B}"/>
                </a:ext>
              </a:extLst>
            </p:cNvPr>
            <p:cNvSpPr/>
            <p:nvPr/>
          </p:nvSpPr>
          <p:spPr>
            <a:xfrm>
              <a:off x="2394000" y="333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bk object 17">
              <a:extLst>
                <a:ext uri="{FF2B5EF4-FFF2-40B4-BE49-F238E27FC236}">
                  <a16:creationId xmlns:a16="http://schemas.microsoft.com/office/drawing/2014/main" id="{7A5ED102-D782-49A8-B31B-033969D04AC5}"/>
                </a:ext>
              </a:extLst>
            </p:cNvPr>
            <p:cNvSpPr/>
            <p:nvPr/>
          </p:nvSpPr>
          <p:spPr>
            <a:xfrm>
              <a:off x="2394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bk object 17">
              <a:extLst>
                <a:ext uri="{FF2B5EF4-FFF2-40B4-BE49-F238E27FC236}">
                  <a16:creationId xmlns:a16="http://schemas.microsoft.com/office/drawing/2014/main" id="{7D89713C-E7E7-4C55-BA2A-078408BA0B64}"/>
                </a:ext>
              </a:extLst>
            </p:cNvPr>
            <p:cNvSpPr/>
            <p:nvPr/>
          </p:nvSpPr>
          <p:spPr>
            <a:xfrm>
              <a:off x="2394000" y="354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bk object 17">
              <a:extLst>
                <a:ext uri="{FF2B5EF4-FFF2-40B4-BE49-F238E27FC236}">
                  <a16:creationId xmlns:a16="http://schemas.microsoft.com/office/drawing/2014/main" id="{50500544-8B94-4283-BB67-64DE1DA0F8AD}"/>
                </a:ext>
              </a:extLst>
            </p:cNvPr>
            <p:cNvSpPr/>
            <p:nvPr/>
          </p:nvSpPr>
          <p:spPr>
            <a:xfrm>
              <a:off x="2394000" y="365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bk object 17">
              <a:extLst>
                <a:ext uri="{FF2B5EF4-FFF2-40B4-BE49-F238E27FC236}">
                  <a16:creationId xmlns:a16="http://schemas.microsoft.com/office/drawing/2014/main" id="{9894B76F-24EA-4662-8678-341A832B2701}"/>
                </a:ext>
              </a:extLst>
            </p:cNvPr>
            <p:cNvSpPr/>
            <p:nvPr/>
          </p:nvSpPr>
          <p:spPr>
            <a:xfrm>
              <a:off x="2394000" y="376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bk object 17">
              <a:extLst>
                <a:ext uri="{FF2B5EF4-FFF2-40B4-BE49-F238E27FC236}">
                  <a16:creationId xmlns:a16="http://schemas.microsoft.com/office/drawing/2014/main" id="{B4F8FF82-963B-45C7-9B4A-54FC4475C82C}"/>
                </a:ext>
              </a:extLst>
            </p:cNvPr>
            <p:cNvSpPr/>
            <p:nvPr/>
          </p:nvSpPr>
          <p:spPr>
            <a:xfrm>
              <a:off x="2394000" y="387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bk object 17">
              <a:extLst>
                <a:ext uri="{FF2B5EF4-FFF2-40B4-BE49-F238E27FC236}">
                  <a16:creationId xmlns:a16="http://schemas.microsoft.com/office/drawing/2014/main" id="{26CB396F-D136-4912-B28B-A7691E70C62D}"/>
                </a:ext>
              </a:extLst>
            </p:cNvPr>
            <p:cNvSpPr/>
            <p:nvPr/>
          </p:nvSpPr>
          <p:spPr>
            <a:xfrm>
              <a:off x="2394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bk object 17">
              <a:extLst>
                <a:ext uri="{FF2B5EF4-FFF2-40B4-BE49-F238E27FC236}">
                  <a16:creationId xmlns:a16="http://schemas.microsoft.com/office/drawing/2014/main" id="{8CF3AEF3-AFCD-4C10-B1F5-4AE476E89478}"/>
                </a:ext>
              </a:extLst>
            </p:cNvPr>
            <p:cNvSpPr/>
            <p:nvPr/>
          </p:nvSpPr>
          <p:spPr>
            <a:xfrm>
              <a:off x="2394000" y="408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bk object 17">
              <a:extLst>
                <a:ext uri="{FF2B5EF4-FFF2-40B4-BE49-F238E27FC236}">
                  <a16:creationId xmlns:a16="http://schemas.microsoft.com/office/drawing/2014/main" id="{E5B065D6-5629-4831-8A99-74CEDB97A80D}"/>
                </a:ext>
              </a:extLst>
            </p:cNvPr>
            <p:cNvSpPr/>
            <p:nvPr/>
          </p:nvSpPr>
          <p:spPr>
            <a:xfrm>
              <a:off x="2394000" y="419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bk object 17">
              <a:extLst>
                <a:ext uri="{FF2B5EF4-FFF2-40B4-BE49-F238E27FC236}">
                  <a16:creationId xmlns:a16="http://schemas.microsoft.com/office/drawing/2014/main" id="{0C41557E-393C-414F-B819-0ABB7A33C2FE}"/>
                </a:ext>
              </a:extLst>
            </p:cNvPr>
            <p:cNvSpPr/>
            <p:nvPr/>
          </p:nvSpPr>
          <p:spPr>
            <a:xfrm>
              <a:off x="2394000" y="430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bk object 17">
              <a:extLst>
                <a:ext uri="{FF2B5EF4-FFF2-40B4-BE49-F238E27FC236}">
                  <a16:creationId xmlns:a16="http://schemas.microsoft.com/office/drawing/2014/main" id="{7C2BEE13-990D-4582-BF51-469DF33B2E6C}"/>
                </a:ext>
              </a:extLst>
            </p:cNvPr>
            <p:cNvSpPr/>
            <p:nvPr/>
          </p:nvSpPr>
          <p:spPr>
            <a:xfrm>
              <a:off x="2394000" y="441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bk object 17">
              <a:extLst>
                <a:ext uri="{FF2B5EF4-FFF2-40B4-BE49-F238E27FC236}">
                  <a16:creationId xmlns:a16="http://schemas.microsoft.com/office/drawing/2014/main" id="{710150D7-D3FC-4F6E-B046-3E0AE43164CF}"/>
                </a:ext>
              </a:extLst>
            </p:cNvPr>
            <p:cNvSpPr/>
            <p:nvPr/>
          </p:nvSpPr>
          <p:spPr>
            <a:xfrm>
              <a:off x="2394000" y="451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bk object 17">
              <a:extLst>
                <a:ext uri="{FF2B5EF4-FFF2-40B4-BE49-F238E27FC236}">
                  <a16:creationId xmlns:a16="http://schemas.microsoft.com/office/drawing/2014/main" id="{6D551943-D23B-4A44-8F78-3B19409A6404}"/>
                </a:ext>
              </a:extLst>
            </p:cNvPr>
            <p:cNvSpPr/>
            <p:nvPr/>
          </p:nvSpPr>
          <p:spPr>
            <a:xfrm>
              <a:off x="480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en-GB" sz="4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d</a:t>
              </a:r>
            </a:p>
          </p:txBody>
        </p:sp>
        <p:sp>
          <p:nvSpPr>
            <p:cNvPr id="61" name="bk object 17">
              <a:extLst>
                <a:ext uri="{FF2B5EF4-FFF2-40B4-BE49-F238E27FC236}">
                  <a16:creationId xmlns:a16="http://schemas.microsoft.com/office/drawing/2014/main" id="{8F7DE9AC-7F62-40B2-B1A5-B74CDEFFA708}"/>
                </a:ext>
              </a:extLst>
            </p:cNvPr>
            <p:cNvSpPr/>
            <p:nvPr/>
          </p:nvSpPr>
          <p:spPr>
            <a:xfrm>
              <a:off x="480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68" name="bk object 17">
              <a:extLst>
                <a:ext uri="{FF2B5EF4-FFF2-40B4-BE49-F238E27FC236}">
                  <a16:creationId xmlns:a16="http://schemas.microsoft.com/office/drawing/2014/main" id="{78323031-684F-4C64-B225-B986FB7C4B2E}"/>
                </a:ext>
              </a:extLst>
            </p:cNvPr>
            <p:cNvSpPr/>
            <p:nvPr/>
          </p:nvSpPr>
          <p:spPr>
            <a:xfrm>
              <a:off x="480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bk object 17">
              <a:extLst>
                <a:ext uri="{FF2B5EF4-FFF2-40B4-BE49-F238E27FC236}">
                  <a16:creationId xmlns:a16="http://schemas.microsoft.com/office/drawing/2014/main" id="{289A8853-4430-4117-801D-582E3422CD89}"/>
                </a:ext>
              </a:extLst>
            </p:cNvPr>
            <p:cNvSpPr/>
            <p:nvPr/>
          </p:nvSpPr>
          <p:spPr>
            <a:xfrm>
              <a:off x="4806000" y="268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bk object 17">
              <a:extLst>
                <a:ext uri="{FF2B5EF4-FFF2-40B4-BE49-F238E27FC236}">
                  <a16:creationId xmlns:a16="http://schemas.microsoft.com/office/drawing/2014/main" id="{8A1D5500-80AF-4F34-A58D-8C8E1CD50A68}"/>
                </a:ext>
              </a:extLst>
            </p:cNvPr>
            <p:cNvSpPr/>
            <p:nvPr/>
          </p:nvSpPr>
          <p:spPr>
            <a:xfrm>
              <a:off x="4806000" y="279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bk object 17">
              <a:extLst>
                <a:ext uri="{FF2B5EF4-FFF2-40B4-BE49-F238E27FC236}">
                  <a16:creationId xmlns:a16="http://schemas.microsoft.com/office/drawing/2014/main" id="{B05B18D2-5424-484B-A24F-76042AF72567}"/>
                </a:ext>
              </a:extLst>
            </p:cNvPr>
            <p:cNvSpPr/>
            <p:nvPr/>
          </p:nvSpPr>
          <p:spPr>
            <a:xfrm>
              <a:off x="4806000" y="289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bk object 17">
              <a:extLst>
                <a:ext uri="{FF2B5EF4-FFF2-40B4-BE49-F238E27FC236}">
                  <a16:creationId xmlns:a16="http://schemas.microsoft.com/office/drawing/2014/main" id="{AD970097-381B-4D32-BE48-620568D6AEA4}"/>
                </a:ext>
              </a:extLst>
            </p:cNvPr>
            <p:cNvSpPr/>
            <p:nvPr/>
          </p:nvSpPr>
          <p:spPr>
            <a:xfrm>
              <a:off x="4806000" y="300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bk object 17">
              <a:extLst>
                <a:ext uri="{FF2B5EF4-FFF2-40B4-BE49-F238E27FC236}">
                  <a16:creationId xmlns:a16="http://schemas.microsoft.com/office/drawing/2014/main" id="{DD6D3D58-854F-474C-9666-90FFB286C13B}"/>
                </a:ext>
              </a:extLst>
            </p:cNvPr>
            <p:cNvSpPr/>
            <p:nvPr/>
          </p:nvSpPr>
          <p:spPr>
            <a:xfrm>
              <a:off x="4806000" y="311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bk object 17">
              <a:extLst>
                <a:ext uri="{FF2B5EF4-FFF2-40B4-BE49-F238E27FC236}">
                  <a16:creationId xmlns:a16="http://schemas.microsoft.com/office/drawing/2014/main" id="{AA8195B8-EA3A-49BA-9FA9-0BF445DC627B}"/>
                </a:ext>
              </a:extLst>
            </p:cNvPr>
            <p:cNvSpPr/>
            <p:nvPr/>
          </p:nvSpPr>
          <p:spPr>
            <a:xfrm>
              <a:off x="4806000" y="322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117" name="bk object 17">
              <a:extLst>
                <a:ext uri="{FF2B5EF4-FFF2-40B4-BE49-F238E27FC236}">
                  <a16:creationId xmlns:a16="http://schemas.microsoft.com/office/drawing/2014/main" id="{B552C728-ED31-4E80-93EE-A8E05931B967}"/>
                </a:ext>
              </a:extLst>
            </p:cNvPr>
            <p:cNvSpPr/>
            <p:nvPr/>
          </p:nvSpPr>
          <p:spPr>
            <a:xfrm>
              <a:off x="4806000" y="333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bk object 17">
              <a:extLst>
                <a:ext uri="{FF2B5EF4-FFF2-40B4-BE49-F238E27FC236}">
                  <a16:creationId xmlns:a16="http://schemas.microsoft.com/office/drawing/2014/main" id="{4186A83F-E032-4CA3-A0D1-66FE42D15394}"/>
                </a:ext>
              </a:extLst>
            </p:cNvPr>
            <p:cNvSpPr/>
            <p:nvPr/>
          </p:nvSpPr>
          <p:spPr>
            <a:xfrm>
              <a:off x="480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bk object 17">
              <a:extLst>
                <a:ext uri="{FF2B5EF4-FFF2-40B4-BE49-F238E27FC236}">
                  <a16:creationId xmlns:a16="http://schemas.microsoft.com/office/drawing/2014/main" id="{C103A142-7D1A-4907-BEC6-5C5CF0A1D400}"/>
                </a:ext>
              </a:extLst>
            </p:cNvPr>
            <p:cNvSpPr/>
            <p:nvPr/>
          </p:nvSpPr>
          <p:spPr>
            <a:xfrm>
              <a:off x="4806000" y="354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bk object 17">
              <a:extLst>
                <a:ext uri="{FF2B5EF4-FFF2-40B4-BE49-F238E27FC236}">
                  <a16:creationId xmlns:a16="http://schemas.microsoft.com/office/drawing/2014/main" id="{16644485-6984-41A5-8D51-6BF5238FB47A}"/>
                </a:ext>
              </a:extLst>
            </p:cNvPr>
            <p:cNvSpPr/>
            <p:nvPr/>
          </p:nvSpPr>
          <p:spPr>
            <a:xfrm>
              <a:off x="4806000" y="365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i</a:t>
              </a: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bk object 17">
              <a:extLst>
                <a:ext uri="{FF2B5EF4-FFF2-40B4-BE49-F238E27FC236}">
                  <a16:creationId xmlns:a16="http://schemas.microsoft.com/office/drawing/2014/main" id="{C05BF48D-F87D-4A57-8EF4-FAB3953869B0}"/>
                </a:ext>
              </a:extLst>
            </p:cNvPr>
            <p:cNvSpPr/>
            <p:nvPr/>
          </p:nvSpPr>
          <p:spPr>
            <a:xfrm>
              <a:off x="4806000" y="376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bk object 17">
              <a:extLst>
                <a:ext uri="{FF2B5EF4-FFF2-40B4-BE49-F238E27FC236}">
                  <a16:creationId xmlns:a16="http://schemas.microsoft.com/office/drawing/2014/main" id="{E823E31D-5039-46C8-8B1A-BD59EF6EDEF8}"/>
                </a:ext>
              </a:extLst>
            </p:cNvPr>
            <p:cNvSpPr/>
            <p:nvPr/>
          </p:nvSpPr>
          <p:spPr>
            <a:xfrm>
              <a:off x="4806000" y="387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bk object 17">
              <a:extLst>
                <a:ext uri="{FF2B5EF4-FFF2-40B4-BE49-F238E27FC236}">
                  <a16:creationId xmlns:a16="http://schemas.microsoft.com/office/drawing/2014/main" id="{11955B09-C67B-4EDA-B801-B0C875A62A5A}"/>
                </a:ext>
              </a:extLst>
            </p:cNvPr>
            <p:cNvSpPr/>
            <p:nvPr/>
          </p:nvSpPr>
          <p:spPr>
            <a:xfrm>
              <a:off x="480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bk object 17">
              <a:extLst>
                <a:ext uri="{FF2B5EF4-FFF2-40B4-BE49-F238E27FC236}">
                  <a16:creationId xmlns:a16="http://schemas.microsoft.com/office/drawing/2014/main" id="{441463BD-84CE-454F-A9EC-3F240E4920B9}"/>
                </a:ext>
              </a:extLst>
            </p:cNvPr>
            <p:cNvSpPr/>
            <p:nvPr/>
          </p:nvSpPr>
          <p:spPr>
            <a:xfrm>
              <a:off x="4806000" y="408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bk object 17">
              <a:extLst>
                <a:ext uri="{FF2B5EF4-FFF2-40B4-BE49-F238E27FC236}">
                  <a16:creationId xmlns:a16="http://schemas.microsoft.com/office/drawing/2014/main" id="{F3F8C569-69F7-4B05-98D0-0FDEDB92D242}"/>
                </a:ext>
              </a:extLst>
            </p:cNvPr>
            <p:cNvSpPr/>
            <p:nvPr/>
          </p:nvSpPr>
          <p:spPr>
            <a:xfrm>
              <a:off x="4806000" y="419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bk object 17">
              <a:extLst>
                <a:ext uri="{FF2B5EF4-FFF2-40B4-BE49-F238E27FC236}">
                  <a16:creationId xmlns:a16="http://schemas.microsoft.com/office/drawing/2014/main" id="{7B53D29F-167A-4468-8EBD-08F720A75AD8}"/>
                </a:ext>
              </a:extLst>
            </p:cNvPr>
            <p:cNvSpPr/>
            <p:nvPr/>
          </p:nvSpPr>
          <p:spPr>
            <a:xfrm>
              <a:off x="4806000" y="430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bk object 17">
              <a:extLst>
                <a:ext uri="{FF2B5EF4-FFF2-40B4-BE49-F238E27FC236}">
                  <a16:creationId xmlns:a16="http://schemas.microsoft.com/office/drawing/2014/main" id="{1F119151-8491-48FA-9CB5-B92D7CF7E881}"/>
                </a:ext>
              </a:extLst>
            </p:cNvPr>
            <p:cNvSpPr/>
            <p:nvPr/>
          </p:nvSpPr>
          <p:spPr>
            <a:xfrm>
              <a:off x="4806000" y="441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bk object 17">
              <a:extLst>
                <a:ext uri="{FF2B5EF4-FFF2-40B4-BE49-F238E27FC236}">
                  <a16:creationId xmlns:a16="http://schemas.microsoft.com/office/drawing/2014/main" id="{BFC6F3D9-AA8C-4D76-B361-E9661AEDEF1D}"/>
                </a:ext>
              </a:extLst>
            </p:cNvPr>
            <p:cNvSpPr/>
            <p:nvPr/>
          </p:nvSpPr>
          <p:spPr>
            <a:xfrm>
              <a:off x="4806000" y="451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55" name="bk object 17">
              <a:extLst>
                <a:ext uri="{FF2B5EF4-FFF2-40B4-BE49-F238E27FC236}">
                  <a16:creationId xmlns:a16="http://schemas.microsoft.com/office/drawing/2014/main" id="{887504AE-188B-4AF2-81B3-BA40EFE02094}"/>
                </a:ext>
              </a:extLst>
            </p:cNvPr>
            <p:cNvSpPr/>
            <p:nvPr/>
          </p:nvSpPr>
          <p:spPr>
            <a:xfrm>
              <a:off x="399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bk object 17">
              <a:extLst>
                <a:ext uri="{FF2B5EF4-FFF2-40B4-BE49-F238E27FC236}">
                  <a16:creationId xmlns:a16="http://schemas.microsoft.com/office/drawing/2014/main" id="{1CA2FC41-1838-4A3B-A84C-386E502659D2}"/>
                </a:ext>
              </a:extLst>
            </p:cNvPr>
            <p:cNvSpPr/>
            <p:nvPr/>
          </p:nvSpPr>
          <p:spPr>
            <a:xfrm>
              <a:off x="399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69" name="bk object 17">
              <a:extLst>
                <a:ext uri="{FF2B5EF4-FFF2-40B4-BE49-F238E27FC236}">
                  <a16:creationId xmlns:a16="http://schemas.microsoft.com/office/drawing/2014/main" id="{3A51BC51-2141-4922-BC75-FB313E2549D5}"/>
                </a:ext>
              </a:extLst>
            </p:cNvPr>
            <p:cNvSpPr/>
            <p:nvPr/>
          </p:nvSpPr>
          <p:spPr>
            <a:xfrm>
              <a:off x="399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76" name="bk object 17">
              <a:extLst>
                <a:ext uri="{FF2B5EF4-FFF2-40B4-BE49-F238E27FC236}">
                  <a16:creationId xmlns:a16="http://schemas.microsoft.com/office/drawing/2014/main" id="{DE46F7D9-1EEB-4BE5-B733-08EA18A4A582}"/>
                </a:ext>
              </a:extLst>
            </p:cNvPr>
            <p:cNvSpPr/>
            <p:nvPr/>
          </p:nvSpPr>
          <p:spPr>
            <a:xfrm>
              <a:off x="3996000" y="268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3" name="bk object 17">
              <a:extLst>
                <a:ext uri="{FF2B5EF4-FFF2-40B4-BE49-F238E27FC236}">
                  <a16:creationId xmlns:a16="http://schemas.microsoft.com/office/drawing/2014/main" id="{6EDA1641-ED4E-48CD-A784-75AA6486F973}"/>
                </a:ext>
              </a:extLst>
            </p:cNvPr>
            <p:cNvSpPr/>
            <p:nvPr/>
          </p:nvSpPr>
          <p:spPr>
            <a:xfrm>
              <a:off x="3996000" y="279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0" name="bk object 17">
              <a:extLst>
                <a:ext uri="{FF2B5EF4-FFF2-40B4-BE49-F238E27FC236}">
                  <a16:creationId xmlns:a16="http://schemas.microsoft.com/office/drawing/2014/main" id="{DF281D56-9747-4030-86D1-B21A8AF11A7D}"/>
                </a:ext>
              </a:extLst>
            </p:cNvPr>
            <p:cNvSpPr/>
            <p:nvPr/>
          </p:nvSpPr>
          <p:spPr>
            <a:xfrm>
              <a:off x="3996000" y="289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bk object 17">
              <a:extLst>
                <a:ext uri="{FF2B5EF4-FFF2-40B4-BE49-F238E27FC236}">
                  <a16:creationId xmlns:a16="http://schemas.microsoft.com/office/drawing/2014/main" id="{6EB149EB-3CD1-4C26-8E7A-6C91A6882A62}"/>
                </a:ext>
              </a:extLst>
            </p:cNvPr>
            <p:cNvSpPr/>
            <p:nvPr/>
          </p:nvSpPr>
          <p:spPr>
            <a:xfrm>
              <a:off x="3996000" y="300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4" name="bk object 17">
              <a:extLst>
                <a:ext uri="{FF2B5EF4-FFF2-40B4-BE49-F238E27FC236}">
                  <a16:creationId xmlns:a16="http://schemas.microsoft.com/office/drawing/2014/main" id="{F5DCC681-24E2-415B-85E8-372457A1A7BA}"/>
                </a:ext>
              </a:extLst>
            </p:cNvPr>
            <p:cNvSpPr/>
            <p:nvPr/>
          </p:nvSpPr>
          <p:spPr>
            <a:xfrm>
              <a:off x="3996000" y="311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1" name="bk object 17">
              <a:extLst>
                <a:ext uri="{FF2B5EF4-FFF2-40B4-BE49-F238E27FC236}">
                  <a16:creationId xmlns:a16="http://schemas.microsoft.com/office/drawing/2014/main" id="{7E856854-DA36-4305-A1FC-1F50C983C59A}"/>
                </a:ext>
              </a:extLst>
            </p:cNvPr>
            <p:cNvSpPr/>
            <p:nvPr/>
          </p:nvSpPr>
          <p:spPr>
            <a:xfrm>
              <a:off x="3996000" y="322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bk object 17">
              <a:extLst>
                <a:ext uri="{FF2B5EF4-FFF2-40B4-BE49-F238E27FC236}">
                  <a16:creationId xmlns:a16="http://schemas.microsoft.com/office/drawing/2014/main" id="{8FF34129-44AC-4F09-B4CD-2A3CB035F2DC}"/>
                </a:ext>
              </a:extLst>
            </p:cNvPr>
            <p:cNvSpPr/>
            <p:nvPr/>
          </p:nvSpPr>
          <p:spPr>
            <a:xfrm>
              <a:off x="3996000" y="333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25" name="bk object 17">
              <a:extLst>
                <a:ext uri="{FF2B5EF4-FFF2-40B4-BE49-F238E27FC236}">
                  <a16:creationId xmlns:a16="http://schemas.microsoft.com/office/drawing/2014/main" id="{3751DFA7-509F-4932-8A1A-903F6C5F324E}"/>
                </a:ext>
              </a:extLst>
            </p:cNvPr>
            <p:cNvSpPr/>
            <p:nvPr/>
          </p:nvSpPr>
          <p:spPr>
            <a:xfrm>
              <a:off x="399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bk object 17">
              <a:extLst>
                <a:ext uri="{FF2B5EF4-FFF2-40B4-BE49-F238E27FC236}">
                  <a16:creationId xmlns:a16="http://schemas.microsoft.com/office/drawing/2014/main" id="{B05A3584-3FC2-4164-9164-A890792239EA}"/>
                </a:ext>
              </a:extLst>
            </p:cNvPr>
            <p:cNvSpPr/>
            <p:nvPr/>
          </p:nvSpPr>
          <p:spPr>
            <a:xfrm>
              <a:off x="3996000" y="354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bk object 17">
              <a:extLst>
                <a:ext uri="{FF2B5EF4-FFF2-40B4-BE49-F238E27FC236}">
                  <a16:creationId xmlns:a16="http://schemas.microsoft.com/office/drawing/2014/main" id="{BF4D321A-B6A7-43CA-97DB-8453A7AEDF51}"/>
                </a:ext>
              </a:extLst>
            </p:cNvPr>
            <p:cNvSpPr/>
            <p:nvPr/>
          </p:nvSpPr>
          <p:spPr>
            <a:xfrm>
              <a:off x="3996000" y="365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6" name="bk object 17">
              <a:extLst>
                <a:ext uri="{FF2B5EF4-FFF2-40B4-BE49-F238E27FC236}">
                  <a16:creationId xmlns:a16="http://schemas.microsoft.com/office/drawing/2014/main" id="{D85B7528-597D-4130-B9DD-73AC41DC1E17}"/>
                </a:ext>
              </a:extLst>
            </p:cNvPr>
            <p:cNvSpPr/>
            <p:nvPr/>
          </p:nvSpPr>
          <p:spPr>
            <a:xfrm>
              <a:off x="3996000" y="376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bk object 17">
              <a:extLst>
                <a:ext uri="{FF2B5EF4-FFF2-40B4-BE49-F238E27FC236}">
                  <a16:creationId xmlns:a16="http://schemas.microsoft.com/office/drawing/2014/main" id="{A2909338-5206-467B-A926-0932B8134D57}"/>
                </a:ext>
              </a:extLst>
            </p:cNvPr>
            <p:cNvSpPr/>
            <p:nvPr/>
          </p:nvSpPr>
          <p:spPr>
            <a:xfrm>
              <a:off x="3996000" y="387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bk object 17">
              <a:extLst>
                <a:ext uri="{FF2B5EF4-FFF2-40B4-BE49-F238E27FC236}">
                  <a16:creationId xmlns:a16="http://schemas.microsoft.com/office/drawing/2014/main" id="{184340E0-E1A8-4231-926A-3047CC5C4A1C}"/>
                </a:ext>
              </a:extLst>
            </p:cNvPr>
            <p:cNvSpPr/>
            <p:nvPr/>
          </p:nvSpPr>
          <p:spPr>
            <a:xfrm>
              <a:off x="399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bk object 17">
              <a:extLst>
                <a:ext uri="{FF2B5EF4-FFF2-40B4-BE49-F238E27FC236}">
                  <a16:creationId xmlns:a16="http://schemas.microsoft.com/office/drawing/2014/main" id="{9DAED4FB-2FAE-4EDF-B96A-A532555C4C91}"/>
                </a:ext>
              </a:extLst>
            </p:cNvPr>
            <p:cNvSpPr/>
            <p:nvPr/>
          </p:nvSpPr>
          <p:spPr>
            <a:xfrm>
              <a:off x="3996000" y="408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bk object 17">
              <a:extLst>
                <a:ext uri="{FF2B5EF4-FFF2-40B4-BE49-F238E27FC236}">
                  <a16:creationId xmlns:a16="http://schemas.microsoft.com/office/drawing/2014/main" id="{2E950BBC-51C2-4018-BAEB-1C749AEA086F}"/>
                </a:ext>
              </a:extLst>
            </p:cNvPr>
            <p:cNvSpPr/>
            <p:nvPr/>
          </p:nvSpPr>
          <p:spPr>
            <a:xfrm>
              <a:off x="3996000" y="419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1" name="bk object 17">
              <a:extLst>
                <a:ext uri="{FF2B5EF4-FFF2-40B4-BE49-F238E27FC236}">
                  <a16:creationId xmlns:a16="http://schemas.microsoft.com/office/drawing/2014/main" id="{D9B09D7E-A6D1-4FAC-8242-872546A8FFF6}"/>
                </a:ext>
              </a:extLst>
            </p:cNvPr>
            <p:cNvSpPr/>
            <p:nvPr/>
          </p:nvSpPr>
          <p:spPr>
            <a:xfrm>
              <a:off x="3996000" y="430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188" name="bk object 17">
              <a:extLst>
                <a:ext uri="{FF2B5EF4-FFF2-40B4-BE49-F238E27FC236}">
                  <a16:creationId xmlns:a16="http://schemas.microsoft.com/office/drawing/2014/main" id="{F234A405-6974-43A8-BCEB-249BC64764ED}"/>
                </a:ext>
              </a:extLst>
            </p:cNvPr>
            <p:cNvSpPr/>
            <p:nvPr/>
          </p:nvSpPr>
          <p:spPr>
            <a:xfrm>
              <a:off x="3996000" y="441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95" name="bk object 17">
              <a:extLst>
                <a:ext uri="{FF2B5EF4-FFF2-40B4-BE49-F238E27FC236}">
                  <a16:creationId xmlns:a16="http://schemas.microsoft.com/office/drawing/2014/main" id="{DE348C7B-1D77-474B-841C-CD6BBC849824}"/>
                </a:ext>
              </a:extLst>
            </p:cNvPr>
            <p:cNvSpPr/>
            <p:nvPr/>
          </p:nvSpPr>
          <p:spPr>
            <a:xfrm>
              <a:off x="3996000" y="451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bk object 17">
              <a:extLst>
                <a:ext uri="{FF2B5EF4-FFF2-40B4-BE49-F238E27FC236}">
                  <a16:creationId xmlns:a16="http://schemas.microsoft.com/office/drawing/2014/main" id="{1F77F7D4-21A1-48F1-8343-DA18DB954CBE}"/>
                </a:ext>
              </a:extLst>
            </p:cNvPr>
            <p:cNvSpPr/>
            <p:nvPr/>
          </p:nvSpPr>
          <p:spPr>
            <a:xfrm>
              <a:off x="642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3" name="bk object 17">
              <a:extLst>
                <a:ext uri="{FF2B5EF4-FFF2-40B4-BE49-F238E27FC236}">
                  <a16:creationId xmlns:a16="http://schemas.microsoft.com/office/drawing/2014/main" id="{7C00D036-9807-4E34-99ED-0EFC1A8F0328}"/>
                </a:ext>
              </a:extLst>
            </p:cNvPr>
            <p:cNvSpPr/>
            <p:nvPr/>
          </p:nvSpPr>
          <p:spPr>
            <a:xfrm>
              <a:off x="642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0" name="bk object 17">
              <a:extLst>
                <a:ext uri="{FF2B5EF4-FFF2-40B4-BE49-F238E27FC236}">
                  <a16:creationId xmlns:a16="http://schemas.microsoft.com/office/drawing/2014/main" id="{59BD7FC5-4278-42FA-AE46-D3942F2E5C02}"/>
                </a:ext>
              </a:extLst>
            </p:cNvPr>
            <p:cNvSpPr/>
            <p:nvPr/>
          </p:nvSpPr>
          <p:spPr>
            <a:xfrm>
              <a:off x="642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7" name="bk object 17">
              <a:extLst>
                <a:ext uri="{FF2B5EF4-FFF2-40B4-BE49-F238E27FC236}">
                  <a16:creationId xmlns:a16="http://schemas.microsoft.com/office/drawing/2014/main" id="{76610650-8343-4297-8706-0D32B3F746AA}"/>
                </a:ext>
              </a:extLst>
            </p:cNvPr>
            <p:cNvSpPr/>
            <p:nvPr/>
          </p:nvSpPr>
          <p:spPr>
            <a:xfrm>
              <a:off x="6426000" y="268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4" name="bk object 17">
              <a:extLst>
                <a:ext uri="{FF2B5EF4-FFF2-40B4-BE49-F238E27FC236}">
                  <a16:creationId xmlns:a16="http://schemas.microsoft.com/office/drawing/2014/main" id="{3A003F02-FA42-4C53-BD5F-1715C52DE6C6}"/>
                </a:ext>
              </a:extLst>
            </p:cNvPr>
            <p:cNvSpPr/>
            <p:nvPr/>
          </p:nvSpPr>
          <p:spPr>
            <a:xfrm>
              <a:off x="6426000" y="279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bk object 17">
              <a:extLst>
                <a:ext uri="{FF2B5EF4-FFF2-40B4-BE49-F238E27FC236}">
                  <a16:creationId xmlns:a16="http://schemas.microsoft.com/office/drawing/2014/main" id="{C1B14DCC-A6A0-4985-B1B3-A24AB4D2F155}"/>
                </a:ext>
              </a:extLst>
            </p:cNvPr>
            <p:cNvSpPr/>
            <p:nvPr/>
          </p:nvSpPr>
          <p:spPr>
            <a:xfrm>
              <a:off x="6426000" y="289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bk object 17">
              <a:extLst>
                <a:ext uri="{FF2B5EF4-FFF2-40B4-BE49-F238E27FC236}">
                  <a16:creationId xmlns:a16="http://schemas.microsoft.com/office/drawing/2014/main" id="{AA446230-4708-472A-BDD5-0A89CDD0A4AB}"/>
                </a:ext>
              </a:extLst>
            </p:cNvPr>
            <p:cNvSpPr/>
            <p:nvPr/>
          </p:nvSpPr>
          <p:spPr>
            <a:xfrm>
              <a:off x="6426000" y="300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bk object 17">
              <a:extLst>
                <a:ext uri="{FF2B5EF4-FFF2-40B4-BE49-F238E27FC236}">
                  <a16:creationId xmlns:a16="http://schemas.microsoft.com/office/drawing/2014/main" id="{476E5F48-FDD9-4BC3-A33E-E1D0C3111191}"/>
                </a:ext>
              </a:extLst>
            </p:cNvPr>
            <p:cNvSpPr/>
            <p:nvPr/>
          </p:nvSpPr>
          <p:spPr>
            <a:xfrm>
              <a:off x="6426000" y="311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bk object 17">
              <a:extLst>
                <a:ext uri="{FF2B5EF4-FFF2-40B4-BE49-F238E27FC236}">
                  <a16:creationId xmlns:a16="http://schemas.microsoft.com/office/drawing/2014/main" id="{9109D730-3C3A-4007-9488-695D86054273}"/>
                </a:ext>
              </a:extLst>
            </p:cNvPr>
            <p:cNvSpPr/>
            <p:nvPr/>
          </p:nvSpPr>
          <p:spPr>
            <a:xfrm>
              <a:off x="6426000" y="322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bk object 17">
              <a:extLst>
                <a:ext uri="{FF2B5EF4-FFF2-40B4-BE49-F238E27FC236}">
                  <a16:creationId xmlns:a16="http://schemas.microsoft.com/office/drawing/2014/main" id="{35C4CE71-65BF-4F95-9091-5B0685F6154C}"/>
                </a:ext>
              </a:extLst>
            </p:cNvPr>
            <p:cNvSpPr/>
            <p:nvPr/>
          </p:nvSpPr>
          <p:spPr>
            <a:xfrm>
              <a:off x="6426000" y="333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bk object 17">
              <a:extLst>
                <a:ext uri="{FF2B5EF4-FFF2-40B4-BE49-F238E27FC236}">
                  <a16:creationId xmlns:a16="http://schemas.microsoft.com/office/drawing/2014/main" id="{D9E075E0-ED42-478D-B94B-2BE54CE5A4F8}"/>
                </a:ext>
              </a:extLst>
            </p:cNvPr>
            <p:cNvSpPr/>
            <p:nvPr/>
          </p:nvSpPr>
          <p:spPr>
            <a:xfrm>
              <a:off x="642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bk object 17">
              <a:extLst>
                <a:ext uri="{FF2B5EF4-FFF2-40B4-BE49-F238E27FC236}">
                  <a16:creationId xmlns:a16="http://schemas.microsoft.com/office/drawing/2014/main" id="{E49EB8F3-35A9-492A-975F-A32D72672BFB}"/>
                </a:ext>
              </a:extLst>
            </p:cNvPr>
            <p:cNvSpPr/>
            <p:nvPr/>
          </p:nvSpPr>
          <p:spPr>
            <a:xfrm>
              <a:off x="6426000" y="354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bk object 17">
              <a:extLst>
                <a:ext uri="{FF2B5EF4-FFF2-40B4-BE49-F238E27FC236}">
                  <a16:creationId xmlns:a16="http://schemas.microsoft.com/office/drawing/2014/main" id="{26915739-75BB-48A1-A677-8A73B3FFD881}"/>
                </a:ext>
              </a:extLst>
            </p:cNvPr>
            <p:cNvSpPr/>
            <p:nvPr/>
          </p:nvSpPr>
          <p:spPr>
            <a:xfrm>
              <a:off x="6426000" y="365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bk object 17">
              <a:extLst>
                <a:ext uri="{FF2B5EF4-FFF2-40B4-BE49-F238E27FC236}">
                  <a16:creationId xmlns:a16="http://schemas.microsoft.com/office/drawing/2014/main" id="{7246616C-DE4C-401A-B9ED-E98F14D5813D}"/>
                </a:ext>
              </a:extLst>
            </p:cNvPr>
            <p:cNvSpPr/>
            <p:nvPr/>
          </p:nvSpPr>
          <p:spPr>
            <a:xfrm>
              <a:off x="6426000" y="376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bk object 17">
              <a:extLst>
                <a:ext uri="{FF2B5EF4-FFF2-40B4-BE49-F238E27FC236}">
                  <a16:creationId xmlns:a16="http://schemas.microsoft.com/office/drawing/2014/main" id="{8EA7E1B3-A109-4E47-9756-A25F4B371F6F}"/>
                </a:ext>
              </a:extLst>
            </p:cNvPr>
            <p:cNvSpPr/>
            <p:nvPr/>
          </p:nvSpPr>
          <p:spPr>
            <a:xfrm>
              <a:off x="6426000" y="387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bk object 17">
              <a:extLst>
                <a:ext uri="{FF2B5EF4-FFF2-40B4-BE49-F238E27FC236}">
                  <a16:creationId xmlns:a16="http://schemas.microsoft.com/office/drawing/2014/main" id="{546B0F7A-51BA-47D6-BD8A-E8B7BA83240F}"/>
                </a:ext>
              </a:extLst>
            </p:cNvPr>
            <p:cNvSpPr/>
            <p:nvPr/>
          </p:nvSpPr>
          <p:spPr>
            <a:xfrm>
              <a:off x="642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bk object 17">
              <a:extLst>
                <a:ext uri="{FF2B5EF4-FFF2-40B4-BE49-F238E27FC236}">
                  <a16:creationId xmlns:a16="http://schemas.microsoft.com/office/drawing/2014/main" id="{0B00F0E5-1BDD-4628-BD2B-3E22D67539CA}"/>
                </a:ext>
              </a:extLst>
            </p:cNvPr>
            <p:cNvSpPr/>
            <p:nvPr/>
          </p:nvSpPr>
          <p:spPr>
            <a:xfrm>
              <a:off x="6426000" y="408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bk object 17">
              <a:extLst>
                <a:ext uri="{FF2B5EF4-FFF2-40B4-BE49-F238E27FC236}">
                  <a16:creationId xmlns:a16="http://schemas.microsoft.com/office/drawing/2014/main" id="{33981DDA-88EE-4D58-9948-34481CCA6E48}"/>
                </a:ext>
              </a:extLst>
            </p:cNvPr>
            <p:cNvSpPr/>
            <p:nvPr/>
          </p:nvSpPr>
          <p:spPr>
            <a:xfrm>
              <a:off x="6426000" y="419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bk object 17">
              <a:extLst>
                <a:ext uri="{FF2B5EF4-FFF2-40B4-BE49-F238E27FC236}">
                  <a16:creationId xmlns:a16="http://schemas.microsoft.com/office/drawing/2014/main" id="{FAC7A861-1BFE-443C-9175-51B6CA12A906}"/>
                </a:ext>
              </a:extLst>
            </p:cNvPr>
            <p:cNvSpPr/>
            <p:nvPr/>
          </p:nvSpPr>
          <p:spPr>
            <a:xfrm>
              <a:off x="6426000" y="430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bk object 17">
              <a:extLst>
                <a:ext uri="{FF2B5EF4-FFF2-40B4-BE49-F238E27FC236}">
                  <a16:creationId xmlns:a16="http://schemas.microsoft.com/office/drawing/2014/main" id="{A4CD4E47-F378-4610-8062-6AB0ABDBCE00}"/>
                </a:ext>
              </a:extLst>
            </p:cNvPr>
            <p:cNvSpPr/>
            <p:nvPr/>
          </p:nvSpPr>
          <p:spPr>
            <a:xfrm>
              <a:off x="6426000" y="441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6" name="bk object 17">
              <a:extLst>
                <a:ext uri="{FF2B5EF4-FFF2-40B4-BE49-F238E27FC236}">
                  <a16:creationId xmlns:a16="http://schemas.microsoft.com/office/drawing/2014/main" id="{9CBE218E-D1AB-4521-9811-29ED53101B90}"/>
                </a:ext>
              </a:extLst>
            </p:cNvPr>
            <p:cNvSpPr/>
            <p:nvPr/>
          </p:nvSpPr>
          <p:spPr>
            <a:xfrm>
              <a:off x="6426000" y="451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bk object 17">
              <a:extLst>
                <a:ext uri="{FF2B5EF4-FFF2-40B4-BE49-F238E27FC236}">
                  <a16:creationId xmlns:a16="http://schemas.microsoft.com/office/drawing/2014/main" id="{9A67BE4F-CD8A-4FBE-843F-16AA5BF89C07}"/>
                </a:ext>
              </a:extLst>
            </p:cNvPr>
            <p:cNvSpPr/>
            <p:nvPr/>
          </p:nvSpPr>
          <p:spPr>
            <a:xfrm>
              <a:off x="561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bk object 17">
              <a:extLst>
                <a:ext uri="{FF2B5EF4-FFF2-40B4-BE49-F238E27FC236}">
                  <a16:creationId xmlns:a16="http://schemas.microsoft.com/office/drawing/2014/main" id="{7F68F8A6-93FA-4A7B-B93B-8F7F58272E73}"/>
                </a:ext>
              </a:extLst>
            </p:cNvPr>
            <p:cNvSpPr/>
            <p:nvPr/>
          </p:nvSpPr>
          <p:spPr>
            <a:xfrm>
              <a:off x="561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bk object 17">
              <a:extLst>
                <a:ext uri="{FF2B5EF4-FFF2-40B4-BE49-F238E27FC236}">
                  <a16:creationId xmlns:a16="http://schemas.microsoft.com/office/drawing/2014/main" id="{AA4631E5-BEDD-49A5-9523-2B130E1258EB}"/>
                </a:ext>
              </a:extLst>
            </p:cNvPr>
            <p:cNvSpPr/>
            <p:nvPr/>
          </p:nvSpPr>
          <p:spPr>
            <a:xfrm>
              <a:off x="561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bk object 17">
              <a:extLst>
                <a:ext uri="{FF2B5EF4-FFF2-40B4-BE49-F238E27FC236}">
                  <a16:creationId xmlns:a16="http://schemas.microsoft.com/office/drawing/2014/main" id="{4925A645-AFC3-4766-B07F-DD9EA15D01D1}"/>
                </a:ext>
              </a:extLst>
            </p:cNvPr>
            <p:cNvSpPr/>
            <p:nvPr/>
          </p:nvSpPr>
          <p:spPr>
            <a:xfrm>
              <a:off x="5616000" y="268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bk object 17">
              <a:extLst>
                <a:ext uri="{FF2B5EF4-FFF2-40B4-BE49-F238E27FC236}">
                  <a16:creationId xmlns:a16="http://schemas.microsoft.com/office/drawing/2014/main" id="{C7C01030-0F5A-44E1-9E6E-B46F5AC2E995}"/>
                </a:ext>
              </a:extLst>
            </p:cNvPr>
            <p:cNvSpPr/>
            <p:nvPr/>
          </p:nvSpPr>
          <p:spPr>
            <a:xfrm>
              <a:off x="5616000" y="279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bk object 17">
              <a:extLst>
                <a:ext uri="{FF2B5EF4-FFF2-40B4-BE49-F238E27FC236}">
                  <a16:creationId xmlns:a16="http://schemas.microsoft.com/office/drawing/2014/main" id="{85F77F30-E4EE-4E6A-8369-E1C8F628AAE4}"/>
                </a:ext>
              </a:extLst>
            </p:cNvPr>
            <p:cNvSpPr/>
            <p:nvPr/>
          </p:nvSpPr>
          <p:spPr>
            <a:xfrm>
              <a:off x="5616000" y="289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bk object 17">
              <a:extLst>
                <a:ext uri="{FF2B5EF4-FFF2-40B4-BE49-F238E27FC236}">
                  <a16:creationId xmlns:a16="http://schemas.microsoft.com/office/drawing/2014/main" id="{B39B53D5-8A2B-4564-9411-FE6D66401B94}"/>
                </a:ext>
              </a:extLst>
            </p:cNvPr>
            <p:cNvSpPr/>
            <p:nvPr/>
          </p:nvSpPr>
          <p:spPr>
            <a:xfrm>
              <a:off x="5616000" y="300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bk object 17">
              <a:extLst>
                <a:ext uri="{FF2B5EF4-FFF2-40B4-BE49-F238E27FC236}">
                  <a16:creationId xmlns:a16="http://schemas.microsoft.com/office/drawing/2014/main" id="{2CC073C6-7242-4DFE-9147-EB666801DFF8}"/>
                </a:ext>
              </a:extLst>
            </p:cNvPr>
            <p:cNvSpPr/>
            <p:nvPr/>
          </p:nvSpPr>
          <p:spPr>
            <a:xfrm>
              <a:off x="5616000" y="311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bk object 17">
              <a:extLst>
                <a:ext uri="{FF2B5EF4-FFF2-40B4-BE49-F238E27FC236}">
                  <a16:creationId xmlns:a16="http://schemas.microsoft.com/office/drawing/2014/main" id="{87943C54-D61E-4A90-B237-4D160DA5DE29}"/>
                </a:ext>
              </a:extLst>
            </p:cNvPr>
            <p:cNvSpPr/>
            <p:nvPr/>
          </p:nvSpPr>
          <p:spPr>
            <a:xfrm>
              <a:off x="5616000" y="322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bk object 17">
              <a:extLst>
                <a:ext uri="{FF2B5EF4-FFF2-40B4-BE49-F238E27FC236}">
                  <a16:creationId xmlns:a16="http://schemas.microsoft.com/office/drawing/2014/main" id="{6DB6E813-BB4D-4255-91DC-51ACE60BD35C}"/>
                </a:ext>
              </a:extLst>
            </p:cNvPr>
            <p:cNvSpPr/>
            <p:nvPr/>
          </p:nvSpPr>
          <p:spPr>
            <a:xfrm>
              <a:off x="5616000" y="333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7" name="bk object 17">
              <a:extLst>
                <a:ext uri="{FF2B5EF4-FFF2-40B4-BE49-F238E27FC236}">
                  <a16:creationId xmlns:a16="http://schemas.microsoft.com/office/drawing/2014/main" id="{C794E662-EF96-4ADF-BDB1-C1ACF551A057}"/>
                </a:ext>
              </a:extLst>
            </p:cNvPr>
            <p:cNvSpPr/>
            <p:nvPr/>
          </p:nvSpPr>
          <p:spPr>
            <a:xfrm>
              <a:off x="561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bk object 17">
              <a:extLst>
                <a:ext uri="{FF2B5EF4-FFF2-40B4-BE49-F238E27FC236}">
                  <a16:creationId xmlns:a16="http://schemas.microsoft.com/office/drawing/2014/main" id="{829473EC-2CC9-4E34-8144-F0D1113C88A0}"/>
                </a:ext>
              </a:extLst>
            </p:cNvPr>
            <p:cNvSpPr/>
            <p:nvPr/>
          </p:nvSpPr>
          <p:spPr>
            <a:xfrm>
              <a:off x="5616000" y="354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bk object 17">
              <a:extLst>
                <a:ext uri="{FF2B5EF4-FFF2-40B4-BE49-F238E27FC236}">
                  <a16:creationId xmlns:a16="http://schemas.microsoft.com/office/drawing/2014/main" id="{9B266074-11DA-455F-AACD-771B9CA0DF39}"/>
                </a:ext>
              </a:extLst>
            </p:cNvPr>
            <p:cNvSpPr/>
            <p:nvPr/>
          </p:nvSpPr>
          <p:spPr>
            <a:xfrm>
              <a:off x="5616000" y="365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48" name="bk object 17">
              <a:extLst>
                <a:ext uri="{FF2B5EF4-FFF2-40B4-BE49-F238E27FC236}">
                  <a16:creationId xmlns:a16="http://schemas.microsoft.com/office/drawing/2014/main" id="{7C9F5BF0-FAD0-45D1-8182-8AB484DF3827}"/>
                </a:ext>
              </a:extLst>
            </p:cNvPr>
            <p:cNvSpPr/>
            <p:nvPr/>
          </p:nvSpPr>
          <p:spPr>
            <a:xfrm>
              <a:off x="5616000" y="376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bk object 17">
              <a:extLst>
                <a:ext uri="{FF2B5EF4-FFF2-40B4-BE49-F238E27FC236}">
                  <a16:creationId xmlns:a16="http://schemas.microsoft.com/office/drawing/2014/main" id="{24B3F6C9-5EC8-4607-9B9F-E90FDD6D0A66}"/>
                </a:ext>
              </a:extLst>
            </p:cNvPr>
            <p:cNvSpPr/>
            <p:nvPr/>
          </p:nvSpPr>
          <p:spPr>
            <a:xfrm>
              <a:off x="5616000" y="387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bk object 17">
              <a:extLst>
                <a:ext uri="{FF2B5EF4-FFF2-40B4-BE49-F238E27FC236}">
                  <a16:creationId xmlns:a16="http://schemas.microsoft.com/office/drawing/2014/main" id="{6AE49439-E4DC-436A-80A2-0B6AB54AF9C1}"/>
                </a:ext>
              </a:extLst>
            </p:cNvPr>
            <p:cNvSpPr/>
            <p:nvPr/>
          </p:nvSpPr>
          <p:spPr>
            <a:xfrm>
              <a:off x="561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bk object 17">
              <a:extLst>
                <a:ext uri="{FF2B5EF4-FFF2-40B4-BE49-F238E27FC236}">
                  <a16:creationId xmlns:a16="http://schemas.microsoft.com/office/drawing/2014/main" id="{6E3C1A7B-A844-4C09-84E2-D32F2BB4F028}"/>
                </a:ext>
              </a:extLst>
            </p:cNvPr>
            <p:cNvSpPr/>
            <p:nvPr/>
          </p:nvSpPr>
          <p:spPr>
            <a:xfrm>
              <a:off x="5616000" y="408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bk object 17">
              <a:extLst>
                <a:ext uri="{FF2B5EF4-FFF2-40B4-BE49-F238E27FC236}">
                  <a16:creationId xmlns:a16="http://schemas.microsoft.com/office/drawing/2014/main" id="{CB2E0042-21E9-4FC8-B012-CBE595ADD961}"/>
                </a:ext>
              </a:extLst>
            </p:cNvPr>
            <p:cNvSpPr/>
            <p:nvPr/>
          </p:nvSpPr>
          <p:spPr>
            <a:xfrm>
              <a:off x="5616000" y="419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78A7B7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bk object 17">
              <a:extLst>
                <a:ext uri="{FF2B5EF4-FFF2-40B4-BE49-F238E27FC236}">
                  <a16:creationId xmlns:a16="http://schemas.microsoft.com/office/drawing/2014/main" id="{86FBF239-66D3-41C0-9FC7-2E05C5B9DAF9}"/>
                </a:ext>
              </a:extLst>
            </p:cNvPr>
            <p:cNvSpPr/>
            <p:nvPr/>
          </p:nvSpPr>
          <p:spPr>
            <a:xfrm>
              <a:off x="5616000" y="430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bk object 17">
              <a:extLst>
                <a:ext uri="{FF2B5EF4-FFF2-40B4-BE49-F238E27FC236}">
                  <a16:creationId xmlns:a16="http://schemas.microsoft.com/office/drawing/2014/main" id="{08A41BEF-FB99-40A1-B506-24DF7686C1A2}"/>
                </a:ext>
              </a:extLst>
            </p:cNvPr>
            <p:cNvSpPr/>
            <p:nvPr/>
          </p:nvSpPr>
          <p:spPr>
            <a:xfrm>
              <a:off x="5616000" y="441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bk object 17">
              <a:extLst>
                <a:ext uri="{FF2B5EF4-FFF2-40B4-BE49-F238E27FC236}">
                  <a16:creationId xmlns:a16="http://schemas.microsoft.com/office/drawing/2014/main" id="{6E668F3F-0B56-45A3-BA12-ED11E059CD92}"/>
                </a:ext>
              </a:extLst>
            </p:cNvPr>
            <p:cNvSpPr/>
            <p:nvPr/>
          </p:nvSpPr>
          <p:spPr>
            <a:xfrm>
              <a:off x="5616000" y="451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bk object 17">
              <a:extLst>
                <a:ext uri="{FF2B5EF4-FFF2-40B4-BE49-F238E27FC236}">
                  <a16:creationId xmlns:a16="http://schemas.microsoft.com/office/drawing/2014/main" id="{F47AC3A8-626A-4732-A645-2755BC135F9A}"/>
                </a:ext>
              </a:extLst>
            </p:cNvPr>
            <p:cNvSpPr/>
            <p:nvPr/>
          </p:nvSpPr>
          <p:spPr>
            <a:xfrm>
              <a:off x="723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bk object 17">
              <a:extLst>
                <a:ext uri="{FF2B5EF4-FFF2-40B4-BE49-F238E27FC236}">
                  <a16:creationId xmlns:a16="http://schemas.microsoft.com/office/drawing/2014/main" id="{299D2B76-BAD8-4A01-A461-20D57885CBB3}"/>
                </a:ext>
              </a:extLst>
            </p:cNvPr>
            <p:cNvSpPr/>
            <p:nvPr/>
          </p:nvSpPr>
          <p:spPr>
            <a:xfrm>
              <a:off x="723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72" name="bk object 17">
              <a:extLst>
                <a:ext uri="{FF2B5EF4-FFF2-40B4-BE49-F238E27FC236}">
                  <a16:creationId xmlns:a16="http://schemas.microsoft.com/office/drawing/2014/main" id="{3A174E3D-8C98-49A0-B9B6-76A1B1DCC91C}"/>
                </a:ext>
              </a:extLst>
            </p:cNvPr>
            <p:cNvSpPr/>
            <p:nvPr/>
          </p:nvSpPr>
          <p:spPr>
            <a:xfrm>
              <a:off x="723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bk object 17">
              <a:extLst>
                <a:ext uri="{FF2B5EF4-FFF2-40B4-BE49-F238E27FC236}">
                  <a16:creationId xmlns:a16="http://schemas.microsoft.com/office/drawing/2014/main" id="{E08A0655-D47E-4B3C-9920-D8DF92C5B954}"/>
                </a:ext>
              </a:extLst>
            </p:cNvPr>
            <p:cNvSpPr/>
            <p:nvPr/>
          </p:nvSpPr>
          <p:spPr>
            <a:xfrm>
              <a:off x="7236000" y="268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86" name="bk object 17">
              <a:extLst>
                <a:ext uri="{FF2B5EF4-FFF2-40B4-BE49-F238E27FC236}">
                  <a16:creationId xmlns:a16="http://schemas.microsoft.com/office/drawing/2014/main" id="{1DA2CC29-820D-4244-B660-5FAD11F8C4BC}"/>
                </a:ext>
              </a:extLst>
            </p:cNvPr>
            <p:cNvSpPr/>
            <p:nvPr/>
          </p:nvSpPr>
          <p:spPr>
            <a:xfrm>
              <a:off x="7236000" y="279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bk object 17">
              <a:extLst>
                <a:ext uri="{FF2B5EF4-FFF2-40B4-BE49-F238E27FC236}">
                  <a16:creationId xmlns:a16="http://schemas.microsoft.com/office/drawing/2014/main" id="{935C6A5E-29A6-40E9-87D3-0EBDD5038379}"/>
                </a:ext>
              </a:extLst>
            </p:cNvPr>
            <p:cNvSpPr/>
            <p:nvPr/>
          </p:nvSpPr>
          <p:spPr>
            <a:xfrm>
              <a:off x="7236000" y="289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bk object 17">
              <a:extLst>
                <a:ext uri="{FF2B5EF4-FFF2-40B4-BE49-F238E27FC236}">
                  <a16:creationId xmlns:a16="http://schemas.microsoft.com/office/drawing/2014/main" id="{422DBE0A-9743-45E3-9C94-EF73C6DA7AA0}"/>
                </a:ext>
              </a:extLst>
            </p:cNvPr>
            <p:cNvSpPr/>
            <p:nvPr/>
          </p:nvSpPr>
          <p:spPr>
            <a:xfrm>
              <a:off x="7236000" y="300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07" name="bk object 17">
              <a:extLst>
                <a:ext uri="{FF2B5EF4-FFF2-40B4-BE49-F238E27FC236}">
                  <a16:creationId xmlns:a16="http://schemas.microsoft.com/office/drawing/2014/main" id="{BDE0B9F1-FEA6-4B09-ACAC-3068320DB8A8}"/>
                </a:ext>
              </a:extLst>
            </p:cNvPr>
            <p:cNvSpPr/>
            <p:nvPr/>
          </p:nvSpPr>
          <p:spPr>
            <a:xfrm>
              <a:off x="7236000" y="311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4" name="bk object 17">
              <a:extLst>
                <a:ext uri="{FF2B5EF4-FFF2-40B4-BE49-F238E27FC236}">
                  <a16:creationId xmlns:a16="http://schemas.microsoft.com/office/drawing/2014/main" id="{1352754C-8BEF-4117-9E3B-495EAC243EC0}"/>
                </a:ext>
              </a:extLst>
            </p:cNvPr>
            <p:cNvSpPr/>
            <p:nvPr/>
          </p:nvSpPr>
          <p:spPr>
            <a:xfrm>
              <a:off x="7236000" y="322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bk object 17">
              <a:extLst>
                <a:ext uri="{FF2B5EF4-FFF2-40B4-BE49-F238E27FC236}">
                  <a16:creationId xmlns:a16="http://schemas.microsoft.com/office/drawing/2014/main" id="{3F05D9DE-E26F-4190-B6F7-3C89ECC38ADD}"/>
                </a:ext>
              </a:extLst>
            </p:cNvPr>
            <p:cNvSpPr/>
            <p:nvPr/>
          </p:nvSpPr>
          <p:spPr>
            <a:xfrm>
              <a:off x="7236000" y="333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8" name="bk object 17">
              <a:extLst>
                <a:ext uri="{FF2B5EF4-FFF2-40B4-BE49-F238E27FC236}">
                  <a16:creationId xmlns:a16="http://schemas.microsoft.com/office/drawing/2014/main" id="{E26957CE-5665-4D14-A6A4-22944C528974}"/>
                </a:ext>
              </a:extLst>
            </p:cNvPr>
            <p:cNvSpPr/>
            <p:nvPr/>
          </p:nvSpPr>
          <p:spPr>
            <a:xfrm>
              <a:off x="723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bk object 17">
              <a:extLst>
                <a:ext uri="{FF2B5EF4-FFF2-40B4-BE49-F238E27FC236}">
                  <a16:creationId xmlns:a16="http://schemas.microsoft.com/office/drawing/2014/main" id="{EF3D62A0-F61C-4C23-8B1A-483DCD320962}"/>
                </a:ext>
              </a:extLst>
            </p:cNvPr>
            <p:cNvSpPr/>
            <p:nvPr/>
          </p:nvSpPr>
          <p:spPr>
            <a:xfrm>
              <a:off x="7236000" y="354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bk object 17">
              <a:extLst>
                <a:ext uri="{FF2B5EF4-FFF2-40B4-BE49-F238E27FC236}">
                  <a16:creationId xmlns:a16="http://schemas.microsoft.com/office/drawing/2014/main" id="{398CC781-B09F-478F-A66B-452A2317D14D}"/>
                </a:ext>
              </a:extLst>
            </p:cNvPr>
            <p:cNvSpPr/>
            <p:nvPr/>
          </p:nvSpPr>
          <p:spPr>
            <a:xfrm>
              <a:off x="7236000" y="365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9" name="bk object 17">
              <a:extLst>
                <a:ext uri="{FF2B5EF4-FFF2-40B4-BE49-F238E27FC236}">
                  <a16:creationId xmlns:a16="http://schemas.microsoft.com/office/drawing/2014/main" id="{C8FCCAA1-F79D-4585-AF3F-73BEFBB70F70}"/>
                </a:ext>
              </a:extLst>
            </p:cNvPr>
            <p:cNvSpPr/>
            <p:nvPr/>
          </p:nvSpPr>
          <p:spPr>
            <a:xfrm>
              <a:off x="7236000" y="376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bk object 17">
              <a:extLst>
                <a:ext uri="{FF2B5EF4-FFF2-40B4-BE49-F238E27FC236}">
                  <a16:creationId xmlns:a16="http://schemas.microsoft.com/office/drawing/2014/main" id="{250E79BB-3794-4968-87B1-EC7C95C0FB68}"/>
                </a:ext>
              </a:extLst>
            </p:cNvPr>
            <p:cNvSpPr/>
            <p:nvPr/>
          </p:nvSpPr>
          <p:spPr>
            <a:xfrm>
              <a:off x="7236000" y="387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bk object 17">
              <a:extLst>
                <a:ext uri="{FF2B5EF4-FFF2-40B4-BE49-F238E27FC236}">
                  <a16:creationId xmlns:a16="http://schemas.microsoft.com/office/drawing/2014/main" id="{919B034A-C513-40CA-B0BA-585AA22CCFCD}"/>
                </a:ext>
              </a:extLst>
            </p:cNvPr>
            <p:cNvSpPr/>
            <p:nvPr/>
          </p:nvSpPr>
          <p:spPr>
            <a:xfrm>
              <a:off x="723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70" name="bk object 17">
              <a:extLst>
                <a:ext uri="{FF2B5EF4-FFF2-40B4-BE49-F238E27FC236}">
                  <a16:creationId xmlns:a16="http://schemas.microsoft.com/office/drawing/2014/main" id="{384B8BC9-5889-4290-8889-918FDC404CF1}"/>
                </a:ext>
              </a:extLst>
            </p:cNvPr>
            <p:cNvSpPr/>
            <p:nvPr/>
          </p:nvSpPr>
          <p:spPr>
            <a:xfrm>
              <a:off x="7236000" y="4086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bk object 17">
              <a:extLst>
                <a:ext uri="{FF2B5EF4-FFF2-40B4-BE49-F238E27FC236}">
                  <a16:creationId xmlns:a16="http://schemas.microsoft.com/office/drawing/2014/main" id="{8B039294-AA00-4D01-A9FB-EF33CBD97188}"/>
                </a:ext>
              </a:extLst>
            </p:cNvPr>
            <p:cNvSpPr/>
            <p:nvPr/>
          </p:nvSpPr>
          <p:spPr>
            <a:xfrm>
              <a:off x="7236000" y="4194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bk object 17">
              <a:extLst>
                <a:ext uri="{FF2B5EF4-FFF2-40B4-BE49-F238E27FC236}">
                  <a16:creationId xmlns:a16="http://schemas.microsoft.com/office/drawing/2014/main" id="{5962C343-0A35-4E3E-8D33-D28BFC8491DC}"/>
                </a:ext>
              </a:extLst>
            </p:cNvPr>
            <p:cNvSpPr/>
            <p:nvPr/>
          </p:nvSpPr>
          <p:spPr>
            <a:xfrm>
              <a:off x="7236000" y="4302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k</a:t>
              </a: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bk object 17">
              <a:extLst>
                <a:ext uri="{FF2B5EF4-FFF2-40B4-BE49-F238E27FC236}">
                  <a16:creationId xmlns:a16="http://schemas.microsoft.com/office/drawing/2014/main" id="{DCC32742-41B6-43E8-A599-803D33438D20}"/>
                </a:ext>
              </a:extLst>
            </p:cNvPr>
            <p:cNvSpPr/>
            <p:nvPr/>
          </p:nvSpPr>
          <p:spPr>
            <a:xfrm>
              <a:off x="7236000" y="441002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bk object 17">
              <a:extLst>
                <a:ext uri="{FF2B5EF4-FFF2-40B4-BE49-F238E27FC236}">
                  <a16:creationId xmlns:a16="http://schemas.microsoft.com/office/drawing/2014/main" id="{96C4EB59-2BC6-4B60-AF84-CFE9E39FF883}"/>
                </a:ext>
              </a:extLst>
            </p:cNvPr>
            <p:cNvSpPr/>
            <p:nvPr/>
          </p:nvSpPr>
          <p:spPr>
            <a:xfrm>
              <a:off x="7236000" y="451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5" name="bk object 35">
              <a:extLst>
                <a:ext uri="{FF2B5EF4-FFF2-40B4-BE49-F238E27FC236}">
                  <a16:creationId xmlns:a16="http://schemas.microsoft.com/office/drawing/2014/main" id="{A90613D3-A562-4DF4-82D6-7DF9EDFAC633}"/>
                </a:ext>
              </a:extLst>
            </p:cNvPr>
            <p:cNvSpPr/>
            <p:nvPr/>
          </p:nvSpPr>
          <p:spPr>
            <a:xfrm>
              <a:off x="893696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bk object 35">
              <a:extLst>
                <a:ext uri="{FF2B5EF4-FFF2-40B4-BE49-F238E27FC236}">
                  <a16:creationId xmlns:a16="http://schemas.microsoft.com/office/drawing/2014/main" id="{335484CA-E423-434F-9A10-6391DF8E2A74}"/>
                </a:ext>
              </a:extLst>
            </p:cNvPr>
            <p:cNvSpPr/>
            <p:nvPr/>
          </p:nvSpPr>
          <p:spPr>
            <a:xfrm>
              <a:off x="906296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bk object 35">
              <a:extLst>
                <a:ext uri="{FF2B5EF4-FFF2-40B4-BE49-F238E27FC236}">
                  <a16:creationId xmlns:a16="http://schemas.microsoft.com/office/drawing/2014/main" id="{963F251F-89CB-46E2-BA1E-4CE34476C535}"/>
                </a:ext>
              </a:extLst>
            </p:cNvPr>
            <p:cNvSpPr/>
            <p:nvPr/>
          </p:nvSpPr>
          <p:spPr>
            <a:xfrm>
              <a:off x="918896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object 14">
              <a:extLst>
                <a:ext uri="{FF2B5EF4-FFF2-40B4-BE49-F238E27FC236}">
                  <a16:creationId xmlns:a16="http://schemas.microsoft.com/office/drawing/2014/main" id="{98D47BFF-35FC-44ED-ABE5-79B71BF47AD7}"/>
                </a:ext>
              </a:extLst>
            </p:cNvPr>
            <p:cNvSpPr txBox="1"/>
            <p:nvPr/>
          </p:nvSpPr>
          <p:spPr>
            <a:xfrm>
              <a:off x="8931600" y="5256000"/>
              <a:ext cx="92333" cy="25514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0" i="0" u="none" strike="noStrike" cap="none" spc="-50" normalizeH="0" baseline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cs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Yes</a:t>
              </a:r>
            </a:p>
          </p:txBody>
        </p:sp>
        <p:sp>
          <p:nvSpPr>
            <p:cNvPr id="320" name="object 14">
              <a:extLst>
                <a:ext uri="{FF2B5EF4-FFF2-40B4-BE49-F238E27FC236}">
                  <a16:creationId xmlns:a16="http://schemas.microsoft.com/office/drawing/2014/main" id="{9DB7637F-2704-4BF6-A304-4CDBFAB033B1}"/>
                </a:ext>
              </a:extLst>
            </p:cNvPr>
            <p:cNvSpPr txBox="1"/>
            <p:nvPr/>
          </p:nvSpPr>
          <p:spPr>
            <a:xfrm>
              <a:off x="9057600" y="5256000"/>
              <a:ext cx="92333" cy="25514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0" i="0" u="none" strike="noStrike" cap="none" spc="-50" normalizeH="0" baseline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cs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No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323" name="object 14">
              <a:extLst>
                <a:ext uri="{FF2B5EF4-FFF2-40B4-BE49-F238E27FC236}">
                  <a16:creationId xmlns:a16="http://schemas.microsoft.com/office/drawing/2014/main" id="{CE793CA3-A307-4D33-B689-F02CC8ED38AC}"/>
                </a:ext>
              </a:extLst>
            </p:cNvPr>
            <p:cNvSpPr txBox="1"/>
            <p:nvPr/>
          </p:nvSpPr>
          <p:spPr>
            <a:xfrm>
              <a:off x="9183600" y="5256000"/>
              <a:ext cx="92333" cy="70966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0" i="0" u="none" strike="noStrike" cap="none" spc="-50" normalizeH="0" baseline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cs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Data not available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367" name="bk object 35">
              <a:extLst>
                <a:ext uri="{FF2B5EF4-FFF2-40B4-BE49-F238E27FC236}">
                  <a16:creationId xmlns:a16="http://schemas.microsoft.com/office/drawing/2014/main" id="{9A3091EF-605E-4CB8-AC22-DC2E3DBFDC6B}"/>
                </a:ext>
              </a:extLst>
            </p:cNvPr>
            <p:cNvSpPr/>
            <p:nvPr/>
          </p:nvSpPr>
          <p:spPr>
            <a:xfrm>
              <a:off x="2399004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object 14">
              <a:extLst>
                <a:ext uri="{FF2B5EF4-FFF2-40B4-BE49-F238E27FC236}">
                  <a16:creationId xmlns:a16="http://schemas.microsoft.com/office/drawing/2014/main" id="{5C947D49-4A9F-4DBD-A854-8D88CE53EADC}"/>
                </a:ext>
              </a:extLst>
            </p:cNvPr>
            <p:cNvSpPr txBox="1"/>
            <p:nvPr/>
          </p:nvSpPr>
          <p:spPr>
            <a:xfrm>
              <a:off x="2390400" y="5256000"/>
              <a:ext cx="92333" cy="125151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Criminalized and/or prosecuted</a:t>
              </a:r>
            </a:p>
          </p:txBody>
        </p:sp>
        <p:sp>
          <p:nvSpPr>
            <p:cNvPr id="343" name="bk object 35">
              <a:extLst>
                <a:ext uri="{FF2B5EF4-FFF2-40B4-BE49-F238E27FC236}">
                  <a16:creationId xmlns:a16="http://schemas.microsoft.com/office/drawing/2014/main" id="{E6A0109F-A8A8-4590-8F78-AB488A90286A}"/>
                </a:ext>
              </a:extLst>
            </p:cNvPr>
            <p:cNvSpPr/>
            <p:nvPr/>
          </p:nvSpPr>
          <p:spPr>
            <a:xfrm>
              <a:off x="2525004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object 14">
              <a:extLst>
                <a:ext uri="{FF2B5EF4-FFF2-40B4-BE49-F238E27FC236}">
                  <a16:creationId xmlns:a16="http://schemas.microsoft.com/office/drawing/2014/main" id="{26BF3061-4CA6-4C5C-8191-E96DEE4E406A}"/>
                </a:ext>
              </a:extLst>
            </p:cNvPr>
            <p:cNvSpPr txBox="1"/>
            <p:nvPr/>
          </p:nvSpPr>
          <p:spPr>
            <a:xfrm>
              <a:off x="2516400" y="5256000"/>
              <a:ext cx="92333" cy="142171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Neither criminalized nor prosecuted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341" name="bk object 35">
              <a:extLst>
                <a:ext uri="{FF2B5EF4-FFF2-40B4-BE49-F238E27FC236}">
                  <a16:creationId xmlns:a16="http://schemas.microsoft.com/office/drawing/2014/main" id="{2F27AC9D-4FA9-43F4-9663-2C1010F0D9EC}"/>
                </a:ext>
              </a:extLst>
            </p:cNvPr>
            <p:cNvSpPr/>
            <p:nvPr/>
          </p:nvSpPr>
          <p:spPr>
            <a:xfrm>
              <a:off x="2651004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object 14">
              <a:extLst>
                <a:ext uri="{FF2B5EF4-FFF2-40B4-BE49-F238E27FC236}">
                  <a16:creationId xmlns:a16="http://schemas.microsoft.com/office/drawing/2014/main" id="{B356CDA9-2CD4-4C04-A9BA-8383F44D2BDF}"/>
                </a:ext>
              </a:extLst>
            </p:cNvPr>
            <p:cNvSpPr txBox="1"/>
            <p:nvPr/>
          </p:nvSpPr>
          <p:spPr>
            <a:xfrm>
              <a:off x="2642400" y="5256000"/>
              <a:ext cx="92333" cy="141118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Data not available</a:t>
              </a:r>
            </a:p>
          </p:txBody>
        </p:sp>
        <p:sp>
          <p:nvSpPr>
            <p:cNvPr id="405" name="bk object 35">
              <a:extLst>
                <a:ext uri="{FF2B5EF4-FFF2-40B4-BE49-F238E27FC236}">
                  <a16:creationId xmlns:a16="http://schemas.microsoft.com/office/drawing/2014/main" id="{D4C46410-2B95-4331-986C-98610FB71104}"/>
                </a:ext>
              </a:extLst>
            </p:cNvPr>
            <p:cNvSpPr/>
            <p:nvPr/>
          </p:nvSpPr>
          <p:spPr>
            <a:xfrm>
              <a:off x="3114000" y="5112000"/>
              <a:ext cx="73025" cy="65863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bk object 35">
              <a:extLst>
                <a:ext uri="{FF2B5EF4-FFF2-40B4-BE49-F238E27FC236}">
                  <a16:creationId xmlns:a16="http://schemas.microsoft.com/office/drawing/2014/main" id="{217BB079-63F8-4070-99BB-353596CD1244}"/>
                </a:ext>
              </a:extLst>
            </p:cNvPr>
            <p:cNvSpPr/>
            <p:nvPr/>
          </p:nvSpPr>
          <p:spPr>
            <a:xfrm>
              <a:off x="3294000" y="5112000"/>
              <a:ext cx="73025" cy="65863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bk object 35">
              <a:extLst>
                <a:ext uri="{FF2B5EF4-FFF2-40B4-BE49-F238E27FC236}">
                  <a16:creationId xmlns:a16="http://schemas.microsoft.com/office/drawing/2014/main" id="{0E695B80-B026-4B58-BA67-5C171C045A13}"/>
                </a:ext>
              </a:extLst>
            </p:cNvPr>
            <p:cNvSpPr/>
            <p:nvPr/>
          </p:nvSpPr>
          <p:spPr>
            <a:xfrm>
              <a:off x="3474000" y="5112000"/>
              <a:ext cx="73025" cy="65863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bk object 35">
              <a:extLst>
                <a:ext uri="{FF2B5EF4-FFF2-40B4-BE49-F238E27FC236}">
                  <a16:creationId xmlns:a16="http://schemas.microsoft.com/office/drawing/2014/main" id="{642EF20E-79F1-4697-B6D4-1C322BBDA775}"/>
                </a:ext>
              </a:extLst>
            </p:cNvPr>
            <p:cNvSpPr/>
            <p:nvPr/>
          </p:nvSpPr>
          <p:spPr>
            <a:xfrm>
              <a:off x="3600000" y="5112000"/>
              <a:ext cx="73025" cy="65863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" name="bk object 35">
              <a:extLst>
                <a:ext uri="{FF2B5EF4-FFF2-40B4-BE49-F238E27FC236}">
                  <a16:creationId xmlns:a16="http://schemas.microsoft.com/office/drawing/2014/main" id="{EA270777-460D-412A-A0D4-8C07387DA12F}"/>
                </a:ext>
              </a:extLst>
            </p:cNvPr>
            <p:cNvSpPr/>
            <p:nvPr/>
          </p:nvSpPr>
          <p:spPr>
            <a:xfrm>
              <a:off x="5490838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" name="bk object 35">
              <a:extLst>
                <a:ext uri="{FF2B5EF4-FFF2-40B4-BE49-F238E27FC236}">
                  <a16:creationId xmlns:a16="http://schemas.microsoft.com/office/drawing/2014/main" id="{2E7EA88B-4F0F-4D02-99FD-C7B6FE07B1B9}"/>
                </a:ext>
              </a:extLst>
            </p:cNvPr>
            <p:cNvSpPr/>
            <p:nvPr/>
          </p:nvSpPr>
          <p:spPr>
            <a:xfrm>
              <a:off x="563400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object 14">
              <a:extLst>
                <a:ext uri="{FF2B5EF4-FFF2-40B4-BE49-F238E27FC236}">
                  <a16:creationId xmlns:a16="http://schemas.microsoft.com/office/drawing/2014/main" id="{4F533222-0A99-48EC-B273-132F887877BD}"/>
                </a:ext>
              </a:extLst>
            </p:cNvPr>
            <p:cNvSpPr txBox="1"/>
            <p:nvPr/>
          </p:nvSpPr>
          <p:spPr>
            <a:xfrm>
              <a:off x="3085200" y="5241876"/>
              <a:ext cx="129587" cy="111211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Any criminalization or punitive regulation of sex work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404" name="object 14">
              <a:extLst>
                <a:ext uri="{FF2B5EF4-FFF2-40B4-BE49-F238E27FC236}">
                  <a16:creationId xmlns:a16="http://schemas.microsoft.com/office/drawing/2014/main" id="{3C6AE11F-687D-4630-BE28-7AAFCD697B69}"/>
                </a:ext>
              </a:extLst>
            </p:cNvPr>
            <p:cNvSpPr txBox="1"/>
            <p:nvPr/>
          </p:nvSpPr>
          <p:spPr>
            <a:xfrm>
              <a:off x="3265200" y="5241876"/>
              <a:ext cx="129587" cy="138107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Sex work is not subject to punitive regulations or is not criminalized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380" name="object 14">
              <a:extLst>
                <a:ext uri="{FF2B5EF4-FFF2-40B4-BE49-F238E27FC236}">
                  <a16:creationId xmlns:a16="http://schemas.microsoft.com/office/drawing/2014/main" id="{7DDB6213-2E3F-4F09-BBF1-63ECE47DC5E5}"/>
                </a:ext>
              </a:extLst>
            </p:cNvPr>
            <p:cNvSpPr txBox="1"/>
            <p:nvPr/>
          </p:nvSpPr>
          <p:spPr>
            <a:xfrm>
              <a:off x="3445200" y="5241875"/>
              <a:ext cx="129587" cy="106531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Issue is determined/differs at subnational level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378" name="object 14">
              <a:extLst>
                <a:ext uri="{FF2B5EF4-FFF2-40B4-BE49-F238E27FC236}">
                  <a16:creationId xmlns:a16="http://schemas.microsoft.com/office/drawing/2014/main" id="{0398824A-D139-4CC5-8EF3-8B8075C58F92}"/>
                </a:ext>
              </a:extLst>
            </p:cNvPr>
            <p:cNvSpPr txBox="1"/>
            <p:nvPr/>
          </p:nvSpPr>
          <p:spPr>
            <a:xfrm>
              <a:off x="3592800" y="5241875"/>
              <a:ext cx="92333" cy="68011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Data not available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421" name="bk object 35">
              <a:extLst>
                <a:ext uri="{FF2B5EF4-FFF2-40B4-BE49-F238E27FC236}">
                  <a16:creationId xmlns:a16="http://schemas.microsoft.com/office/drawing/2014/main" id="{A2500DE3-7740-49A4-A5CA-CBD86AA343F5}"/>
                </a:ext>
              </a:extLst>
            </p:cNvPr>
            <p:cNvSpPr/>
            <p:nvPr/>
          </p:nvSpPr>
          <p:spPr>
            <a:xfrm>
              <a:off x="388800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bk object 35">
              <a:extLst>
                <a:ext uri="{FF2B5EF4-FFF2-40B4-BE49-F238E27FC236}">
                  <a16:creationId xmlns:a16="http://schemas.microsoft.com/office/drawing/2014/main" id="{7A87B60D-9ABF-4ACC-B2B1-DB6727F3008E}"/>
                </a:ext>
              </a:extLst>
            </p:cNvPr>
            <p:cNvSpPr/>
            <p:nvPr/>
          </p:nvSpPr>
          <p:spPr>
            <a:xfrm>
              <a:off x="403200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bk object 35">
              <a:extLst>
                <a:ext uri="{FF2B5EF4-FFF2-40B4-BE49-F238E27FC236}">
                  <a16:creationId xmlns:a16="http://schemas.microsoft.com/office/drawing/2014/main" id="{F80A505A-CE92-423A-9E8C-86635D64253F}"/>
                </a:ext>
              </a:extLst>
            </p:cNvPr>
            <p:cNvSpPr/>
            <p:nvPr/>
          </p:nvSpPr>
          <p:spPr>
            <a:xfrm>
              <a:off x="423360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bk object 35">
              <a:extLst>
                <a:ext uri="{FF2B5EF4-FFF2-40B4-BE49-F238E27FC236}">
                  <a16:creationId xmlns:a16="http://schemas.microsoft.com/office/drawing/2014/main" id="{2478B6CC-03E1-4EE2-81DD-EF7AFF19612C}"/>
                </a:ext>
              </a:extLst>
            </p:cNvPr>
            <p:cNvSpPr/>
            <p:nvPr/>
          </p:nvSpPr>
          <p:spPr>
            <a:xfrm>
              <a:off x="441000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object 14">
              <a:extLst>
                <a:ext uri="{FF2B5EF4-FFF2-40B4-BE49-F238E27FC236}">
                  <a16:creationId xmlns:a16="http://schemas.microsoft.com/office/drawing/2014/main" id="{8C1D6748-38E7-46B1-AD5A-8C61D68BC3A4}"/>
                </a:ext>
              </a:extLst>
            </p:cNvPr>
            <p:cNvSpPr txBox="1"/>
            <p:nvPr/>
          </p:nvSpPr>
          <p:spPr>
            <a:xfrm>
              <a:off x="3880800" y="5256000"/>
              <a:ext cx="92333" cy="53614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Death penalty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420" name="object 14">
              <a:extLst>
                <a:ext uri="{FF2B5EF4-FFF2-40B4-BE49-F238E27FC236}">
                  <a16:creationId xmlns:a16="http://schemas.microsoft.com/office/drawing/2014/main" id="{88D6EDCB-1E0A-44C6-B56E-9A9FE3876F74}"/>
                </a:ext>
              </a:extLst>
            </p:cNvPr>
            <p:cNvSpPr txBox="1"/>
            <p:nvPr/>
          </p:nvSpPr>
          <p:spPr>
            <a:xfrm>
              <a:off x="4003200" y="5256000"/>
              <a:ext cx="129587" cy="125151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Imprisonment (14 years–life, up to 14 years) or no penalty specified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418" name="object 14">
              <a:extLst>
                <a:ext uri="{FF2B5EF4-FFF2-40B4-BE49-F238E27FC236}">
                  <a16:creationId xmlns:a16="http://schemas.microsoft.com/office/drawing/2014/main" id="{1CF0DD9A-2728-4DAB-A19A-82E0FBF08F09}"/>
                </a:ext>
              </a:extLst>
            </p:cNvPr>
            <p:cNvSpPr txBox="1"/>
            <p:nvPr/>
          </p:nvSpPr>
          <p:spPr>
            <a:xfrm>
              <a:off x="4183200" y="5256000"/>
              <a:ext cx="193707" cy="145902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Laws penalizing same-sex sexual acts have been decriminalized or never existed, or no specific legislation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416" name="object 14">
              <a:extLst>
                <a:ext uri="{FF2B5EF4-FFF2-40B4-BE49-F238E27FC236}">
                  <a16:creationId xmlns:a16="http://schemas.microsoft.com/office/drawing/2014/main" id="{F96AF907-D073-4699-A10D-C56717A291F3}"/>
                </a:ext>
              </a:extLst>
            </p:cNvPr>
            <p:cNvSpPr txBox="1"/>
            <p:nvPr/>
          </p:nvSpPr>
          <p:spPr>
            <a:xfrm>
              <a:off x="4402800" y="5256000"/>
              <a:ext cx="92333" cy="7189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Data not available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515" name="object 14">
              <a:extLst>
                <a:ext uri="{FF2B5EF4-FFF2-40B4-BE49-F238E27FC236}">
                  <a16:creationId xmlns:a16="http://schemas.microsoft.com/office/drawing/2014/main" id="{75C039BB-CE2F-4154-84BC-3378B011C622}"/>
                </a:ext>
              </a:extLst>
            </p:cNvPr>
            <p:cNvSpPr txBox="1"/>
            <p:nvPr/>
          </p:nvSpPr>
          <p:spPr>
            <a:xfrm>
              <a:off x="5485479" y="5255999"/>
              <a:ext cx="92333" cy="135614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Yes, for adolescents younger than 18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513" name="object 14">
              <a:extLst>
                <a:ext uri="{FF2B5EF4-FFF2-40B4-BE49-F238E27FC236}">
                  <a16:creationId xmlns:a16="http://schemas.microsoft.com/office/drawing/2014/main" id="{BA6452D6-A832-4501-B528-B77D81044577}"/>
                </a:ext>
              </a:extLst>
            </p:cNvPr>
            <p:cNvSpPr txBox="1"/>
            <p:nvPr/>
          </p:nvSpPr>
          <p:spPr>
            <a:xfrm>
              <a:off x="5623200" y="5256000"/>
              <a:ext cx="129587" cy="107281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Yes, for adolescents younger than 14 and 16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510" name="bk object 35">
              <a:extLst>
                <a:ext uri="{FF2B5EF4-FFF2-40B4-BE49-F238E27FC236}">
                  <a16:creationId xmlns:a16="http://schemas.microsoft.com/office/drawing/2014/main" id="{85DA71EA-C46E-42A1-ADAC-6B5F89FBC07D}"/>
                </a:ext>
              </a:extLst>
            </p:cNvPr>
            <p:cNvSpPr/>
            <p:nvPr/>
          </p:nvSpPr>
          <p:spPr>
            <a:xfrm>
              <a:off x="577976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" name="bk object 35">
              <a:extLst>
                <a:ext uri="{FF2B5EF4-FFF2-40B4-BE49-F238E27FC236}">
                  <a16:creationId xmlns:a16="http://schemas.microsoft.com/office/drawing/2014/main" id="{7EDA97F5-0BD5-4931-9A13-CEDE01E0315D}"/>
                </a:ext>
              </a:extLst>
            </p:cNvPr>
            <p:cNvSpPr/>
            <p:nvPr/>
          </p:nvSpPr>
          <p:spPr>
            <a:xfrm>
              <a:off x="590576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" name="bk object 35">
              <a:extLst>
                <a:ext uri="{FF2B5EF4-FFF2-40B4-BE49-F238E27FC236}">
                  <a16:creationId xmlns:a16="http://schemas.microsoft.com/office/drawing/2014/main" id="{DA9D486C-0753-4291-806F-E03E79205BBC}"/>
                </a:ext>
              </a:extLst>
            </p:cNvPr>
            <p:cNvSpPr/>
            <p:nvPr/>
          </p:nvSpPr>
          <p:spPr>
            <a:xfrm>
              <a:off x="603176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" name="object 14">
              <a:extLst>
                <a:ext uri="{FF2B5EF4-FFF2-40B4-BE49-F238E27FC236}">
                  <a16:creationId xmlns:a16="http://schemas.microsoft.com/office/drawing/2014/main" id="{47EBA742-8BB6-49F2-A1D3-D33E881CEE34}"/>
                </a:ext>
              </a:extLst>
            </p:cNvPr>
            <p:cNvSpPr txBox="1"/>
            <p:nvPr/>
          </p:nvSpPr>
          <p:spPr>
            <a:xfrm>
              <a:off x="5774400" y="5256001"/>
              <a:ext cx="92333" cy="135614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Yes, for adolescents younger than 12</a:t>
              </a:r>
            </a:p>
          </p:txBody>
        </p:sp>
        <p:sp>
          <p:nvSpPr>
            <p:cNvPr id="509" name="object 14">
              <a:extLst>
                <a:ext uri="{FF2B5EF4-FFF2-40B4-BE49-F238E27FC236}">
                  <a16:creationId xmlns:a16="http://schemas.microsoft.com/office/drawing/2014/main" id="{F85DF962-A354-4F53-991F-EBEC30C16207}"/>
                </a:ext>
              </a:extLst>
            </p:cNvPr>
            <p:cNvSpPr txBox="1"/>
            <p:nvPr/>
          </p:nvSpPr>
          <p:spPr>
            <a:xfrm>
              <a:off x="5900400" y="5256000"/>
              <a:ext cx="92333" cy="25514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No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507" name="object 14">
              <a:extLst>
                <a:ext uri="{FF2B5EF4-FFF2-40B4-BE49-F238E27FC236}">
                  <a16:creationId xmlns:a16="http://schemas.microsoft.com/office/drawing/2014/main" id="{F814A2D3-C046-4A61-B114-B0197FB21FD2}"/>
                </a:ext>
              </a:extLst>
            </p:cNvPr>
            <p:cNvSpPr txBox="1"/>
            <p:nvPr/>
          </p:nvSpPr>
          <p:spPr>
            <a:xfrm>
              <a:off x="6026400" y="5256000"/>
              <a:ext cx="92333" cy="66598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Data not available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528" name="bk object 35">
              <a:extLst>
                <a:ext uri="{FF2B5EF4-FFF2-40B4-BE49-F238E27FC236}">
                  <a16:creationId xmlns:a16="http://schemas.microsoft.com/office/drawing/2014/main" id="{E25363D8-B725-42FF-B526-CFBE335FA6A6}"/>
                </a:ext>
              </a:extLst>
            </p:cNvPr>
            <p:cNvSpPr/>
            <p:nvPr/>
          </p:nvSpPr>
          <p:spPr>
            <a:xfrm>
              <a:off x="713880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" name="bk object 35">
              <a:extLst>
                <a:ext uri="{FF2B5EF4-FFF2-40B4-BE49-F238E27FC236}">
                  <a16:creationId xmlns:a16="http://schemas.microsoft.com/office/drawing/2014/main" id="{AD5A7E15-90A5-49FF-8071-7DB8392859D6}"/>
                </a:ext>
              </a:extLst>
            </p:cNvPr>
            <p:cNvSpPr/>
            <p:nvPr/>
          </p:nvSpPr>
          <p:spPr>
            <a:xfrm>
              <a:off x="729000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" name="bk object 35">
              <a:extLst>
                <a:ext uri="{FF2B5EF4-FFF2-40B4-BE49-F238E27FC236}">
                  <a16:creationId xmlns:a16="http://schemas.microsoft.com/office/drawing/2014/main" id="{3471CBDE-43AA-4C46-8CA2-8606BC0389BD}"/>
                </a:ext>
              </a:extLst>
            </p:cNvPr>
            <p:cNvSpPr/>
            <p:nvPr/>
          </p:nvSpPr>
          <p:spPr>
            <a:xfrm>
              <a:off x="744296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" name="bk object 35">
              <a:extLst>
                <a:ext uri="{FF2B5EF4-FFF2-40B4-BE49-F238E27FC236}">
                  <a16:creationId xmlns:a16="http://schemas.microsoft.com/office/drawing/2014/main" id="{0A0084BA-EDA2-48B6-9FDF-FD28017A6115}"/>
                </a:ext>
              </a:extLst>
            </p:cNvPr>
            <p:cNvSpPr/>
            <p:nvPr/>
          </p:nvSpPr>
          <p:spPr>
            <a:xfrm>
              <a:off x="756896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" name="object 14">
              <a:extLst>
                <a:ext uri="{FF2B5EF4-FFF2-40B4-BE49-F238E27FC236}">
                  <a16:creationId xmlns:a16="http://schemas.microsoft.com/office/drawing/2014/main" id="{62F0386D-9F4D-4977-B705-D167976C735E}"/>
                </a:ext>
              </a:extLst>
            </p:cNvPr>
            <p:cNvSpPr txBox="1"/>
            <p:nvPr/>
          </p:nvSpPr>
          <p:spPr>
            <a:xfrm>
              <a:off x="7131600" y="5256000"/>
              <a:ext cx="92333" cy="25514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Yes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527" name="object 14">
              <a:extLst>
                <a:ext uri="{FF2B5EF4-FFF2-40B4-BE49-F238E27FC236}">
                  <a16:creationId xmlns:a16="http://schemas.microsoft.com/office/drawing/2014/main" id="{6E4A009A-FEDB-4397-AB05-E44C3A4C0B64}"/>
                </a:ext>
              </a:extLst>
            </p:cNvPr>
            <p:cNvSpPr txBox="1"/>
            <p:nvPr/>
          </p:nvSpPr>
          <p:spPr>
            <a:xfrm>
              <a:off x="7264800" y="5256000"/>
              <a:ext cx="129587" cy="125151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No, but prosecutions exist based on general criminal laws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525" name="object 14">
              <a:extLst>
                <a:ext uri="{FF2B5EF4-FFF2-40B4-BE49-F238E27FC236}">
                  <a16:creationId xmlns:a16="http://schemas.microsoft.com/office/drawing/2014/main" id="{539F2A92-CBA8-4DB7-BBB2-17ECDF56479C}"/>
                </a:ext>
              </a:extLst>
            </p:cNvPr>
            <p:cNvSpPr txBox="1"/>
            <p:nvPr/>
          </p:nvSpPr>
          <p:spPr>
            <a:xfrm>
              <a:off x="7437600" y="5256000"/>
              <a:ext cx="92333" cy="25514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No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523" name="object 14">
              <a:extLst>
                <a:ext uri="{FF2B5EF4-FFF2-40B4-BE49-F238E27FC236}">
                  <a16:creationId xmlns:a16="http://schemas.microsoft.com/office/drawing/2014/main" id="{D50A9999-19B1-4994-9026-6963C63CD418}"/>
                </a:ext>
              </a:extLst>
            </p:cNvPr>
            <p:cNvSpPr txBox="1"/>
            <p:nvPr/>
          </p:nvSpPr>
          <p:spPr>
            <a:xfrm>
              <a:off x="7563600" y="5256000"/>
              <a:ext cx="92333" cy="76345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Data not available</a:t>
              </a:r>
            </a:p>
          </p:txBody>
        </p:sp>
        <p:sp>
          <p:nvSpPr>
            <p:cNvPr id="544" name="bk object 35">
              <a:extLst>
                <a:ext uri="{FF2B5EF4-FFF2-40B4-BE49-F238E27FC236}">
                  <a16:creationId xmlns:a16="http://schemas.microsoft.com/office/drawing/2014/main" id="{08A0C59D-7751-452E-B559-023E1363C85F}"/>
                </a:ext>
              </a:extLst>
            </p:cNvPr>
            <p:cNvSpPr/>
            <p:nvPr/>
          </p:nvSpPr>
          <p:spPr>
            <a:xfrm>
              <a:off x="8107935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" name="bk object 35">
              <a:extLst>
                <a:ext uri="{FF2B5EF4-FFF2-40B4-BE49-F238E27FC236}">
                  <a16:creationId xmlns:a16="http://schemas.microsoft.com/office/drawing/2014/main" id="{2B6685C8-2544-4018-B1C1-4AD2B0E7E83C}"/>
                </a:ext>
              </a:extLst>
            </p:cNvPr>
            <p:cNvSpPr/>
            <p:nvPr/>
          </p:nvSpPr>
          <p:spPr>
            <a:xfrm>
              <a:off x="8233935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" name="bk object 35">
              <a:extLst>
                <a:ext uri="{FF2B5EF4-FFF2-40B4-BE49-F238E27FC236}">
                  <a16:creationId xmlns:a16="http://schemas.microsoft.com/office/drawing/2014/main" id="{0579B16C-98F1-42DC-A232-A5A27869A3E2}"/>
                </a:ext>
              </a:extLst>
            </p:cNvPr>
            <p:cNvSpPr/>
            <p:nvPr/>
          </p:nvSpPr>
          <p:spPr>
            <a:xfrm>
              <a:off x="8359935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id="{38792DEA-E96C-43DC-BE62-D9018DB35D22}"/>
                </a:ext>
              </a:extLst>
            </p:cNvPr>
            <p:cNvGrpSpPr/>
            <p:nvPr/>
          </p:nvGrpSpPr>
          <p:grpSpPr>
            <a:xfrm>
              <a:off x="8107200" y="5256000"/>
              <a:ext cx="344333" cy="709661"/>
              <a:chOff x="8931600" y="4860000"/>
              <a:chExt cx="344333" cy="709661"/>
            </a:xfrm>
          </p:grpSpPr>
          <p:sp>
            <p:nvSpPr>
              <p:cNvPr id="579" name="object 14">
                <a:extLst>
                  <a:ext uri="{FF2B5EF4-FFF2-40B4-BE49-F238E27FC236}">
                    <a16:creationId xmlns:a16="http://schemas.microsoft.com/office/drawing/2014/main" id="{00E42094-3A68-4DC8-92AE-0ED12DF6BFEF}"/>
                  </a:ext>
                </a:extLst>
              </p:cNvPr>
              <p:cNvSpPr txBox="1"/>
              <p:nvPr/>
            </p:nvSpPr>
            <p:spPr>
              <a:xfrm>
                <a:off x="8931600" y="4860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</a:t>
                </a:r>
              </a:p>
            </p:txBody>
          </p:sp>
          <p:sp>
            <p:nvSpPr>
              <p:cNvPr id="580" name="object 14">
                <a:extLst>
                  <a:ext uri="{FF2B5EF4-FFF2-40B4-BE49-F238E27FC236}">
                    <a16:creationId xmlns:a16="http://schemas.microsoft.com/office/drawing/2014/main" id="{130C594F-E7DD-4C16-B0E2-B5D0AC12D2F1}"/>
                  </a:ext>
                </a:extLst>
              </p:cNvPr>
              <p:cNvSpPr txBox="1"/>
              <p:nvPr/>
            </p:nvSpPr>
            <p:spPr>
              <a:xfrm>
                <a:off x="9057600" y="4860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81" name="object 14">
                <a:extLst>
                  <a:ext uri="{FF2B5EF4-FFF2-40B4-BE49-F238E27FC236}">
                    <a16:creationId xmlns:a16="http://schemas.microsoft.com/office/drawing/2014/main" id="{1D9981F4-CD49-4EF2-B410-0F5C41453980}"/>
                  </a:ext>
                </a:extLst>
              </p:cNvPr>
              <p:cNvSpPr txBox="1"/>
              <p:nvPr/>
            </p:nvSpPr>
            <p:spPr>
              <a:xfrm>
                <a:off x="9183600" y="4860000"/>
                <a:ext cx="92333" cy="709661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A198DF2-4CD6-4D19-B642-EC668F3D9429}"/>
                </a:ext>
              </a:extLst>
            </p:cNvPr>
            <p:cNvGrpSpPr/>
            <p:nvPr/>
          </p:nvGrpSpPr>
          <p:grpSpPr>
            <a:xfrm>
              <a:off x="6436800" y="5112000"/>
              <a:ext cx="344333" cy="853661"/>
              <a:chOff x="6382800" y="4680000"/>
              <a:chExt cx="344333" cy="853661"/>
            </a:xfrm>
          </p:grpSpPr>
          <p:sp>
            <p:nvSpPr>
              <p:cNvPr id="583" name="bk object 35">
                <a:extLst>
                  <a:ext uri="{FF2B5EF4-FFF2-40B4-BE49-F238E27FC236}">
                    <a16:creationId xmlns:a16="http://schemas.microsoft.com/office/drawing/2014/main" id="{168CEF42-B1B4-4CBA-99B4-0253ECB9E0B4}"/>
                  </a:ext>
                </a:extLst>
              </p:cNvPr>
              <p:cNvSpPr/>
              <p:nvPr/>
            </p:nvSpPr>
            <p:spPr>
              <a:xfrm>
                <a:off x="63835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4" name="bk object 35">
                <a:extLst>
                  <a:ext uri="{FF2B5EF4-FFF2-40B4-BE49-F238E27FC236}">
                    <a16:creationId xmlns:a16="http://schemas.microsoft.com/office/drawing/2014/main" id="{AEA716C8-0816-4615-AD49-558D70F8B3C8}"/>
                  </a:ext>
                </a:extLst>
              </p:cNvPr>
              <p:cNvSpPr/>
              <p:nvPr/>
            </p:nvSpPr>
            <p:spPr>
              <a:xfrm>
                <a:off x="65095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5" name="bk object 35">
                <a:extLst>
                  <a:ext uri="{FF2B5EF4-FFF2-40B4-BE49-F238E27FC236}">
                    <a16:creationId xmlns:a16="http://schemas.microsoft.com/office/drawing/2014/main" id="{2A961FA6-9593-4B76-9C56-9F4EC37AA8B3}"/>
                  </a:ext>
                </a:extLst>
              </p:cNvPr>
              <p:cNvSpPr/>
              <p:nvPr/>
            </p:nvSpPr>
            <p:spPr>
              <a:xfrm>
                <a:off x="66355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B1DC4957-11E9-49D7-BB6C-E55879ED318D}"/>
                  </a:ext>
                </a:extLst>
              </p:cNvPr>
              <p:cNvGrpSpPr/>
              <p:nvPr/>
            </p:nvGrpSpPr>
            <p:grpSpPr>
              <a:xfrm>
                <a:off x="6382800" y="4824000"/>
                <a:ext cx="344333" cy="709661"/>
                <a:chOff x="8931600" y="4860000"/>
                <a:chExt cx="344333" cy="709661"/>
              </a:xfrm>
            </p:grpSpPr>
            <p:sp>
              <p:nvSpPr>
                <p:cNvPr id="587" name="object 14">
                  <a:extLst>
                    <a:ext uri="{FF2B5EF4-FFF2-40B4-BE49-F238E27FC236}">
                      <a16:creationId xmlns:a16="http://schemas.microsoft.com/office/drawing/2014/main" id="{B74FEA7B-3976-4191-BC68-EEDFEECC5442}"/>
                    </a:ext>
                  </a:extLst>
                </p:cNvPr>
                <p:cNvSpPr txBox="1"/>
                <p:nvPr/>
              </p:nvSpPr>
              <p:spPr>
                <a:xfrm>
                  <a:off x="8931600" y="4860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Yes</a:t>
                  </a:r>
                </a:p>
              </p:txBody>
            </p:sp>
            <p:sp>
              <p:nvSpPr>
                <p:cNvPr id="588" name="object 14">
                  <a:extLst>
                    <a:ext uri="{FF2B5EF4-FFF2-40B4-BE49-F238E27FC236}">
                      <a16:creationId xmlns:a16="http://schemas.microsoft.com/office/drawing/2014/main" id="{7D9C5AB0-6618-41DB-9AF8-E084738A9730}"/>
                    </a:ext>
                  </a:extLst>
                </p:cNvPr>
                <p:cNvSpPr txBox="1"/>
                <p:nvPr/>
              </p:nvSpPr>
              <p:spPr>
                <a:xfrm>
                  <a:off x="9057600" y="4860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No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89" name="object 14">
                  <a:extLst>
                    <a:ext uri="{FF2B5EF4-FFF2-40B4-BE49-F238E27FC236}">
                      <a16:creationId xmlns:a16="http://schemas.microsoft.com/office/drawing/2014/main" id="{3093C050-0B65-457A-BE45-DBBB51D9FBD8}"/>
                    </a:ext>
                  </a:extLst>
                </p:cNvPr>
                <p:cNvSpPr txBox="1"/>
                <p:nvPr/>
              </p:nvSpPr>
              <p:spPr>
                <a:xfrm>
                  <a:off x="9183600" y="4860000"/>
                  <a:ext cx="92333" cy="709661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591" name="bk object 35">
              <a:extLst>
                <a:ext uri="{FF2B5EF4-FFF2-40B4-BE49-F238E27FC236}">
                  <a16:creationId xmlns:a16="http://schemas.microsoft.com/office/drawing/2014/main" id="{1B9BDB01-A603-45B0-B00C-255814838A88}"/>
                </a:ext>
              </a:extLst>
            </p:cNvPr>
            <p:cNvSpPr/>
            <p:nvPr/>
          </p:nvSpPr>
          <p:spPr>
            <a:xfrm>
              <a:off x="469800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10D2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2" name="bk object 35">
              <a:extLst>
                <a:ext uri="{FF2B5EF4-FFF2-40B4-BE49-F238E27FC236}">
                  <a16:creationId xmlns:a16="http://schemas.microsoft.com/office/drawing/2014/main" id="{0FB3D1EE-85EB-47E6-BA1F-06EFEF84E020}"/>
                </a:ext>
              </a:extLst>
            </p:cNvPr>
            <p:cNvSpPr/>
            <p:nvPr/>
          </p:nvSpPr>
          <p:spPr>
            <a:xfrm>
              <a:off x="486360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3" name="bk object 35">
              <a:extLst>
                <a:ext uri="{FF2B5EF4-FFF2-40B4-BE49-F238E27FC236}">
                  <a16:creationId xmlns:a16="http://schemas.microsoft.com/office/drawing/2014/main" id="{97554280-660E-40E4-8FA7-68D96693574E}"/>
                </a:ext>
              </a:extLst>
            </p:cNvPr>
            <p:cNvSpPr/>
            <p:nvPr/>
          </p:nvSpPr>
          <p:spPr>
            <a:xfrm>
              <a:off x="508680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4" name="bk object 35">
              <a:extLst>
                <a:ext uri="{FF2B5EF4-FFF2-40B4-BE49-F238E27FC236}">
                  <a16:creationId xmlns:a16="http://schemas.microsoft.com/office/drawing/2014/main" id="{39A291F7-C518-4875-B264-57EBFED50527}"/>
                </a:ext>
              </a:extLst>
            </p:cNvPr>
            <p:cNvSpPr/>
            <p:nvPr/>
          </p:nvSpPr>
          <p:spPr>
            <a:xfrm>
              <a:off x="5220000" y="511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5" name="object 14">
              <a:extLst>
                <a:ext uri="{FF2B5EF4-FFF2-40B4-BE49-F238E27FC236}">
                  <a16:creationId xmlns:a16="http://schemas.microsoft.com/office/drawing/2014/main" id="{01F3DE30-97C7-4A45-A28D-EE426844B29E}"/>
                </a:ext>
              </a:extLst>
            </p:cNvPr>
            <p:cNvSpPr txBox="1"/>
            <p:nvPr/>
          </p:nvSpPr>
          <p:spPr>
            <a:xfrm>
              <a:off x="4690800" y="5256000"/>
              <a:ext cx="92333" cy="145902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Compulsory detention for drug offences</a:t>
              </a:r>
            </a:p>
          </p:txBody>
        </p:sp>
        <p:sp>
          <p:nvSpPr>
            <p:cNvPr id="596" name="object 14">
              <a:extLst>
                <a:ext uri="{FF2B5EF4-FFF2-40B4-BE49-F238E27FC236}">
                  <a16:creationId xmlns:a16="http://schemas.microsoft.com/office/drawing/2014/main" id="{2D372F55-043F-46C3-ABBF-EC3EA7388F80}"/>
                </a:ext>
              </a:extLst>
            </p:cNvPr>
            <p:cNvSpPr txBox="1"/>
            <p:nvPr/>
          </p:nvSpPr>
          <p:spPr>
            <a:xfrm>
              <a:off x="4813200" y="5256000"/>
              <a:ext cx="193707" cy="157680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Possession of drugs for personal use is specified as a criminal offence or drug use or consumption is a specific offence in law</a:t>
              </a:r>
            </a:p>
          </p:txBody>
        </p:sp>
        <p:sp>
          <p:nvSpPr>
            <p:cNvPr id="597" name="object 14">
              <a:extLst>
                <a:ext uri="{FF2B5EF4-FFF2-40B4-BE49-F238E27FC236}">
                  <a16:creationId xmlns:a16="http://schemas.microsoft.com/office/drawing/2014/main" id="{9742FF78-FE82-495E-86BB-B46049B3A9B7}"/>
                </a:ext>
              </a:extLst>
            </p:cNvPr>
            <p:cNvSpPr txBox="1"/>
            <p:nvPr/>
          </p:nvSpPr>
          <p:spPr>
            <a:xfrm>
              <a:off x="5058000" y="5256000"/>
              <a:ext cx="129587" cy="145902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Possession of drugs for personal use is specified as a non-criminal offence</a:t>
              </a:r>
            </a:p>
          </p:txBody>
        </p:sp>
        <p:sp>
          <p:nvSpPr>
            <p:cNvPr id="598" name="object 14">
              <a:extLst>
                <a:ext uri="{FF2B5EF4-FFF2-40B4-BE49-F238E27FC236}">
                  <a16:creationId xmlns:a16="http://schemas.microsoft.com/office/drawing/2014/main" id="{F1479BA5-34D8-4028-A4F7-C3CA372A2106}"/>
                </a:ext>
              </a:extLst>
            </p:cNvPr>
            <p:cNvSpPr txBox="1"/>
            <p:nvPr/>
          </p:nvSpPr>
          <p:spPr>
            <a:xfrm>
              <a:off x="5212800" y="5256000"/>
              <a:ext cx="92333" cy="7189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Data not available</a:t>
              </a:r>
              <a:endParaRPr kumimoji="0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34" name="bk object 17">
              <a:extLst>
                <a:ext uri="{FF2B5EF4-FFF2-40B4-BE49-F238E27FC236}">
                  <a16:creationId xmlns:a16="http://schemas.microsoft.com/office/drawing/2014/main" id="{C5A8285B-FFF8-4ED8-817B-965405FE9620}"/>
                </a:ext>
              </a:extLst>
            </p:cNvPr>
            <p:cNvSpPr/>
            <p:nvPr/>
          </p:nvSpPr>
          <p:spPr>
            <a:xfrm>
              <a:off x="540000" y="418682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Mali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bk object 17">
              <a:extLst>
                <a:ext uri="{FF2B5EF4-FFF2-40B4-BE49-F238E27FC236}">
                  <a16:creationId xmlns:a16="http://schemas.microsoft.com/office/drawing/2014/main" id="{56CFDAA0-BAF5-4941-819D-20F85765EBB4}"/>
                </a:ext>
              </a:extLst>
            </p:cNvPr>
            <p:cNvSpPr/>
            <p:nvPr/>
          </p:nvSpPr>
          <p:spPr>
            <a:xfrm>
              <a:off x="540000" y="4294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Mauritania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bk object 17">
              <a:extLst>
                <a:ext uri="{FF2B5EF4-FFF2-40B4-BE49-F238E27FC236}">
                  <a16:creationId xmlns:a16="http://schemas.microsoft.com/office/drawing/2014/main" id="{DD9B5F0F-984E-420A-850E-99EE117D7F7B}"/>
                </a:ext>
              </a:extLst>
            </p:cNvPr>
            <p:cNvSpPr/>
            <p:nvPr/>
          </p:nvSpPr>
          <p:spPr>
            <a:xfrm>
              <a:off x="540000" y="4402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Niger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D73B50F3-B888-4F84-8516-952E26317BEA}"/>
                </a:ext>
              </a:extLst>
            </p:cNvPr>
            <p:cNvCxnSpPr/>
            <p:nvPr/>
          </p:nvCxnSpPr>
          <p:spPr>
            <a:xfrm>
              <a:off x="558000" y="5050800"/>
              <a:ext cx="9018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44B0E61F-60BB-4428-9422-1171793DD3A5}"/>
                </a:ext>
              </a:extLst>
            </p:cNvPr>
            <p:cNvCxnSpPr/>
            <p:nvPr/>
          </p:nvCxnSpPr>
          <p:spPr>
            <a:xfrm>
              <a:off x="558000" y="235080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A354573-E24D-44E0-97D7-A1AEB42714AC}"/>
                </a:ext>
              </a:extLst>
            </p:cNvPr>
            <p:cNvGrpSpPr/>
            <p:nvPr/>
          </p:nvGrpSpPr>
          <p:grpSpPr>
            <a:xfrm>
              <a:off x="558000" y="2458810"/>
              <a:ext cx="9000000" cy="2483990"/>
              <a:chOff x="558000" y="2458810"/>
              <a:chExt cx="9000000" cy="2483990"/>
            </a:xfrm>
          </p:grpSpPr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07DA4741-3881-4519-AE8F-A225D88F046A}"/>
                  </a:ext>
                </a:extLst>
              </p:cNvPr>
              <p:cNvCxnSpPr/>
              <p:nvPr/>
            </p:nvCxnSpPr>
            <p:spPr>
              <a:xfrm>
                <a:off x="558000" y="461880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>
                <a:extLst>
                  <a:ext uri="{FF2B5EF4-FFF2-40B4-BE49-F238E27FC236}">
                    <a16:creationId xmlns:a16="http://schemas.microsoft.com/office/drawing/2014/main" id="{AD4C8C90-E83A-4B9B-B39A-1C1A6A48DD47}"/>
                  </a:ext>
                </a:extLst>
              </p:cNvPr>
              <p:cNvCxnSpPr/>
              <p:nvPr/>
            </p:nvCxnSpPr>
            <p:spPr>
              <a:xfrm>
                <a:off x="558000" y="472680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>
                <a:extLst>
                  <a:ext uri="{FF2B5EF4-FFF2-40B4-BE49-F238E27FC236}">
                    <a16:creationId xmlns:a16="http://schemas.microsoft.com/office/drawing/2014/main" id="{67D49D8C-4EDA-4050-8611-F42ABAA3CE27}"/>
                  </a:ext>
                </a:extLst>
              </p:cNvPr>
              <p:cNvCxnSpPr/>
              <p:nvPr/>
            </p:nvCxnSpPr>
            <p:spPr>
              <a:xfrm>
                <a:off x="558000" y="483480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>
                <a:extLst>
                  <a:ext uri="{FF2B5EF4-FFF2-40B4-BE49-F238E27FC236}">
                    <a16:creationId xmlns:a16="http://schemas.microsoft.com/office/drawing/2014/main" id="{A85432FF-8DC1-494A-89EB-AC2BF9DEBFA9}"/>
                  </a:ext>
                </a:extLst>
              </p:cNvPr>
              <p:cNvCxnSpPr/>
              <p:nvPr/>
            </p:nvCxnSpPr>
            <p:spPr>
              <a:xfrm>
                <a:off x="558000" y="494280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505AE96-624B-43B7-861F-6280334DF542}"/>
                  </a:ext>
                </a:extLst>
              </p:cNvPr>
              <p:cNvCxnSpPr/>
              <p:nvPr/>
            </p:nvCxnSpPr>
            <p:spPr>
              <a:xfrm>
                <a:off x="558000" y="245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C61EEF69-B712-47AA-83A6-91A430B4BA4F}"/>
                  </a:ext>
                </a:extLst>
              </p:cNvPr>
              <p:cNvCxnSpPr/>
              <p:nvPr/>
            </p:nvCxnSpPr>
            <p:spPr>
              <a:xfrm>
                <a:off x="558000" y="256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80B29968-416C-49CD-B1FA-232D3F469BB0}"/>
                  </a:ext>
                </a:extLst>
              </p:cNvPr>
              <p:cNvCxnSpPr/>
              <p:nvPr/>
            </p:nvCxnSpPr>
            <p:spPr>
              <a:xfrm>
                <a:off x="558000" y="278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97708B04-0750-4A88-8DD0-45C2278D7C5F}"/>
                  </a:ext>
                </a:extLst>
              </p:cNvPr>
              <p:cNvCxnSpPr/>
              <p:nvPr/>
            </p:nvCxnSpPr>
            <p:spPr>
              <a:xfrm>
                <a:off x="558000" y="289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4F6BC4F8-D697-47F4-89C2-A6CAF03BACE7}"/>
                  </a:ext>
                </a:extLst>
              </p:cNvPr>
              <p:cNvCxnSpPr/>
              <p:nvPr/>
            </p:nvCxnSpPr>
            <p:spPr>
              <a:xfrm>
                <a:off x="558000" y="299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16C3ECFD-0757-484E-A976-E49CF95F0520}"/>
                  </a:ext>
                </a:extLst>
              </p:cNvPr>
              <p:cNvCxnSpPr/>
              <p:nvPr/>
            </p:nvCxnSpPr>
            <p:spPr>
              <a:xfrm>
                <a:off x="558000" y="310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F4BB1A5D-263C-4518-9FBC-45453F035052}"/>
                  </a:ext>
                </a:extLst>
              </p:cNvPr>
              <p:cNvCxnSpPr/>
              <p:nvPr/>
            </p:nvCxnSpPr>
            <p:spPr>
              <a:xfrm>
                <a:off x="558000" y="321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2E6E82B0-7ADF-44E2-B0C6-CE0734A5D3F0}"/>
                  </a:ext>
                </a:extLst>
              </p:cNvPr>
              <p:cNvCxnSpPr/>
              <p:nvPr/>
            </p:nvCxnSpPr>
            <p:spPr>
              <a:xfrm>
                <a:off x="558000" y="332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17358DA6-B662-49BC-92F9-F3ACDE17222D}"/>
                  </a:ext>
                </a:extLst>
              </p:cNvPr>
              <p:cNvCxnSpPr/>
              <p:nvPr/>
            </p:nvCxnSpPr>
            <p:spPr>
              <a:xfrm>
                <a:off x="558000" y="343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C2C25A47-3617-4A94-AB4F-9840F2F0F00A}"/>
                  </a:ext>
                </a:extLst>
              </p:cNvPr>
              <p:cNvCxnSpPr/>
              <p:nvPr/>
            </p:nvCxnSpPr>
            <p:spPr>
              <a:xfrm>
                <a:off x="558000" y="353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A3F8C8BC-DFF7-4158-9F24-4E5ECB4324F4}"/>
                  </a:ext>
                </a:extLst>
              </p:cNvPr>
              <p:cNvCxnSpPr/>
              <p:nvPr/>
            </p:nvCxnSpPr>
            <p:spPr>
              <a:xfrm>
                <a:off x="558000" y="364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3BC9D774-3A04-4C65-BB1F-0250F19B49EC}"/>
                  </a:ext>
                </a:extLst>
              </p:cNvPr>
              <p:cNvCxnSpPr/>
              <p:nvPr/>
            </p:nvCxnSpPr>
            <p:spPr>
              <a:xfrm>
                <a:off x="558000" y="375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5FC52C80-4E43-4B6E-A3ED-062199C471B4}"/>
                  </a:ext>
                </a:extLst>
              </p:cNvPr>
              <p:cNvCxnSpPr/>
              <p:nvPr/>
            </p:nvCxnSpPr>
            <p:spPr>
              <a:xfrm>
                <a:off x="558000" y="386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F6C422DC-E78F-4E19-B34B-BB3F27E412EB}"/>
                  </a:ext>
                </a:extLst>
              </p:cNvPr>
              <p:cNvCxnSpPr/>
              <p:nvPr/>
            </p:nvCxnSpPr>
            <p:spPr>
              <a:xfrm>
                <a:off x="558000" y="397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96D702B-F90D-404D-8A13-D6021119D110}"/>
                  </a:ext>
                </a:extLst>
              </p:cNvPr>
              <p:cNvCxnSpPr/>
              <p:nvPr/>
            </p:nvCxnSpPr>
            <p:spPr>
              <a:xfrm>
                <a:off x="558000" y="407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7901919C-6F17-47CE-ACE4-69ED074980C0}"/>
                  </a:ext>
                </a:extLst>
              </p:cNvPr>
              <p:cNvCxnSpPr/>
              <p:nvPr/>
            </p:nvCxnSpPr>
            <p:spPr>
              <a:xfrm>
                <a:off x="558000" y="418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8D87CC69-66C5-406A-A12E-950D25AE459A}"/>
                  </a:ext>
                </a:extLst>
              </p:cNvPr>
              <p:cNvCxnSpPr/>
              <p:nvPr/>
            </p:nvCxnSpPr>
            <p:spPr>
              <a:xfrm>
                <a:off x="558000" y="429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CCBDA32C-8040-4CBB-A542-343D41CFA518}"/>
                  </a:ext>
                </a:extLst>
              </p:cNvPr>
              <p:cNvCxnSpPr/>
              <p:nvPr/>
            </p:nvCxnSpPr>
            <p:spPr>
              <a:xfrm>
                <a:off x="558000" y="440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7C3456CD-67CE-477C-8692-4777A1E32720}"/>
                  </a:ext>
                </a:extLst>
              </p:cNvPr>
              <p:cNvCxnSpPr/>
              <p:nvPr/>
            </p:nvCxnSpPr>
            <p:spPr>
              <a:xfrm>
                <a:off x="558000" y="451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EB5CED7-A8E1-4CE6-8479-A68B6914364F}"/>
                  </a:ext>
                </a:extLst>
              </p:cNvPr>
              <p:cNvCxnSpPr/>
              <p:nvPr/>
            </p:nvCxnSpPr>
            <p:spPr>
              <a:xfrm>
                <a:off x="558000" y="267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482559D-189D-4664-A917-3759386FF01C}"/>
                </a:ext>
              </a:extLst>
            </p:cNvPr>
            <p:cNvCxnSpPr/>
            <p:nvPr/>
          </p:nvCxnSpPr>
          <p:spPr>
            <a:xfrm>
              <a:off x="2145600" y="5050800"/>
              <a:ext cx="0" cy="166320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AE0234B0-C5F8-43C5-8BA2-0208D517DCBE}"/>
                </a:ext>
              </a:extLst>
            </p:cNvPr>
            <p:cNvCxnSpPr/>
            <p:nvPr/>
          </p:nvCxnSpPr>
          <p:spPr>
            <a:xfrm>
              <a:off x="2961028" y="5050800"/>
              <a:ext cx="0" cy="166320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2C7C7EE7-3A3D-4657-843F-C5D80FF602DD}"/>
                </a:ext>
              </a:extLst>
            </p:cNvPr>
            <p:cNvCxnSpPr/>
            <p:nvPr/>
          </p:nvCxnSpPr>
          <p:spPr>
            <a:xfrm>
              <a:off x="4590000" y="5050800"/>
              <a:ext cx="0" cy="166320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E532B80F-D9C4-407B-B570-48E4713D54C1}"/>
                </a:ext>
              </a:extLst>
            </p:cNvPr>
            <p:cNvCxnSpPr/>
            <p:nvPr/>
          </p:nvCxnSpPr>
          <p:spPr>
            <a:xfrm>
              <a:off x="5400000" y="5050800"/>
              <a:ext cx="0" cy="166320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C6D4CE5F-2AF8-4711-9E33-502C861546F2}"/>
                </a:ext>
              </a:extLst>
            </p:cNvPr>
            <p:cNvCxnSpPr/>
            <p:nvPr/>
          </p:nvCxnSpPr>
          <p:spPr>
            <a:xfrm>
              <a:off x="6222000" y="5050800"/>
              <a:ext cx="0" cy="166320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E5BE9827-250D-44D7-8128-AA6AD5BEA976}"/>
                </a:ext>
              </a:extLst>
            </p:cNvPr>
            <p:cNvCxnSpPr/>
            <p:nvPr/>
          </p:nvCxnSpPr>
          <p:spPr>
            <a:xfrm>
              <a:off x="6998620" y="5050800"/>
              <a:ext cx="0" cy="166320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3629611B-4412-4CD1-A468-F0A2E52962B4}"/>
                </a:ext>
              </a:extLst>
            </p:cNvPr>
            <p:cNvCxnSpPr/>
            <p:nvPr/>
          </p:nvCxnSpPr>
          <p:spPr>
            <a:xfrm>
              <a:off x="7847240" y="5050800"/>
              <a:ext cx="0" cy="166320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009FCB60-6C68-4370-8DE1-F91186414C88}"/>
                </a:ext>
              </a:extLst>
            </p:cNvPr>
            <p:cNvCxnSpPr/>
            <p:nvPr/>
          </p:nvCxnSpPr>
          <p:spPr>
            <a:xfrm>
              <a:off x="8703028" y="5050800"/>
              <a:ext cx="0" cy="166320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094948CB-F9E5-4380-81E0-9AB413B72AB9}"/>
                </a:ext>
              </a:extLst>
            </p:cNvPr>
            <p:cNvCxnSpPr/>
            <p:nvPr/>
          </p:nvCxnSpPr>
          <p:spPr>
            <a:xfrm>
              <a:off x="9576000" y="5050800"/>
              <a:ext cx="0" cy="166320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57F92985-3ED4-454C-8763-FA1542F1C45C}"/>
                </a:ext>
              </a:extLst>
            </p:cNvPr>
            <p:cNvCxnSpPr/>
            <p:nvPr/>
          </p:nvCxnSpPr>
          <p:spPr>
            <a:xfrm>
              <a:off x="3782334" y="5050800"/>
              <a:ext cx="0" cy="166320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85F91EA2-09A5-45A9-B797-9F22346ED7DF}"/>
                </a:ext>
              </a:extLst>
            </p:cNvPr>
            <p:cNvSpPr/>
            <p:nvPr/>
          </p:nvSpPr>
          <p:spPr>
            <a:xfrm>
              <a:off x="1079999" y="5670000"/>
              <a:ext cx="1008000" cy="688256"/>
            </a:xfrm>
            <a:prstGeom prst="rect">
              <a:avLst/>
            </a:prstGeom>
          </p:spPr>
          <p:txBody>
            <a:bodyPr wrap="square" lIns="72000" tIns="36000" rIns="72000" bIns="36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Note: Data on laws restricting the entry, stay and residence of people living with HIV are currently undergoing a global review that will involve country validation. An update is expected by the end of 2018.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47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975079-11EE-4FDA-A2DD-D85E027B15A1}"/>
              </a:ext>
            </a:extLst>
          </p:cNvPr>
          <p:cNvGrpSpPr/>
          <p:nvPr/>
        </p:nvGrpSpPr>
        <p:grpSpPr>
          <a:xfrm>
            <a:off x="0" y="360000"/>
            <a:ext cx="9907200" cy="6021997"/>
            <a:chOff x="0" y="360000"/>
            <a:chExt cx="9907200" cy="602199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9CDA3A7-97A8-463F-A964-03E1EF065769}"/>
                </a:ext>
              </a:extLst>
            </p:cNvPr>
            <p:cNvGrpSpPr/>
            <p:nvPr/>
          </p:nvGrpSpPr>
          <p:grpSpPr>
            <a:xfrm>
              <a:off x="0" y="360000"/>
              <a:ext cx="9907200" cy="6021997"/>
              <a:chOff x="0" y="360000"/>
              <a:chExt cx="9907200" cy="6021997"/>
            </a:xfrm>
          </p:grpSpPr>
          <p:sp>
            <p:nvSpPr>
              <p:cNvPr id="281" name="bk object 22">
                <a:extLst>
                  <a:ext uri="{FF2B5EF4-FFF2-40B4-BE49-F238E27FC236}">
                    <a16:creationId xmlns:a16="http://schemas.microsoft.com/office/drawing/2014/main" id="{39E1A7BA-18CE-4BB9-9D9C-58D5FB0C58D5}"/>
                  </a:ext>
                </a:extLst>
              </p:cNvPr>
              <p:cNvSpPr/>
              <p:nvPr/>
            </p:nvSpPr>
            <p:spPr>
              <a:xfrm>
                <a:off x="2343600" y="484560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" name="bk object 22">
                <a:extLst>
                  <a:ext uri="{FF2B5EF4-FFF2-40B4-BE49-F238E27FC236}">
                    <a16:creationId xmlns:a16="http://schemas.microsoft.com/office/drawing/2014/main" id="{1DE52E66-531F-4C40-A0E1-964E216DEA9C}"/>
                  </a:ext>
                </a:extLst>
              </p:cNvPr>
              <p:cNvSpPr/>
              <p:nvPr/>
            </p:nvSpPr>
            <p:spPr>
              <a:xfrm>
                <a:off x="1533600" y="484560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B4CED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" name="bk object 22">
                <a:extLst>
                  <a:ext uri="{FF2B5EF4-FFF2-40B4-BE49-F238E27FC236}">
                    <a16:creationId xmlns:a16="http://schemas.microsoft.com/office/drawing/2014/main" id="{D69BCFB3-EF0A-4AF7-A281-8C26F7BAB967}"/>
                  </a:ext>
                </a:extLst>
              </p:cNvPr>
              <p:cNvSpPr/>
              <p:nvPr/>
            </p:nvSpPr>
            <p:spPr>
              <a:xfrm>
                <a:off x="813600" y="484560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1529084-75E6-4AC6-93C7-C3EF933B1805}"/>
                  </a:ext>
                </a:extLst>
              </p:cNvPr>
              <p:cNvSpPr/>
              <p:nvPr/>
            </p:nvSpPr>
            <p:spPr>
              <a:xfrm>
                <a:off x="0" y="1341997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0000" tIns="270000" rIns="270000" rtlCol="0" anchor="t" anchorCtr="0"/>
              <a:lstStyle/>
              <a:p>
                <a:pPr lvl="0" algn="ctr" defTabSz="914400"/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Percentage of men and women aged 15–49 who</a:t>
                </a:r>
              </a:p>
              <a:p>
                <a:pPr lvl="0" algn="ctr" defTabSz="914400"/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would not buy vegetables from a shopkeeper living with HIV, western and central Africa, 2000–2016</a:t>
                </a:r>
                <a:endParaRPr kumimoji="0" lang="en-US" sz="13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D8EB911-F4C1-4E6C-8CE3-13B4F494F383}"/>
                  </a:ext>
                </a:extLst>
              </p:cNvPr>
              <p:cNvSpPr/>
              <p:nvPr/>
            </p:nvSpPr>
            <p:spPr>
              <a:xfrm>
                <a:off x="504720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270000" rIns="180000" rtlCol="0" anchor="t" anchorCtr="0"/>
              <a:lstStyle/>
              <a:p>
                <a:pPr lvl="0" algn="ctr" defTabSz="914400">
                  <a:defRPr/>
                </a:pPr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Percentage of ever-married or partnered women aged 15–49 years who experienced physical and/or sexual violence by an intimate partner in the past 12 months, countries with available data, western and central Africa, 2012–2017</a:t>
                </a:r>
                <a:endParaRPr kumimoji="0" lang="en-US" sz="13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662DA-A0ED-481B-9B56-0233B07979E3}"/>
                  </a:ext>
                </a:extLst>
              </p:cNvPr>
              <p:cNvSpPr txBox="1"/>
              <p:nvPr/>
            </p:nvSpPr>
            <p:spPr>
              <a:xfrm>
                <a:off x="0" y="360000"/>
                <a:ext cx="990720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2400" b="1"/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Stigma and discrimination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A049233-83A8-4875-98DE-7CB5A1B0587B}"/>
                  </a:ext>
                </a:extLst>
              </p:cNvPr>
              <p:cNvSpPr/>
              <p:nvPr/>
            </p:nvSpPr>
            <p:spPr>
              <a:xfrm>
                <a:off x="0" y="6120000"/>
                <a:ext cx="4932000" cy="200055"/>
              </a:xfrm>
              <a:prstGeom prst="rect">
                <a:avLst/>
              </a:prstGeom>
            </p:spPr>
            <p:txBody>
              <a:bodyPr lIns="108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Population-based surveys, 2000–2016.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98E86E-49C3-4220-92F9-7CFA39630645}"/>
                  </a:ext>
                </a:extLst>
              </p:cNvPr>
              <p:cNvSpPr/>
              <p:nvPr/>
            </p:nvSpPr>
            <p:spPr>
              <a:xfrm>
                <a:off x="4975200" y="6120000"/>
                <a:ext cx="4932000" cy="200055"/>
              </a:xfrm>
              <a:prstGeom prst="rect">
                <a:avLst/>
              </a:prstGeom>
            </p:spPr>
            <p:txBody>
              <a:bodyPr lIns="54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Population-based surveys, 2012–2017.</a:t>
                </a:r>
              </a:p>
            </p:txBody>
          </p:sp>
          <p:sp>
            <p:nvSpPr>
              <p:cNvPr id="124" name="object 6">
                <a:extLst>
                  <a:ext uri="{FF2B5EF4-FFF2-40B4-BE49-F238E27FC236}">
                    <a16:creationId xmlns:a16="http://schemas.microsoft.com/office/drawing/2014/main" id="{FC786433-F84F-486A-BD63-3C9850D097AC}"/>
                  </a:ext>
                </a:extLst>
              </p:cNvPr>
              <p:cNvSpPr txBox="1"/>
              <p:nvPr/>
            </p:nvSpPr>
            <p:spPr>
              <a:xfrm>
                <a:off x="374400" y="3306576"/>
                <a:ext cx="107722" cy="3498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700" b="0" i="0" u="none" strike="noStrike" kern="1200" cap="none" spc="-65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25" name="object 5">
                <a:extLst>
                  <a:ext uri="{FF2B5EF4-FFF2-40B4-BE49-F238E27FC236}">
                    <a16:creationId xmlns:a16="http://schemas.microsoft.com/office/drawing/2014/main" id="{C69C4548-CDFF-4C15-9756-59830D73CD01}"/>
                  </a:ext>
                </a:extLst>
              </p:cNvPr>
              <p:cNvSpPr txBox="1"/>
              <p:nvPr/>
            </p:nvSpPr>
            <p:spPr>
              <a:xfrm>
                <a:off x="502776" y="2700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10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26" name="object 5">
                <a:extLst>
                  <a:ext uri="{FF2B5EF4-FFF2-40B4-BE49-F238E27FC236}">
                    <a16:creationId xmlns:a16="http://schemas.microsoft.com/office/drawing/2014/main" id="{52F0F5EE-34D8-430A-A6D8-DB3DD38B4D29}"/>
                  </a:ext>
                </a:extLst>
              </p:cNvPr>
              <p:cNvSpPr txBox="1"/>
              <p:nvPr/>
            </p:nvSpPr>
            <p:spPr>
              <a:xfrm>
                <a:off x="503722" y="4134668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27" name="object 5">
                <a:extLst>
                  <a:ext uri="{FF2B5EF4-FFF2-40B4-BE49-F238E27FC236}">
                    <a16:creationId xmlns:a16="http://schemas.microsoft.com/office/drawing/2014/main" id="{C49FB6BE-5C4F-4209-8A3E-D4B7A9937FD5}"/>
                  </a:ext>
                </a:extLst>
              </p:cNvPr>
              <p:cNvSpPr txBox="1"/>
              <p:nvPr/>
            </p:nvSpPr>
            <p:spPr>
              <a:xfrm>
                <a:off x="503722" y="2988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8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29" name="object 5">
                <a:extLst>
                  <a:ext uri="{FF2B5EF4-FFF2-40B4-BE49-F238E27FC236}">
                    <a16:creationId xmlns:a16="http://schemas.microsoft.com/office/drawing/2014/main" id="{F6E16521-BC56-4C65-8553-2052478E01BA}"/>
                  </a:ext>
                </a:extLst>
              </p:cNvPr>
              <p:cNvSpPr txBox="1"/>
              <p:nvPr/>
            </p:nvSpPr>
            <p:spPr>
              <a:xfrm>
                <a:off x="503722" y="3276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6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30" name="object 5">
                <a:extLst>
                  <a:ext uri="{FF2B5EF4-FFF2-40B4-BE49-F238E27FC236}">
                    <a16:creationId xmlns:a16="http://schemas.microsoft.com/office/drawing/2014/main" id="{5D783F7D-2850-436F-A726-477C1C855625}"/>
                  </a:ext>
                </a:extLst>
              </p:cNvPr>
              <p:cNvSpPr txBox="1"/>
              <p:nvPr/>
            </p:nvSpPr>
            <p:spPr>
              <a:xfrm>
                <a:off x="503722" y="38484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31" name="object 5">
                <a:extLst>
                  <a:ext uri="{FF2B5EF4-FFF2-40B4-BE49-F238E27FC236}">
                    <a16:creationId xmlns:a16="http://schemas.microsoft.com/office/drawing/2014/main" id="{4CC8BAA7-EC06-4624-9B08-AF2418C31D53}"/>
                  </a:ext>
                </a:extLst>
              </p:cNvPr>
              <p:cNvSpPr txBox="1"/>
              <p:nvPr/>
            </p:nvSpPr>
            <p:spPr>
              <a:xfrm>
                <a:off x="503722" y="35604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4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0F54C6B-EB7C-4DDA-868B-DE3780C3CCA3}"/>
                  </a:ext>
                </a:extLst>
              </p:cNvPr>
              <p:cNvSpPr txBox="1"/>
              <p:nvPr/>
            </p:nvSpPr>
            <p:spPr>
              <a:xfrm>
                <a:off x="784800" y="4269600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2000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D782AE6-72EB-44FC-AC11-CAF290ABEDFF}"/>
                  </a:ext>
                </a:extLst>
              </p:cNvPr>
              <p:cNvSpPr txBox="1"/>
              <p:nvPr/>
            </p:nvSpPr>
            <p:spPr>
              <a:xfrm>
                <a:off x="1231200" y="4269600"/>
                <a:ext cx="10259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2002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8CF4D7F8-FC5E-4791-9CBF-4377D4A4CE82}"/>
                  </a:ext>
                </a:extLst>
              </p:cNvPr>
              <p:cNvSpPr txBox="1"/>
              <p:nvPr/>
            </p:nvSpPr>
            <p:spPr>
              <a:xfrm>
                <a:off x="16812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2004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1676D63-4414-4C14-AA5F-37069D234A0B}"/>
                  </a:ext>
                </a:extLst>
              </p:cNvPr>
              <p:cNvSpPr txBox="1"/>
              <p:nvPr/>
            </p:nvSpPr>
            <p:spPr>
              <a:xfrm>
                <a:off x="21276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2006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D8DCE9D3-426F-4B27-8C0C-FA2FE6C86433}"/>
                  </a:ext>
                </a:extLst>
              </p:cNvPr>
              <p:cNvSpPr txBox="1"/>
              <p:nvPr/>
            </p:nvSpPr>
            <p:spPr>
              <a:xfrm>
                <a:off x="25776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2008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EEFF0A86-8798-4F03-953E-0CD178E8254D}"/>
                  </a:ext>
                </a:extLst>
              </p:cNvPr>
              <p:cNvSpPr txBox="1"/>
              <p:nvPr/>
            </p:nvSpPr>
            <p:spPr>
              <a:xfrm>
                <a:off x="30240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2010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0F5FCCE-596D-4152-AEFF-BE080D5BF0F9}"/>
                  </a:ext>
                </a:extLst>
              </p:cNvPr>
              <p:cNvSpPr txBox="1"/>
              <p:nvPr/>
            </p:nvSpPr>
            <p:spPr>
              <a:xfrm>
                <a:off x="34704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2012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58DFAC4-26D3-44FD-A169-DC9E5A5A7DE7}"/>
                  </a:ext>
                </a:extLst>
              </p:cNvPr>
              <p:cNvSpPr txBox="1"/>
              <p:nvPr/>
            </p:nvSpPr>
            <p:spPr>
              <a:xfrm>
                <a:off x="39204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2014</a:t>
                </a:r>
              </a:p>
            </p:txBody>
          </p:sp>
          <p:sp>
            <p:nvSpPr>
              <p:cNvPr id="392" name="object 8">
                <a:extLst>
                  <a:ext uri="{FF2B5EF4-FFF2-40B4-BE49-F238E27FC236}">
                    <a16:creationId xmlns:a16="http://schemas.microsoft.com/office/drawing/2014/main" id="{8C0C9F94-4289-4C3F-B4BB-671E2A4169A8}"/>
                  </a:ext>
                </a:extLst>
              </p:cNvPr>
              <p:cNvSpPr/>
              <p:nvPr/>
            </p:nvSpPr>
            <p:spPr>
              <a:xfrm>
                <a:off x="717822" y="2751940"/>
                <a:ext cx="3827722" cy="1440000"/>
              </a:xfrm>
              <a:custGeom>
                <a:avLst/>
                <a:gdLst/>
                <a:ahLst/>
                <a:cxnLst/>
                <a:rect l="l" t="t" r="r" b="b"/>
                <a:pathLst>
                  <a:path w="2374900" h="893444">
                    <a:moveTo>
                      <a:pt x="0" y="0"/>
                    </a:moveTo>
                    <a:lnTo>
                      <a:pt x="0" y="892822"/>
                    </a:lnTo>
                    <a:lnTo>
                      <a:pt x="2374404" y="892822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TextBox 467">
                <a:extLst>
                  <a:ext uri="{FF2B5EF4-FFF2-40B4-BE49-F238E27FC236}">
                    <a16:creationId xmlns:a16="http://schemas.microsoft.com/office/drawing/2014/main" id="{3E0612D7-1F73-44FC-A8EA-9AB02F23740A}"/>
                  </a:ext>
                </a:extLst>
              </p:cNvPr>
              <p:cNvSpPr txBox="1"/>
              <p:nvPr/>
            </p:nvSpPr>
            <p:spPr>
              <a:xfrm>
                <a:off x="10080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2001</a:t>
                </a:r>
              </a:p>
            </p:txBody>
          </p:sp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B095A589-EAAF-4405-B1EE-931112461C62}"/>
                  </a:ext>
                </a:extLst>
              </p:cNvPr>
              <p:cNvSpPr txBox="1"/>
              <p:nvPr/>
            </p:nvSpPr>
            <p:spPr>
              <a:xfrm>
                <a:off x="1458000" y="4269600"/>
                <a:ext cx="10259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2003</a:t>
                </a:r>
              </a:p>
            </p:txBody>
          </p:sp>
          <p:sp>
            <p:nvSpPr>
              <p:cNvPr id="470" name="TextBox 469">
                <a:extLst>
                  <a:ext uri="{FF2B5EF4-FFF2-40B4-BE49-F238E27FC236}">
                    <a16:creationId xmlns:a16="http://schemas.microsoft.com/office/drawing/2014/main" id="{A9345A4E-2017-4C16-AC27-77088E27F7C1}"/>
                  </a:ext>
                </a:extLst>
              </p:cNvPr>
              <p:cNvSpPr txBox="1"/>
              <p:nvPr/>
            </p:nvSpPr>
            <p:spPr>
              <a:xfrm>
                <a:off x="19044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2005</a:t>
                </a:r>
              </a:p>
            </p:txBody>
          </p:sp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5D43B71F-AE43-41FE-87DD-D14DE93D255A}"/>
                  </a:ext>
                </a:extLst>
              </p:cNvPr>
              <p:cNvSpPr txBox="1"/>
              <p:nvPr/>
            </p:nvSpPr>
            <p:spPr>
              <a:xfrm>
                <a:off x="23508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2007</a:t>
                </a:r>
              </a:p>
            </p:txBody>
          </p:sp>
          <p:sp>
            <p:nvSpPr>
              <p:cNvPr id="472" name="TextBox 471">
                <a:extLst>
                  <a:ext uri="{FF2B5EF4-FFF2-40B4-BE49-F238E27FC236}">
                    <a16:creationId xmlns:a16="http://schemas.microsoft.com/office/drawing/2014/main" id="{FFE4BC6D-BA0B-4D44-A208-E119AE1940B1}"/>
                  </a:ext>
                </a:extLst>
              </p:cNvPr>
              <p:cNvSpPr txBox="1"/>
              <p:nvPr/>
            </p:nvSpPr>
            <p:spPr>
              <a:xfrm>
                <a:off x="28008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2009</a:t>
                </a:r>
              </a:p>
            </p:txBody>
          </p:sp>
          <p:sp>
            <p:nvSpPr>
              <p:cNvPr id="473" name="TextBox 472">
                <a:extLst>
                  <a:ext uri="{FF2B5EF4-FFF2-40B4-BE49-F238E27FC236}">
                    <a16:creationId xmlns:a16="http://schemas.microsoft.com/office/drawing/2014/main" id="{93E4BC60-9865-4A2E-8BBD-D6EC79DFCF5F}"/>
                  </a:ext>
                </a:extLst>
              </p:cNvPr>
              <p:cNvSpPr txBox="1"/>
              <p:nvPr/>
            </p:nvSpPr>
            <p:spPr>
              <a:xfrm>
                <a:off x="32472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2011</a:t>
                </a:r>
              </a:p>
            </p:txBody>
          </p:sp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1EFE3681-0CF5-4DB9-A6C1-D39AED63508A}"/>
                  </a:ext>
                </a:extLst>
              </p:cNvPr>
              <p:cNvSpPr txBox="1"/>
              <p:nvPr/>
            </p:nvSpPr>
            <p:spPr>
              <a:xfrm>
                <a:off x="36936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2013</a:t>
                </a:r>
              </a:p>
            </p:txBody>
          </p:sp>
          <p:sp>
            <p:nvSpPr>
              <p:cNvPr id="475" name="TextBox 474">
                <a:extLst>
                  <a:ext uri="{FF2B5EF4-FFF2-40B4-BE49-F238E27FC236}">
                    <a16:creationId xmlns:a16="http://schemas.microsoft.com/office/drawing/2014/main" id="{7953EADB-5093-4281-BBF7-5A939172504F}"/>
                  </a:ext>
                </a:extLst>
              </p:cNvPr>
              <p:cNvSpPr txBox="1"/>
              <p:nvPr/>
            </p:nvSpPr>
            <p:spPr>
              <a:xfrm>
                <a:off x="41436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2015</a:t>
                </a:r>
              </a:p>
            </p:txBody>
          </p:sp>
          <p:sp>
            <p:nvSpPr>
              <p:cNvPr id="476" name="TextBox 475">
                <a:extLst>
                  <a:ext uri="{FF2B5EF4-FFF2-40B4-BE49-F238E27FC236}">
                    <a16:creationId xmlns:a16="http://schemas.microsoft.com/office/drawing/2014/main" id="{9FF604F9-D138-4A6C-9B1A-AC3F3A5A0084}"/>
                  </a:ext>
                </a:extLst>
              </p:cNvPr>
              <p:cNvSpPr txBox="1"/>
              <p:nvPr/>
            </p:nvSpPr>
            <p:spPr>
              <a:xfrm>
                <a:off x="43668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2016</a:t>
                </a:r>
              </a:p>
            </p:txBody>
          </p:sp>
          <p:sp>
            <p:nvSpPr>
              <p:cNvPr id="338" name="object 18">
                <a:extLst>
                  <a:ext uri="{FF2B5EF4-FFF2-40B4-BE49-F238E27FC236}">
                    <a16:creationId xmlns:a16="http://schemas.microsoft.com/office/drawing/2014/main" id="{BFFCF572-A95F-477C-9415-5A692B0C39DA}"/>
                  </a:ext>
                </a:extLst>
              </p:cNvPr>
              <p:cNvSpPr txBox="1"/>
              <p:nvPr/>
            </p:nvSpPr>
            <p:spPr>
              <a:xfrm>
                <a:off x="3060000" y="5066496"/>
                <a:ext cx="335348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lvl="0" indent="-1905" algn="l" defTabSz="457200" rtl="0" eaLnBrk="1" fontAlgn="auto" latinLnBrk="0" hangingPunct="1">
                  <a:lnSpc>
                    <a:spcPct val="125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Senegal</a:t>
                </a:r>
                <a:endParaRPr kumimoji="0" lang="en-GB" sz="700" b="0" i="0" u="none" strike="noStrike" kern="1200" cap="none" spc="-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95" name="bk object 22">
                <a:extLst>
                  <a:ext uri="{FF2B5EF4-FFF2-40B4-BE49-F238E27FC236}">
                    <a16:creationId xmlns:a16="http://schemas.microsoft.com/office/drawing/2014/main" id="{09791618-64AA-4DA6-9545-0FF54A4B893E}"/>
                  </a:ext>
                </a:extLst>
              </p:cNvPr>
              <p:cNvSpPr/>
              <p:nvPr/>
            </p:nvSpPr>
            <p:spPr>
              <a:xfrm>
                <a:off x="2880000" y="5138496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62CDF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6" name="bk object 23">
                <a:extLst>
                  <a:ext uri="{FF2B5EF4-FFF2-40B4-BE49-F238E27FC236}">
                    <a16:creationId xmlns:a16="http://schemas.microsoft.com/office/drawing/2014/main" id="{B357CC85-03B3-467F-9623-71D013E8CA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26800" y="5109696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63CDF5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object 18">
                <a:extLst>
                  <a:ext uri="{FF2B5EF4-FFF2-40B4-BE49-F238E27FC236}">
                    <a16:creationId xmlns:a16="http://schemas.microsoft.com/office/drawing/2014/main" id="{1E944088-130E-4595-A8A6-5F3CC3761DD4}"/>
                  </a:ext>
                </a:extLst>
              </p:cNvPr>
              <p:cNvSpPr txBox="1"/>
              <p:nvPr/>
            </p:nvSpPr>
            <p:spPr>
              <a:xfrm>
                <a:off x="990000" y="4773600"/>
                <a:ext cx="320922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lvl="0" indent="-1905" algn="l" defTabSz="457200" rtl="0" eaLnBrk="1" fontAlgn="auto" latinLnBrk="0" hangingPunct="1">
                  <a:lnSpc>
                    <a:spcPct val="125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Burundi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89" name="object 25">
                <a:extLst>
                  <a:ext uri="{FF2B5EF4-FFF2-40B4-BE49-F238E27FC236}">
                    <a16:creationId xmlns:a16="http://schemas.microsoft.com/office/drawing/2014/main" id="{FF7E5E4E-AB71-401F-97BA-63261336BB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1460" y="48168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100" y="0"/>
                    </a:moveTo>
                    <a:lnTo>
                      <a:pt x="11669" y="1500"/>
                    </a:lnTo>
                    <a:lnTo>
                      <a:pt x="5597" y="5592"/>
                    </a:lnTo>
                    <a:lnTo>
                      <a:pt x="1502" y="11663"/>
                    </a:lnTo>
                    <a:lnTo>
                      <a:pt x="0" y="19100"/>
                    </a:lnTo>
                    <a:lnTo>
                      <a:pt x="1502" y="26537"/>
                    </a:lnTo>
                    <a:lnTo>
                      <a:pt x="5597" y="32608"/>
                    </a:lnTo>
                    <a:lnTo>
                      <a:pt x="11669" y="36701"/>
                    </a:lnTo>
                    <a:lnTo>
                      <a:pt x="19100" y="38201"/>
                    </a:lnTo>
                    <a:lnTo>
                      <a:pt x="26537" y="36701"/>
                    </a:lnTo>
                    <a:lnTo>
                      <a:pt x="32608" y="32608"/>
                    </a:lnTo>
                    <a:lnTo>
                      <a:pt x="36701" y="26537"/>
                    </a:lnTo>
                    <a:lnTo>
                      <a:pt x="38201" y="19100"/>
                    </a:lnTo>
                    <a:lnTo>
                      <a:pt x="36701" y="11663"/>
                    </a:lnTo>
                    <a:lnTo>
                      <a:pt x="32608" y="5592"/>
                    </a:lnTo>
                    <a:lnTo>
                      <a:pt x="26537" y="1500"/>
                    </a:lnTo>
                    <a:lnTo>
                      <a:pt x="19100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6" name="object 18">
                <a:extLst>
                  <a:ext uri="{FF2B5EF4-FFF2-40B4-BE49-F238E27FC236}">
                    <a16:creationId xmlns:a16="http://schemas.microsoft.com/office/drawing/2014/main" id="{EDF74416-92C6-418B-9639-CFEF97C8608B}"/>
                  </a:ext>
                </a:extLst>
              </p:cNvPr>
              <p:cNvSpPr txBox="1"/>
              <p:nvPr/>
            </p:nvSpPr>
            <p:spPr>
              <a:xfrm>
                <a:off x="1710000" y="4773600"/>
                <a:ext cx="459421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lvl="0" indent="-1905" algn="l" defTabSz="457200" rtl="0" eaLnBrk="1" fontAlgn="auto" latinLnBrk="0" hangingPunct="1">
                  <a:lnSpc>
                    <a:spcPct val="125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Cameroon*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98" name="object 25">
                <a:extLst>
                  <a:ext uri="{FF2B5EF4-FFF2-40B4-BE49-F238E27FC236}">
                    <a16:creationId xmlns:a16="http://schemas.microsoft.com/office/drawing/2014/main" id="{3FA067A3-72B2-4A8B-802E-F4D2E7AAB5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81460" y="48168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100" y="0"/>
                    </a:moveTo>
                    <a:lnTo>
                      <a:pt x="11669" y="1500"/>
                    </a:lnTo>
                    <a:lnTo>
                      <a:pt x="5597" y="5592"/>
                    </a:lnTo>
                    <a:lnTo>
                      <a:pt x="1502" y="11663"/>
                    </a:lnTo>
                    <a:lnTo>
                      <a:pt x="0" y="19100"/>
                    </a:lnTo>
                    <a:lnTo>
                      <a:pt x="1502" y="26537"/>
                    </a:lnTo>
                    <a:lnTo>
                      <a:pt x="5597" y="32608"/>
                    </a:lnTo>
                    <a:lnTo>
                      <a:pt x="11669" y="36701"/>
                    </a:lnTo>
                    <a:lnTo>
                      <a:pt x="19100" y="38201"/>
                    </a:lnTo>
                    <a:lnTo>
                      <a:pt x="26537" y="36701"/>
                    </a:lnTo>
                    <a:lnTo>
                      <a:pt x="32608" y="32608"/>
                    </a:lnTo>
                    <a:lnTo>
                      <a:pt x="36701" y="26537"/>
                    </a:lnTo>
                    <a:lnTo>
                      <a:pt x="38201" y="19100"/>
                    </a:lnTo>
                    <a:lnTo>
                      <a:pt x="36701" y="11663"/>
                    </a:lnTo>
                    <a:lnTo>
                      <a:pt x="32608" y="5592"/>
                    </a:lnTo>
                    <a:lnTo>
                      <a:pt x="26537" y="1500"/>
                    </a:lnTo>
                    <a:lnTo>
                      <a:pt x="19100" y="0"/>
                    </a:lnTo>
                    <a:close/>
                  </a:path>
                </a:pathLst>
              </a:custGeom>
              <a:solidFill>
                <a:srgbClr val="B2CFD9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4" name="object 18">
                <a:extLst>
                  <a:ext uri="{FF2B5EF4-FFF2-40B4-BE49-F238E27FC236}">
                    <a16:creationId xmlns:a16="http://schemas.microsoft.com/office/drawing/2014/main" id="{69F8364E-733F-4C86-B649-A876230A545D}"/>
                  </a:ext>
                </a:extLst>
              </p:cNvPr>
              <p:cNvSpPr txBox="1"/>
              <p:nvPr/>
            </p:nvSpPr>
            <p:spPr>
              <a:xfrm>
                <a:off x="2520000" y="4773600"/>
                <a:ext cx="246542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lvl="0" indent="-1905" algn="l" defTabSz="457200" rtl="0" eaLnBrk="1" fontAlgn="auto" latinLnBrk="0" hangingPunct="1">
                  <a:lnSpc>
                    <a:spcPct val="125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Chad 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509" name="object 25">
                <a:extLst>
                  <a:ext uri="{FF2B5EF4-FFF2-40B4-BE49-F238E27FC236}">
                    <a16:creationId xmlns:a16="http://schemas.microsoft.com/office/drawing/2014/main" id="{46983982-F6D5-45AD-BA21-1D6B2CF1B7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91460" y="48168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100" y="0"/>
                    </a:moveTo>
                    <a:lnTo>
                      <a:pt x="11669" y="1500"/>
                    </a:lnTo>
                    <a:lnTo>
                      <a:pt x="5597" y="5592"/>
                    </a:lnTo>
                    <a:lnTo>
                      <a:pt x="1502" y="11663"/>
                    </a:lnTo>
                    <a:lnTo>
                      <a:pt x="0" y="19100"/>
                    </a:lnTo>
                    <a:lnTo>
                      <a:pt x="1502" y="26537"/>
                    </a:lnTo>
                    <a:lnTo>
                      <a:pt x="5597" y="32608"/>
                    </a:lnTo>
                    <a:lnTo>
                      <a:pt x="11669" y="36701"/>
                    </a:lnTo>
                    <a:lnTo>
                      <a:pt x="19100" y="38201"/>
                    </a:lnTo>
                    <a:lnTo>
                      <a:pt x="26537" y="36701"/>
                    </a:lnTo>
                    <a:lnTo>
                      <a:pt x="32608" y="32608"/>
                    </a:lnTo>
                    <a:lnTo>
                      <a:pt x="36701" y="26537"/>
                    </a:lnTo>
                    <a:lnTo>
                      <a:pt x="38201" y="19100"/>
                    </a:lnTo>
                    <a:lnTo>
                      <a:pt x="36701" y="11663"/>
                    </a:lnTo>
                    <a:lnTo>
                      <a:pt x="32608" y="5592"/>
                    </a:lnTo>
                    <a:lnTo>
                      <a:pt x="26537" y="1500"/>
                    </a:lnTo>
                    <a:lnTo>
                      <a:pt x="19100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5" name="bk object 22">
                <a:extLst>
                  <a:ext uri="{FF2B5EF4-FFF2-40B4-BE49-F238E27FC236}">
                    <a16:creationId xmlns:a16="http://schemas.microsoft.com/office/drawing/2014/main" id="{F9BCFB0E-DC5C-4019-AED1-7869BFCBE8C8}"/>
                  </a:ext>
                </a:extLst>
              </p:cNvPr>
              <p:cNvSpPr/>
              <p:nvPr/>
            </p:nvSpPr>
            <p:spPr>
              <a:xfrm>
                <a:off x="3063600" y="484560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FDC3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6" name="bk object 23">
                <a:extLst>
                  <a:ext uri="{FF2B5EF4-FFF2-40B4-BE49-F238E27FC236}">
                    <a16:creationId xmlns:a16="http://schemas.microsoft.com/office/drawing/2014/main" id="{9D3F8F3C-AAEE-4B16-929B-C6D897D685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10400" y="48168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FDC48A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1" name="object 18">
                <a:extLst>
                  <a:ext uri="{FF2B5EF4-FFF2-40B4-BE49-F238E27FC236}">
                    <a16:creationId xmlns:a16="http://schemas.microsoft.com/office/drawing/2014/main" id="{4CB570CB-723E-4981-A7C6-A1FEE24F2C05}"/>
                  </a:ext>
                </a:extLst>
              </p:cNvPr>
              <p:cNvSpPr txBox="1"/>
              <p:nvPr/>
            </p:nvSpPr>
            <p:spPr>
              <a:xfrm>
                <a:off x="3240000" y="4773600"/>
                <a:ext cx="1363194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lvl="0" indent="-1905" algn="l" defTabSz="457200" rtl="0" eaLnBrk="1" fontAlgn="auto" latinLnBrk="0" hangingPunct="1">
                  <a:lnSpc>
                    <a:spcPct val="125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Democratic Republic of the Congo</a:t>
                </a:r>
                <a:r>
                  <a:rPr kumimoji="0" lang="en-GB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36" name="object 18">
                <a:extLst>
                  <a:ext uri="{FF2B5EF4-FFF2-40B4-BE49-F238E27FC236}">
                    <a16:creationId xmlns:a16="http://schemas.microsoft.com/office/drawing/2014/main" id="{7074ABB6-AE9B-47BD-B008-6B1E64C9296E}"/>
                  </a:ext>
                </a:extLst>
              </p:cNvPr>
              <p:cNvSpPr txBox="1"/>
              <p:nvPr/>
            </p:nvSpPr>
            <p:spPr>
              <a:xfrm>
                <a:off x="990000" y="4918040"/>
                <a:ext cx="270587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lvl="0" indent="-1905" algn="l" defTabSz="457200" rtl="0" eaLnBrk="1" fontAlgn="auto" latinLnBrk="0" hangingPunct="1">
                  <a:lnSpc>
                    <a:spcPct val="125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spc="-10" dirty="0" err="1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Ghan</a:t>
                </a:r>
                <a:r>
                  <a:rPr kumimoji="0" lang="en-GB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a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51" name="bk object 22">
                <a:extLst>
                  <a:ext uri="{FF2B5EF4-FFF2-40B4-BE49-F238E27FC236}">
                    <a16:creationId xmlns:a16="http://schemas.microsoft.com/office/drawing/2014/main" id="{34CD5FBC-EBFD-4D8C-87A7-980AC595D9AE}"/>
                  </a:ext>
                </a:extLst>
              </p:cNvPr>
              <p:cNvSpPr/>
              <p:nvPr/>
            </p:nvSpPr>
            <p:spPr>
              <a:xfrm>
                <a:off x="814660" y="4990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B6AEA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2" name="bk object 23">
                <a:extLst>
                  <a:ext uri="{FF2B5EF4-FFF2-40B4-BE49-F238E27FC236}">
                    <a16:creationId xmlns:a16="http://schemas.microsoft.com/office/drawing/2014/main" id="{DD0ED703-63D9-4828-9473-85DFE54697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1460" y="4961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7" name="object 18">
                <a:extLst>
                  <a:ext uri="{FF2B5EF4-FFF2-40B4-BE49-F238E27FC236}">
                    <a16:creationId xmlns:a16="http://schemas.microsoft.com/office/drawing/2014/main" id="{D1B3E0F1-19C4-4858-97BC-8B1626495CAB}"/>
                  </a:ext>
                </a:extLst>
              </p:cNvPr>
              <p:cNvSpPr txBox="1"/>
              <p:nvPr/>
            </p:nvSpPr>
            <p:spPr>
              <a:xfrm>
                <a:off x="1635952" y="4918040"/>
                <a:ext cx="293350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lvl="0" indent="-1905" algn="l" defTabSz="457200" rtl="0" eaLnBrk="1" fontAlgn="auto" latinLnBrk="0" hangingPunct="1">
                  <a:lnSpc>
                    <a:spcPct val="125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Guinea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506" name="bk object 22">
                <a:extLst>
                  <a:ext uri="{FF2B5EF4-FFF2-40B4-BE49-F238E27FC236}">
                    <a16:creationId xmlns:a16="http://schemas.microsoft.com/office/drawing/2014/main" id="{FC4DA868-457F-4722-92F6-5AA4E6851567}"/>
                  </a:ext>
                </a:extLst>
              </p:cNvPr>
              <p:cNvSpPr/>
              <p:nvPr/>
            </p:nvSpPr>
            <p:spPr>
              <a:xfrm>
                <a:off x="1460612" y="4990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D6D0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7" name="bk object 23">
                <a:extLst>
                  <a:ext uri="{FF2B5EF4-FFF2-40B4-BE49-F238E27FC236}">
                    <a16:creationId xmlns:a16="http://schemas.microsoft.com/office/drawing/2014/main" id="{DFB58E19-1D93-4CA3-AE70-ACEC2EFB97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07412" y="4961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D8D4C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5" name="object 18">
                <a:extLst>
                  <a:ext uri="{FF2B5EF4-FFF2-40B4-BE49-F238E27FC236}">
                    <a16:creationId xmlns:a16="http://schemas.microsoft.com/office/drawing/2014/main" id="{DE58715A-2690-4FD2-9374-5F23696DBCE7}"/>
                  </a:ext>
                </a:extLst>
              </p:cNvPr>
              <p:cNvSpPr txBox="1"/>
              <p:nvPr/>
            </p:nvSpPr>
            <p:spPr>
              <a:xfrm>
                <a:off x="2263340" y="4918040"/>
                <a:ext cx="577722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lvl="0" indent="-1905" algn="l" defTabSz="457200" rtl="0" eaLnBrk="1" fontAlgn="auto" latinLnBrk="0" hangingPunct="1">
                  <a:lnSpc>
                    <a:spcPct val="125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Guinea-Bissau</a:t>
                </a:r>
                <a:endParaRPr kumimoji="0" lang="en-GB" sz="700" b="0" i="0" u="none" strike="noStrike" kern="1200" cap="none" spc="-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517" name="bk object 22">
                <a:extLst>
                  <a:ext uri="{FF2B5EF4-FFF2-40B4-BE49-F238E27FC236}">
                    <a16:creationId xmlns:a16="http://schemas.microsoft.com/office/drawing/2014/main" id="{42967A98-5F8B-49BD-BFBB-66F8E307ED2C}"/>
                  </a:ext>
                </a:extLst>
              </p:cNvPr>
              <p:cNvSpPr/>
              <p:nvPr/>
            </p:nvSpPr>
            <p:spPr>
              <a:xfrm>
                <a:off x="2088000" y="4990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8" name="bk object 23">
                <a:extLst>
                  <a:ext uri="{FF2B5EF4-FFF2-40B4-BE49-F238E27FC236}">
                    <a16:creationId xmlns:a16="http://schemas.microsoft.com/office/drawing/2014/main" id="{4246EADD-8FD6-4E9A-AEE4-91AE53EF8E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34800" y="4961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F15A42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2" name="object 18">
                <a:extLst>
                  <a:ext uri="{FF2B5EF4-FFF2-40B4-BE49-F238E27FC236}">
                    <a16:creationId xmlns:a16="http://schemas.microsoft.com/office/drawing/2014/main" id="{2AC3E8AF-2789-4198-ACD5-ADF919DF5F62}"/>
                  </a:ext>
                </a:extLst>
              </p:cNvPr>
              <p:cNvSpPr txBox="1"/>
              <p:nvPr/>
            </p:nvSpPr>
            <p:spPr>
              <a:xfrm>
                <a:off x="3220128" y="4918040"/>
                <a:ext cx="279244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lvl="0" indent="-1905" algn="l" defTabSz="457200" rtl="0" eaLnBrk="1" fontAlgn="auto" latinLnBrk="0" hangingPunct="1">
                  <a:lnSpc>
                    <a:spcPct val="125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Liberia</a:t>
                </a:r>
                <a:endParaRPr kumimoji="0" lang="en-GB" sz="700" b="0" i="0" u="none" strike="noStrike" kern="1200" cap="none" spc="-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528" name="bk object 22">
                <a:extLst>
                  <a:ext uri="{FF2B5EF4-FFF2-40B4-BE49-F238E27FC236}">
                    <a16:creationId xmlns:a16="http://schemas.microsoft.com/office/drawing/2014/main" id="{A4B13807-CEFF-464B-A246-7C03DE85B1DC}"/>
                  </a:ext>
                </a:extLst>
              </p:cNvPr>
              <p:cNvSpPr/>
              <p:nvPr/>
            </p:nvSpPr>
            <p:spPr>
              <a:xfrm>
                <a:off x="3044788" y="4990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F9AA8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9" name="bk object 23">
                <a:extLst>
                  <a:ext uri="{FF2B5EF4-FFF2-40B4-BE49-F238E27FC236}">
                    <a16:creationId xmlns:a16="http://schemas.microsoft.com/office/drawing/2014/main" id="{6C165519-E19B-4A44-AE59-0E5A8CC640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91588" y="4961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F9AA8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0" name="object 18">
                <a:extLst>
                  <a:ext uri="{FF2B5EF4-FFF2-40B4-BE49-F238E27FC236}">
                    <a16:creationId xmlns:a16="http://schemas.microsoft.com/office/drawing/2014/main" id="{B20B2F62-968D-47CC-A5BD-D023FF07070F}"/>
                  </a:ext>
                </a:extLst>
              </p:cNvPr>
              <p:cNvSpPr txBox="1"/>
              <p:nvPr/>
            </p:nvSpPr>
            <p:spPr>
              <a:xfrm>
                <a:off x="3811340" y="4918040"/>
                <a:ext cx="175689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lvl="0" indent="-1905" algn="l" defTabSz="457200" rtl="0" eaLnBrk="1" fontAlgn="auto" latinLnBrk="0" hangingPunct="1">
                  <a:lnSpc>
                    <a:spcPct val="125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Mali</a:t>
                </a:r>
                <a:endParaRPr kumimoji="0" lang="en-GB" sz="700" b="0" i="0" u="none" strike="noStrike" kern="1200" cap="none" spc="-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539" name="bk object 22">
                <a:extLst>
                  <a:ext uri="{FF2B5EF4-FFF2-40B4-BE49-F238E27FC236}">
                    <a16:creationId xmlns:a16="http://schemas.microsoft.com/office/drawing/2014/main" id="{EEE3ADA9-74D6-4F66-B45F-31A433CFB7E0}"/>
                  </a:ext>
                </a:extLst>
              </p:cNvPr>
              <p:cNvSpPr/>
              <p:nvPr/>
            </p:nvSpPr>
            <p:spPr>
              <a:xfrm>
                <a:off x="3636000" y="4990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7BCC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0" name="bk object 23">
                <a:extLst>
                  <a:ext uri="{FF2B5EF4-FFF2-40B4-BE49-F238E27FC236}">
                    <a16:creationId xmlns:a16="http://schemas.microsoft.com/office/drawing/2014/main" id="{BF6D426E-F71C-4F97-A658-C0A554881C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82800" y="4961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object 18">
                <a:extLst>
                  <a:ext uri="{FF2B5EF4-FFF2-40B4-BE49-F238E27FC236}">
                    <a16:creationId xmlns:a16="http://schemas.microsoft.com/office/drawing/2014/main" id="{B876DB41-9CC7-4B9F-9C00-5FC3590FEFAD}"/>
                  </a:ext>
                </a:extLst>
              </p:cNvPr>
              <p:cNvSpPr txBox="1"/>
              <p:nvPr/>
            </p:nvSpPr>
            <p:spPr>
              <a:xfrm>
                <a:off x="990000" y="5062040"/>
                <a:ext cx="418063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lvl="0" indent="-1905" algn="l" defTabSz="457200" rtl="0" eaLnBrk="1" fontAlgn="auto" latinLnBrk="0" hangingPunct="1">
                  <a:lnSpc>
                    <a:spcPct val="125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spc="-10" dirty="0" err="1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Mauritani</a:t>
                </a:r>
                <a:r>
                  <a:rPr kumimoji="0" lang="en-GB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a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94" name="bk object 23">
                <a:extLst>
                  <a:ext uri="{FF2B5EF4-FFF2-40B4-BE49-F238E27FC236}">
                    <a16:creationId xmlns:a16="http://schemas.microsoft.com/office/drawing/2014/main" id="{22DAD6AB-A1F3-4BD9-B004-6BD6251582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800" y="5105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8" name="object 18">
                <a:extLst>
                  <a:ext uri="{FF2B5EF4-FFF2-40B4-BE49-F238E27FC236}">
                    <a16:creationId xmlns:a16="http://schemas.microsoft.com/office/drawing/2014/main" id="{11C1E1D7-9761-4C8E-B93D-55EF0BE75F44}"/>
                  </a:ext>
                </a:extLst>
              </p:cNvPr>
              <p:cNvSpPr txBox="1"/>
              <p:nvPr/>
            </p:nvSpPr>
            <p:spPr>
              <a:xfrm>
                <a:off x="1710000" y="5062040"/>
                <a:ext cx="227306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lvl="0" indent="-1905" algn="l" defTabSz="457200" rtl="0" eaLnBrk="1" fontAlgn="auto" latinLnBrk="0" hangingPunct="1">
                  <a:lnSpc>
                    <a:spcPct val="125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Niger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504" name="bk object 22">
                <a:extLst>
                  <a:ext uri="{FF2B5EF4-FFF2-40B4-BE49-F238E27FC236}">
                    <a16:creationId xmlns:a16="http://schemas.microsoft.com/office/drawing/2014/main" id="{48CBC404-0C73-4332-B1FA-5B217F278BA1}"/>
                  </a:ext>
                </a:extLst>
              </p:cNvPr>
              <p:cNvSpPr/>
              <p:nvPr/>
            </p:nvSpPr>
            <p:spPr>
              <a:xfrm>
                <a:off x="1530000" y="5134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CDC98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5" name="bk object 23">
                <a:extLst>
                  <a:ext uri="{FF2B5EF4-FFF2-40B4-BE49-F238E27FC236}">
                    <a16:creationId xmlns:a16="http://schemas.microsoft.com/office/drawing/2014/main" id="{C5DEBAFE-1038-4020-B843-7CAF712153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76800" y="5105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CDC98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9" name="object 18">
                <a:extLst>
                  <a:ext uri="{FF2B5EF4-FFF2-40B4-BE49-F238E27FC236}">
                    <a16:creationId xmlns:a16="http://schemas.microsoft.com/office/drawing/2014/main" id="{94472056-AA1F-44A3-BFD2-010E487A1A3B}"/>
                  </a:ext>
                </a:extLst>
              </p:cNvPr>
              <p:cNvSpPr txBox="1"/>
              <p:nvPr/>
            </p:nvSpPr>
            <p:spPr>
              <a:xfrm>
                <a:off x="3852000" y="5066496"/>
                <a:ext cx="514885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lvl="0" indent="-1905" algn="l" defTabSz="457200" rtl="0" eaLnBrk="1" fontAlgn="auto" latinLnBrk="0" hangingPunct="1">
                  <a:lnSpc>
                    <a:spcPct val="125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Sierra Leone</a:t>
                </a:r>
                <a:endParaRPr kumimoji="0" lang="en-GB" sz="700" b="0" i="0" u="none" strike="noStrike" kern="1200" cap="none" spc="-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502" name="bk object 22">
                <a:extLst>
                  <a:ext uri="{FF2B5EF4-FFF2-40B4-BE49-F238E27FC236}">
                    <a16:creationId xmlns:a16="http://schemas.microsoft.com/office/drawing/2014/main" id="{5DDEC748-0B69-4080-84E1-29B1AE9D104A}"/>
                  </a:ext>
                </a:extLst>
              </p:cNvPr>
              <p:cNvSpPr/>
              <p:nvPr/>
            </p:nvSpPr>
            <p:spPr>
              <a:xfrm>
                <a:off x="3672000" y="5138496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B5E4F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3" name="bk object 23">
                <a:extLst>
                  <a:ext uri="{FF2B5EF4-FFF2-40B4-BE49-F238E27FC236}">
                    <a16:creationId xmlns:a16="http://schemas.microsoft.com/office/drawing/2014/main" id="{8D507267-B573-40F1-A971-47B16D3B73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18800" y="5109696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B5E4FA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3" name="object 18">
                <a:extLst>
                  <a:ext uri="{FF2B5EF4-FFF2-40B4-BE49-F238E27FC236}">
                    <a16:creationId xmlns:a16="http://schemas.microsoft.com/office/drawing/2014/main" id="{304D5A83-FDA4-4711-B940-B4E96EA78A6B}"/>
                  </a:ext>
                </a:extLst>
              </p:cNvPr>
              <p:cNvSpPr txBox="1"/>
              <p:nvPr/>
            </p:nvSpPr>
            <p:spPr>
              <a:xfrm>
                <a:off x="2376000" y="5062040"/>
                <a:ext cx="292068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lvl="0" indent="-1905" algn="l" defTabSz="457200" rtl="0" eaLnBrk="1" fontAlgn="auto" latinLnBrk="0" hangingPunct="1">
                  <a:lnSpc>
                    <a:spcPct val="125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Nigeria</a:t>
                </a:r>
                <a:endParaRPr kumimoji="0" lang="en-GB" sz="700" b="0" i="0" u="none" strike="noStrike" kern="1200" cap="none" spc="-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526" name="bk object 22">
                <a:extLst>
                  <a:ext uri="{FF2B5EF4-FFF2-40B4-BE49-F238E27FC236}">
                    <a16:creationId xmlns:a16="http://schemas.microsoft.com/office/drawing/2014/main" id="{B8C62129-B27D-4C9D-A045-7F6E000A5A9A}"/>
                  </a:ext>
                </a:extLst>
              </p:cNvPr>
              <p:cNvSpPr/>
              <p:nvPr/>
            </p:nvSpPr>
            <p:spPr>
              <a:xfrm>
                <a:off x="2196000" y="5134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DFB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7" name="bk object 23">
                <a:extLst>
                  <a:ext uri="{FF2B5EF4-FFF2-40B4-BE49-F238E27FC236}">
                    <a16:creationId xmlns:a16="http://schemas.microsoft.com/office/drawing/2014/main" id="{1892B104-0CB9-41AF-9BC0-CB21EAEED4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42800" y="5105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E4E4BE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0C7EDC9-C071-4D33-9637-6F678FFD0EF9}"/>
                  </a:ext>
                </a:extLst>
              </p:cNvPr>
              <p:cNvSpPr/>
              <p:nvPr/>
            </p:nvSpPr>
            <p:spPr>
              <a:xfrm>
                <a:off x="989516" y="5403600"/>
                <a:ext cx="1091966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*Female respondents only.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612160B-0B9C-4E2C-85A9-1E2A63E0FB01}"/>
                  </a:ext>
                </a:extLst>
              </p:cNvPr>
              <p:cNvGrpSpPr/>
              <p:nvPr/>
            </p:nvGrpSpPr>
            <p:grpSpPr>
              <a:xfrm>
                <a:off x="795600" y="2934000"/>
                <a:ext cx="3661200" cy="1004400"/>
                <a:chOff x="11595600" y="2934000"/>
                <a:chExt cx="3661200" cy="1004400"/>
              </a:xfrm>
            </p:grpSpPr>
            <p:sp>
              <p:nvSpPr>
                <p:cNvPr id="285" name="bk object 35">
                  <a:extLst>
                    <a:ext uri="{FF2B5EF4-FFF2-40B4-BE49-F238E27FC236}">
                      <a16:creationId xmlns:a16="http://schemas.microsoft.com/office/drawing/2014/main" id="{31DB4774-A977-407B-94C7-288A71130B73}"/>
                    </a:ext>
                  </a:extLst>
                </p:cNvPr>
                <p:cNvSpPr/>
                <p:nvPr/>
              </p:nvSpPr>
              <p:spPr>
                <a:xfrm>
                  <a:off x="15184800" y="3866400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8008" y="0"/>
                      </a:moveTo>
                      <a:lnTo>
                        <a:pt x="10999" y="1413"/>
                      </a:lnTo>
                      <a:lnTo>
                        <a:pt x="5275" y="5268"/>
                      </a:lnTo>
                      <a:lnTo>
                        <a:pt x="1415" y="10988"/>
                      </a:lnTo>
                      <a:lnTo>
                        <a:pt x="0" y="17995"/>
                      </a:lnTo>
                      <a:lnTo>
                        <a:pt x="1415" y="25002"/>
                      </a:lnTo>
                      <a:lnTo>
                        <a:pt x="5275" y="30722"/>
                      </a:lnTo>
                      <a:lnTo>
                        <a:pt x="10999" y="34578"/>
                      </a:lnTo>
                      <a:lnTo>
                        <a:pt x="18008" y="35991"/>
                      </a:lnTo>
                      <a:lnTo>
                        <a:pt x="25010" y="34578"/>
                      </a:lnTo>
                      <a:lnTo>
                        <a:pt x="30730" y="30722"/>
                      </a:lnTo>
                      <a:lnTo>
                        <a:pt x="34589" y="25002"/>
                      </a:lnTo>
                      <a:lnTo>
                        <a:pt x="36004" y="17995"/>
                      </a:lnTo>
                      <a:lnTo>
                        <a:pt x="34589" y="10988"/>
                      </a:lnTo>
                      <a:lnTo>
                        <a:pt x="30730" y="5268"/>
                      </a:lnTo>
                      <a:lnTo>
                        <a:pt x="25010" y="1413"/>
                      </a:lnTo>
                      <a:lnTo>
                        <a:pt x="18008" y="0"/>
                      </a:lnTo>
                      <a:close/>
                    </a:path>
                  </a:pathLst>
                </a:custGeom>
                <a:solidFill>
                  <a:srgbClr val="76A6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3" name="bk object 16">
                  <a:extLst>
                    <a:ext uri="{FF2B5EF4-FFF2-40B4-BE49-F238E27FC236}">
                      <a16:creationId xmlns:a16="http://schemas.microsoft.com/office/drawing/2014/main" id="{62955B28-B459-4759-B698-880E576E2BAC}"/>
                    </a:ext>
                  </a:extLst>
                </p:cNvPr>
                <p:cNvSpPr/>
                <p:nvPr/>
              </p:nvSpPr>
              <p:spPr>
                <a:xfrm>
                  <a:off x="13874633" y="3827309"/>
                  <a:ext cx="1347450" cy="75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689" h="50800">
                      <a:moveTo>
                        <a:pt x="0" y="0"/>
                      </a:moveTo>
                      <a:lnTo>
                        <a:pt x="821169" y="50342"/>
                      </a:lnTo>
                    </a:path>
                  </a:pathLst>
                </a:custGeom>
                <a:ln w="25400">
                  <a:solidFill>
                    <a:srgbClr val="78A7B7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4" name="bk object 17">
                  <a:extLst>
                    <a:ext uri="{FF2B5EF4-FFF2-40B4-BE49-F238E27FC236}">
                      <a16:creationId xmlns:a16="http://schemas.microsoft.com/office/drawing/2014/main" id="{C768DAF1-46C9-4EB3-8502-3520E87B7C2C}"/>
                    </a:ext>
                  </a:extLst>
                </p:cNvPr>
                <p:cNvSpPr/>
                <p:nvPr/>
              </p:nvSpPr>
              <p:spPr>
                <a:xfrm>
                  <a:off x="11633597" y="3006418"/>
                  <a:ext cx="3136414" cy="698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620" h="471169">
                      <a:moveTo>
                        <a:pt x="0" y="0"/>
                      </a:moveTo>
                      <a:lnTo>
                        <a:pt x="821169" y="373176"/>
                      </a:lnTo>
                      <a:lnTo>
                        <a:pt x="1912061" y="470916"/>
                      </a:lnTo>
                    </a:path>
                  </a:pathLst>
                </a:custGeom>
                <a:ln w="25400">
                  <a:solidFill>
                    <a:srgbClr val="B4CED8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5" name="bk object 18">
                  <a:extLst>
                    <a:ext uri="{FF2B5EF4-FFF2-40B4-BE49-F238E27FC236}">
                      <a16:creationId xmlns:a16="http://schemas.microsoft.com/office/drawing/2014/main" id="{80571E1A-745F-45D1-83D2-1E7D45095849}"/>
                    </a:ext>
                  </a:extLst>
                </p:cNvPr>
                <p:cNvSpPr/>
                <p:nvPr/>
              </p:nvSpPr>
              <p:spPr>
                <a:xfrm>
                  <a:off x="12528045" y="3287364"/>
                  <a:ext cx="2241932" cy="268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155" h="180975">
                      <a:moveTo>
                        <a:pt x="0" y="0"/>
                      </a:moveTo>
                      <a:lnTo>
                        <a:pt x="1366608" y="180670"/>
                      </a:lnTo>
                    </a:path>
                  </a:pathLst>
                </a:custGeom>
                <a:ln w="25400">
                  <a:solidFill>
                    <a:srgbClr val="F78E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6" name="bk object 19">
                  <a:extLst>
                    <a:ext uri="{FF2B5EF4-FFF2-40B4-BE49-F238E27FC236}">
                      <a16:creationId xmlns:a16="http://schemas.microsoft.com/office/drawing/2014/main" id="{74DA1443-E187-4C3D-9AD9-5724721CFF31}"/>
                    </a:ext>
                  </a:extLst>
                </p:cNvPr>
                <p:cNvSpPr/>
                <p:nvPr/>
              </p:nvSpPr>
              <p:spPr>
                <a:xfrm>
                  <a:off x="13201342" y="3419055"/>
                  <a:ext cx="1347450" cy="6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689" h="44450">
                      <a:moveTo>
                        <a:pt x="0" y="0"/>
                      </a:moveTo>
                      <a:lnTo>
                        <a:pt x="821169" y="44424"/>
                      </a:lnTo>
                    </a:path>
                  </a:pathLst>
                </a:custGeom>
                <a:ln w="25400">
                  <a:solidFill>
                    <a:srgbClr val="FDC38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7" name="bk object 20">
                  <a:extLst>
                    <a:ext uri="{FF2B5EF4-FFF2-40B4-BE49-F238E27FC236}">
                      <a16:creationId xmlns:a16="http://schemas.microsoft.com/office/drawing/2014/main" id="{53B45EEB-F1C4-49D7-9DE0-2C8A00DC63DC}"/>
                    </a:ext>
                  </a:extLst>
                </p:cNvPr>
                <p:cNvSpPr/>
                <p:nvPr/>
              </p:nvSpPr>
              <p:spPr>
                <a:xfrm>
                  <a:off x="12306888" y="3199571"/>
                  <a:ext cx="2462689" cy="10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775" h="68580">
                      <a:moveTo>
                        <a:pt x="0" y="0"/>
                      </a:moveTo>
                      <a:lnTo>
                        <a:pt x="683310" y="68122"/>
                      </a:lnTo>
                      <a:lnTo>
                        <a:pt x="1501482" y="11849"/>
                      </a:lnTo>
                    </a:path>
                  </a:pathLst>
                </a:custGeom>
                <a:ln w="25400">
                  <a:solidFill>
                    <a:srgbClr val="B6AEA7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8" name="bk object 21">
                  <a:extLst>
                    <a:ext uri="{FF2B5EF4-FFF2-40B4-BE49-F238E27FC236}">
                      <a16:creationId xmlns:a16="http://schemas.microsoft.com/office/drawing/2014/main" id="{D23CBC2F-005B-41B8-AB8C-8CF19E254530}"/>
                    </a:ext>
                  </a:extLst>
                </p:cNvPr>
                <p:cNvSpPr/>
                <p:nvPr/>
              </p:nvSpPr>
              <p:spPr>
                <a:xfrm>
                  <a:off x="12754110" y="2971298"/>
                  <a:ext cx="1568207" cy="70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310" h="47625">
                      <a:moveTo>
                        <a:pt x="0" y="0"/>
                      </a:moveTo>
                      <a:lnTo>
                        <a:pt x="956030" y="47383"/>
                      </a:lnTo>
                    </a:path>
                  </a:pathLst>
                </a:custGeom>
                <a:ln w="25400">
                  <a:solidFill>
                    <a:srgbClr val="D6D0C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9" name="bk object 22">
                  <a:extLst>
                    <a:ext uri="{FF2B5EF4-FFF2-40B4-BE49-F238E27FC236}">
                      <a16:creationId xmlns:a16="http://schemas.microsoft.com/office/drawing/2014/main" id="{BBC3A5BB-7A6E-4CB6-993D-F2BB03A155FC}"/>
                    </a:ext>
                  </a:extLst>
                </p:cNvPr>
                <p:cNvSpPr/>
                <p:nvPr/>
              </p:nvSpPr>
              <p:spPr>
                <a:xfrm>
                  <a:off x="11633597" y="3309307"/>
                  <a:ext cx="3136414" cy="193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620" h="130810">
                      <a:moveTo>
                        <a:pt x="0" y="8890"/>
                      </a:moveTo>
                      <a:lnTo>
                        <a:pt x="821169" y="130327"/>
                      </a:lnTo>
                      <a:lnTo>
                        <a:pt x="1912061" y="0"/>
                      </a:lnTo>
                    </a:path>
                  </a:pathLst>
                </a:custGeom>
                <a:ln w="254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0" name="bk object 23">
                  <a:extLst>
                    <a:ext uri="{FF2B5EF4-FFF2-40B4-BE49-F238E27FC236}">
                      <a16:creationId xmlns:a16="http://schemas.microsoft.com/office/drawing/2014/main" id="{42D50307-3A48-494C-820C-9C556E888022}"/>
                    </a:ext>
                  </a:extLst>
                </p:cNvPr>
                <p:cNvSpPr/>
                <p:nvPr/>
              </p:nvSpPr>
              <p:spPr>
                <a:xfrm>
                  <a:off x="13201342" y="3432219"/>
                  <a:ext cx="1347450" cy="17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689" h="12064">
                      <a:moveTo>
                        <a:pt x="0" y="11849"/>
                      </a:moveTo>
                      <a:lnTo>
                        <a:pt x="821169" y="0"/>
                      </a:lnTo>
                    </a:path>
                  </a:pathLst>
                </a:custGeom>
                <a:ln w="12700">
                  <a:solidFill>
                    <a:srgbClr val="F9AA8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1" name="bk object 24">
                  <a:extLst>
                    <a:ext uri="{FF2B5EF4-FFF2-40B4-BE49-F238E27FC236}">
                      <a16:creationId xmlns:a16="http://schemas.microsoft.com/office/drawing/2014/main" id="{46D47084-6A58-4A72-88C2-200D903E823C}"/>
                    </a:ext>
                  </a:extLst>
                </p:cNvPr>
                <p:cNvSpPr/>
                <p:nvPr/>
              </p:nvSpPr>
              <p:spPr>
                <a:xfrm>
                  <a:off x="12980188" y="3208347"/>
                  <a:ext cx="1342244" cy="32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514" h="219710">
                      <a:moveTo>
                        <a:pt x="0" y="0"/>
                      </a:moveTo>
                      <a:lnTo>
                        <a:pt x="818159" y="219163"/>
                      </a:lnTo>
                    </a:path>
                  </a:pathLst>
                </a:custGeom>
                <a:ln w="12700">
                  <a:solidFill>
                    <a:srgbClr val="07BCC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2" name="bk object 25">
                  <a:extLst>
                    <a:ext uri="{FF2B5EF4-FFF2-40B4-BE49-F238E27FC236}">
                      <a16:creationId xmlns:a16="http://schemas.microsoft.com/office/drawing/2014/main" id="{22AC8B98-01BA-45C6-9923-33D2318A38C2}"/>
                    </a:ext>
                  </a:extLst>
                </p:cNvPr>
                <p:cNvSpPr/>
                <p:nvPr/>
              </p:nvSpPr>
              <p:spPr>
                <a:xfrm>
                  <a:off x="12980188" y="3054708"/>
                  <a:ext cx="1342244" cy="11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514" h="74294">
                      <a:moveTo>
                        <a:pt x="0" y="0"/>
                      </a:moveTo>
                      <a:lnTo>
                        <a:pt x="818159" y="74041"/>
                      </a:lnTo>
                    </a:path>
                  </a:pathLst>
                </a:custGeom>
                <a:ln w="25400">
                  <a:solidFill>
                    <a:srgbClr val="CDC98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3" name="bk object 26">
                  <a:extLst>
                    <a:ext uri="{FF2B5EF4-FFF2-40B4-BE49-F238E27FC236}">
                      <a16:creationId xmlns:a16="http://schemas.microsoft.com/office/drawing/2014/main" id="{57A91B18-3EC4-444E-9384-FFE2FA5F5AB0}"/>
                    </a:ext>
                  </a:extLst>
                </p:cNvPr>
                <p:cNvSpPr/>
                <p:nvPr/>
              </p:nvSpPr>
              <p:spPr>
                <a:xfrm>
                  <a:off x="12306888" y="3296141"/>
                  <a:ext cx="2241932" cy="2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155" h="151130">
                      <a:moveTo>
                        <a:pt x="0" y="0"/>
                      </a:moveTo>
                      <a:lnTo>
                        <a:pt x="683310" y="50342"/>
                      </a:lnTo>
                      <a:lnTo>
                        <a:pt x="1366608" y="151053"/>
                      </a:lnTo>
                    </a:path>
                  </a:pathLst>
                </a:custGeom>
                <a:ln w="12699">
                  <a:solidFill>
                    <a:srgbClr val="E3DFB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4" name="bk object 27">
                  <a:extLst>
                    <a:ext uri="{FF2B5EF4-FFF2-40B4-BE49-F238E27FC236}">
                      <a16:creationId xmlns:a16="http://schemas.microsoft.com/office/drawing/2014/main" id="{D551B34E-B8EF-4827-B99E-71AB9D1B2333}"/>
                    </a:ext>
                  </a:extLst>
                </p:cNvPr>
                <p:cNvSpPr/>
                <p:nvPr/>
              </p:nvSpPr>
              <p:spPr>
                <a:xfrm>
                  <a:off x="12754110" y="3182006"/>
                  <a:ext cx="2467896" cy="272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950" h="184150">
                      <a:moveTo>
                        <a:pt x="0" y="0"/>
                      </a:moveTo>
                      <a:lnTo>
                        <a:pt x="683310" y="183629"/>
                      </a:lnTo>
                      <a:lnTo>
                        <a:pt x="1228750" y="180670"/>
                      </a:lnTo>
                      <a:lnTo>
                        <a:pt x="1366608" y="124396"/>
                      </a:lnTo>
                      <a:lnTo>
                        <a:pt x="1504467" y="165862"/>
                      </a:lnTo>
                    </a:path>
                  </a:pathLst>
                </a:custGeom>
                <a:ln w="25400">
                  <a:solidFill>
                    <a:srgbClr val="62CDF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5" name="bk object 28">
                  <a:extLst>
                    <a:ext uri="{FF2B5EF4-FFF2-40B4-BE49-F238E27FC236}">
                      <a16:creationId xmlns:a16="http://schemas.microsoft.com/office/drawing/2014/main" id="{1C751377-21A9-443B-9BF4-4C34E0D252A3}"/>
                    </a:ext>
                  </a:extLst>
                </p:cNvPr>
                <p:cNvSpPr/>
                <p:nvPr/>
              </p:nvSpPr>
              <p:spPr>
                <a:xfrm>
                  <a:off x="13427410" y="3203953"/>
                  <a:ext cx="1121487" cy="22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894" h="148589">
                      <a:moveTo>
                        <a:pt x="0" y="0"/>
                      </a:moveTo>
                      <a:lnTo>
                        <a:pt x="683310" y="148094"/>
                      </a:lnTo>
                    </a:path>
                  </a:pathLst>
                </a:custGeom>
                <a:ln w="25400">
                  <a:solidFill>
                    <a:srgbClr val="B5E4FA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415236B-2EDC-4FBB-A093-3CF77E02ACA5}"/>
                    </a:ext>
                  </a:extLst>
                </p:cNvPr>
                <p:cNvGrpSpPr/>
                <p:nvPr/>
              </p:nvGrpSpPr>
              <p:grpSpPr>
                <a:xfrm>
                  <a:off x="11595600" y="2934000"/>
                  <a:ext cx="3659614" cy="927997"/>
                  <a:chOff x="11595600" y="2934000"/>
                  <a:chExt cx="3659614" cy="927997"/>
                </a:xfrm>
              </p:grpSpPr>
              <p:sp>
                <p:nvSpPr>
                  <p:cNvPr id="246" name="bk object 29">
                    <a:extLst>
                      <a:ext uri="{FF2B5EF4-FFF2-40B4-BE49-F238E27FC236}">
                        <a16:creationId xmlns:a16="http://schemas.microsoft.com/office/drawing/2014/main" id="{4C329B68-7F07-43A9-962B-DB03470C1E97}"/>
                      </a:ext>
                    </a:extLst>
                  </p:cNvPr>
                  <p:cNvSpPr/>
                  <p:nvPr/>
                </p:nvSpPr>
                <p:spPr>
                  <a:xfrm>
                    <a:off x="14501493" y="3495171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8008" y="0"/>
                        </a:moveTo>
                        <a:lnTo>
                          <a:pt x="10999" y="1413"/>
                        </a:lnTo>
                        <a:lnTo>
                          <a:pt x="5275" y="5268"/>
                        </a:lnTo>
                        <a:lnTo>
                          <a:pt x="1415" y="10988"/>
                        </a:lnTo>
                        <a:lnTo>
                          <a:pt x="0" y="17995"/>
                        </a:lnTo>
                        <a:lnTo>
                          <a:pt x="1415" y="25002"/>
                        </a:lnTo>
                        <a:lnTo>
                          <a:pt x="5275" y="30722"/>
                        </a:lnTo>
                        <a:lnTo>
                          <a:pt x="10999" y="34578"/>
                        </a:lnTo>
                        <a:lnTo>
                          <a:pt x="18008" y="35991"/>
                        </a:lnTo>
                        <a:lnTo>
                          <a:pt x="25010" y="34578"/>
                        </a:lnTo>
                        <a:lnTo>
                          <a:pt x="30730" y="30722"/>
                        </a:lnTo>
                        <a:lnTo>
                          <a:pt x="34589" y="25002"/>
                        </a:lnTo>
                        <a:lnTo>
                          <a:pt x="36004" y="17995"/>
                        </a:lnTo>
                        <a:lnTo>
                          <a:pt x="34589" y="10988"/>
                        </a:lnTo>
                        <a:lnTo>
                          <a:pt x="30730" y="5268"/>
                        </a:lnTo>
                        <a:lnTo>
                          <a:pt x="25010" y="1413"/>
                        </a:lnTo>
                        <a:lnTo>
                          <a:pt x="18008" y="0"/>
                        </a:lnTo>
                        <a:close/>
                      </a:path>
                    </a:pathLst>
                  </a:custGeom>
                  <a:solidFill>
                    <a:srgbClr val="E31836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47" name="bk object 30">
                    <a:extLst>
                      <a:ext uri="{FF2B5EF4-FFF2-40B4-BE49-F238E27FC236}">
                        <a16:creationId xmlns:a16="http://schemas.microsoft.com/office/drawing/2014/main" id="{1E05C78E-466F-4631-B51E-366856BA0A3D}"/>
                      </a:ext>
                    </a:extLst>
                  </p:cNvPr>
                  <p:cNvSpPr/>
                  <p:nvPr/>
                </p:nvSpPr>
                <p:spPr>
                  <a:xfrm>
                    <a:off x="14953650" y="3148380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5002" y="34578"/>
                        </a:lnTo>
                        <a:lnTo>
                          <a:pt x="30722" y="30722"/>
                        </a:lnTo>
                        <a:lnTo>
                          <a:pt x="34578" y="25002"/>
                        </a:lnTo>
                        <a:lnTo>
                          <a:pt x="35991" y="17995"/>
                        </a:lnTo>
                        <a:lnTo>
                          <a:pt x="34578" y="10988"/>
                        </a:lnTo>
                        <a:lnTo>
                          <a:pt x="30722" y="5268"/>
                        </a:lnTo>
                        <a:lnTo>
                          <a:pt x="25002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48" name="bk object 31">
                    <a:extLst>
                      <a:ext uri="{FF2B5EF4-FFF2-40B4-BE49-F238E27FC236}">
                        <a16:creationId xmlns:a16="http://schemas.microsoft.com/office/drawing/2014/main" id="{54C003F9-2DA4-4827-897E-E8E6B73F4334}"/>
                      </a:ext>
                    </a:extLst>
                  </p:cNvPr>
                  <p:cNvSpPr/>
                  <p:nvPr/>
                </p:nvSpPr>
                <p:spPr>
                  <a:xfrm>
                    <a:off x="15183214" y="3390410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8008" y="0"/>
                        </a:moveTo>
                        <a:lnTo>
                          <a:pt x="10999" y="1413"/>
                        </a:lnTo>
                        <a:lnTo>
                          <a:pt x="5275" y="5268"/>
                        </a:lnTo>
                        <a:lnTo>
                          <a:pt x="1415" y="10988"/>
                        </a:lnTo>
                        <a:lnTo>
                          <a:pt x="0" y="17995"/>
                        </a:lnTo>
                        <a:lnTo>
                          <a:pt x="1415" y="25002"/>
                        </a:lnTo>
                        <a:lnTo>
                          <a:pt x="5275" y="30722"/>
                        </a:lnTo>
                        <a:lnTo>
                          <a:pt x="10999" y="34578"/>
                        </a:lnTo>
                        <a:lnTo>
                          <a:pt x="18008" y="35991"/>
                        </a:lnTo>
                        <a:lnTo>
                          <a:pt x="25010" y="34578"/>
                        </a:lnTo>
                        <a:lnTo>
                          <a:pt x="30730" y="30722"/>
                        </a:lnTo>
                        <a:lnTo>
                          <a:pt x="34589" y="25002"/>
                        </a:lnTo>
                        <a:lnTo>
                          <a:pt x="36004" y="17995"/>
                        </a:lnTo>
                        <a:lnTo>
                          <a:pt x="34589" y="10988"/>
                        </a:lnTo>
                        <a:lnTo>
                          <a:pt x="30730" y="5268"/>
                        </a:lnTo>
                        <a:lnTo>
                          <a:pt x="25010" y="1413"/>
                        </a:lnTo>
                        <a:lnTo>
                          <a:pt x="18008" y="0"/>
                        </a:lnTo>
                        <a:close/>
                      </a:path>
                    </a:pathLst>
                  </a:custGeom>
                  <a:solidFill>
                    <a:srgbClr val="63CDF5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49" name="bk object 32">
                    <a:extLst>
                      <a:ext uri="{FF2B5EF4-FFF2-40B4-BE49-F238E27FC236}">
                        <a16:creationId xmlns:a16="http://schemas.microsoft.com/office/drawing/2014/main" id="{11B9A8B5-47B6-4123-9FA3-5D01B49AD672}"/>
                      </a:ext>
                    </a:extLst>
                  </p:cNvPr>
                  <p:cNvSpPr/>
                  <p:nvPr/>
                </p:nvSpPr>
                <p:spPr>
                  <a:xfrm>
                    <a:off x="14955806" y="3327855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5002" y="34578"/>
                        </a:lnTo>
                        <a:lnTo>
                          <a:pt x="30722" y="30722"/>
                        </a:lnTo>
                        <a:lnTo>
                          <a:pt x="34578" y="25002"/>
                        </a:lnTo>
                        <a:lnTo>
                          <a:pt x="35991" y="17995"/>
                        </a:lnTo>
                        <a:lnTo>
                          <a:pt x="34578" y="10988"/>
                        </a:lnTo>
                        <a:lnTo>
                          <a:pt x="30722" y="5268"/>
                        </a:lnTo>
                        <a:lnTo>
                          <a:pt x="25002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63CDF5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50" name="bk object 33">
                    <a:extLst>
                      <a:ext uri="{FF2B5EF4-FFF2-40B4-BE49-F238E27FC236}">
                        <a16:creationId xmlns:a16="http://schemas.microsoft.com/office/drawing/2014/main" id="{F194A38C-4F69-4494-B1CE-953AABD8E3F0}"/>
                      </a:ext>
                    </a:extLst>
                  </p:cNvPr>
                  <p:cNvSpPr/>
                  <p:nvPr/>
                </p:nvSpPr>
                <p:spPr>
                  <a:xfrm>
                    <a:off x="14728386" y="3413471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4997" y="34578"/>
                        </a:lnTo>
                        <a:lnTo>
                          <a:pt x="30718" y="30722"/>
                        </a:lnTo>
                        <a:lnTo>
                          <a:pt x="34576" y="25002"/>
                        </a:lnTo>
                        <a:lnTo>
                          <a:pt x="35991" y="17995"/>
                        </a:lnTo>
                        <a:lnTo>
                          <a:pt x="34576" y="10988"/>
                        </a:lnTo>
                        <a:lnTo>
                          <a:pt x="30718" y="5268"/>
                        </a:lnTo>
                        <a:lnTo>
                          <a:pt x="24997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63CDF5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51" name="bk object 34">
                    <a:extLst>
                      <a:ext uri="{FF2B5EF4-FFF2-40B4-BE49-F238E27FC236}">
                        <a16:creationId xmlns:a16="http://schemas.microsoft.com/office/drawing/2014/main" id="{C74616B6-FF05-4141-83F4-D6D476A7A324}"/>
                      </a:ext>
                    </a:extLst>
                  </p:cNvPr>
                  <p:cNvSpPr/>
                  <p:nvPr/>
                </p:nvSpPr>
                <p:spPr>
                  <a:xfrm>
                    <a:off x="13836625" y="3416862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8008" y="0"/>
                        </a:moveTo>
                        <a:lnTo>
                          <a:pt x="10999" y="1413"/>
                        </a:lnTo>
                        <a:lnTo>
                          <a:pt x="5275" y="5268"/>
                        </a:lnTo>
                        <a:lnTo>
                          <a:pt x="1415" y="10988"/>
                        </a:lnTo>
                        <a:lnTo>
                          <a:pt x="0" y="17995"/>
                        </a:lnTo>
                        <a:lnTo>
                          <a:pt x="1415" y="25002"/>
                        </a:lnTo>
                        <a:lnTo>
                          <a:pt x="5275" y="30722"/>
                        </a:lnTo>
                        <a:lnTo>
                          <a:pt x="10999" y="34578"/>
                        </a:lnTo>
                        <a:lnTo>
                          <a:pt x="18008" y="35991"/>
                        </a:lnTo>
                        <a:lnTo>
                          <a:pt x="25010" y="34578"/>
                        </a:lnTo>
                        <a:lnTo>
                          <a:pt x="30730" y="30722"/>
                        </a:lnTo>
                        <a:lnTo>
                          <a:pt x="34589" y="25002"/>
                        </a:lnTo>
                        <a:lnTo>
                          <a:pt x="36004" y="17995"/>
                        </a:lnTo>
                        <a:lnTo>
                          <a:pt x="34589" y="10988"/>
                        </a:lnTo>
                        <a:lnTo>
                          <a:pt x="30730" y="5268"/>
                        </a:lnTo>
                        <a:lnTo>
                          <a:pt x="25010" y="1413"/>
                        </a:lnTo>
                        <a:lnTo>
                          <a:pt x="18008" y="0"/>
                        </a:lnTo>
                        <a:close/>
                      </a:path>
                    </a:pathLst>
                  </a:custGeom>
                  <a:solidFill>
                    <a:srgbClr val="63CDF5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52" name="bk object 35">
                    <a:extLst>
                      <a:ext uri="{FF2B5EF4-FFF2-40B4-BE49-F238E27FC236}">
                        <a16:creationId xmlns:a16="http://schemas.microsoft.com/office/drawing/2014/main" id="{6F199404-EE1B-44D4-8032-65EF39F13A28}"/>
                      </a:ext>
                    </a:extLst>
                  </p:cNvPr>
                  <p:cNvSpPr/>
                  <p:nvPr/>
                </p:nvSpPr>
                <p:spPr>
                  <a:xfrm>
                    <a:off x="13836625" y="3789997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8008" y="0"/>
                        </a:moveTo>
                        <a:lnTo>
                          <a:pt x="10999" y="1413"/>
                        </a:lnTo>
                        <a:lnTo>
                          <a:pt x="5275" y="5268"/>
                        </a:lnTo>
                        <a:lnTo>
                          <a:pt x="1415" y="10988"/>
                        </a:lnTo>
                        <a:lnTo>
                          <a:pt x="0" y="17995"/>
                        </a:lnTo>
                        <a:lnTo>
                          <a:pt x="1415" y="25002"/>
                        </a:lnTo>
                        <a:lnTo>
                          <a:pt x="5275" y="30722"/>
                        </a:lnTo>
                        <a:lnTo>
                          <a:pt x="10999" y="34578"/>
                        </a:lnTo>
                        <a:lnTo>
                          <a:pt x="18008" y="35991"/>
                        </a:lnTo>
                        <a:lnTo>
                          <a:pt x="25010" y="34578"/>
                        </a:lnTo>
                        <a:lnTo>
                          <a:pt x="30730" y="30722"/>
                        </a:lnTo>
                        <a:lnTo>
                          <a:pt x="34589" y="25002"/>
                        </a:lnTo>
                        <a:lnTo>
                          <a:pt x="36004" y="17995"/>
                        </a:lnTo>
                        <a:lnTo>
                          <a:pt x="34589" y="10988"/>
                        </a:lnTo>
                        <a:lnTo>
                          <a:pt x="30730" y="5268"/>
                        </a:lnTo>
                        <a:lnTo>
                          <a:pt x="25010" y="1413"/>
                        </a:lnTo>
                        <a:lnTo>
                          <a:pt x="18008" y="0"/>
                        </a:lnTo>
                        <a:close/>
                      </a:path>
                    </a:pathLst>
                  </a:custGeom>
                  <a:solidFill>
                    <a:srgbClr val="76A6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54" name="bk object 37">
                    <a:extLst>
                      <a:ext uri="{FF2B5EF4-FFF2-40B4-BE49-F238E27FC236}">
                        <a16:creationId xmlns:a16="http://schemas.microsoft.com/office/drawing/2014/main" id="{954D96ED-0498-48E4-BB84-7194C74A7AD1}"/>
                      </a:ext>
                    </a:extLst>
                  </p:cNvPr>
                  <p:cNvSpPr/>
                  <p:nvPr/>
                </p:nvSpPr>
                <p:spPr>
                  <a:xfrm>
                    <a:off x="12716122" y="3144693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4997" y="34578"/>
                        </a:lnTo>
                        <a:lnTo>
                          <a:pt x="30718" y="30722"/>
                        </a:lnTo>
                        <a:lnTo>
                          <a:pt x="34576" y="25002"/>
                        </a:lnTo>
                        <a:lnTo>
                          <a:pt x="35991" y="17995"/>
                        </a:lnTo>
                        <a:lnTo>
                          <a:pt x="34576" y="10988"/>
                        </a:lnTo>
                        <a:lnTo>
                          <a:pt x="30718" y="5268"/>
                        </a:lnTo>
                        <a:lnTo>
                          <a:pt x="24997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63CDF5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55" name="bk object 38">
                    <a:extLst>
                      <a:ext uri="{FF2B5EF4-FFF2-40B4-BE49-F238E27FC236}">
                        <a16:creationId xmlns:a16="http://schemas.microsoft.com/office/drawing/2014/main" id="{BFFABB8D-A93B-4AEB-B9E3-246E357BCFEF}"/>
                      </a:ext>
                    </a:extLst>
                  </p:cNvPr>
                  <p:cNvSpPr/>
                  <p:nvPr/>
                </p:nvSpPr>
                <p:spPr>
                  <a:xfrm>
                    <a:off x="14281784" y="3004237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66" y="25591"/>
                        </a:lnTo>
                        <a:lnTo>
                          <a:pt x="5730" y="31167"/>
                        </a:lnTo>
                        <a:lnTo>
                          <a:pt x="11590" y="34811"/>
                        </a:lnTo>
                        <a:lnTo>
                          <a:pt x="18643" y="35966"/>
                        </a:lnTo>
                        <a:lnTo>
                          <a:pt x="25592" y="34301"/>
                        </a:lnTo>
                        <a:lnTo>
                          <a:pt x="31168" y="30241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07" y="10385"/>
                        </a:lnTo>
                        <a:lnTo>
                          <a:pt x="30243" y="4805"/>
                        </a:lnTo>
                        <a:lnTo>
                          <a:pt x="24386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D6D0CC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56" name="bk object 39">
                    <a:extLst>
                      <a:ext uri="{FF2B5EF4-FFF2-40B4-BE49-F238E27FC236}">
                        <a16:creationId xmlns:a16="http://schemas.microsoft.com/office/drawing/2014/main" id="{AE122C05-952B-4E2D-A718-0B4D56A42BBC}"/>
                      </a:ext>
                    </a:extLst>
                  </p:cNvPr>
                  <p:cNvSpPr/>
                  <p:nvPr/>
                </p:nvSpPr>
                <p:spPr>
                  <a:xfrm>
                    <a:off x="12716122" y="2934000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71" y="25592"/>
                        </a:lnTo>
                        <a:lnTo>
                          <a:pt x="5735" y="31168"/>
                        </a:lnTo>
                        <a:lnTo>
                          <a:pt x="11592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2" y="10385"/>
                        </a:lnTo>
                        <a:lnTo>
                          <a:pt x="30248" y="4805"/>
                        </a:lnTo>
                        <a:lnTo>
                          <a:pt x="24388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D6D0CC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57" name="bk object 40">
                    <a:extLst>
                      <a:ext uri="{FF2B5EF4-FFF2-40B4-BE49-F238E27FC236}">
                        <a16:creationId xmlns:a16="http://schemas.microsoft.com/office/drawing/2014/main" id="{59223C82-CE42-4AC9-9177-5B6565F4D90C}"/>
                      </a:ext>
                    </a:extLst>
                  </p:cNvPr>
                  <p:cNvSpPr/>
                  <p:nvPr/>
                </p:nvSpPr>
                <p:spPr>
                  <a:xfrm>
                    <a:off x="12942191" y="3171048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71" y="25592"/>
                        </a:lnTo>
                        <a:lnTo>
                          <a:pt x="5735" y="31168"/>
                        </a:lnTo>
                        <a:lnTo>
                          <a:pt x="11592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4" y="10385"/>
                        </a:lnTo>
                        <a:lnTo>
                          <a:pt x="30252" y="4805"/>
                        </a:lnTo>
                        <a:lnTo>
                          <a:pt x="24393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03BCC2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58" name="bk object 41">
                    <a:extLst>
                      <a:ext uri="{FF2B5EF4-FFF2-40B4-BE49-F238E27FC236}">
                        <a16:creationId xmlns:a16="http://schemas.microsoft.com/office/drawing/2014/main" id="{DB414F6B-6538-4403-9827-7E337409A394}"/>
                      </a:ext>
                    </a:extLst>
                  </p:cNvPr>
                  <p:cNvSpPr/>
                  <p:nvPr/>
                </p:nvSpPr>
                <p:spPr>
                  <a:xfrm>
                    <a:off x="14283868" y="3495967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71" y="25592"/>
                        </a:lnTo>
                        <a:lnTo>
                          <a:pt x="5735" y="31168"/>
                        </a:lnTo>
                        <a:lnTo>
                          <a:pt x="11592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2" y="10385"/>
                        </a:lnTo>
                        <a:lnTo>
                          <a:pt x="30248" y="4805"/>
                        </a:lnTo>
                        <a:lnTo>
                          <a:pt x="24388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03BCC2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59" name="bk object 42">
                    <a:extLst>
                      <a:ext uri="{FF2B5EF4-FFF2-40B4-BE49-F238E27FC236}">
                        <a16:creationId xmlns:a16="http://schemas.microsoft.com/office/drawing/2014/main" id="{7C0EE49A-282D-45B9-BED1-EC9F781E97EA}"/>
                      </a:ext>
                    </a:extLst>
                  </p:cNvPr>
                  <p:cNvSpPr/>
                  <p:nvPr/>
                </p:nvSpPr>
                <p:spPr>
                  <a:xfrm>
                    <a:off x="12942191" y="3017399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71"/>
                        </a:lnTo>
                        <a:lnTo>
                          <a:pt x="4810" y="5735"/>
                        </a:lnTo>
                        <a:lnTo>
                          <a:pt x="1162" y="11592"/>
                        </a:lnTo>
                        <a:lnTo>
                          <a:pt x="0" y="18643"/>
                        </a:lnTo>
                        <a:lnTo>
                          <a:pt x="1671" y="25592"/>
                        </a:lnTo>
                        <a:lnTo>
                          <a:pt x="5735" y="31168"/>
                        </a:lnTo>
                        <a:lnTo>
                          <a:pt x="11592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4" y="10387"/>
                        </a:lnTo>
                        <a:lnTo>
                          <a:pt x="30252" y="4810"/>
                        </a:lnTo>
                        <a:lnTo>
                          <a:pt x="24393" y="1162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CDC984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60" name="bk object 43">
                    <a:extLst>
                      <a:ext uri="{FF2B5EF4-FFF2-40B4-BE49-F238E27FC236}">
                        <a16:creationId xmlns:a16="http://schemas.microsoft.com/office/drawing/2014/main" id="{1F140123-C6CE-4E84-9EF5-D1F52417AFCF}"/>
                      </a:ext>
                    </a:extLst>
                  </p:cNvPr>
                  <p:cNvSpPr/>
                  <p:nvPr/>
                </p:nvSpPr>
                <p:spPr>
                  <a:xfrm>
                    <a:off x="14281784" y="3127152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66" y="25592"/>
                        </a:lnTo>
                        <a:lnTo>
                          <a:pt x="5730" y="31168"/>
                        </a:lnTo>
                        <a:lnTo>
                          <a:pt x="11590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07" y="10385"/>
                        </a:lnTo>
                        <a:lnTo>
                          <a:pt x="30243" y="4805"/>
                        </a:lnTo>
                        <a:lnTo>
                          <a:pt x="24386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CDC984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61" name="bk object 44">
                    <a:extLst>
                      <a:ext uri="{FF2B5EF4-FFF2-40B4-BE49-F238E27FC236}">
                        <a16:creationId xmlns:a16="http://schemas.microsoft.com/office/drawing/2014/main" id="{8435035E-D25F-4CB6-8652-CF89E7692996}"/>
                      </a:ext>
                    </a:extLst>
                  </p:cNvPr>
                  <p:cNvSpPr/>
                  <p:nvPr/>
                </p:nvSpPr>
                <p:spPr>
                  <a:xfrm>
                    <a:off x="14731092" y="3270608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71" y="25592"/>
                        </a:lnTo>
                        <a:lnTo>
                          <a:pt x="5735" y="31168"/>
                        </a:lnTo>
                        <a:lnTo>
                          <a:pt x="11592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2" y="10385"/>
                        </a:lnTo>
                        <a:lnTo>
                          <a:pt x="30248" y="4805"/>
                        </a:lnTo>
                        <a:lnTo>
                          <a:pt x="24388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F15A42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62" name="bk object 45">
                    <a:extLst>
                      <a:ext uri="{FF2B5EF4-FFF2-40B4-BE49-F238E27FC236}">
                        <a16:creationId xmlns:a16="http://schemas.microsoft.com/office/drawing/2014/main" id="{0017179E-1769-4F30-B388-2CAE1519FF09}"/>
                      </a:ext>
                    </a:extLst>
                  </p:cNvPr>
                  <p:cNvSpPr/>
                  <p:nvPr/>
                </p:nvSpPr>
                <p:spPr>
                  <a:xfrm>
                    <a:off x="12942191" y="3464339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71"/>
                        </a:lnTo>
                        <a:lnTo>
                          <a:pt x="4810" y="5735"/>
                        </a:lnTo>
                        <a:lnTo>
                          <a:pt x="1162" y="11592"/>
                        </a:lnTo>
                        <a:lnTo>
                          <a:pt x="0" y="18643"/>
                        </a:lnTo>
                        <a:lnTo>
                          <a:pt x="1671" y="25592"/>
                        </a:lnTo>
                        <a:lnTo>
                          <a:pt x="5735" y="31168"/>
                        </a:lnTo>
                        <a:lnTo>
                          <a:pt x="11592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4" y="10387"/>
                        </a:lnTo>
                        <a:lnTo>
                          <a:pt x="30252" y="4810"/>
                        </a:lnTo>
                        <a:lnTo>
                          <a:pt x="24393" y="1162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F15A42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63" name="bk object 46">
                    <a:extLst>
                      <a:ext uri="{FF2B5EF4-FFF2-40B4-BE49-F238E27FC236}">
                        <a16:creationId xmlns:a16="http://schemas.microsoft.com/office/drawing/2014/main" id="{6C4E5C4C-DED4-4C57-9BA2-C380AD5ED122}"/>
                      </a:ext>
                    </a:extLst>
                  </p:cNvPr>
                  <p:cNvSpPr/>
                  <p:nvPr/>
                </p:nvSpPr>
                <p:spPr>
                  <a:xfrm>
                    <a:off x="11595600" y="3287345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71" y="25592"/>
                        </a:lnTo>
                        <a:lnTo>
                          <a:pt x="5735" y="31168"/>
                        </a:lnTo>
                        <a:lnTo>
                          <a:pt x="11592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4" y="10385"/>
                        </a:lnTo>
                        <a:lnTo>
                          <a:pt x="30252" y="4805"/>
                        </a:lnTo>
                        <a:lnTo>
                          <a:pt x="24393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F15A42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64" name="bk object 47">
                    <a:extLst>
                      <a:ext uri="{FF2B5EF4-FFF2-40B4-BE49-F238E27FC236}">
                        <a16:creationId xmlns:a16="http://schemas.microsoft.com/office/drawing/2014/main" id="{DFAF0F4C-46C2-4BF5-BC1C-A1480CF8605F}"/>
                      </a:ext>
                    </a:extLst>
                  </p:cNvPr>
                  <p:cNvSpPr/>
                  <p:nvPr/>
                </p:nvSpPr>
                <p:spPr>
                  <a:xfrm>
                    <a:off x="11595600" y="2969119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71" y="25592"/>
                        </a:lnTo>
                        <a:lnTo>
                          <a:pt x="5735" y="31168"/>
                        </a:lnTo>
                        <a:lnTo>
                          <a:pt x="11592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4" y="10385"/>
                        </a:lnTo>
                        <a:lnTo>
                          <a:pt x="30252" y="4805"/>
                        </a:lnTo>
                        <a:lnTo>
                          <a:pt x="24393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B4CED8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65" name="bk object 48">
                    <a:extLst>
                      <a:ext uri="{FF2B5EF4-FFF2-40B4-BE49-F238E27FC236}">
                        <a16:creationId xmlns:a16="http://schemas.microsoft.com/office/drawing/2014/main" id="{34820905-1524-47A4-AEE4-4181464CE09C}"/>
                      </a:ext>
                    </a:extLst>
                  </p:cNvPr>
                  <p:cNvSpPr/>
                  <p:nvPr/>
                </p:nvSpPr>
                <p:spPr>
                  <a:xfrm>
                    <a:off x="12942191" y="3522713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71" y="25592"/>
                        </a:lnTo>
                        <a:lnTo>
                          <a:pt x="5735" y="31168"/>
                        </a:lnTo>
                        <a:lnTo>
                          <a:pt x="11592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4" y="10385"/>
                        </a:lnTo>
                        <a:lnTo>
                          <a:pt x="30252" y="4805"/>
                        </a:lnTo>
                        <a:lnTo>
                          <a:pt x="24393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B4CED8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66" name="bk object 49">
                    <a:extLst>
                      <a:ext uri="{FF2B5EF4-FFF2-40B4-BE49-F238E27FC236}">
                        <a16:creationId xmlns:a16="http://schemas.microsoft.com/office/drawing/2014/main" id="{AA23F251-BB1C-45CB-9BB3-A3B241159CAA}"/>
                      </a:ext>
                    </a:extLst>
                  </p:cNvPr>
                  <p:cNvSpPr/>
                  <p:nvPr/>
                </p:nvSpPr>
                <p:spPr>
                  <a:xfrm>
                    <a:off x="14731092" y="3667097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71" y="25592"/>
                        </a:lnTo>
                        <a:lnTo>
                          <a:pt x="5735" y="31168"/>
                        </a:lnTo>
                        <a:lnTo>
                          <a:pt x="11592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2" y="10385"/>
                        </a:lnTo>
                        <a:lnTo>
                          <a:pt x="30248" y="4805"/>
                        </a:lnTo>
                        <a:lnTo>
                          <a:pt x="24388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B4CED8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67" name="bk object 50">
                    <a:extLst>
                      <a:ext uri="{FF2B5EF4-FFF2-40B4-BE49-F238E27FC236}">
                        <a16:creationId xmlns:a16="http://schemas.microsoft.com/office/drawing/2014/main" id="{BC58AEA9-71AF-4BB9-A601-DF858D2E58D3}"/>
                      </a:ext>
                    </a:extLst>
                  </p:cNvPr>
                  <p:cNvSpPr/>
                  <p:nvPr/>
                </p:nvSpPr>
                <p:spPr>
                  <a:xfrm>
                    <a:off x="14731092" y="3517843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71" y="25592"/>
                        </a:lnTo>
                        <a:lnTo>
                          <a:pt x="5735" y="31168"/>
                        </a:lnTo>
                        <a:lnTo>
                          <a:pt x="11592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2" y="10385"/>
                        </a:lnTo>
                        <a:lnTo>
                          <a:pt x="30248" y="4805"/>
                        </a:lnTo>
                        <a:lnTo>
                          <a:pt x="24388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68" name="bk object 51">
                    <a:extLst>
                      <a:ext uri="{FF2B5EF4-FFF2-40B4-BE49-F238E27FC236}">
                        <a16:creationId xmlns:a16="http://schemas.microsoft.com/office/drawing/2014/main" id="{445E2931-57DD-43FF-BAF7-68D7DA868305}"/>
                      </a:ext>
                    </a:extLst>
                  </p:cNvPr>
                  <p:cNvSpPr/>
                  <p:nvPr/>
                </p:nvSpPr>
                <p:spPr>
                  <a:xfrm>
                    <a:off x="12490057" y="3246490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71"/>
                        </a:lnTo>
                        <a:lnTo>
                          <a:pt x="4810" y="5735"/>
                        </a:lnTo>
                        <a:lnTo>
                          <a:pt x="1162" y="11592"/>
                        </a:lnTo>
                        <a:lnTo>
                          <a:pt x="0" y="18643"/>
                        </a:lnTo>
                        <a:lnTo>
                          <a:pt x="1666" y="25592"/>
                        </a:lnTo>
                        <a:lnTo>
                          <a:pt x="5730" y="31168"/>
                        </a:lnTo>
                        <a:lnTo>
                          <a:pt x="11590" y="34817"/>
                        </a:lnTo>
                        <a:lnTo>
                          <a:pt x="18643" y="35979"/>
                        </a:lnTo>
                        <a:lnTo>
                          <a:pt x="25592" y="34309"/>
                        </a:lnTo>
                        <a:lnTo>
                          <a:pt x="31168" y="30248"/>
                        </a:lnTo>
                        <a:lnTo>
                          <a:pt x="34817" y="24391"/>
                        </a:lnTo>
                        <a:lnTo>
                          <a:pt x="35979" y="17335"/>
                        </a:lnTo>
                        <a:lnTo>
                          <a:pt x="34312" y="10387"/>
                        </a:lnTo>
                        <a:lnTo>
                          <a:pt x="30248" y="4810"/>
                        </a:lnTo>
                        <a:lnTo>
                          <a:pt x="24388" y="1162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69" name="bk object 52">
                    <a:extLst>
                      <a:ext uri="{FF2B5EF4-FFF2-40B4-BE49-F238E27FC236}">
                        <a16:creationId xmlns:a16="http://schemas.microsoft.com/office/drawing/2014/main" id="{FF6A3D63-FE91-428A-AD37-1DA7EF7D80C1}"/>
                      </a:ext>
                    </a:extLst>
                  </p:cNvPr>
                  <p:cNvSpPr/>
                  <p:nvPr/>
                </p:nvSpPr>
                <p:spPr>
                  <a:xfrm>
                    <a:off x="12268900" y="3258844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71" y="25592"/>
                        </a:lnTo>
                        <a:lnTo>
                          <a:pt x="5735" y="31168"/>
                        </a:lnTo>
                        <a:lnTo>
                          <a:pt x="11592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2" y="10385"/>
                        </a:lnTo>
                        <a:lnTo>
                          <a:pt x="30248" y="4805"/>
                        </a:lnTo>
                        <a:lnTo>
                          <a:pt x="24388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E3DFBC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70" name="bk object 53">
                    <a:extLst>
                      <a:ext uri="{FF2B5EF4-FFF2-40B4-BE49-F238E27FC236}">
                        <a16:creationId xmlns:a16="http://schemas.microsoft.com/office/drawing/2014/main" id="{D775F414-8CDD-4A67-93C2-01883B4C2B75}"/>
                      </a:ext>
                    </a:extLst>
                  </p:cNvPr>
                  <p:cNvSpPr/>
                  <p:nvPr/>
                </p:nvSpPr>
                <p:spPr>
                  <a:xfrm>
                    <a:off x="14501518" y="3478448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66" y="25592"/>
                        </a:lnTo>
                        <a:lnTo>
                          <a:pt x="5730" y="31168"/>
                        </a:lnTo>
                        <a:lnTo>
                          <a:pt x="11590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2" y="10385"/>
                        </a:lnTo>
                        <a:lnTo>
                          <a:pt x="30248" y="4805"/>
                        </a:lnTo>
                        <a:lnTo>
                          <a:pt x="24388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E3DFBC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71" name="bk object 54">
                    <a:extLst>
                      <a:ext uri="{FF2B5EF4-FFF2-40B4-BE49-F238E27FC236}">
                        <a16:creationId xmlns:a16="http://schemas.microsoft.com/office/drawing/2014/main" id="{28D8A3E8-D362-44B3-A9CA-F008537FDC39}"/>
                      </a:ext>
                    </a:extLst>
                  </p:cNvPr>
                  <p:cNvSpPr/>
                  <p:nvPr/>
                </p:nvSpPr>
                <p:spPr>
                  <a:xfrm>
                    <a:off x="14501518" y="3447659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71"/>
                        </a:lnTo>
                        <a:lnTo>
                          <a:pt x="4810" y="5735"/>
                        </a:lnTo>
                        <a:lnTo>
                          <a:pt x="1162" y="11592"/>
                        </a:lnTo>
                        <a:lnTo>
                          <a:pt x="0" y="18643"/>
                        </a:lnTo>
                        <a:lnTo>
                          <a:pt x="1666" y="25592"/>
                        </a:lnTo>
                        <a:lnTo>
                          <a:pt x="5730" y="31168"/>
                        </a:lnTo>
                        <a:lnTo>
                          <a:pt x="11590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2" y="10387"/>
                        </a:lnTo>
                        <a:lnTo>
                          <a:pt x="30248" y="4810"/>
                        </a:lnTo>
                        <a:lnTo>
                          <a:pt x="24388" y="1162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FDC48A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72" name="bk object 55">
                    <a:extLst>
                      <a:ext uri="{FF2B5EF4-FFF2-40B4-BE49-F238E27FC236}">
                        <a16:creationId xmlns:a16="http://schemas.microsoft.com/office/drawing/2014/main" id="{DE173DC4-6750-44F3-A57B-46FD09E2AD4D}"/>
                      </a:ext>
                    </a:extLst>
                  </p:cNvPr>
                  <p:cNvSpPr/>
                  <p:nvPr/>
                </p:nvSpPr>
                <p:spPr>
                  <a:xfrm>
                    <a:off x="13163348" y="3378190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71" y="25592"/>
                        </a:lnTo>
                        <a:lnTo>
                          <a:pt x="5735" y="31168"/>
                        </a:lnTo>
                        <a:lnTo>
                          <a:pt x="11592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2" y="10385"/>
                        </a:lnTo>
                        <a:lnTo>
                          <a:pt x="30248" y="4805"/>
                        </a:lnTo>
                        <a:lnTo>
                          <a:pt x="24388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FDC48A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73" name="bk object 56">
                    <a:extLst>
                      <a:ext uri="{FF2B5EF4-FFF2-40B4-BE49-F238E27FC236}">
                        <a16:creationId xmlns:a16="http://schemas.microsoft.com/office/drawing/2014/main" id="{0C61CF61-93F3-4C07-9E4B-C67EADEA5593}"/>
                      </a:ext>
                    </a:extLst>
                  </p:cNvPr>
                  <p:cNvSpPr/>
                  <p:nvPr/>
                </p:nvSpPr>
                <p:spPr>
                  <a:xfrm>
                    <a:off x="13163351" y="3412489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5" y="1666"/>
                        </a:lnTo>
                        <a:lnTo>
                          <a:pt x="4805" y="5730"/>
                        </a:lnTo>
                        <a:lnTo>
                          <a:pt x="1156" y="11590"/>
                        </a:lnTo>
                        <a:lnTo>
                          <a:pt x="0" y="18643"/>
                        </a:lnTo>
                        <a:lnTo>
                          <a:pt x="1672" y="25592"/>
                        </a:lnTo>
                        <a:lnTo>
                          <a:pt x="5737" y="31168"/>
                        </a:lnTo>
                        <a:lnTo>
                          <a:pt x="11597" y="34817"/>
                        </a:lnTo>
                        <a:lnTo>
                          <a:pt x="18656" y="35979"/>
                        </a:lnTo>
                        <a:lnTo>
                          <a:pt x="25604" y="34305"/>
                        </a:lnTo>
                        <a:lnTo>
                          <a:pt x="31180" y="30237"/>
                        </a:lnTo>
                        <a:lnTo>
                          <a:pt x="34824" y="24375"/>
                        </a:lnTo>
                        <a:lnTo>
                          <a:pt x="35979" y="17322"/>
                        </a:lnTo>
                        <a:lnTo>
                          <a:pt x="34307" y="10374"/>
                        </a:lnTo>
                        <a:lnTo>
                          <a:pt x="30243" y="4799"/>
                        </a:lnTo>
                        <a:lnTo>
                          <a:pt x="24386" y="1154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F9AA8F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74" name="bk object 57">
                    <a:extLst>
                      <a:ext uri="{FF2B5EF4-FFF2-40B4-BE49-F238E27FC236}">
                        <a16:creationId xmlns:a16="http://schemas.microsoft.com/office/drawing/2014/main" id="{6307F546-5A1C-41BA-AC28-71B94BF3CD2D}"/>
                      </a:ext>
                    </a:extLst>
                  </p:cNvPr>
                  <p:cNvSpPr/>
                  <p:nvPr/>
                </p:nvSpPr>
                <p:spPr>
                  <a:xfrm>
                    <a:off x="14506865" y="3400139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66" y="25592"/>
                        </a:lnTo>
                        <a:lnTo>
                          <a:pt x="5730" y="31168"/>
                        </a:lnTo>
                        <a:lnTo>
                          <a:pt x="11590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2" y="10385"/>
                        </a:lnTo>
                        <a:lnTo>
                          <a:pt x="30248" y="4805"/>
                        </a:lnTo>
                        <a:lnTo>
                          <a:pt x="24388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F9AA8F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75" name="bk object 58">
                    <a:extLst>
                      <a:ext uri="{FF2B5EF4-FFF2-40B4-BE49-F238E27FC236}">
                        <a16:creationId xmlns:a16="http://schemas.microsoft.com/office/drawing/2014/main" id="{B858E399-0E33-43E8-9F37-4AA614222F9A}"/>
                      </a:ext>
                    </a:extLst>
                  </p:cNvPr>
                  <p:cNvSpPr/>
                  <p:nvPr/>
                </p:nvSpPr>
                <p:spPr>
                  <a:xfrm>
                    <a:off x="14506865" y="3383954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66" y="25592"/>
                        </a:lnTo>
                        <a:lnTo>
                          <a:pt x="5730" y="31168"/>
                        </a:lnTo>
                        <a:lnTo>
                          <a:pt x="11590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2" y="10385"/>
                        </a:lnTo>
                        <a:lnTo>
                          <a:pt x="30248" y="4805"/>
                        </a:lnTo>
                        <a:lnTo>
                          <a:pt x="24388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B4E4FA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76" name="bk object 59">
                    <a:extLst>
                      <a:ext uri="{FF2B5EF4-FFF2-40B4-BE49-F238E27FC236}">
                        <a16:creationId xmlns:a16="http://schemas.microsoft.com/office/drawing/2014/main" id="{770EEA57-5B7C-4DFD-8D6F-E94D4010CEC4}"/>
                      </a:ext>
                    </a:extLst>
                  </p:cNvPr>
                  <p:cNvSpPr/>
                  <p:nvPr/>
                </p:nvSpPr>
                <p:spPr>
                  <a:xfrm>
                    <a:off x="13389422" y="3166655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70"/>
                        </a:lnTo>
                        <a:lnTo>
                          <a:pt x="4810" y="5730"/>
                        </a:lnTo>
                        <a:lnTo>
                          <a:pt x="1162" y="11587"/>
                        </a:lnTo>
                        <a:lnTo>
                          <a:pt x="0" y="18643"/>
                        </a:lnTo>
                        <a:lnTo>
                          <a:pt x="1666" y="25592"/>
                        </a:lnTo>
                        <a:lnTo>
                          <a:pt x="5730" y="31168"/>
                        </a:lnTo>
                        <a:lnTo>
                          <a:pt x="11590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2" y="10385"/>
                        </a:lnTo>
                        <a:lnTo>
                          <a:pt x="30248" y="4805"/>
                        </a:lnTo>
                        <a:lnTo>
                          <a:pt x="24388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B4E4FA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77" name="bk object 60">
                    <a:extLst>
                      <a:ext uri="{FF2B5EF4-FFF2-40B4-BE49-F238E27FC236}">
                        <a16:creationId xmlns:a16="http://schemas.microsoft.com/office/drawing/2014/main" id="{5F8B34DB-7191-46EA-B9FD-14FAFE0556FD}"/>
                      </a:ext>
                    </a:extLst>
                  </p:cNvPr>
                  <p:cNvSpPr/>
                  <p:nvPr/>
                </p:nvSpPr>
                <p:spPr>
                  <a:xfrm>
                    <a:off x="14731092" y="3180975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71" y="25592"/>
                        </a:lnTo>
                        <a:lnTo>
                          <a:pt x="5735" y="31168"/>
                        </a:lnTo>
                        <a:lnTo>
                          <a:pt x="11592" y="34817"/>
                        </a:lnTo>
                        <a:lnTo>
                          <a:pt x="18643" y="35979"/>
                        </a:lnTo>
                        <a:lnTo>
                          <a:pt x="25592" y="34307"/>
                        </a:lnTo>
                        <a:lnTo>
                          <a:pt x="31168" y="30243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2" y="10385"/>
                        </a:lnTo>
                        <a:lnTo>
                          <a:pt x="30248" y="4805"/>
                        </a:lnTo>
                        <a:lnTo>
                          <a:pt x="24388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B7AEA8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78" name="bk object 61">
                    <a:extLst>
                      <a:ext uri="{FF2B5EF4-FFF2-40B4-BE49-F238E27FC236}">
                        <a16:creationId xmlns:a16="http://schemas.microsoft.com/office/drawing/2014/main" id="{D8251D76-49FC-451F-ABF0-EFE98ACC89DC}"/>
                      </a:ext>
                    </a:extLst>
                  </p:cNvPr>
                  <p:cNvSpPr/>
                  <p:nvPr/>
                </p:nvSpPr>
                <p:spPr>
                  <a:xfrm>
                    <a:off x="13389422" y="3263237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66" y="25591"/>
                        </a:lnTo>
                        <a:lnTo>
                          <a:pt x="5730" y="31167"/>
                        </a:lnTo>
                        <a:lnTo>
                          <a:pt x="11590" y="34811"/>
                        </a:lnTo>
                        <a:lnTo>
                          <a:pt x="18643" y="35966"/>
                        </a:lnTo>
                        <a:lnTo>
                          <a:pt x="25592" y="34301"/>
                        </a:lnTo>
                        <a:lnTo>
                          <a:pt x="31168" y="30241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2" y="10385"/>
                        </a:lnTo>
                        <a:lnTo>
                          <a:pt x="30248" y="4805"/>
                        </a:lnTo>
                        <a:lnTo>
                          <a:pt x="24388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B7AEA8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79" name="bk object 62">
                    <a:extLst>
                      <a:ext uri="{FF2B5EF4-FFF2-40B4-BE49-F238E27FC236}">
                        <a16:creationId xmlns:a16="http://schemas.microsoft.com/office/drawing/2014/main" id="{B7B97124-15A5-46ED-ADF6-F326A548250D}"/>
                      </a:ext>
                    </a:extLst>
                  </p:cNvPr>
                  <p:cNvSpPr/>
                  <p:nvPr/>
                </p:nvSpPr>
                <p:spPr>
                  <a:xfrm>
                    <a:off x="12268900" y="3162270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335" y="0"/>
                        </a:moveTo>
                        <a:lnTo>
                          <a:pt x="10387" y="1664"/>
                        </a:lnTo>
                        <a:lnTo>
                          <a:pt x="4810" y="5726"/>
                        </a:lnTo>
                        <a:lnTo>
                          <a:pt x="1162" y="11585"/>
                        </a:lnTo>
                        <a:lnTo>
                          <a:pt x="0" y="18643"/>
                        </a:lnTo>
                        <a:lnTo>
                          <a:pt x="1671" y="25591"/>
                        </a:lnTo>
                        <a:lnTo>
                          <a:pt x="5735" y="31167"/>
                        </a:lnTo>
                        <a:lnTo>
                          <a:pt x="11592" y="34811"/>
                        </a:lnTo>
                        <a:lnTo>
                          <a:pt x="18643" y="35966"/>
                        </a:lnTo>
                        <a:lnTo>
                          <a:pt x="25592" y="34301"/>
                        </a:lnTo>
                        <a:lnTo>
                          <a:pt x="31168" y="30241"/>
                        </a:lnTo>
                        <a:lnTo>
                          <a:pt x="34817" y="24386"/>
                        </a:lnTo>
                        <a:lnTo>
                          <a:pt x="35979" y="17335"/>
                        </a:lnTo>
                        <a:lnTo>
                          <a:pt x="34312" y="10385"/>
                        </a:lnTo>
                        <a:lnTo>
                          <a:pt x="30248" y="4805"/>
                        </a:lnTo>
                        <a:lnTo>
                          <a:pt x="24388" y="1156"/>
                        </a:lnTo>
                        <a:lnTo>
                          <a:pt x="17335" y="0"/>
                        </a:lnTo>
                        <a:close/>
                      </a:path>
                    </a:pathLst>
                  </a:custGeom>
                  <a:solidFill>
                    <a:srgbClr val="B7AEA8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323" name="object 18">
                <a:extLst>
                  <a:ext uri="{FF2B5EF4-FFF2-40B4-BE49-F238E27FC236}">
                    <a16:creationId xmlns:a16="http://schemas.microsoft.com/office/drawing/2014/main" id="{F08D1044-C69C-4C5A-95FC-7B90D06DF2D0}"/>
                  </a:ext>
                </a:extLst>
              </p:cNvPr>
              <p:cNvSpPr txBox="1"/>
              <p:nvPr/>
            </p:nvSpPr>
            <p:spPr>
              <a:xfrm>
                <a:off x="4315340" y="4917600"/>
                <a:ext cx="215765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lvl="0" indent="-1905" algn="l" defTabSz="457200" rtl="0" eaLnBrk="1" fontAlgn="auto" latinLnBrk="0" hangingPunct="1">
                  <a:lnSpc>
                    <a:spcPct val="125000"/>
                  </a:lnSpc>
                  <a:spcBef>
                    <a:spcPts val="13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Togo</a:t>
                </a:r>
              </a:p>
            </p:txBody>
          </p:sp>
          <p:sp>
            <p:nvSpPr>
              <p:cNvPr id="325" name="bk object 23">
                <a:extLst>
                  <a:ext uri="{FF2B5EF4-FFF2-40B4-BE49-F238E27FC236}">
                    <a16:creationId xmlns:a16="http://schemas.microsoft.com/office/drawing/2014/main" id="{DBBC744A-0622-4693-B6FB-73D219FF35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86800" y="49608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E31836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4" name="object 6">
                <a:extLst>
                  <a:ext uri="{FF2B5EF4-FFF2-40B4-BE49-F238E27FC236}">
                    <a16:creationId xmlns:a16="http://schemas.microsoft.com/office/drawing/2014/main" id="{5CC2EEB6-5AF8-433F-BD98-112AE1B0A479}"/>
                  </a:ext>
                </a:extLst>
              </p:cNvPr>
              <p:cNvSpPr txBox="1"/>
              <p:nvPr/>
            </p:nvSpPr>
            <p:spPr>
              <a:xfrm>
                <a:off x="5310000" y="3382221"/>
                <a:ext cx="107722" cy="49344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dirty="0">
                    <a:latin typeface="Arial Nova" panose="020B0504020202020204" pitchFamily="34" charset="0"/>
                    <a:cs typeface="Avenir LT 35 Light"/>
                  </a:rPr>
                  <a:t>Per</a:t>
                </a:r>
                <a:r>
                  <a:rPr sz="700" b="0" spc="-65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b="0" dirty="0">
                    <a:latin typeface="Arial Nova" panose="020B0504020202020204" pitchFamily="34" charset="0"/>
                    <a:cs typeface="Avenir LT 35 Light"/>
                  </a:rPr>
                  <a:t>cent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86" name="object 5">
                <a:extLst>
                  <a:ext uri="{FF2B5EF4-FFF2-40B4-BE49-F238E27FC236}">
                    <a16:creationId xmlns:a16="http://schemas.microsoft.com/office/drawing/2014/main" id="{05EC1B65-29D0-4D32-A55D-783BE1595D64}"/>
                  </a:ext>
                </a:extLst>
              </p:cNvPr>
              <p:cNvSpPr txBox="1"/>
              <p:nvPr/>
            </p:nvSpPr>
            <p:spPr>
              <a:xfrm>
                <a:off x="5340424" y="2693930"/>
                <a:ext cx="337187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700" dirty="0">
                    <a:latin typeface="Arial Nova" panose="020B0504020202020204" pitchFamily="34" charset="0"/>
                    <a:cs typeface="Avenir LT 35 Light"/>
                  </a:rPr>
                  <a:t>5</a:t>
                </a:r>
                <a:r>
                  <a:rPr sz="700" b="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87" name="object 5">
                <a:extLst>
                  <a:ext uri="{FF2B5EF4-FFF2-40B4-BE49-F238E27FC236}">
                    <a16:creationId xmlns:a16="http://schemas.microsoft.com/office/drawing/2014/main" id="{459D2BF3-35F7-4E61-8FE9-75B6C643AC68}"/>
                  </a:ext>
                </a:extLst>
              </p:cNvPr>
              <p:cNvSpPr txBox="1"/>
              <p:nvPr/>
            </p:nvSpPr>
            <p:spPr>
              <a:xfrm>
                <a:off x="5514092" y="446513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700" b="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21" name="object 5">
                <a:extLst>
                  <a:ext uri="{FF2B5EF4-FFF2-40B4-BE49-F238E27FC236}">
                    <a16:creationId xmlns:a16="http://schemas.microsoft.com/office/drawing/2014/main" id="{649A3A42-B220-4D27-BCC4-1EA505FBB48F}"/>
                  </a:ext>
                </a:extLst>
              </p:cNvPr>
              <p:cNvSpPr txBox="1"/>
              <p:nvPr/>
            </p:nvSpPr>
            <p:spPr>
              <a:xfrm>
                <a:off x="5514092" y="3047736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700" dirty="0">
                    <a:latin typeface="Arial Nova" panose="020B0504020202020204" pitchFamily="34" charset="0"/>
                    <a:cs typeface="Avenir LT 35 Light"/>
                  </a:rPr>
                  <a:t>4</a:t>
                </a:r>
                <a:r>
                  <a:rPr sz="700" b="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26" name="object 5">
                <a:extLst>
                  <a:ext uri="{FF2B5EF4-FFF2-40B4-BE49-F238E27FC236}">
                    <a16:creationId xmlns:a16="http://schemas.microsoft.com/office/drawing/2014/main" id="{52D64E6C-0B41-4D9A-803F-2CE01EC31BC6}"/>
                  </a:ext>
                </a:extLst>
              </p:cNvPr>
              <p:cNvSpPr txBox="1"/>
              <p:nvPr/>
            </p:nvSpPr>
            <p:spPr>
              <a:xfrm>
                <a:off x="5514092" y="411233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700" dirty="0">
                    <a:latin typeface="Arial Nova" panose="020B0504020202020204" pitchFamily="34" charset="0"/>
                    <a:cs typeface="Avenir LT 35 Light"/>
                  </a:rPr>
                  <a:t>1</a:t>
                </a:r>
                <a:r>
                  <a:rPr sz="700" b="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27" name="object 5">
                <a:extLst>
                  <a:ext uri="{FF2B5EF4-FFF2-40B4-BE49-F238E27FC236}">
                    <a16:creationId xmlns:a16="http://schemas.microsoft.com/office/drawing/2014/main" id="{A539A105-44C5-424C-ADDD-9993241820B0}"/>
                  </a:ext>
                </a:extLst>
              </p:cNvPr>
              <p:cNvSpPr txBox="1"/>
              <p:nvPr/>
            </p:nvSpPr>
            <p:spPr>
              <a:xfrm>
                <a:off x="5514092" y="340313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700" dirty="0">
                    <a:latin typeface="Arial Nova" panose="020B0504020202020204" pitchFamily="34" charset="0"/>
                    <a:cs typeface="Avenir LT 35 Light"/>
                  </a:rPr>
                  <a:t>3</a:t>
                </a:r>
                <a:r>
                  <a:rPr lang="en-GB" sz="700" b="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28" name="object 5">
                <a:extLst>
                  <a:ext uri="{FF2B5EF4-FFF2-40B4-BE49-F238E27FC236}">
                    <a16:creationId xmlns:a16="http://schemas.microsoft.com/office/drawing/2014/main" id="{1B4023FA-E6B6-453F-8234-105960C0F623}"/>
                  </a:ext>
                </a:extLst>
              </p:cNvPr>
              <p:cNvSpPr txBox="1"/>
              <p:nvPr/>
            </p:nvSpPr>
            <p:spPr>
              <a:xfrm>
                <a:off x="5514092" y="375593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700" dirty="0">
                    <a:latin typeface="Arial Nova" panose="020B0504020202020204" pitchFamily="34" charset="0"/>
                    <a:cs typeface="Avenir LT 35 Light"/>
                  </a:rPr>
                  <a:t>2</a:t>
                </a:r>
                <a:r>
                  <a:rPr sz="700" b="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3138F4B4-3662-4D4D-804C-003017FE4398}"/>
                  </a:ext>
                </a:extLst>
              </p:cNvPr>
              <p:cNvSpPr txBox="1"/>
              <p:nvPr/>
            </p:nvSpPr>
            <p:spPr>
              <a:xfrm>
                <a:off x="5868000" y="4622542"/>
                <a:ext cx="179536" cy="827150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>
                  <a:lnSpc>
                    <a:spcPts val="700"/>
                  </a:lnSpc>
                </a:pPr>
                <a:r>
                  <a:rPr lang="en-GB" sz="700" dirty="0">
                    <a:latin typeface="Arial Nova" panose="020B0504020202020204" pitchFamily="34" charset="0"/>
                  </a:rPr>
                  <a:t>Democratic Republic</a:t>
                </a:r>
              </a:p>
              <a:p>
                <a:pPr algn="r">
                  <a:lnSpc>
                    <a:spcPts val="700"/>
                  </a:lnSpc>
                </a:pPr>
                <a:r>
                  <a:rPr lang="en-GB" sz="700" dirty="0">
                    <a:latin typeface="Arial Nova" panose="020B0504020202020204" pitchFamily="34" charset="0"/>
                  </a:rPr>
                  <a:t> of the Congo</a:t>
                </a:r>
              </a:p>
            </p:txBody>
          </p:sp>
          <p:sp>
            <p:nvSpPr>
              <p:cNvPr id="330" name="bk object 17">
                <a:extLst>
                  <a:ext uri="{FF2B5EF4-FFF2-40B4-BE49-F238E27FC236}">
                    <a16:creationId xmlns:a16="http://schemas.microsoft.com/office/drawing/2014/main" id="{6B6AD055-679D-423C-87F8-ACB88FB26793}"/>
                  </a:ext>
                </a:extLst>
              </p:cNvPr>
              <p:cNvSpPr/>
              <p:nvPr/>
            </p:nvSpPr>
            <p:spPr>
              <a:xfrm>
                <a:off x="5886000" y="3225600"/>
                <a:ext cx="144000" cy="1292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8962A372-E7E5-4CC3-8602-1225451A2A98}"/>
                  </a:ext>
                </a:extLst>
              </p:cNvPr>
              <p:cNvSpPr txBox="1"/>
              <p:nvPr/>
            </p:nvSpPr>
            <p:spPr>
              <a:xfrm>
                <a:off x="6984000" y="4622542"/>
                <a:ext cx="107722" cy="16350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Mali</a:t>
                </a:r>
              </a:p>
            </p:txBody>
          </p:sp>
          <p:sp>
            <p:nvSpPr>
              <p:cNvPr id="332" name="bk object 17">
                <a:extLst>
                  <a:ext uri="{FF2B5EF4-FFF2-40B4-BE49-F238E27FC236}">
                    <a16:creationId xmlns:a16="http://schemas.microsoft.com/office/drawing/2014/main" id="{E94F864D-7464-46BE-A4F3-519A7E90D845}"/>
                  </a:ext>
                </a:extLst>
              </p:cNvPr>
              <p:cNvSpPr/>
              <p:nvPr/>
            </p:nvSpPr>
            <p:spPr>
              <a:xfrm>
                <a:off x="6964742" y="3574800"/>
                <a:ext cx="144000" cy="9432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EE61FFA3-724A-42FA-893B-94221F374502}"/>
                  </a:ext>
                </a:extLst>
              </p:cNvPr>
              <p:cNvSpPr txBox="1"/>
              <p:nvPr/>
            </p:nvSpPr>
            <p:spPr>
              <a:xfrm>
                <a:off x="7704000" y="4622542"/>
                <a:ext cx="107722" cy="506549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Côte d’Ivoire</a:t>
                </a:r>
              </a:p>
            </p:txBody>
          </p:sp>
          <p:sp>
            <p:nvSpPr>
              <p:cNvPr id="334" name="bk object 17">
                <a:extLst>
                  <a:ext uri="{FF2B5EF4-FFF2-40B4-BE49-F238E27FC236}">
                    <a16:creationId xmlns:a16="http://schemas.microsoft.com/office/drawing/2014/main" id="{499A4246-5A69-4485-B0B9-B7D6E505E771}"/>
                  </a:ext>
                </a:extLst>
              </p:cNvPr>
              <p:cNvSpPr/>
              <p:nvPr/>
            </p:nvSpPr>
            <p:spPr>
              <a:xfrm>
                <a:off x="7684742" y="3747600"/>
                <a:ext cx="144000" cy="770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25C6C4D9-CECE-4DEF-9005-848A70CEBC72}"/>
                  </a:ext>
                </a:extLst>
              </p:cNvPr>
              <p:cNvSpPr txBox="1"/>
              <p:nvPr/>
            </p:nvSpPr>
            <p:spPr>
              <a:xfrm>
                <a:off x="8424000" y="4622542"/>
                <a:ext cx="107722" cy="20358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Togo</a:t>
                </a:r>
              </a:p>
            </p:txBody>
          </p:sp>
          <p:sp>
            <p:nvSpPr>
              <p:cNvPr id="339" name="bk object 17">
                <a:extLst>
                  <a:ext uri="{FF2B5EF4-FFF2-40B4-BE49-F238E27FC236}">
                    <a16:creationId xmlns:a16="http://schemas.microsoft.com/office/drawing/2014/main" id="{9FD74C64-6EC8-4198-8D19-B5023261F56E}"/>
                  </a:ext>
                </a:extLst>
              </p:cNvPr>
              <p:cNvSpPr/>
              <p:nvPr/>
            </p:nvSpPr>
            <p:spPr>
              <a:xfrm>
                <a:off x="8044742" y="3906000"/>
                <a:ext cx="144000" cy="612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BFD9DB7E-F6B4-4AF4-82E9-659EAF8CD84B}"/>
                  </a:ext>
                </a:extLst>
              </p:cNvPr>
              <p:cNvSpPr txBox="1"/>
              <p:nvPr/>
            </p:nvSpPr>
            <p:spPr>
              <a:xfrm>
                <a:off x="8064000" y="4622542"/>
                <a:ext cx="107722" cy="211596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Chad</a:t>
                </a:r>
              </a:p>
            </p:txBody>
          </p:sp>
          <p:sp>
            <p:nvSpPr>
              <p:cNvPr id="387" name="bk object 17">
                <a:extLst>
                  <a:ext uri="{FF2B5EF4-FFF2-40B4-BE49-F238E27FC236}">
                    <a16:creationId xmlns:a16="http://schemas.microsoft.com/office/drawing/2014/main" id="{C80E659A-AFA0-4628-A99D-9BD02F201457}"/>
                  </a:ext>
                </a:extLst>
              </p:cNvPr>
              <p:cNvSpPr/>
              <p:nvPr/>
            </p:nvSpPr>
            <p:spPr>
              <a:xfrm>
                <a:off x="8398800" y="4071600"/>
                <a:ext cx="144000" cy="446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CB4AA07E-B1FE-4B0E-BE44-2322B434CED4}"/>
                  </a:ext>
                </a:extLst>
              </p:cNvPr>
              <p:cNvSpPr txBox="1"/>
              <p:nvPr/>
            </p:nvSpPr>
            <p:spPr>
              <a:xfrm>
                <a:off x="8784000" y="4622542"/>
                <a:ext cx="107722" cy="28373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Nigeria</a:t>
                </a:r>
              </a:p>
            </p:txBody>
          </p:sp>
          <p:sp>
            <p:nvSpPr>
              <p:cNvPr id="391" name="bk object 17">
                <a:extLst>
                  <a:ext uri="{FF2B5EF4-FFF2-40B4-BE49-F238E27FC236}">
                    <a16:creationId xmlns:a16="http://schemas.microsoft.com/office/drawing/2014/main" id="{98C09AAA-0F7B-4C33-B665-1CE05E4AA6AF}"/>
                  </a:ext>
                </a:extLst>
              </p:cNvPr>
              <p:cNvSpPr/>
              <p:nvPr/>
            </p:nvSpPr>
            <p:spPr>
              <a:xfrm>
                <a:off x="8764742" y="4129200"/>
                <a:ext cx="144000" cy="388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8879F0C4-ADD8-47C4-97B5-3ADA7F551918}"/>
                  </a:ext>
                </a:extLst>
              </p:cNvPr>
              <p:cNvSpPr txBox="1"/>
              <p:nvPr/>
            </p:nvSpPr>
            <p:spPr>
              <a:xfrm>
                <a:off x="9144000" y="4622542"/>
                <a:ext cx="107722" cy="30777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Gambia</a:t>
                </a:r>
              </a:p>
            </p:txBody>
          </p:sp>
          <p:sp>
            <p:nvSpPr>
              <p:cNvPr id="394" name="bk object 17">
                <a:extLst>
                  <a:ext uri="{FF2B5EF4-FFF2-40B4-BE49-F238E27FC236}">
                    <a16:creationId xmlns:a16="http://schemas.microsoft.com/office/drawing/2014/main" id="{85871BA4-023E-4786-8F20-04F5FF5E9A07}"/>
                  </a:ext>
                </a:extLst>
              </p:cNvPr>
              <p:cNvSpPr/>
              <p:nvPr/>
            </p:nvSpPr>
            <p:spPr>
              <a:xfrm>
                <a:off x="9124742" y="4258800"/>
                <a:ext cx="144000" cy="2592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03" name="TextBox 402">
                <a:extLst>
                  <a:ext uri="{FF2B5EF4-FFF2-40B4-BE49-F238E27FC236}">
                    <a16:creationId xmlns:a16="http://schemas.microsoft.com/office/drawing/2014/main" id="{649A5511-86BF-4DFE-A05A-7152430A6415}"/>
                  </a:ext>
                </a:extLst>
              </p:cNvPr>
              <p:cNvSpPr txBox="1"/>
              <p:nvPr/>
            </p:nvSpPr>
            <p:spPr>
              <a:xfrm>
                <a:off x="6624000" y="4622542"/>
                <a:ext cx="107722" cy="312586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Burundi</a:t>
                </a:r>
              </a:p>
            </p:txBody>
          </p:sp>
          <p:sp>
            <p:nvSpPr>
              <p:cNvPr id="404" name="bk object 17">
                <a:extLst>
                  <a:ext uri="{FF2B5EF4-FFF2-40B4-BE49-F238E27FC236}">
                    <a16:creationId xmlns:a16="http://schemas.microsoft.com/office/drawing/2014/main" id="{FF4B46CF-1F7F-4037-AB69-A5FDFB289441}"/>
                  </a:ext>
                </a:extLst>
              </p:cNvPr>
              <p:cNvSpPr/>
              <p:nvPr/>
            </p:nvSpPr>
            <p:spPr>
              <a:xfrm>
                <a:off x="6604742" y="3546000"/>
                <a:ext cx="144000" cy="972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05" name="TextBox 404">
                <a:extLst>
                  <a:ext uri="{FF2B5EF4-FFF2-40B4-BE49-F238E27FC236}">
                    <a16:creationId xmlns:a16="http://schemas.microsoft.com/office/drawing/2014/main" id="{7E759BF0-9C16-46E5-B6B5-433467586ED9}"/>
                  </a:ext>
                </a:extLst>
              </p:cNvPr>
              <p:cNvSpPr txBox="1"/>
              <p:nvPr/>
            </p:nvSpPr>
            <p:spPr>
              <a:xfrm>
                <a:off x="6264000" y="4622542"/>
                <a:ext cx="107722" cy="264496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Gabon</a:t>
                </a:r>
              </a:p>
            </p:txBody>
          </p:sp>
          <p:sp>
            <p:nvSpPr>
              <p:cNvPr id="406" name="bk object 17">
                <a:extLst>
                  <a:ext uri="{FF2B5EF4-FFF2-40B4-BE49-F238E27FC236}">
                    <a16:creationId xmlns:a16="http://schemas.microsoft.com/office/drawing/2014/main" id="{7A63D6C8-8B47-4DAE-BC7E-69AC2117F24D}"/>
                  </a:ext>
                </a:extLst>
              </p:cNvPr>
              <p:cNvSpPr/>
              <p:nvPr/>
            </p:nvSpPr>
            <p:spPr>
              <a:xfrm>
                <a:off x="6244742" y="3420000"/>
                <a:ext cx="144000" cy="1101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7" name="TextBox 406">
                <a:extLst>
                  <a:ext uri="{FF2B5EF4-FFF2-40B4-BE49-F238E27FC236}">
                    <a16:creationId xmlns:a16="http://schemas.microsoft.com/office/drawing/2014/main" id="{6ABAD8E7-F53C-41BD-A8FD-2644A4069A3B}"/>
                  </a:ext>
                </a:extLst>
              </p:cNvPr>
              <p:cNvSpPr txBox="1"/>
              <p:nvPr/>
            </p:nvSpPr>
            <p:spPr>
              <a:xfrm>
                <a:off x="7344000" y="4624784"/>
                <a:ext cx="107722" cy="28373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Guinea</a:t>
                </a:r>
              </a:p>
            </p:txBody>
          </p:sp>
          <p:sp>
            <p:nvSpPr>
              <p:cNvPr id="408" name="bk object 17">
                <a:extLst>
                  <a:ext uri="{FF2B5EF4-FFF2-40B4-BE49-F238E27FC236}">
                    <a16:creationId xmlns:a16="http://schemas.microsoft.com/office/drawing/2014/main" id="{30CF57CA-8155-48BD-8122-BBF01A177A50}"/>
                  </a:ext>
                </a:extLst>
              </p:cNvPr>
              <p:cNvSpPr/>
              <p:nvPr/>
            </p:nvSpPr>
            <p:spPr>
              <a:xfrm>
                <a:off x="7324944" y="3704400"/>
                <a:ext cx="144000" cy="813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9" name="object 23">
                <a:extLst>
                  <a:ext uri="{FF2B5EF4-FFF2-40B4-BE49-F238E27FC236}">
                    <a16:creationId xmlns:a16="http://schemas.microsoft.com/office/drawing/2014/main" id="{8C2F5F08-0A00-4C03-AE6A-6F8F2F9A3310}"/>
                  </a:ext>
                </a:extLst>
              </p:cNvPr>
              <p:cNvSpPr/>
              <p:nvPr/>
            </p:nvSpPr>
            <p:spPr>
              <a:xfrm>
                <a:off x="5760404" y="2742776"/>
                <a:ext cx="3636000" cy="1775642"/>
              </a:xfrm>
              <a:custGeom>
                <a:avLst/>
                <a:gdLst/>
                <a:ahLst/>
                <a:cxnLst/>
                <a:rect l="l" t="t" r="r" b="b"/>
                <a:pathLst>
                  <a:path w="6146165" h="1515745">
                    <a:moveTo>
                      <a:pt x="0" y="0"/>
                    </a:moveTo>
                    <a:lnTo>
                      <a:pt x="0" y="1515643"/>
                    </a:lnTo>
                    <a:lnTo>
                      <a:pt x="6146076" y="1515643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B40E22B-F9DC-4E39-8C24-749BF1D37631}"/>
                </a:ext>
              </a:extLst>
            </p:cNvPr>
            <p:cNvSpPr txBox="1"/>
            <p:nvPr/>
          </p:nvSpPr>
          <p:spPr>
            <a:xfrm>
              <a:off x="0" y="972634"/>
              <a:ext cx="9907200" cy="276999"/>
            </a:xfrm>
            <a:prstGeom prst="rect">
              <a:avLst/>
            </a:prstGeom>
            <a:noFill/>
          </p:spPr>
          <p:txBody>
            <a:bodyPr wrap="square" rIns="180000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r" defTabSz="914400">
                <a:defRPr/>
              </a:pP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(1</a:t>
              </a:r>
              <a:r>
                <a:rPr lang="en-US" sz="1200" b="0" i="1" baseline="30000" dirty="0">
                  <a:solidFill>
                    <a:schemeClr val="bg1">
                      <a:lumMod val="85000"/>
                    </a:schemeClr>
                  </a:solidFill>
                </a:rPr>
                <a:t>st</a:t>
              </a: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 of 2 slides)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18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38442-0A91-4082-8CAA-722A0E7BE1B6}"/>
              </a:ext>
            </a:extLst>
          </p:cNvPr>
          <p:cNvSpPr/>
          <p:nvPr/>
        </p:nvSpPr>
        <p:spPr>
          <a:xfrm>
            <a:off x="0" y="1080000"/>
            <a:ext cx="9906000" cy="1260000"/>
          </a:xfrm>
          <a:prstGeom prst="rect">
            <a:avLst/>
          </a:prstGeom>
          <a:solidFill>
            <a:srgbClr val="8B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GB" sz="4000" b="1" dirty="0">
                <a:solidFill>
                  <a:prstClr val="white"/>
                </a:solidFill>
                <a:latin typeface="Avenir LT 65 Medium" panose="020B0603020000020003" pitchFamily="34" charset="0"/>
              </a:rPr>
              <a:t>13. </a:t>
            </a:r>
            <a:r>
              <a:rPr lang="en-GB" sz="4000" dirty="0">
                <a:solidFill>
                  <a:prstClr val="white"/>
                </a:solidFill>
                <a:latin typeface="Avenir LT Std 65 Medium" panose="020B0803020203020204" pitchFamily="34" charset="0"/>
              </a:rPr>
              <a:t>Eastern and southern Africa</a:t>
            </a:r>
          </a:p>
        </p:txBody>
      </p:sp>
    </p:spTree>
    <p:extLst>
      <p:ext uri="{BB962C8B-B14F-4D97-AF65-F5344CB8AC3E}">
        <p14:creationId xmlns:p14="http://schemas.microsoft.com/office/powerpoint/2010/main" val="2986378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A74D43-4D52-4989-8D51-6251095FD72F}"/>
              </a:ext>
            </a:extLst>
          </p:cNvPr>
          <p:cNvGrpSpPr/>
          <p:nvPr/>
        </p:nvGrpSpPr>
        <p:grpSpPr>
          <a:xfrm>
            <a:off x="0" y="360000"/>
            <a:ext cx="9907200" cy="6012000"/>
            <a:chOff x="0" y="360000"/>
            <a:chExt cx="9907200" cy="6012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A605E97-8BAB-491A-974D-81F63C3EB6CB}"/>
                </a:ext>
              </a:extLst>
            </p:cNvPr>
            <p:cNvGrpSpPr/>
            <p:nvPr/>
          </p:nvGrpSpPr>
          <p:grpSpPr>
            <a:xfrm>
              <a:off x="0" y="360000"/>
              <a:ext cx="9907200" cy="6012000"/>
              <a:chOff x="0" y="360000"/>
              <a:chExt cx="9907200" cy="601200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A5EA65D-CB38-44AE-A256-984831982A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000" y="4485600"/>
                <a:ext cx="3888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D8EB911-F4C1-4E6C-8CE3-13B4F494F383}"/>
                  </a:ext>
                </a:extLst>
              </p:cNvPr>
              <p:cNvSpPr/>
              <p:nvPr/>
            </p:nvSpPr>
            <p:spPr>
              <a:xfrm>
                <a:off x="504720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0000" tIns="270000" rIns="270000" rtlCol="0" anchor="t" anchorCtr="0"/>
              <a:lstStyle/>
              <a:p>
                <a:pPr lvl="0" algn="ctr" defTabSz="914400">
                  <a:defRPr/>
                </a:pPr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Percentage of key populations who reported having avoided health-care services in the past 12 months due to stigma and discrimination, countries with available data, western and central Africa, 2014–2017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662DA-A0ED-481B-9B56-0233B07979E3}"/>
                  </a:ext>
                </a:extLst>
              </p:cNvPr>
              <p:cNvSpPr txBox="1"/>
              <p:nvPr/>
            </p:nvSpPr>
            <p:spPr>
              <a:xfrm>
                <a:off x="0" y="360000"/>
                <a:ext cx="990720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2400" b="1"/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Stigma and discrimination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F7BD741E-FF9C-4ADB-A6CB-01C02EEC9DD4}"/>
                  </a:ext>
                </a:extLst>
              </p:cNvPr>
              <p:cNvSpPr txBox="1"/>
              <p:nvPr/>
            </p:nvSpPr>
            <p:spPr>
              <a:xfrm>
                <a:off x="5695200" y="3408498"/>
                <a:ext cx="107722" cy="3498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700" b="0" i="0" u="none" strike="noStrike" kern="1200" cap="none" spc="-65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</a:p>
            </p:txBody>
          </p:sp>
          <p:sp>
            <p:nvSpPr>
              <p:cNvPr id="11" name="object 3">
                <a:extLst>
                  <a:ext uri="{FF2B5EF4-FFF2-40B4-BE49-F238E27FC236}">
                    <a16:creationId xmlns:a16="http://schemas.microsoft.com/office/drawing/2014/main" id="{ACBBD0B0-04E6-408F-864B-424AC2435F74}"/>
                  </a:ext>
                </a:extLst>
              </p:cNvPr>
              <p:cNvSpPr/>
              <p:nvPr/>
            </p:nvSpPr>
            <p:spPr>
              <a:xfrm>
                <a:off x="6364800" y="2793600"/>
                <a:ext cx="216000" cy="17064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4005" y="107340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77B14A7C-3117-466B-B895-F4C2AF8672F5}"/>
                  </a:ext>
                </a:extLst>
              </p:cNvPr>
              <p:cNvSpPr/>
              <p:nvPr/>
            </p:nvSpPr>
            <p:spPr>
              <a:xfrm>
                <a:off x="6580800" y="2890800"/>
                <a:ext cx="216000" cy="16092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3992" y="107340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7A747B22-635B-4C14-800B-2FD653FB40C7}"/>
                  </a:ext>
                </a:extLst>
              </p:cNvPr>
              <p:cNvSpPr/>
              <p:nvPr/>
            </p:nvSpPr>
            <p:spPr>
              <a:xfrm>
                <a:off x="8524800" y="4388400"/>
                <a:ext cx="216000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866775">
                    <a:moveTo>
                      <a:pt x="0" y="866343"/>
                    </a:moveTo>
                    <a:lnTo>
                      <a:pt x="143992" y="866343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866343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08C9AD-4AD5-447B-B322-93C8F2355B62}"/>
                  </a:ext>
                </a:extLst>
              </p:cNvPr>
              <p:cNvSpPr txBox="1"/>
              <p:nvPr/>
            </p:nvSpPr>
            <p:spPr>
              <a:xfrm>
                <a:off x="6292638" y="4536000"/>
                <a:ext cx="573875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Côte d'Ivoire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6D412C-AA45-4750-8A4E-19B2318CB2EF}"/>
                  </a:ext>
                </a:extLst>
              </p:cNvPr>
              <p:cNvSpPr txBox="1"/>
              <p:nvPr/>
            </p:nvSpPr>
            <p:spPr>
              <a:xfrm>
                <a:off x="7419927" y="4536000"/>
                <a:ext cx="47929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Cameroon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A5A5B7-0C42-44B1-BEB3-BE592A35486C}"/>
                  </a:ext>
                </a:extLst>
              </p:cNvPr>
              <p:cNvSpPr txBox="1"/>
              <p:nvPr/>
            </p:nvSpPr>
            <p:spPr>
              <a:xfrm>
                <a:off x="8573663" y="4536000"/>
                <a:ext cx="32220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Guinea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58BB574-A7AD-428B-875A-EA2B9CEB03E5}"/>
                  </a:ext>
                </a:extLst>
              </p:cNvPr>
              <p:cNvCxnSpPr/>
              <p:nvPr/>
            </p:nvCxnSpPr>
            <p:spPr>
              <a:xfrm>
                <a:off x="6039576" y="2654952"/>
                <a:ext cx="0" cy="1836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bject 5">
                <a:extLst>
                  <a:ext uri="{FF2B5EF4-FFF2-40B4-BE49-F238E27FC236}">
                    <a16:creationId xmlns:a16="http://schemas.microsoft.com/office/drawing/2014/main" id="{93D8CE2F-8552-47E5-A69C-DDCE33532E6A}"/>
                  </a:ext>
                </a:extLst>
              </p:cNvPr>
              <p:cNvSpPr txBox="1"/>
              <p:nvPr/>
            </p:nvSpPr>
            <p:spPr>
              <a:xfrm>
                <a:off x="5823576" y="2610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25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C73DE389-63EC-47E1-9756-7FB84453CA7F}"/>
                  </a:ext>
                </a:extLst>
              </p:cNvPr>
              <p:cNvSpPr txBox="1"/>
              <p:nvPr/>
            </p:nvSpPr>
            <p:spPr>
              <a:xfrm>
                <a:off x="5824522" y="4436688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32" name="object 5">
                <a:extLst>
                  <a:ext uri="{FF2B5EF4-FFF2-40B4-BE49-F238E27FC236}">
                    <a16:creationId xmlns:a16="http://schemas.microsoft.com/office/drawing/2014/main" id="{0760713F-F7EC-44A4-8D5F-36AB87ABC825}"/>
                  </a:ext>
                </a:extLst>
              </p:cNvPr>
              <p:cNvSpPr txBox="1"/>
              <p:nvPr/>
            </p:nvSpPr>
            <p:spPr>
              <a:xfrm>
                <a:off x="5824522" y="29736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latin typeface="Arial Nova" panose="020B0504020202020204" pitchFamily="34" charset="0"/>
                    <a:cs typeface="Avenir LT 35 Light"/>
                  </a:rPr>
                  <a:t>2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35" name="object 5">
                <a:extLst>
                  <a:ext uri="{FF2B5EF4-FFF2-40B4-BE49-F238E27FC236}">
                    <a16:creationId xmlns:a16="http://schemas.microsoft.com/office/drawing/2014/main" id="{25E690D3-BFC4-4470-BA2B-F0DB0A20A6DD}"/>
                  </a:ext>
                </a:extLst>
              </p:cNvPr>
              <p:cNvSpPr txBox="1"/>
              <p:nvPr/>
            </p:nvSpPr>
            <p:spPr>
              <a:xfrm>
                <a:off x="5824522" y="40716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latin typeface="Arial Nova" panose="020B0504020202020204" pitchFamily="34" charset="0"/>
                    <a:cs typeface="Avenir LT 35 Light"/>
                  </a:rPr>
                  <a:t>5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6" name="object 5">
                <a:extLst>
                  <a:ext uri="{FF2B5EF4-FFF2-40B4-BE49-F238E27FC236}">
                    <a16:creationId xmlns:a16="http://schemas.microsoft.com/office/drawing/2014/main" id="{F728BD78-B99F-4F7F-A6C4-8A5AF6C43660}"/>
                  </a:ext>
                </a:extLst>
              </p:cNvPr>
              <p:cNvSpPr txBox="1"/>
              <p:nvPr/>
            </p:nvSpPr>
            <p:spPr>
              <a:xfrm>
                <a:off x="5824522" y="33408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latin typeface="Arial Nova" panose="020B0504020202020204" pitchFamily="34" charset="0"/>
                    <a:cs typeface="Avenir LT 35 Light"/>
                  </a:rPr>
                  <a:t>15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D0CAF21B-8C07-4BEE-B40F-24745E7854D2}"/>
                  </a:ext>
                </a:extLst>
              </p:cNvPr>
              <p:cNvSpPr txBox="1"/>
              <p:nvPr/>
            </p:nvSpPr>
            <p:spPr>
              <a:xfrm>
                <a:off x="5824522" y="37044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5953EAA0-DC42-4D07-9B07-3568F094C71A}"/>
                  </a:ext>
                </a:extLst>
              </p:cNvPr>
              <p:cNvGrpSpPr/>
              <p:nvPr/>
            </p:nvGrpSpPr>
            <p:grpSpPr>
              <a:xfrm>
                <a:off x="6145200" y="4860000"/>
                <a:ext cx="930770" cy="107722"/>
                <a:chOff x="6145200" y="4870800"/>
                <a:chExt cx="930770" cy="107722"/>
              </a:xfrm>
            </p:grpSpPr>
            <p:sp>
              <p:nvSpPr>
                <p:cNvPr id="23" name="object 7">
                  <a:extLst>
                    <a:ext uri="{FF2B5EF4-FFF2-40B4-BE49-F238E27FC236}">
                      <a16:creationId xmlns:a16="http://schemas.microsoft.com/office/drawing/2014/main" id="{D5F7EC4B-D564-4715-A21C-505AB81FD3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45200" y="48780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9C18CC3-19D1-4390-BD72-50FCE6C6A2BC}"/>
                    </a:ext>
                  </a:extLst>
                </p:cNvPr>
                <p:cNvSpPr txBox="1"/>
                <p:nvPr/>
              </p:nvSpPr>
              <p:spPr>
                <a:xfrm>
                  <a:off x="6282483" y="4870800"/>
                  <a:ext cx="793487" cy="1077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Female sex workers</a:t>
                  </a:r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89B19F58-2ED2-4A3B-9CC3-C1535D7601C8}"/>
                  </a:ext>
                </a:extLst>
              </p:cNvPr>
              <p:cNvGrpSpPr/>
              <p:nvPr/>
            </p:nvGrpSpPr>
            <p:grpSpPr>
              <a:xfrm>
                <a:off x="6145200" y="5004000"/>
                <a:ext cx="2061613" cy="107722"/>
                <a:chOff x="6145200" y="5050800"/>
                <a:chExt cx="2061613" cy="107722"/>
              </a:xfrm>
            </p:grpSpPr>
            <p:sp>
              <p:nvSpPr>
                <p:cNvPr id="25" name="object 10">
                  <a:extLst>
                    <a:ext uri="{FF2B5EF4-FFF2-40B4-BE49-F238E27FC236}">
                      <a16:creationId xmlns:a16="http://schemas.microsoft.com/office/drawing/2014/main" id="{3BCB5829-C73A-4D44-BBFC-9D22D39C7C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45200" y="50580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0" y="72745"/>
                      </a:moveTo>
                      <a:lnTo>
                        <a:pt x="72745" y="72745"/>
                      </a:lnTo>
                      <a:lnTo>
                        <a:pt x="72745" y="0"/>
                      </a:lnTo>
                      <a:lnTo>
                        <a:pt x="0" y="0"/>
                      </a:lnTo>
                      <a:lnTo>
                        <a:pt x="0" y="72745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6EA22CF-27EE-4418-A73C-66D497FE7913}"/>
                    </a:ext>
                  </a:extLst>
                </p:cNvPr>
                <p:cNvSpPr txBox="1"/>
                <p:nvPr/>
              </p:nvSpPr>
              <p:spPr>
                <a:xfrm>
                  <a:off x="6278400" y="5050800"/>
                  <a:ext cx="1928413" cy="1077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Gay men and other men who have sex with men 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FF1DB2D-BBA5-4981-B7AB-3F5092527B9C}"/>
                  </a:ext>
                </a:extLst>
              </p:cNvPr>
              <p:cNvSpPr/>
              <p:nvPr/>
            </p:nvSpPr>
            <p:spPr>
              <a:xfrm>
                <a:off x="0" y="6120000"/>
                <a:ext cx="4932000" cy="200055"/>
              </a:xfrm>
              <a:prstGeom prst="rect">
                <a:avLst/>
              </a:prstGeom>
            </p:spPr>
            <p:txBody>
              <a:bodyPr lIns="108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People Living with HIV Stigma Index surveys, 2012–2015.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EAA57B1-360A-480B-B786-130ABF790AF6}"/>
                  </a:ext>
                </a:extLst>
              </p:cNvPr>
              <p:cNvSpPr/>
              <p:nvPr/>
            </p:nvSpPr>
            <p:spPr>
              <a:xfrm>
                <a:off x="4975200" y="6120000"/>
                <a:ext cx="4932000" cy="200055"/>
              </a:xfrm>
              <a:prstGeom prst="rect">
                <a:avLst/>
              </a:prstGeom>
            </p:spPr>
            <p:txBody>
              <a:bodyPr lIns="54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: Integrated biological and </a:t>
                </a:r>
                <a:r>
                  <a:rPr kumimoji="0" lang="en-US" sz="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behavioural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 surveys, 2014–2017.</a:t>
                </a:r>
              </a:p>
            </p:txBody>
          </p:sp>
          <p:sp>
            <p:nvSpPr>
              <p:cNvPr id="45" name="object 5">
                <a:extLst>
                  <a:ext uri="{FF2B5EF4-FFF2-40B4-BE49-F238E27FC236}">
                    <a16:creationId xmlns:a16="http://schemas.microsoft.com/office/drawing/2014/main" id="{46659A84-E702-4EA2-BD41-0B3FC0934BE8}"/>
                  </a:ext>
                </a:extLst>
              </p:cNvPr>
              <p:cNvSpPr/>
              <p:nvPr/>
            </p:nvSpPr>
            <p:spPr>
              <a:xfrm>
                <a:off x="1638000" y="4226400"/>
                <a:ext cx="162000" cy="2628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object 6">
                <a:extLst>
                  <a:ext uri="{FF2B5EF4-FFF2-40B4-BE49-F238E27FC236}">
                    <a16:creationId xmlns:a16="http://schemas.microsoft.com/office/drawing/2014/main" id="{418CEFD7-EC23-425C-8715-F4290EEE9444}"/>
                  </a:ext>
                </a:extLst>
              </p:cNvPr>
              <p:cNvSpPr/>
              <p:nvPr/>
            </p:nvSpPr>
            <p:spPr>
              <a:xfrm>
                <a:off x="1800000" y="3754799"/>
                <a:ext cx="162000" cy="7344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50800">
                    <a:moveTo>
                      <a:pt x="0" y="50800"/>
                    </a:moveTo>
                    <a:lnTo>
                      <a:pt x="71996" y="50800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5080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object 9">
                <a:extLst>
                  <a:ext uri="{FF2B5EF4-FFF2-40B4-BE49-F238E27FC236}">
                    <a16:creationId xmlns:a16="http://schemas.microsoft.com/office/drawing/2014/main" id="{80FAB6FF-F00F-4811-92BF-555D622BE816}"/>
                  </a:ext>
                </a:extLst>
              </p:cNvPr>
              <p:cNvSpPr/>
              <p:nvPr/>
            </p:nvSpPr>
            <p:spPr>
              <a:xfrm>
                <a:off x="2070000" y="4377600"/>
                <a:ext cx="162000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50164">
                    <a:moveTo>
                      <a:pt x="0" y="50063"/>
                    </a:moveTo>
                    <a:lnTo>
                      <a:pt x="71996" y="5006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50063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object 10">
                <a:extLst>
                  <a:ext uri="{FF2B5EF4-FFF2-40B4-BE49-F238E27FC236}">
                    <a16:creationId xmlns:a16="http://schemas.microsoft.com/office/drawing/2014/main" id="{5DD8138E-C9C6-4D7B-A019-A4869D90534D}"/>
                  </a:ext>
                </a:extLst>
              </p:cNvPr>
              <p:cNvSpPr/>
              <p:nvPr/>
            </p:nvSpPr>
            <p:spPr>
              <a:xfrm>
                <a:off x="2232000" y="4348800"/>
                <a:ext cx="162000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85089">
                    <a:moveTo>
                      <a:pt x="0" y="84467"/>
                    </a:moveTo>
                    <a:lnTo>
                      <a:pt x="71996" y="84467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84467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object 12">
                <a:extLst>
                  <a:ext uri="{FF2B5EF4-FFF2-40B4-BE49-F238E27FC236}">
                    <a16:creationId xmlns:a16="http://schemas.microsoft.com/office/drawing/2014/main" id="{CD471A01-F11A-4CC4-8187-D2768DC62CE4}"/>
                  </a:ext>
                </a:extLst>
              </p:cNvPr>
              <p:cNvSpPr/>
              <p:nvPr/>
            </p:nvSpPr>
            <p:spPr>
              <a:xfrm>
                <a:off x="2502000" y="4377600"/>
                <a:ext cx="162000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47625">
                    <a:moveTo>
                      <a:pt x="0" y="47434"/>
                    </a:moveTo>
                    <a:lnTo>
                      <a:pt x="71996" y="47434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47434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object 13">
                <a:extLst>
                  <a:ext uri="{FF2B5EF4-FFF2-40B4-BE49-F238E27FC236}">
                    <a16:creationId xmlns:a16="http://schemas.microsoft.com/office/drawing/2014/main" id="{92523A14-504D-4986-8DC1-6CB17D5CD6CC}"/>
                  </a:ext>
                </a:extLst>
              </p:cNvPr>
              <p:cNvSpPr/>
              <p:nvPr/>
            </p:nvSpPr>
            <p:spPr>
              <a:xfrm>
                <a:off x="2664000" y="3844800"/>
                <a:ext cx="162000" cy="6480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44450">
                    <a:moveTo>
                      <a:pt x="0" y="44069"/>
                    </a:moveTo>
                    <a:lnTo>
                      <a:pt x="71996" y="44069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44069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object 17">
                <a:extLst>
                  <a:ext uri="{FF2B5EF4-FFF2-40B4-BE49-F238E27FC236}">
                    <a16:creationId xmlns:a16="http://schemas.microsoft.com/office/drawing/2014/main" id="{6E075257-068E-4782-8614-EF48BDC59A2E}"/>
                  </a:ext>
                </a:extLst>
              </p:cNvPr>
              <p:cNvSpPr/>
              <p:nvPr/>
            </p:nvSpPr>
            <p:spPr>
              <a:xfrm>
                <a:off x="3798000" y="4424400"/>
                <a:ext cx="16200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37464">
                    <a:moveTo>
                      <a:pt x="0" y="37325"/>
                    </a:moveTo>
                    <a:lnTo>
                      <a:pt x="71996" y="37325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37325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object 18">
                <a:extLst>
                  <a:ext uri="{FF2B5EF4-FFF2-40B4-BE49-F238E27FC236}">
                    <a16:creationId xmlns:a16="http://schemas.microsoft.com/office/drawing/2014/main" id="{F5793947-F76A-4761-9D8A-0B7277D277E9}"/>
                  </a:ext>
                </a:extLst>
              </p:cNvPr>
              <p:cNvSpPr/>
              <p:nvPr/>
            </p:nvSpPr>
            <p:spPr>
              <a:xfrm>
                <a:off x="3960000" y="4154399"/>
                <a:ext cx="162000" cy="3348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24129">
                    <a:moveTo>
                      <a:pt x="0" y="23850"/>
                    </a:moveTo>
                    <a:lnTo>
                      <a:pt x="71996" y="23850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2385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object 20">
                <a:extLst>
                  <a:ext uri="{FF2B5EF4-FFF2-40B4-BE49-F238E27FC236}">
                    <a16:creationId xmlns:a16="http://schemas.microsoft.com/office/drawing/2014/main" id="{5396EEC3-0F59-408E-8972-0668FDA2E09E}"/>
                  </a:ext>
                </a:extLst>
              </p:cNvPr>
              <p:cNvSpPr/>
              <p:nvPr/>
            </p:nvSpPr>
            <p:spPr>
              <a:xfrm>
                <a:off x="4230000" y="4438800"/>
                <a:ext cx="16200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20954">
                    <a:moveTo>
                      <a:pt x="0" y="20485"/>
                    </a:moveTo>
                    <a:lnTo>
                      <a:pt x="71996" y="20485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20485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object 21">
                <a:extLst>
                  <a:ext uri="{FF2B5EF4-FFF2-40B4-BE49-F238E27FC236}">
                    <a16:creationId xmlns:a16="http://schemas.microsoft.com/office/drawing/2014/main" id="{35CBC39C-D3BD-4AA1-8B62-D6F98D1B3686}"/>
                  </a:ext>
                </a:extLst>
              </p:cNvPr>
              <p:cNvSpPr/>
              <p:nvPr/>
            </p:nvSpPr>
            <p:spPr>
              <a:xfrm>
                <a:off x="4374000" y="4154400"/>
                <a:ext cx="162000" cy="3348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object 28">
                <a:extLst>
                  <a:ext uri="{FF2B5EF4-FFF2-40B4-BE49-F238E27FC236}">
                    <a16:creationId xmlns:a16="http://schemas.microsoft.com/office/drawing/2014/main" id="{59BCDCB3-4405-480C-8238-A97E715D4E45}"/>
                  </a:ext>
                </a:extLst>
              </p:cNvPr>
              <p:cNvSpPr/>
              <p:nvPr/>
            </p:nvSpPr>
            <p:spPr>
              <a:xfrm>
                <a:off x="2934000" y="4377600"/>
                <a:ext cx="162000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41275">
                    <a:moveTo>
                      <a:pt x="0" y="40690"/>
                    </a:moveTo>
                    <a:lnTo>
                      <a:pt x="71996" y="40690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4069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object 29">
                <a:extLst>
                  <a:ext uri="{FF2B5EF4-FFF2-40B4-BE49-F238E27FC236}">
                    <a16:creationId xmlns:a16="http://schemas.microsoft.com/office/drawing/2014/main" id="{BA3C8E67-513C-46E9-A5E2-AFC3EC1435FD}"/>
                  </a:ext>
                </a:extLst>
              </p:cNvPr>
              <p:cNvSpPr/>
              <p:nvPr/>
            </p:nvSpPr>
            <p:spPr>
              <a:xfrm>
                <a:off x="3366000" y="4381199"/>
                <a:ext cx="162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38100">
                    <a:moveTo>
                      <a:pt x="0" y="37706"/>
                    </a:moveTo>
                    <a:lnTo>
                      <a:pt x="71996" y="37706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37706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object 6">
                <a:extLst>
                  <a:ext uri="{FF2B5EF4-FFF2-40B4-BE49-F238E27FC236}">
                    <a16:creationId xmlns:a16="http://schemas.microsoft.com/office/drawing/2014/main" id="{93D97E3C-95D4-4B2A-BA52-4E95059F9F5B}"/>
                  </a:ext>
                </a:extLst>
              </p:cNvPr>
              <p:cNvSpPr txBox="1"/>
              <p:nvPr/>
            </p:nvSpPr>
            <p:spPr>
              <a:xfrm>
                <a:off x="374400" y="3408498"/>
                <a:ext cx="107722" cy="3498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700" b="0" i="0" u="none" strike="noStrike" kern="1200" cap="none" spc="-65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90" name="object 5">
                <a:extLst>
                  <a:ext uri="{FF2B5EF4-FFF2-40B4-BE49-F238E27FC236}">
                    <a16:creationId xmlns:a16="http://schemas.microsoft.com/office/drawing/2014/main" id="{EC52B6B2-06F6-4D97-BA11-7F6C7A730F94}"/>
                  </a:ext>
                </a:extLst>
              </p:cNvPr>
              <p:cNvSpPr txBox="1"/>
              <p:nvPr/>
            </p:nvSpPr>
            <p:spPr>
              <a:xfrm>
                <a:off x="502776" y="2610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6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91" name="object 5">
                <a:extLst>
                  <a:ext uri="{FF2B5EF4-FFF2-40B4-BE49-F238E27FC236}">
                    <a16:creationId xmlns:a16="http://schemas.microsoft.com/office/drawing/2014/main" id="{E0EEA78A-48BA-4E73-BEB8-78612C8F3466}"/>
                  </a:ext>
                </a:extLst>
              </p:cNvPr>
              <p:cNvSpPr txBox="1"/>
              <p:nvPr/>
            </p:nvSpPr>
            <p:spPr>
              <a:xfrm>
                <a:off x="503722" y="4436688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97" name="object 5">
                <a:extLst>
                  <a:ext uri="{FF2B5EF4-FFF2-40B4-BE49-F238E27FC236}">
                    <a16:creationId xmlns:a16="http://schemas.microsoft.com/office/drawing/2014/main" id="{3138B725-01C9-40B4-81EB-C5A0D9761F2A}"/>
                  </a:ext>
                </a:extLst>
              </p:cNvPr>
              <p:cNvSpPr txBox="1"/>
              <p:nvPr/>
            </p:nvSpPr>
            <p:spPr>
              <a:xfrm>
                <a:off x="503722" y="32184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4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98" name="object 5">
                <a:extLst>
                  <a:ext uri="{FF2B5EF4-FFF2-40B4-BE49-F238E27FC236}">
                    <a16:creationId xmlns:a16="http://schemas.microsoft.com/office/drawing/2014/main" id="{FAEAC5ED-FBE4-4429-BB3B-DEA0B2187C47}"/>
                  </a:ext>
                </a:extLst>
              </p:cNvPr>
              <p:cNvSpPr txBox="1"/>
              <p:nvPr/>
            </p:nvSpPr>
            <p:spPr>
              <a:xfrm>
                <a:off x="503722" y="38268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03" name="object 5">
                <a:extLst>
                  <a:ext uri="{FF2B5EF4-FFF2-40B4-BE49-F238E27FC236}">
                    <a16:creationId xmlns:a16="http://schemas.microsoft.com/office/drawing/2014/main" id="{104BACCB-E447-416E-BD91-EE37569512AB}"/>
                  </a:ext>
                </a:extLst>
              </p:cNvPr>
              <p:cNvSpPr/>
              <p:nvPr/>
            </p:nvSpPr>
            <p:spPr>
              <a:xfrm>
                <a:off x="1206000" y="4233600"/>
                <a:ext cx="162000" cy="2556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object 5">
                <a:extLst>
                  <a:ext uri="{FF2B5EF4-FFF2-40B4-BE49-F238E27FC236}">
                    <a16:creationId xmlns:a16="http://schemas.microsoft.com/office/drawing/2014/main" id="{C90CAFA8-A5B1-43D8-81A1-C4BD451E87CC}"/>
                  </a:ext>
                </a:extLst>
              </p:cNvPr>
              <p:cNvSpPr/>
              <p:nvPr/>
            </p:nvSpPr>
            <p:spPr>
              <a:xfrm>
                <a:off x="774000" y="3934800"/>
                <a:ext cx="162000" cy="5544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68AAFE7-7F5B-485D-91AF-5EE2D43FE034}"/>
                  </a:ext>
                </a:extLst>
              </p:cNvPr>
              <p:cNvGrpSpPr/>
              <p:nvPr/>
            </p:nvGrpSpPr>
            <p:grpSpPr>
              <a:xfrm>
                <a:off x="708211" y="5580000"/>
                <a:ext cx="3746369" cy="251722"/>
                <a:chOff x="708211" y="5580000"/>
                <a:chExt cx="3746369" cy="251722"/>
              </a:xfrm>
            </p:grpSpPr>
            <p:sp>
              <p:nvSpPr>
                <p:cNvPr id="106" name="object 7">
                  <a:extLst>
                    <a:ext uri="{FF2B5EF4-FFF2-40B4-BE49-F238E27FC236}">
                      <a16:creationId xmlns:a16="http://schemas.microsoft.com/office/drawing/2014/main" id="{ADAC4F6F-29BB-45E2-8638-097B2B8FC8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8211" y="55872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3580B5E1-546B-42A8-9B32-B33D31AB4309}"/>
                    </a:ext>
                  </a:extLst>
                </p:cNvPr>
                <p:cNvSpPr txBox="1"/>
                <p:nvPr/>
              </p:nvSpPr>
              <p:spPr>
                <a:xfrm>
                  <a:off x="845494" y="5580000"/>
                  <a:ext cx="3416000" cy="1077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Denied health services because of their HIV status at least once in the past 12 months</a:t>
                  </a:r>
                </a:p>
              </p:txBody>
            </p: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FB611E58-8819-4D59-A97B-0F0F5039CCC3}"/>
                    </a:ext>
                  </a:extLst>
                </p:cNvPr>
                <p:cNvGrpSpPr/>
                <p:nvPr/>
              </p:nvGrpSpPr>
              <p:grpSpPr>
                <a:xfrm>
                  <a:off x="708211" y="5724000"/>
                  <a:ext cx="3746369" cy="107722"/>
                  <a:chOff x="708211" y="5760000"/>
                  <a:chExt cx="3746369" cy="107722"/>
                </a:xfrm>
              </p:grpSpPr>
              <p:sp>
                <p:nvSpPr>
                  <p:cNvPr id="108" name="object 10">
                    <a:extLst>
                      <a:ext uri="{FF2B5EF4-FFF2-40B4-BE49-F238E27FC236}">
                        <a16:creationId xmlns:a16="http://schemas.microsoft.com/office/drawing/2014/main" id="{DB11200F-E687-459F-82F8-00C0E48914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08211" y="5767200"/>
                    <a:ext cx="90000" cy="9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0" y="72745"/>
                        </a:moveTo>
                        <a:lnTo>
                          <a:pt x="72745" y="72745"/>
                        </a:lnTo>
                        <a:lnTo>
                          <a:pt x="72745" y="0"/>
                        </a:lnTo>
                        <a:lnTo>
                          <a:pt x="0" y="0"/>
                        </a:lnTo>
                        <a:lnTo>
                          <a:pt x="0" y="72745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E48875F9-71DC-4B2F-B553-729453EF84C1}"/>
                      </a:ext>
                    </a:extLst>
                  </p:cNvPr>
                  <p:cNvSpPr txBox="1"/>
                  <p:nvPr/>
                </p:nvSpPr>
                <p:spPr>
                  <a:xfrm>
                    <a:off x="841411" y="5760000"/>
                    <a:ext cx="3613169" cy="10772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+mn-cs"/>
                      </a:rPr>
                      <a:t>Health-care professional ever told other people about their HIV status without their consent</a:t>
                    </a:r>
                  </a:p>
                </p:txBody>
              </p:sp>
            </p:grpSp>
          </p:grp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85F059E-0EAC-40E5-B14A-0AEF9831D48C}"/>
                  </a:ext>
                </a:extLst>
              </p:cNvPr>
              <p:cNvSpPr txBox="1"/>
              <p:nvPr/>
            </p:nvSpPr>
            <p:spPr>
              <a:xfrm>
                <a:off x="1257521" y="4572000"/>
                <a:ext cx="205184" cy="950580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lvl="0" algn="r">
                  <a:lnSpc>
                    <a:spcPts val="800"/>
                  </a:lnSpc>
                  <a:defRPr/>
                </a:pPr>
                <a:r>
                  <a:rPr lang="en-US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Democratic Republic</a:t>
                </a:r>
              </a:p>
              <a:p>
                <a:pPr lvl="0" algn="r">
                  <a:lnSpc>
                    <a:spcPts val="800"/>
                  </a:lnSpc>
                  <a:defRPr/>
                </a:pPr>
                <a:r>
                  <a:rPr lang="en-US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of the Congo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BC6D4AF-1E1F-4A94-98F1-7EF1B452C261}"/>
                  </a:ext>
                </a:extLst>
              </p:cNvPr>
              <p:cNvSpPr txBox="1"/>
              <p:nvPr/>
            </p:nvSpPr>
            <p:spPr>
              <a:xfrm>
                <a:off x="864000" y="4572000"/>
                <a:ext cx="123111" cy="30296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lvl="0" algn="r">
                  <a:defRPr/>
                </a:pPr>
                <a:r>
                  <a:rPr lang="en-GB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Gabon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BDB3640-B8C8-4039-BE10-1292E9D07AF9}"/>
                  </a:ext>
                </a:extLst>
              </p:cNvPr>
              <p:cNvSpPr txBox="1"/>
              <p:nvPr/>
            </p:nvSpPr>
            <p:spPr>
              <a:xfrm>
                <a:off x="1728000" y="4572000"/>
                <a:ext cx="123111" cy="3045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Congo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0E66164-A715-4DF5-9E4F-D5940B3E8E4C}"/>
                  </a:ext>
                </a:extLst>
              </p:cNvPr>
              <p:cNvSpPr txBox="1"/>
              <p:nvPr/>
            </p:nvSpPr>
            <p:spPr>
              <a:xfrm>
                <a:off x="2160000" y="4572000"/>
                <a:ext cx="123111" cy="370294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Senegal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61A9977-3835-4F05-B430-4AFAEC6116FE}"/>
                  </a:ext>
                </a:extLst>
              </p:cNvPr>
              <p:cNvSpPr txBox="1"/>
              <p:nvPr/>
            </p:nvSpPr>
            <p:spPr>
              <a:xfrm>
                <a:off x="2592000" y="4572000"/>
                <a:ext cx="123111" cy="30777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Liberia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341578D-B8AE-4EC7-A2F0-BC0231576811}"/>
                  </a:ext>
                </a:extLst>
              </p:cNvPr>
              <p:cNvSpPr txBox="1"/>
              <p:nvPr/>
            </p:nvSpPr>
            <p:spPr>
              <a:xfrm>
                <a:off x="3024000" y="4572000"/>
                <a:ext cx="123111" cy="61555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lvl="0" algn="r">
                  <a:defRPr/>
                </a:pPr>
                <a:r>
                  <a:rPr lang="en-GB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Côte d'Ivoire*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B10E148-CE57-4E34-B046-4A4C471744AC}"/>
                  </a:ext>
                </a:extLst>
              </p:cNvPr>
              <p:cNvSpPr txBox="1"/>
              <p:nvPr/>
            </p:nvSpPr>
            <p:spPr>
              <a:xfrm>
                <a:off x="3456000" y="4572000"/>
                <a:ext cx="123111" cy="3590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Burundi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D4022D3-A7D6-4651-8CA1-A4DA1416C522}"/>
                  </a:ext>
                </a:extLst>
              </p:cNvPr>
              <p:cNvSpPr txBox="1"/>
              <p:nvPr/>
            </p:nvSpPr>
            <p:spPr>
              <a:xfrm>
                <a:off x="3888000" y="4572000"/>
                <a:ext cx="123111" cy="296556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Ghana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A193B7C-F08D-4884-8D98-3A7D43AF461A}"/>
                  </a:ext>
                </a:extLst>
              </p:cNvPr>
              <p:cNvSpPr txBox="1"/>
              <p:nvPr/>
            </p:nvSpPr>
            <p:spPr>
              <a:xfrm>
                <a:off x="4320000" y="4572000"/>
                <a:ext cx="123111" cy="586699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Sierra Leone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52D2AB1-281A-4F62-808D-7AA2655D3CD1}"/>
                  </a:ext>
                </a:extLst>
              </p:cNvPr>
              <p:cNvSpPr/>
              <p:nvPr/>
            </p:nvSpPr>
            <p:spPr>
              <a:xfrm>
                <a:off x="756000" y="5904000"/>
                <a:ext cx="1539204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kumimoji="0" lang="en-GB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*</a:t>
                </a:r>
                <a:r>
                  <a:rPr lang="en-US" sz="6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Ever experienced denial of health care.</a:t>
                </a: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" name="object 21">
                <a:extLst>
                  <a:ext uri="{FF2B5EF4-FFF2-40B4-BE49-F238E27FC236}">
                    <a16:creationId xmlns:a16="http://schemas.microsoft.com/office/drawing/2014/main" id="{604A90E5-C912-4EA3-AE1C-0FFCBF3B74F4}"/>
                  </a:ext>
                </a:extLst>
              </p:cNvPr>
              <p:cNvSpPr/>
              <p:nvPr/>
            </p:nvSpPr>
            <p:spPr>
              <a:xfrm>
                <a:off x="1368000" y="4082400"/>
                <a:ext cx="162000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object 21">
                <a:extLst>
                  <a:ext uri="{FF2B5EF4-FFF2-40B4-BE49-F238E27FC236}">
                    <a16:creationId xmlns:a16="http://schemas.microsoft.com/office/drawing/2014/main" id="{158C8DDE-EEDA-4A18-8EA5-0A53E015A675}"/>
                  </a:ext>
                </a:extLst>
              </p:cNvPr>
              <p:cNvSpPr/>
              <p:nvPr/>
            </p:nvSpPr>
            <p:spPr>
              <a:xfrm>
                <a:off x="3095881" y="4348800"/>
                <a:ext cx="162000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object 21">
                <a:extLst>
                  <a:ext uri="{FF2B5EF4-FFF2-40B4-BE49-F238E27FC236}">
                    <a16:creationId xmlns:a16="http://schemas.microsoft.com/office/drawing/2014/main" id="{C6A4E389-B5A7-4753-843C-32CA1725ABC6}"/>
                  </a:ext>
                </a:extLst>
              </p:cNvPr>
              <p:cNvSpPr/>
              <p:nvPr/>
            </p:nvSpPr>
            <p:spPr>
              <a:xfrm>
                <a:off x="3528000" y="4377600"/>
                <a:ext cx="162000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object 6">
                <a:extLst>
                  <a:ext uri="{FF2B5EF4-FFF2-40B4-BE49-F238E27FC236}">
                    <a16:creationId xmlns:a16="http://schemas.microsoft.com/office/drawing/2014/main" id="{57CEF05B-31AD-49FE-B838-C23B03200123}"/>
                  </a:ext>
                </a:extLst>
              </p:cNvPr>
              <p:cNvSpPr/>
              <p:nvPr/>
            </p:nvSpPr>
            <p:spPr>
              <a:xfrm>
                <a:off x="7444800" y="4154400"/>
                <a:ext cx="216000" cy="3456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4005" y="107340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object 4">
                <a:extLst>
                  <a:ext uri="{FF2B5EF4-FFF2-40B4-BE49-F238E27FC236}">
                    <a16:creationId xmlns:a16="http://schemas.microsoft.com/office/drawing/2014/main" id="{4196B6D2-AB55-409C-81C2-26A4E6E46FE9}"/>
                  </a:ext>
                </a:extLst>
              </p:cNvPr>
              <p:cNvSpPr/>
              <p:nvPr/>
            </p:nvSpPr>
            <p:spPr>
              <a:xfrm>
                <a:off x="7662024" y="3506400"/>
                <a:ext cx="216000" cy="9936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3992" y="107340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5E5BDEB-312F-4005-9DAF-B8C492074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9576" y="4492800"/>
                <a:ext cx="3240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F4D28FBE-C4F4-4B39-818A-E68A4B95E5AF}"/>
                  </a:ext>
                </a:extLst>
              </p:cNvPr>
              <p:cNvCxnSpPr/>
              <p:nvPr/>
            </p:nvCxnSpPr>
            <p:spPr>
              <a:xfrm>
                <a:off x="720000" y="2654952"/>
                <a:ext cx="0" cy="18288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1529084-75E6-4AC6-93C7-C3EF933B1805}"/>
                  </a:ext>
                </a:extLst>
              </p:cNvPr>
              <p:cNvSpPr/>
              <p:nvPr/>
            </p:nvSpPr>
            <p:spPr>
              <a:xfrm>
                <a:off x="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0000" tIns="270000" rIns="27000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Percentage of people living with HIV who experienced discrimination in health-care settings, countries with available data, </a:t>
                </a:r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we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stern and </a:t>
                </a:r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central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 Africa, 2012–2015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9DB05DD-6083-40C5-995A-72CF3B8E1984}"/>
                </a:ext>
              </a:extLst>
            </p:cNvPr>
            <p:cNvSpPr txBox="1"/>
            <p:nvPr/>
          </p:nvSpPr>
          <p:spPr>
            <a:xfrm>
              <a:off x="0" y="972634"/>
              <a:ext cx="9907200" cy="276999"/>
            </a:xfrm>
            <a:prstGeom prst="rect">
              <a:avLst/>
            </a:prstGeom>
            <a:noFill/>
          </p:spPr>
          <p:txBody>
            <a:bodyPr wrap="square" rIns="180000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r" defTabSz="914400">
                <a:defRPr/>
              </a:pP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(Last of 2 slides)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3407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0C797B-6C06-4E72-9B3C-CC0251A17B4D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Combination HIV prevention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0DA532-1DEF-4569-B716-4F34A4663D75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Population-based surveys, 2012–2017.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A864A9-5342-4F7B-93FC-A9870730A9BC}"/>
                </a:ext>
              </a:extLst>
            </p:cNvPr>
            <p:cNvSpPr/>
            <p:nvPr/>
          </p:nvSpPr>
          <p:spPr>
            <a:xfrm>
              <a:off x="0" y="1440000"/>
              <a:ext cx="9907200" cy="461665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Percentage of young people (aged 15–24 years) who had correct and comprehensive knowledge about HIV, </a:t>
              </a:r>
            </a:p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western and central Africa, 2012–2017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193D736-12A4-4249-8169-B19821DB9FEC}"/>
                </a:ext>
              </a:extLst>
            </p:cNvPr>
            <p:cNvGrpSpPr/>
            <p:nvPr/>
          </p:nvGrpSpPr>
          <p:grpSpPr>
            <a:xfrm>
              <a:off x="1080000" y="2070000"/>
              <a:ext cx="8424404" cy="3708720"/>
              <a:chOff x="1080000" y="2016000"/>
              <a:chExt cx="8424404" cy="3708720"/>
            </a:xfrm>
          </p:grpSpPr>
          <p:sp>
            <p:nvSpPr>
              <p:cNvPr id="72" name="object 20">
                <a:extLst>
                  <a:ext uri="{FF2B5EF4-FFF2-40B4-BE49-F238E27FC236}">
                    <a16:creationId xmlns:a16="http://schemas.microsoft.com/office/drawing/2014/main" id="{C1D6A5FE-4B4B-4F41-BCEA-B1583CA547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28000" y="56016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72745"/>
                    </a:moveTo>
                    <a:lnTo>
                      <a:pt x="72745" y="72745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72745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21">
                <a:extLst>
                  <a:ext uri="{FF2B5EF4-FFF2-40B4-BE49-F238E27FC236}">
                    <a16:creationId xmlns:a16="http://schemas.microsoft.com/office/drawing/2014/main" id="{22B4571D-6C7B-410A-A1A3-81DEE0D2B126}"/>
                  </a:ext>
                </a:extLst>
              </p:cNvPr>
              <p:cNvSpPr txBox="1"/>
              <p:nvPr/>
            </p:nvSpPr>
            <p:spPr>
              <a:xfrm>
                <a:off x="1872000" y="5580000"/>
                <a:ext cx="240130" cy="144720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>
                  <a:lnSpc>
                    <a:spcPts val="1100"/>
                  </a:lnSpc>
                  <a:tabLst>
                    <a:tab pos="869315" algn="l"/>
                  </a:tabLst>
                </a:pPr>
                <a:r>
                  <a:rPr lang="en-GB" sz="9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Male</a:t>
                </a:r>
                <a:endParaRPr sz="9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74" name="object 22">
                <a:extLst>
                  <a:ext uri="{FF2B5EF4-FFF2-40B4-BE49-F238E27FC236}">
                    <a16:creationId xmlns:a16="http://schemas.microsoft.com/office/drawing/2014/main" id="{D6B4CDEB-C44A-4807-99B2-FA1CE5308D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48000" y="56016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 sz="900">
                  <a:latin typeface="Arial Nova" panose="020B0504020202020204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BF171E3-142D-46EF-8269-FCE1314D5425}"/>
                  </a:ext>
                </a:extLst>
              </p:cNvPr>
              <p:cNvSpPr/>
              <p:nvPr/>
            </p:nvSpPr>
            <p:spPr>
              <a:xfrm>
                <a:off x="2592000" y="5580000"/>
                <a:ext cx="365806" cy="144720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>
                  <a:lnSpc>
                    <a:spcPts val="1100"/>
                  </a:lnSpc>
                  <a:tabLst>
                    <a:tab pos="869315" algn="l"/>
                  </a:tabLst>
                </a:pPr>
                <a:r>
                  <a:rPr lang="en-US" sz="900" spc="-10" dirty="0">
                    <a:solidFill>
                      <a:srgbClr val="231F20"/>
                    </a:solidFill>
                    <a:latin typeface="Arial Nova" panose="020B0504020202020204" pitchFamily="34" charset="0"/>
                  </a:rPr>
                  <a:t>Female</a:t>
                </a:r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023F830F-4375-42E7-919A-65B7BD4A6877}"/>
                  </a:ext>
                </a:extLst>
              </p:cNvPr>
              <p:cNvGrpSpPr/>
              <p:nvPr/>
            </p:nvGrpSpPr>
            <p:grpSpPr>
              <a:xfrm>
                <a:off x="1080000" y="2016000"/>
                <a:ext cx="8424404" cy="3175106"/>
                <a:chOff x="1080000" y="1987200"/>
                <a:chExt cx="8424404" cy="3175106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6CAB988-E4A0-4624-9B14-5E543B5F1146}"/>
                    </a:ext>
                  </a:extLst>
                </p:cNvPr>
                <p:cNvSpPr txBox="1"/>
                <p:nvPr/>
              </p:nvSpPr>
              <p:spPr>
                <a:xfrm>
                  <a:off x="1676342" y="3931200"/>
                  <a:ext cx="138499" cy="341439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Congo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DAE0B79-B347-4686-92BF-BF95C6905A8E}"/>
                    </a:ext>
                  </a:extLst>
                </p:cNvPr>
                <p:cNvSpPr txBox="1"/>
                <p:nvPr/>
              </p:nvSpPr>
              <p:spPr>
                <a:xfrm>
                  <a:off x="2865600" y="3931200"/>
                  <a:ext cx="138499" cy="339838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Gabon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8C51F3A-7179-42CB-81E4-88642CD4DED6}"/>
                    </a:ext>
                  </a:extLst>
                </p:cNvPr>
                <p:cNvSpPr txBox="1"/>
                <p:nvPr/>
              </p:nvSpPr>
              <p:spPr>
                <a:xfrm>
                  <a:off x="3657600" y="3931200"/>
                  <a:ext cx="138499" cy="649216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Côte d’Ivoire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C837E24-16E3-40C2-8398-317CB9154355}"/>
                    </a:ext>
                  </a:extLst>
                </p:cNvPr>
                <p:cNvSpPr txBox="1"/>
                <p:nvPr/>
              </p:nvSpPr>
              <p:spPr>
                <a:xfrm>
                  <a:off x="4053600" y="3931200"/>
                  <a:ext cx="138499" cy="416781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Senegal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F3EFFF2-44DF-4947-854E-72438C677F60}"/>
                    </a:ext>
                  </a:extLst>
                </p:cNvPr>
                <p:cNvSpPr txBox="1"/>
                <p:nvPr/>
              </p:nvSpPr>
              <p:spPr>
                <a:xfrm>
                  <a:off x="4449600" y="3931200"/>
                  <a:ext cx="138499" cy="394339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Gambia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A56439E-CE6A-4A8A-A875-1883315013A0}"/>
                    </a:ext>
                  </a:extLst>
                </p:cNvPr>
                <p:cNvSpPr txBox="1"/>
                <p:nvPr/>
              </p:nvSpPr>
              <p:spPr>
                <a:xfrm>
                  <a:off x="4845600" y="3931200"/>
                  <a:ext cx="138499" cy="26289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Togo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8EA47D7-0AF2-4F54-9EFE-2042861037D9}"/>
                    </a:ext>
                  </a:extLst>
                </p:cNvPr>
                <p:cNvSpPr txBox="1"/>
                <p:nvPr/>
              </p:nvSpPr>
              <p:spPr>
                <a:xfrm>
                  <a:off x="5241600" y="3931200"/>
                  <a:ext cx="138499" cy="291748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Benin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1E37172-643E-45AA-98DB-BAB176E5EBA2}"/>
                    </a:ext>
                  </a:extLst>
                </p:cNvPr>
                <p:cNvSpPr txBox="1"/>
                <p:nvPr/>
              </p:nvSpPr>
              <p:spPr>
                <a:xfrm>
                  <a:off x="6033600" y="3931200"/>
                  <a:ext cx="138499" cy="208391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Mali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B209F2F-7AEE-4921-9523-F69CB5EF7BFD}"/>
                    </a:ext>
                  </a:extLst>
                </p:cNvPr>
                <p:cNvSpPr txBox="1"/>
                <p:nvPr/>
              </p:nvSpPr>
              <p:spPr>
                <a:xfrm>
                  <a:off x="5637600" y="3931200"/>
                  <a:ext cx="138499" cy="657231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Sierra Leone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A610246-BEF0-46D6-AD1D-AC26CBE87881}"/>
                    </a:ext>
                  </a:extLst>
                </p:cNvPr>
                <p:cNvSpPr txBox="1"/>
                <p:nvPr/>
              </p:nvSpPr>
              <p:spPr>
                <a:xfrm>
                  <a:off x="6429600" y="3931200"/>
                  <a:ext cx="138499" cy="346250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Liberia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1F0FB8B-D5DA-4933-816A-09051F2D9C54}"/>
                    </a:ext>
                  </a:extLst>
                </p:cNvPr>
                <p:cNvSpPr txBox="1"/>
                <p:nvPr/>
              </p:nvSpPr>
              <p:spPr>
                <a:xfrm>
                  <a:off x="6825600" y="3931200"/>
                  <a:ext cx="138499" cy="363882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Nigeria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71F8D32-1054-42F5-905B-3ABAD24CF617}"/>
                    </a:ext>
                  </a:extLst>
                </p:cNvPr>
                <p:cNvSpPr txBox="1"/>
                <p:nvPr/>
              </p:nvSpPr>
              <p:spPr>
                <a:xfrm>
                  <a:off x="7221600" y="3931200"/>
                  <a:ext cx="138499" cy="335028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Ghana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9DCF11D-E42A-4BF2-A276-1124F94888A2}"/>
                    </a:ext>
                  </a:extLst>
                </p:cNvPr>
                <p:cNvSpPr txBox="1"/>
                <p:nvPr/>
              </p:nvSpPr>
              <p:spPr>
                <a:xfrm>
                  <a:off x="7617600" y="3931200"/>
                  <a:ext cx="138499" cy="277320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Niger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48BA6EA-145D-436A-AC94-8EF43201B9A0}"/>
                    </a:ext>
                  </a:extLst>
                </p:cNvPr>
                <p:cNvSpPr txBox="1"/>
                <p:nvPr/>
              </p:nvSpPr>
              <p:spPr>
                <a:xfrm>
                  <a:off x="2469600" y="3931200"/>
                  <a:ext cx="138499" cy="537006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Cameroon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986044A-3BCE-4953-A959-705A96362105}"/>
                    </a:ext>
                  </a:extLst>
                </p:cNvPr>
                <p:cNvSpPr txBox="1"/>
                <p:nvPr/>
              </p:nvSpPr>
              <p:spPr>
                <a:xfrm>
                  <a:off x="2073600" y="3931200"/>
                  <a:ext cx="138499" cy="1231106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Sato Tome and Principe</a:t>
                  </a:r>
                </a:p>
              </p:txBody>
            </p:sp>
            <p:sp>
              <p:nvSpPr>
                <p:cNvPr id="59" name="object 6">
                  <a:extLst>
                    <a:ext uri="{FF2B5EF4-FFF2-40B4-BE49-F238E27FC236}">
                      <a16:creationId xmlns:a16="http://schemas.microsoft.com/office/drawing/2014/main" id="{2ED2493A-E853-4B86-9601-57A4BB6ABCAD}"/>
                    </a:ext>
                  </a:extLst>
                </p:cNvPr>
                <p:cNvSpPr txBox="1"/>
                <p:nvPr/>
              </p:nvSpPr>
              <p:spPr>
                <a:xfrm>
                  <a:off x="1080000" y="2690879"/>
                  <a:ext cx="138499" cy="493441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Per</a:t>
                  </a:r>
                  <a:r>
                    <a:rPr sz="900" b="0" spc="-6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cent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60" name="object 5">
                  <a:extLst>
                    <a:ext uri="{FF2B5EF4-FFF2-40B4-BE49-F238E27FC236}">
                      <a16:creationId xmlns:a16="http://schemas.microsoft.com/office/drawing/2014/main" id="{54EF93B1-1F3C-4CCD-B474-A9AB6C8FC434}"/>
                    </a:ext>
                  </a:extLst>
                </p:cNvPr>
                <p:cNvSpPr txBox="1"/>
                <p:nvPr/>
              </p:nvSpPr>
              <p:spPr>
                <a:xfrm>
                  <a:off x="1110424" y="1987200"/>
                  <a:ext cx="337187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9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5</a:t>
                  </a:r>
                  <a:r>
                    <a:rPr sz="9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61" name="object 5">
                  <a:extLst>
                    <a:ext uri="{FF2B5EF4-FFF2-40B4-BE49-F238E27FC236}">
                      <a16:creationId xmlns:a16="http://schemas.microsoft.com/office/drawing/2014/main" id="{47DBB69B-6569-44A5-88DD-26AF98A11538}"/>
                    </a:ext>
                  </a:extLst>
                </p:cNvPr>
                <p:cNvSpPr txBox="1"/>
                <p:nvPr/>
              </p:nvSpPr>
              <p:spPr>
                <a:xfrm>
                  <a:off x="1284092" y="3758400"/>
                  <a:ext cx="164465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sz="9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63" name="object 5">
                  <a:extLst>
                    <a:ext uri="{FF2B5EF4-FFF2-40B4-BE49-F238E27FC236}">
                      <a16:creationId xmlns:a16="http://schemas.microsoft.com/office/drawing/2014/main" id="{FC139AFB-9FFC-40C0-9927-3769874759DC}"/>
                    </a:ext>
                  </a:extLst>
                </p:cNvPr>
                <p:cNvSpPr txBox="1"/>
                <p:nvPr/>
              </p:nvSpPr>
              <p:spPr>
                <a:xfrm>
                  <a:off x="1284092" y="2341006"/>
                  <a:ext cx="164465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9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4</a:t>
                  </a:r>
                  <a:r>
                    <a:rPr sz="9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66" name="object 5">
                  <a:extLst>
                    <a:ext uri="{FF2B5EF4-FFF2-40B4-BE49-F238E27FC236}">
                      <a16:creationId xmlns:a16="http://schemas.microsoft.com/office/drawing/2014/main" id="{359145D4-23B7-4700-B741-54D3F07F97D1}"/>
                    </a:ext>
                  </a:extLst>
                </p:cNvPr>
                <p:cNvSpPr txBox="1"/>
                <p:nvPr/>
              </p:nvSpPr>
              <p:spPr>
                <a:xfrm>
                  <a:off x="1284092" y="3405600"/>
                  <a:ext cx="164465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9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1</a:t>
                  </a:r>
                  <a:r>
                    <a:rPr sz="9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67" name="object 5">
                  <a:extLst>
                    <a:ext uri="{FF2B5EF4-FFF2-40B4-BE49-F238E27FC236}">
                      <a16:creationId xmlns:a16="http://schemas.microsoft.com/office/drawing/2014/main" id="{B1D603A5-3DD9-4295-A297-7306053B1586}"/>
                    </a:ext>
                  </a:extLst>
                </p:cNvPr>
                <p:cNvSpPr txBox="1"/>
                <p:nvPr/>
              </p:nvSpPr>
              <p:spPr>
                <a:xfrm>
                  <a:off x="1284092" y="2696400"/>
                  <a:ext cx="164465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9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3</a:t>
                  </a:r>
                  <a:r>
                    <a:rPr sz="9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70" name="object 5">
                  <a:extLst>
                    <a:ext uri="{FF2B5EF4-FFF2-40B4-BE49-F238E27FC236}">
                      <a16:creationId xmlns:a16="http://schemas.microsoft.com/office/drawing/2014/main" id="{D71BC6CB-1EAA-48F7-9C68-7A6A53A6BD6A}"/>
                    </a:ext>
                  </a:extLst>
                </p:cNvPr>
                <p:cNvSpPr txBox="1"/>
                <p:nvPr/>
              </p:nvSpPr>
              <p:spPr>
                <a:xfrm>
                  <a:off x="1284092" y="3049200"/>
                  <a:ext cx="164465" cy="13849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9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2</a:t>
                  </a:r>
                  <a:r>
                    <a:rPr sz="9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E5AC8CF-E8A7-48C0-9C4E-1AF7F24DF8D0}"/>
                    </a:ext>
                  </a:extLst>
                </p:cNvPr>
                <p:cNvSpPr txBox="1"/>
                <p:nvPr/>
              </p:nvSpPr>
              <p:spPr>
                <a:xfrm>
                  <a:off x="3261398" y="3931200"/>
                  <a:ext cx="138499" cy="362280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Guinea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48C25B5-F397-43D9-86E6-72D4060695BA}"/>
                    </a:ext>
                  </a:extLst>
                </p:cNvPr>
                <p:cNvSpPr txBox="1"/>
                <p:nvPr/>
              </p:nvSpPr>
              <p:spPr>
                <a:xfrm>
                  <a:off x="7974000" y="3931200"/>
                  <a:ext cx="256480" cy="1064394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>
                    <a:lnSpc>
                      <a:spcPts val="1000"/>
                    </a:lnSpc>
                  </a:pPr>
                  <a:r>
                    <a:rPr lang="en-US" sz="900" dirty="0">
                      <a:latin typeface="Arial Nova" panose="020B0504020202020204" pitchFamily="34" charset="0"/>
                    </a:rPr>
                    <a:t>Democratic Republic</a:t>
                  </a:r>
                </a:p>
                <a:p>
                  <a:pPr algn="r">
                    <a:lnSpc>
                      <a:spcPts val="1000"/>
                    </a:lnSpc>
                  </a:pPr>
                  <a:r>
                    <a:rPr lang="en-US" sz="900" dirty="0">
                      <a:latin typeface="Arial Nova" panose="020B0504020202020204" pitchFamily="34" charset="0"/>
                    </a:rPr>
                    <a:t>of the Congo</a:t>
                  </a:r>
                  <a:endParaRPr lang="en-GB" sz="900" dirty="0">
                    <a:latin typeface="Arial Nova" panose="020B0504020202020204" pitchFamily="34" charset="0"/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D04292B-A206-4BA9-8404-205B4BE5301C}"/>
                    </a:ext>
                  </a:extLst>
                </p:cNvPr>
                <p:cNvSpPr txBox="1"/>
                <p:nvPr/>
              </p:nvSpPr>
              <p:spPr>
                <a:xfrm>
                  <a:off x="8409802" y="3931200"/>
                  <a:ext cx="138499" cy="735779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Guinea-Bissau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4529A8A-AD7E-4237-A227-B22108456E2F}"/>
                    </a:ext>
                  </a:extLst>
                </p:cNvPr>
                <p:cNvSpPr txBox="1"/>
                <p:nvPr/>
              </p:nvSpPr>
              <p:spPr>
                <a:xfrm>
                  <a:off x="8805802" y="3931200"/>
                  <a:ext cx="138499" cy="274114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Chad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9E51F2AC-7507-4ECE-86E7-7A9DA067D459}"/>
                    </a:ext>
                  </a:extLst>
                </p:cNvPr>
                <p:cNvSpPr txBox="1"/>
                <p:nvPr/>
              </p:nvSpPr>
              <p:spPr>
                <a:xfrm>
                  <a:off x="9201802" y="3931200"/>
                  <a:ext cx="138499" cy="533800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algn="r"/>
                  <a:r>
                    <a:rPr lang="en-GB" sz="900" dirty="0">
                      <a:latin typeface="Arial Nova" panose="020B0504020202020204" pitchFamily="34" charset="0"/>
                    </a:rPr>
                    <a:t>Mauritania</a:t>
                  </a:r>
                </a:p>
              </p:txBody>
            </p: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0A5A182D-1159-41FF-B659-69450FE21CDD}"/>
                    </a:ext>
                  </a:extLst>
                </p:cNvPr>
                <p:cNvGrpSpPr/>
                <p:nvPr/>
              </p:nvGrpSpPr>
              <p:grpSpPr>
                <a:xfrm>
                  <a:off x="1656000" y="2228400"/>
                  <a:ext cx="7718400" cy="1605600"/>
                  <a:chOff x="1170000" y="2228400"/>
                  <a:chExt cx="7718400" cy="1605600"/>
                </a:xfrm>
              </p:grpSpPr>
              <p:sp>
                <p:nvSpPr>
                  <p:cNvPr id="11" name="bk object 17">
                    <a:extLst>
                      <a:ext uri="{FF2B5EF4-FFF2-40B4-BE49-F238E27FC236}">
                        <a16:creationId xmlns:a16="http://schemas.microsoft.com/office/drawing/2014/main" id="{2FBC1BE5-98C2-46EE-A57E-975804CEA61C}"/>
                      </a:ext>
                    </a:extLst>
                  </p:cNvPr>
                  <p:cNvSpPr/>
                  <p:nvPr/>
                </p:nvSpPr>
                <p:spPr>
                  <a:xfrm>
                    <a:off x="1170000" y="2228400"/>
                    <a:ext cx="90000" cy="160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4" name="bk object 17">
                    <a:extLst>
                      <a:ext uri="{FF2B5EF4-FFF2-40B4-BE49-F238E27FC236}">
                        <a16:creationId xmlns:a16="http://schemas.microsoft.com/office/drawing/2014/main" id="{91D3A7EF-8620-4B89-918A-7EDAB7D75528}"/>
                      </a:ext>
                    </a:extLst>
                  </p:cNvPr>
                  <p:cNvSpPr/>
                  <p:nvPr/>
                </p:nvSpPr>
                <p:spPr>
                  <a:xfrm>
                    <a:off x="2358000" y="2559600"/>
                    <a:ext cx="90000" cy="127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0" name="bk object 17">
                    <a:extLst>
                      <a:ext uri="{FF2B5EF4-FFF2-40B4-BE49-F238E27FC236}">
                        <a16:creationId xmlns:a16="http://schemas.microsoft.com/office/drawing/2014/main" id="{9DA7602C-5ECD-4BE3-9031-1B2FE7F0994D}"/>
                      </a:ext>
                    </a:extLst>
                  </p:cNvPr>
                  <p:cNvSpPr/>
                  <p:nvPr/>
                </p:nvSpPr>
                <p:spPr>
                  <a:xfrm>
                    <a:off x="3150000" y="2664000"/>
                    <a:ext cx="90000" cy="117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1" name="bk object 17">
                    <a:extLst>
                      <a:ext uri="{FF2B5EF4-FFF2-40B4-BE49-F238E27FC236}">
                        <a16:creationId xmlns:a16="http://schemas.microsoft.com/office/drawing/2014/main" id="{66D1FADC-80DA-46AE-81A5-AD4A38CB16E6}"/>
                      </a:ext>
                    </a:extLst>
                  </p:cNvPr>
                  <p:cNvSpPr/>
                  <p:nvPr/>
                </p:nvSpPr>
                <p:spPr>
                  <a:xfrm>
                    <a:off x="3546000" y="2692800"/>
                    <a:ext cx="90000" cy="114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22" name="bk object 17">
                    <a:extLst>
                      <a:ext uri="{FF2B5EF4-FFF2-40B4-BE49-F238E27FC236}">
                        <a16:creationId xmlns:a16="http://schemas.microsoft.com/office/drawing/2014/main" id="{F999A829-148B-401B-B5A5-4270E7A951D6}"/>
                      </a:ext>
                    </a:extLst>
                  </p:cNvPr>
                  <p:cNvSpPr/>
                  <p:nvPr/>
                </p:nvSpPr>
                <p:spPr>
                  <a:xfrm>
                    <a:off x="3942000" y="2692800"/>
                    <a:ext cx="90000" cy="114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7" name="bk object 17">
                    <a:extLst>
                      <a:ext uri="{FF2B5EF4-FFF2-40B4-BE49-F238E27FC236}">
                        <a16:creationId xmlns:a16="http://schemas.microsoft.com/office/drawing/2014/main" id="{789FCD8D-2E55-4FA7-91EF-FC6EFACCD749}"/>
                      </a:ext>
                    </a:extLst>
                  </p:cNvPr>
                  <p:cNvSpPr/>
                  <p:nvPr/>
                </p:nvSpPr>
                <p:spPr>
                  <a:xfrm>
                    <a:off x="4338000" y="2718000"/>
                    <a:ext cx="90000" cy="1116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8" name="bk object 17">
                    <a:extLst>
                      <a:ext uri="{FF2B5EF4-FFF2-40B4-BE49-F238E27FC236}">
                        <a16:creationId xmlns:a16="http://schemas.microsoft.com/office/drawing/2014/main" id="{C59A9E57-3E48-4EB3-B61F-873A1D4A2D8F}"/>
                      </a:ext>
                    </a:extLst>
                  </p:cNvPr>
                  <p:cNvSpPr/>
                  <p:nvPr/>
                </p:nvSpPr>
                <p:spPr>
                  <a:xfrm>
                    <a:off x="4734000" y="2725200"/>
                    <a:ext cx="90000" cy="1108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0" name="bk object 17">
                    <a:extLst>
                      <a:ext uri="{FF2B5EF4-FFF2-40B4-BE49-F238E27FC236}">
                        <a16:creationId xmlns:a16="http://schemas.microsoft.com/office/drawing/2014/main" id="{F17209B2-72D5-4B66-8FA2-8BE780E9C508}"/>
                      </a:ext>
                    </a:extLst>
                  </p:cNvPr>
                  <p:cNvSpPr/>
                  <p:nvPr/>
                </p:nvSpPr>
                <p:spPr>
                  <a:xfrm>
                    <a:off x="5526000" y="2822400"/>
                    <a:ext cx="90000" cy="10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9" name="bk object 17">
                    <a:extLst>
                      <a:ext uri="{FF2B5EF4-FFF2-40B4-BE49-F238E27FC236}">
                        <a16:creationId xmlns:a16="http://schemas.microsoft.com/office/drawing/2014/main" id="{A3325F79-D6B3-44F9-8196-940FAF1C9B2C}"/>
                      </a:ext>
                    </a:extLst>
                  </p:cNvPr>
                  <p:cNvSpPr/>
                  <p:nvPr/>
                </p:nvSpPr>
                <p:spPr>
                  <a:xfrm>
                    <a:off x="5130000" y="2772000"/>
                    <a:ext cx="90000" cy="106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35" name="bk object 17">
                    <a:extLst>
                      <a:ext uri="{FF2B5EF4-FFF2-40B4-BE49-F238E27FC236}">
                        <a16:creationId xmlns:a16="http://schemas.microsoft.com/office/drawing/2014/main" id="{552EC548-395E-4059-9F9C-B203EC7E5192}"/>
                      </a:ext>
                    </a:extLst>
                  </p:cNvPr>
                  <p:cNvSpPr/>
                  <p:nvPr/>
                </p:nvSpPr>
                <p:spPr>
                  <a:xfrm>
                    <a:off x="5922000" y="2826000"/>
                    <a:ext cx="90000" cy="100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6" name="bk object 17">
                    <a:extLst>
                      <a:ext uri="{FF2B5EF4-FFF2-40B4-BE49-F238E27FC236}">
                        <a16:creationId xmlns:a16="http://schemas.microsoft.com/office/drawing/2014/main" id="{F25EE266-2838-4305-B22A-4C2B64F34D5E}"/>
                      </a:ext>
                    </a:extLst>
                  </p:cNvPr>
                  <p:cNvSpPr/>
                  <p:nvPr/>
                </p:nvSpPr>
                <p:spPr>
                  <a:xfrm>
                    <a:off x="6318000" y="2844000"/>
                    <a:ext cx="90000" cy="99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7" name="bk object 17">
                    <a:extLst>
                      <a:ext uri="{FF2B5EF4-FFF2-40B4-BE49-F238E27FC236}">
                        <a16:creationId xmlns:a16="http://schemas.microsoft.com/office/drawing/2014/main" id="{151E45B8-90E4-49C7-9300-B8BAFE697312}"/>
                      </a:ext>
                    </a:extLst>
                  </p:cNvPr>
                  <p:cNvSpPr/>
                  <p:nvPr/>
                </p:nvSpPr>
                <p:spPr>
                  <a:xfrm>
                    <a:off x="6714000" y="2876400"/>
                    <a:ext cx="90000" cy="95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8" name="bk object 17">
                    <a:extLst>
                      <a:ext uri="{FF2B5EF4-FFF2-40B4-BE49-F238E27FC236}">
                        <a16:creationId xmlns:a16="http://schemas.microsoft.com/office/drawing/2014/main" id="{3C3E9204-BE8C-4446-8F45-D00444C2A01B}"/>
                      </a:ext>
                    </a:extLst>
                  </p:cNvPr>
                  <p:cNvSpPr/>
                  <p:nvPr/>
                </p:nvSpPr>
                <p:spPr>
                  <a:xfrm>
                    <a:off x="7110000" y="2934000"/>
                    <a:ext cx="90000" cy="90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" name="bk object 17">
                    <a:extLst>
                      <a:ext uri="{FF2B5EF4-FFF2-40B4-BE49-F238E27FC236}">
                        <a16:creationId xmlns:a16="http://schemas.microsoft.com/office/drawing/2014/main" id="{5CDBFBF9-AA3C-4327-9318-7D32E20F8437}"/>
                      </a:ext>
                    </a:extLst>
                  </p:cNvPr>
                  <p:cNvSpPr/>
                  <p:nvPr/>
                </p:nvSpPr>
                <p:spPr>
                  <a:xfrm>
                    <a:off x="1962000" y="2376000"/>
                    <a:ext cx="90000" cy="145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12" name="bk object 17">
                    <a:extLst>
                      <a:ext uri="{FF2B5EF4-FFF2-40B4-BE49-F238E27FC236}">
                        <a16:creationId xmlns:a16="http://schemas.microsoft.com/office/drawing/2014/main" id="{DCB47813-5638-4A1E-919E-702456F50058}"/>
                      </a:ext>
                    </a:extLst>
                  </p:cNvPr>
                  <p:cNvSpPr/>
                  <p:nvPr/>
                </p:nvSpPr>
                <p:spPr>
                  <a:xfrm>
                    <a:off x="1566000" y="2307600"/>
                    <a:ext cx="90000" cy="1526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9" name="bk object 17">
                    <a:extLst>
                      <a:ext uri="{FF2B5EF4-FFF2-40B4-BE49-F238E27FC236}">
                        <a16:creationId xmlns:a16="http://schemas.microsoft.com/office/drawing/2014/main" id="{2F9755BF-4DBC-4F71-A720-573AF57B4DE1}"/>
                      </a:ext>
                    </a:extLst>
                  </p:cNvPr>
                  <p:cNvSpPr/>
                  <p:nvPr/>
                </p:nvSpPr>
                <p:spPr>
                  <a:xfrm>
                    <a:off x="2754000" y="2638800"/>
                    <a:ext cx="90000" cy="1195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2" name="bk object 17">
                    <a:extLst>
                      <a:ext uri="{FF2B5EF4-FFF2-40B4-BE49-F238E27FC236}">
                        <a16:creationId xmlns:a16="http://schemas.microsoft.com/office/drawing/2014/main" id="{183ED71E-A3CB-42FE-BDC6-425C88722F56}"/>
                      </a:ext>
                    </a:extLst>
                  </p:cNvPr>
                  <p:cNvSpPr/>
                  <p:nvPr/>
                </p:nvSpPr>
                <p:spPr>
                  <a:xfrm>
                    <a:off x="7521875" y="2952000"/>
                    <a:ext cx="90000" cy="88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3" name="bk object 17">
                    <a:extLst>
                      <a:ext uri="{FF2B5EF4-FFF2-40B4-BE49-F238E27FC236}">
                        <a16:creationId xmlns:a16="http://schemas.microsoft.com/office/drawing/2014/main" id="{FD94124A-5E42-4B98-A0E6-277158AA0543}"/>
                      </a:ext>
                    </a:extLst>
                  </p:cNvPr>
                  <p:cNvSpPr/>
                  <p:nvPr/>
                </p:nvSpPr>
                <p:spPr>
                  <a:xfrm>
                    <a:off x="7902000" y="3063600"/>
                    <a:ext cx="90000" cy="77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4" name="bk object 17">
                    <a:extLst>
                      <a:ext uri="{FF2B5EF4-FFF2-40B4-BE49-F238E27FC236}">
                        <a16:creationId xmlns:a16="http://schemas.microsoft.com/office/drawing/2014/main" id="{86D2AEBA-1CB8-4FA4-AAB9-B02382F88BB4}"/>
                      </a:ext>
                    </a:extLst>
                  </p:cNvPr>
                  <p:cNvSpPr/>
                  <p:nvPr/>
                </p:nvSpPr>
                <p:spPr>
                  <a:xfrm>
                    <a:off x="8298000" y="3290400"/>
                    <a:ext cx="90000" cy="543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5" name="bk object 17">
                    <a:extLst>
                      <a:ext uri="{FF2B5EF4-FFF2-40B4-BE49-F238E27FC236}">
                        <a16:creationId xmlns:a16="http://schemas.microsoft.com/office/drawing/2014/main" id="{D8CEA106-6D40-4047-9473-956FD9BD68DF}"/>
                      </a:ext>
                    </a:extLst>
                  </p:cNvPr>
                  <p:cNvSpPr/>
                  <p:nvPr/>
                </p:nvSpPr>
                <p:spPr>
                  <a:xfrm>
                    <a:off x="8694000" y="3524400"/>
                    <a:ext cx="90000" cy="30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90" h="968375">
                        <a:moveTo>
                          <a:pt x="0" y="967943"/>
                        </a:moveTo>
                        <a:lnTo>
                          <a:pt x="71996" y="967943"/>
                        </a:lnTo>
                        <a:lnTo>
                          <a:pt x="71996" y="0"/>
                        </a:lnTo>
                        <a:lnTo>
                          <a:pt x="0" y="0"/>
                        </a:lnTo>
                        <a:lnTo>
                          <a:pt x="0" y="9679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  <a:ln w="3175">
                    <a:noFill/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1FF34D2D-FF97-4EB7-AD7D-42E56CB63EB0}"/>
                      </a:ext>
                    </a:extLst>
                  </p:cNvPr>
                  <p:cNvGrpSpPr/>
                  <p:nvPr/>
                </p:nvGrpSpPr>
                <p:grpSpPr>
                  <a:xfrm>
                    <a:off x="1274400" y="2343600"/>
                    <a:ext cx="7614000" cy="1490400"/>
                    <a:chOff x="1296000" y="2343600"/>
                    <a:chExt cx="7614000" cy="1490400"/>
                  </a:xfrm>
                </p:grpSpPr>
                <p:sp>
                  <p:nvSpPr>
                    <p:cNvPr id="15" name="bk object 16">
                      <a:extLst>
                        <a:ext uri="{FF2B5EF4-FFF2-40B4-BE49-F238E27FC236}">
                          <a16:creationId xmlns:a16="http://schemas.microsoft.com/office/drawing/2014/main" id="{1FEA45B7-7EED-4310-A337-F74BBFA51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6000" y="2894400"/>
                      <a:ext cx="90000" cy="939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18" name="bk object 16">
                      <a:extLst>
                        <a:ext uri="{FF2B5EF4-FFF2-40B4-BE49-F238E27FC236}">
                          <a16:creationId xmlns:a16="http://schemas.microsoft.com/office/drawing/2014/main" id="{B38C6659-F995-43EF-B2C3-83B8EEAD5E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4000" y="2775600"/>
                      <a:ext cx="90000" cy="105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24" name="bk object 16">
                      <a:extLst>
                        <a:ext uri="{FF2B5EF4-FFF2-40B4-BE49-F238E27FC236}">
                          <a16:creationId xmlns:a16="http://schemas.microsoft.com/office/drawing/2014/main" id="{8F77E2AA-73DF-45B1-9E17-095AA0B6E2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76000" y="2980800"/>
                      <a:ext cx="90000" cy="853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25" name="bk object 16">
                      <a:extLst>
                        <a:ext uri="{FF2B5EF4-FFF2-40B4-BE49-F238E27FC236}">
                          <a16:creationId xmlns:a16="http://schemas.microsoft.com/office/drawing/2014/main" id="{2FAC9E60-C0E9-4463-8040-924AADB5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2000" y="2926800"/>
                      <a:ext cx="90000" cy="907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 dirty="0"/>
                    </a:p>
                  </p:txBody>
                </p:sp>
                <p:sp>
                  <p:nvSpPr>
                    <p:cNvPr id="26" name="bk object 16">
                      <a:extLst>
                        <a:ext uri="{FF2B5EF4-FFF2-40B4-BE49-F238E27FC236}">
                          <a16:creationId xmlns:a16="http://schemas.microsoft.com/office/drawing/2014/main" id="{2753851B-FCFD-45FF-B659-58926D1B9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8000" y="2926800"/>
                      <a:ext cx="90000" cy="907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31" name="bk object 16">
                      <a:extLst>
                        <a:ext uri="{FF2B5EF4-FFF2-40B4-BE49-F238E27FC236}">
                          <a16:creationId xmlns:a16="http://schemas.microsoft.com/office/drawing/2014/main" id="{3F888EA4-1DE4-4AB3-8D1E-543A313A7B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4000" y="3013200"/>
                      <a:ext cx="90000" cy="82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32" name="bk object 16">
                      <a:extLst>
                        <a:ext uri="{FF2B5EF4-FFF2-40B4-BE49-F238E27FC236}">
                          <a16:creationId xmlns:a16="http://schemas.microsoft.com/office/drawing/2014/main" id="{96056B46-954F-407A-BA7C-80D98CF3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0000" y="3074400"/>
                      <a:ext cx="90000" cy="759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34" name="bk object 16">
                      <a:extLst>
                        <a:ext uri="{FF2B5EF4-FFF2-40B4-BE49-F238E27FC236}">
                          <a16:creationId xmlns:a16="http://schemas.microsoft.com/office/drawing/2014/main" id="{C75556B8-EB42-495F-8B5E-C7614C6A1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000" y="3117600"/>
                      <a:ext cx="90000" cy="716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33" name="bk object 16">
                      <a:extLst>
                        <a:ext uri="{FF2B5EF4-FFF2-40B4-BE49-F238E27FC236}">
                          <a16:creationId xmlns:a16="http://schemas.microsoft.com/office/drawing/2014/main" id="{AD5152C8-4F9D-4663-8CE6-E4CE25996F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6000" y="2811600"/>
                      <a:ext cx="90000" cy="1022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39" name="bk object 16">
                      <a:extLst>
                        <a:ext uri="{FF2B5EF4-FFF2-40B4-BE49-F238E27FC236}">
                          <a16:creationId xmlns:a16="http://schemas.microsoft.com/office/drawing/2014/main" id="{B185A0DB-1B0F-409D-8BFC-0A11C0892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8000" y="2566800"/>
                      <a:ext cx="90000" cy="1267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40" name="bk object 16">
                      <a:extLst>
                        <a:ext uri="{FF2B5EF4-FFF2-40B4-BE49-F238E27FC236}">
                          <a16:creationId xmlns:a16="http://schemas.microsoft.com/office/drawing/2014/main" id="{DCD44344-042E-4848-B47E-46AEB0649A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4000" y="2797200"/>
                      <a:ext cx="90000" cy="1036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41" name="bk object 16">
                      <a:extLst>
                        <a:ext uri="{FF2B5EF4-FFF2-40B4-BE49-F238E27FC236}">
                          <a16:creationId xmlns:a16="http://schemas.microsoft.com/office/drawing/2014/main" id="{3DE2C30A-3616-4FC8-8339-55F408D82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000" y="3135600"/>
                      <a:ext cx="90000" cy="69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42" name="bk object 16">
                      <a:extLst>
                        <a:ext uri="{FF2B5EF4-FFF2-40B4-BE49-F238E27FC236}">
                          <a16:creationId xmlns:a16="http://schemas.microsoft.com/office/drawing/2014/main" id="{C645FA25-808A-45FE-8833-330FBB9618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36000" y="3333600"/>
                      <a:ext cx="90000" cy="500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17" name="bk object 16">
                      <a:extLst>
                        <a:ext uri="{FF2B5EF4-FFF2-40B4-BE49-F238E27FC236}">
                          <a16:creationId xmlns:a16="http://schemas.microsoft.com/office/drawing/2014/main" id="{166A9E47-B2A2-4EEA-970E-BD020790F4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8000" y="2700000"/>
                      <a:ext cx="90000" cy="1134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16" name="bk object 16">
                      <a:extLst>
                        <a:ext uri="{FF2B5EF4-FFF2-40B4-BE49-F238E27FC236}">
                          <a16:creationId xmlns:a16="http://schemas.microsoft.com/office/drawing/2014/main" id="{69DAD260-59D1-4970-925F-07B5C32F1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2000" y="2343600"/>
                      <a:ext cx="90000" cy="1490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23" name="bk object 16">
                      <a:extLst>
                        <a:ext uri="{FF2B5EF4-FFF2-40B4-BE49-F238E27FC236}">
                          <a16:creationId xmlns:a16="http://schemas.microsoft.com/office/drawing/2014/main" id="{302EEEEC-95EE-4CAD-AFFF-D5AE4C75CB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80000" y="3297600"/>
                      <a:ext cx="90000" cy="536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136" name="bk object 16">
                      <a:extLst>
                        <a:ext uri="{FF2B5EF4-FFF2-40B4-BE49-F238E27FC236}">
                          <a16:creationId xmlns:a16="http://schemas.microsoft.com/office/drawing/2014/main" id="{A914DBC4-EEC5-46BF-BDE5-51B447E432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7875" y="3175200"/>
                      <a:ext cx="90000" cy="658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137" name="bk object 16">
                      <a:extLst>
                        <a:ext uri="{FF2B5EF4-FFF2-40B4-BE49-F238E27FC236}">
                          <a16:creationId xmlns:a16="http://schemas.microsoft.com/office/drawing/2014/main" id="{EC0C3E12-F0AA-4D3D-A1A8-B96550938D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28000" y="3038400"/>
                      <a:ext cx="90000" cy="795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138" name="bk object 16">
                      <a:extLst>
                        <a:ext uri="{FF2B5EF4-FFF2-40B4-BE49-F238E27FC236}">
                          <a16:creationId xmlns:a16="http://schemas.microsoft.com/office/drawing/2014/main" id="{7151058C-E43C-43D2-A238-D91AA2B486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24000" y="3434400"/>
                      <a:ext cx="90000" cy="399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139" name="bk object 16">
                      <a:extLst>
                        <a:ext uri="{FF2B5EF4-FFF2-40B4-BE49-F238E27FC236}">
                          <a16:creationId xmlns:a16="http://schemas.microsoft.com/office/drawing/2014/main" id="{08B729B9-721C-4C8A-A5C0-332D7085F1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20000" y="3538800"/>
                      <a:ext cx="90000" cy="29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390" h="968375">
                          <a:moveTo>
                            <a:pt x="0" y="967943"/>
                          </a:moveTo>
                          <a:lnTo>
                            <a:pt x="72009" y="967943"/>
                          </a:lnTo>
                          <a:lnTo>
                            <a:pt x="72009" y="0"/>
                          </a:lnTo>
                          <a:lnTo>
                            <a:pt x="0" y="0"/>
                          </a:lnTo>
                          <a:lnTo>
                            <a:pt x="0" y="967943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  <a:ln w="3175">
                      <a:noFill/>
                    </a:ln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</p:grpSp>
            </p:grpSp>
            <p:sp>
              <p:nvSpPr>
                <p:cNvPr id="9" name="object 23">
                  <a:extLst>
                    <a:ext uri="{FF2B5EF4-FFF2-40B4-BE49-F238E27FC236}">
                      <a16:creationId xmlns:a16="http://schemas.microsoft.com/office/drawing/2014/main" id="{FF56ADA2-39F1-4C7E-BA27-0B20954C3AEF}"/>
                    </a:ext>
                  </a:extLst>
                </p:cNvPr>
                <p:cNvSpPr/>
                <p:nvPr/>
              </p:nvSpPr>
              <p:spPr>
                <a:xfrm>
                  <a:off x="1530404" y="2051434"/>
                  <a:ext cx="7974000" cy="1775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6165" h="1515745">
                      <a:moveTo>
                        <a:pt x="0" y="0"/>
                      </a:moveTo>
                      <a:lnTo>
                        <a:pt x="0" y="1515643"/>
                      </a:lnTo>
                      <a:lnTo>
                        <a:pt x="6146076" y="1515643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19923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F5483F-65FE-45D9-97A5-432A95B1CE6A}"/>
              </a:ext>
            </a:extLst>
          </p:cNvPr>
          <p:cNvGrpSpPr/>
          <p:nvPr/>
        </p:nvGrpSpPr>
        <p:grpSpPr>
          <a:xfrm>
            <a:off x="0" y="72000"/>
            <a:ext cx="9907200" cy="6428055"/>
            <a:chOff x="0" y="72000"/>
            <a:chExt cx="9907200" cy="64280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B40184-E12B-4AF1-890C-B28875777BEA}"/>
                </a:ext>
              </a:extLst>
            </p:cNvPr>
            <p:cNvSpPr/>
            <p:nvPr/>
          </p:nvSpPr>
          <p:spPr>
            <a:xfrm>
              <a:off x="5047200" y="1332000"/>
              <a:ext cx="4860000" cy="4788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0" tIns="468000" rIns="270000" rtlCol="0" anchor="t" anchorCtr="0"/>
            <a:lstStyle/>
            <a:p>
              <a:pPr lvl="0" algn="ctr" defTabSz="9144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Gay men and other men who have sex with men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506DF4-44A1-4C79-B9AC-C19E519B57C5}"/>
                </a:ext>
              </a:extLst>
            </p:cNvPr>
            <p:cNvSpPr/>
            <p:nvPr/>
          </p:nvSpPr>
          <p:spPr>
            <a:xfrm>
              <a:off x="0" y="1332000"/>
              <a:ext cx="4860000" cy="4788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0" tIns="468000" rIns="270000" rtlCol="0" anchor="t" anchorCtr="0"/>
            <a:lstStyle/>
            <a:p>
              <a:pPr lvl="0" algn="ctr" defTabSz="914400"/>
              <a:r>
                <a:rPr lang="en-US" sz="14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Sex workers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72000"/>
              <a:ext cx="99072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1800" dirty="0">
                  <a:solidFill>
                    <a:prstClr val="white"/>
                  </a:solidFill>
                </a:rPr>
                <a:t>Percentage of sex workers reporting condom use with last client </a:t>
              </a:r>
            </a:p>
            <a:p>
              <a:pPr lvl="0" algn="ctr" defTabSz="914400">
                <a:defRPr/>
              </a:pPr>
              <a:r>
                <a:rPr lang="en-US" sz="1800" dirty="0">
                  <a:solidFill>
                    <a:prstClr val="white"/>
                  </a:solidFill>
                </a:rPr>
                <a:t>and percentage of gay men and other men who have sex with men </a:t>
              </a:r>
            </a:p>
            <a:p>
              <a:pPr lvl="0" algn="ctr" defTabSz="914400">
                <a:defRPr/>
              </a:pPr>
              <a:r>
                <a:rPr lang="en-US" sz="1800" dirty="0">
                  <a:solidFill>
                    <a:prstClr val="white"/>
                  </a:solidFill>
                </a:rPr>
                <a:t>reporting condom use with last male partner, countries with available data, </a:t>
              </a:r>
            </a:p>
            <a:p>
              <a:pPr lvl="0" algn="ctr" defTabSz="914400">
                <a:defRPr/>
              </a:pPr>
              <a:r>
                <a:rPr lang="en-US" sz="1800" dirty="0">
                  <a:solidFill>
                    <a:prstClr val="white"/>
                  </a:solidFill>
                </a:rPr>
                <a:t>western and central Africa, 2014–2017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2018 Global AIDS Monitoring.</a:t>
              </a:r>
            </a:p>
          </p:txBody>
        </p:sp>
        <p:sp>
          <p:nvSpPr>
            <p:cNvPr id="99" name="object 6">
              <a:extLst>
                <a:ext uri="{FF2B5EF4-FFF2-40B4-BE49-F238E27FC236}">
                  <a16:creationId xmlns:a16="http://schemas.microsoft.com/office/drawing/2014/main" id="{562ECC6A-8913-46E5-8E78-900D9F1C5336}"/>
                </a:ext>
              </a:extLst>
            </p:cNvPr>
            <p:cNvSpPr txBox="1"/>
            <p:nvPr/>
          </p:nvSpPr>
          <p:spPr>
            <a:xfrm>
              <a:off x="270000" y="3043679"/>
              <a:ext cx="123111" cy="493441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Per</a:t>
              </a:r>
              <a:r>
                <a:rPr sz="800" b="0" spc="-6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cent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0" name="object 5">
              <a:extLst>
                <a:ext uri="{FF2B5EF4-FFF2-40B4-BE49-F238E27FC236}">
                  <a16:creationId xmlns:a16="http://schemas.microsoft.com/office/drawing/2014/main" id="{0CB204C6-F6C2-4321-B67C-3E1A9A48C336}"/>
                </a:ext>
              </a:extLst>
            </p:cNvPr>
            <p:cNvSpPr txBox="1"/>
            <p:nvPr/>
          </p:nvSpPr>
          <p:spPr>
            <a:xfrm>
              <a:off x="300424" y="2347694"/>
              <a:ext cx="337187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lang="en-GB"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10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1" name="object 5">
              <a:extLst>
                <a:ext uri="{FF2B5EF4-FFF2-40B4-BE49-F238E27FC236}">
                  <a16:creationId xmlns:a16="http://schemas.microsoft.com/office/drawing/2014/main" id="{CC32C73B-393F-437E-9E12-69883FB5A2B0}"/>
                </a:ext>
              </a:extLst>
            </p:cNvPr>
            <p:cNvSpPr txBox="1"/>
            <p:nvPr/>
          </p:nvSpPr>
          <p:spPr>
            <a:xfrm>
              <a:off x="474092" y="4118894"/>
              <a:ext cx="164465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2" name="object 5">
              <a:extLst>
                <a:ext uri="{FF2B5EF4-FFF2-40B4-BE49-F238E27FC236}">
                  <a16:creationId xmlns:a16="http://schemas.microsoft.com/office/drawing/2014/main" id="{67612E3B-CFE8-447A-AC4A-760ED4E1FE02}"/>
                </a:ext>
              </a:extLst>
            </p:cNvPr>
            <p:cNvSpPr txBox="1"/>
            <p:nvPr/>
          </p:nvSpPr>
          <p:spPr>
            <a:xfrm>
              <a:off x="474092" y="2701500"/>
              <a:ext cx="164465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lang="en-GB"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8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3" name="object 5">
              <a:extLst>
                <a:ext uri="{FF2B5EF4-FFF2-40B4-BE49-F238E27FC236}">
                  <a16:creationId xmlns:a16="http://schemas.microsoft.com/office/drawing/2014/main" id="{7EB98FFE-D7BB-4569-A431-7977BE6F07AE}"/>
                </a:ext>
              </a:extLst>
            </p:cNvPr>
            <p:cNvSpPr txBox="1"/>
            <p:nvPr/>
          </p:nvSpPr>
          <p:spPr>
            <a:xfrm>
              <a:off x="474092" y="3766094"/>
              <a:ext cx="164465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lang="en-GB"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2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4" name="object 5">
              <a:extLst>
                <a:ext uri="{FF2B5EF4-FFF2-40B4-BE49-F238E27FC236}">
                  <a16:creationId xmlns:a16="http://schemas.microsoft.com/office/drawing/2014/main" id="{29CEEC36-B256-432E-B5BF-18AC1E2EDE2A}"/>
                </a:ext>
              </a:extLst>
            </p:cNvPr>
            <p:cNvSpPr txBox="1"/>
            <p:nvPr/>
          </p:nvSpPr>
          <p:spPr>
            <a:xfrm>
              <a:off x="474092" y="3056894"/>
              <a:ext cx="164465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lang="en-GB"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60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5" name="object 5">
              <a:extLst>
                <a:ext uri="{FF2B5EF4-FFF2-40B4-BE49-F238E27FC236}">
                  <a16:creationId xmlns:a16="http://schemas.microsoft.com/office/drawing/2014/main" id="{A95C81F9-C823-4F8C-AE68-69577B485887}"/>
                </a:ext>
              </a:extLst>
            </p:cNvPr>
            <p:cNvSpPr txBox="1"/>
            <p:nvPr/>
          </p:nvSpPr>
          <p:spPr>
            <a:xfrm>
              <a:off x="474092" y="3409694"/>
              <a:ext cx="164465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lang="en-GB"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4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9AF8FBC-5550-445C-A46C-8C3DADB71C64}"/>
                </a:ext>
              </a:extLst>
            </p:cNvPr>
            <p:cNvSpPr txBox="1"/>
            <p:nvPr/>
          </p:nvSpPr>
          <p:spPr>
            <a:xfrm>
              <a:off x="838800" y="4284000"/>
              <a:ext cx="123111" cy="586699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Sierra Leone</a:t>
              </a:r>
            </a:p>
          </p:txBody>
        </p:sp>
        <p:sp>
          <p:nvSpPr>
            <p:cNvPr id="113" name="bk object 17">
              <a:extLst>
                <a:ext uri="{FF2B5EF4-FFF2-40B4-BE49-F238E27FC236}">
                  <a16:creationId xmlns:a16="http://schemas.microsoft.com/office/drawing/2014/main" id="{F604A9F4-ED45-460E-A415-F5EEAE8AFFA9}"/>
                </a:ext>
              </a:extLst>
            </p:cNvPr>
            <p:cNvSpPr/>
            <p:nvPr/>
          </p:nvSpPr>
          <p:spPr>
            <a:xfrm>
              <a:off x="846000" y="3924000"/>
              <a:ext cx="144000" cy="2556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1C5A82B-5D24-4DAD-A3D2-D19F59979E29}"/>
                </a:ext>
              </a:extLst>
            </p:cNvPr>
            <p:cNvSpPr txBox="1"/>
            <p:nvPr/>
          </p:nvSpPr>
          <p:spPr>
            <a:xfrm>
              <a:off x="1648800" y="4284000"/>
              <a:ext cx="123111" cy="261290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Benin</a:t>
              </a:r>
            </a:p>
          </p:txBody>
        </p:sp>
        <p:sp>
          <p:nvSpPr>
            <p:cNvPr id="114" name="bk object 17">
              <a:extLst>
                <a:ext uri="{FF2B5EF4-FFF2-40B4-BE49-F238E27FC236}">
                  <a16:creationId xmlns:a16="http://schemas.microsoft.com/office/drawing/2014/main" id="{90A3CE72-D7BC-4E15-8049-46D60ED01F02}"/>
                </a:ext>
              </a:extLst>
            </p:cNvPr>
            <p:cNvSpPr/>
            <p:nvPr/>
          </p:nvSpPr>
          <p:spPr>
            <a:xfrm>
              <a:off x="1654742" y="2710800"/>
              <a:ext cx="144000" cy="1468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EF0A750-8C18-476E-9663-5AFF5CFFC937}"/>
                </a:ext>
              </a:extLst>
            </p:cNvPr>
            <p:cNvSpPr txBox="1"/>
            <p:nvPr/>
          </p:nvSpPr>
          <p:spPr>
            <a:xfrm>
              <a:off x="2188800" y="4284000"/>
              <a:ext cx="123111" cy="245259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Niger</a:t>
              </a:r>
            </a:p>
          </p:txBody>
        </p:sp>
        <p:sp>
          <p:nvSpPr>
            <p:cNvPr id="115" name="bk object 17">
              <a:extLst>
                <a:ext uri="{FF2B5EF4-FFF2-40B4-BE49-F238E27FC236}">
                  <a16:creationId xmlns:a16="http://schemas.microsoft.com/office/drawing/2014/main" id="{74C1831F-EC0B-4A70-8A1D-BD016E619E39}"/>
                </a:ext>
              </a:extLst>
            </p:cNvPr>
            <p:cNvSpPr/>
            <p:nvPr/>
          </p:nvSpPr>
          <p:spPr>
            <a:xfrm>
              <a:off x="2194742" y="2631600"/>
              <a:ext cx="144000" cy="1548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A85669D-2745-4DC5-B2AE-FA063B495042}"/>
                </a:ext>
              </a:extLst>
            </p:cNvPr>
            <p:cNvSpPr txBox="1"/>
            <p:nvPr/>
          </p:nvSpPr>
          <p:spPr>
            <a:xfrm>
              <a:off x="2458800" y="4284000"/>
              <a:ext cx="123111" cy="296556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Ghana</a:t>
              </a:r>
            </a:p>
          </p:txBody>
        </p:sp>
        <p:sp>
          <p:nvSpPr>
            <p:cNvPr id="116" name="bk object 17">
              <a:extLst>
                <a:ext uri="{FF2B5EF4-FFF2-40B4-BE49-F238E27FC236}">
                  <a16:creationId xmlns:a16="http://schemas.microsoft.com/office/drawing/2014/main" id="{BBD6F586-707A-4909-930E-915E93EFA471}"/>
                </a:ext>
              </a:extLst>
            </p:cNvPr>
            <p:cNvSpPr/>
            <p:nvPr/>
          </p:nvSpPr>
          <p:spPr>
            <a:xfrm>
              <a:off x="2464742" y="2595600"/>
              <a:ext cx="144000" cy="1584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41D3ED2-DAE4-4895-BCEC-7D8AA5F4613A}"/>
                </a:ext>
              </a:extLst>
            </p:cNvPr>
            <p:cNvSpPr txBox="1"/>
            <p:nvPr/>
          </p:nvSpPr>
          <p:spPr>
            <a:xfrm>
              <a:off x="2728800" y="4284000"/>
              <a:ext cx="123111" cy="59150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Burkina Faso</a:t>
              </a:r>
            </a:p>
          </p:txBody>
        </p:sp>
        <p:sp>
          <p:nvSpPr>
            <p:cNvPr id="117" name="bk object 17">
              <a:extLst>
                <a:ext uri="{FF2B5EF4-FFF2-40B4-BE49-F238E27FC236}">
                  <a16:creationId xmlns:a16="http://schemas.microsoft.com/office/drawing/2014/main" id="{9EFB0102-C91E-4562-8E64-27D554876153}"/>
                </a:ext>
              </a:extLst>
            </p:cNvPr>
            <p:cNvSpPr/>
            <p:nvPr/>
          </p:nvSpPr>
          <p:spPr>
            <a:xfrm>
              <a:off x="2734742" y="2545200"/>
              <a:ext cx="144000" cy="1634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CD13C04-5421-46D2-A95B-C7FE9A8D8EBD}"/>
                </a:ext>
              </a:extLst>
            </p:cNvPr>
            <p:cNvSpPr txBox="1"/>
            <p:nvPr/>
          </p:nvSpPr>
          <p:spPr>
            <a:xfrm>
              <a:off x="2998800" y="4284000"/>
              <a:ext cx="123111" cy="322203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Guinea</a:t>
              </a:r>
            </a:p>
          </p:txBody>
        </p:sp>
        <p:sp>
          <p:nvSpPr>
            <p:cNvPr id="118" name="bk object 17">
              <a:extLst>
                <a:ext uri="{FF2B5EF4-FFF2-40B4-BE49-F238E27FC236}">
                  <a16:creationId xmlns:a16="http://schemas.microsoft.com/office/drawing/2014/main" id="{1FF3B120-2215-45B4-9C75-D4893A9787E0}"/>
                </a:ext>
              </a:extLst>
            </p:cNvPr>
            <p:cNvSpPr/>
            <p:nvPr/>
          </p:nvSpPr>
          <p:spPr>
            <a:xfrm>
              <a:off x="3004742" y="2530800"/>
              <a:ext cx="144000" cy="1648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7CA826C-88BC-4632-A458-190C9265B328}"/>
                </a:ext>
              </a:extLst>
            </p:cNvPr>
            <p:cNvSpPr txBox="1"/>
            <p:nvPr/>
          </p:nvSpPr>
          <p:spPr>
            <a:xfrm>
              <a:off x="3268800" y="4284000"/>
              <a:ext cx="123111" cy="573875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Côte d'Ivoire</a:t>
              </a:r>
            </a:p>
          </p:txBody>
        </p:sp>
        <p:sp>
          <p:nvSpPr>
            <p:cNvPr id="119" name="bk object 17">
              <a:extLst>
                <a:ext uri="{FF2B5EF4-FFF2-40B4-BE49-F238E27FC236}">
                  <a16:creationId xmlns:a16="http://schemas.microsoft.com/office/drawing/2014/main" id="{857F637E-CFB2-48C2-A638-B64A4490571D}"/>
                </a:ext>
              </a:extLst>
            </p:cNvPr>
            <p:cNvSpPr/>
            <p:nvPr/>
          </p:nvSpPr>
          <p:spPr>
            <a:xfrm>
              <a:off x="3274742" y="2530800"/>
              <a:ext cx="144000" cy="1648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2EF97C6-94F7-4EA7-A3CE-056BBAF6CEFF}"/>
                </a:ext>
              </a:extLst>
            </p:cNvPr>
            <p:cNvSpPr txBox="1"/>
            <p:nvPr/>
          </p:nvSpPr>
          <p:spPr>
            <a:xfrm>
              <a:off x="3808800" y="4284000"/>
              <a:ext cx="123111" cy="479297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Cameroon</a:t>
              </a:r>
            </a:p>
          </p:txBody>
        </p:sp>
        <p:sp>
          <p:nvSpPr>
            <p:cNvPr id="120" name="bk object 17">
              <a:extLst>
                <a:ext uri="{FF2B5EF4-FFF2-40B4-BE49-F238E27FC236}">
                  <a16:creationId xmlns:a16="http://schemas.microsoft.com/office/drawing/2014/main" id="{0FE6D915-8BF6-4CCC-B9FB-8F03937B398F}"/>
                </a:ext>
              </a:extLst>
            </p:cNvPr>
            <p:cNvSpPr/>
            <p:nvPr/>
          </p:nvSpPr>
          <p:spPr>
            <a:xfrm>
              <a:off x="3814742" y="2491200"/>
              <a:ext cx="144000" cy="1688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ED85D32-7E5B-4040-B1AB-C1920DD1C74E}"/>
                </a:ext>
              </a:extLst>
            </p:cNvPr>
            <p:cNvSpPr txBox="1"/>
            <p:nvPr/>
          </p:nvSpPr>
          <p:spPr>
            <a:xfrm>
              <a:off x="3538800" y="4284000"/>
              <a:ext cx="123111" cy="370293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Senegal</a:t>
              </a:r>
            </a:p>
          </p:txBody>
        </p:sp>
        <p:sp>
          <p:nvSpPr>
            <p:cNvPr id="121" name="bk object 17">
              <a:extLst>
                <a:ext uri="{FF2B5EF4-FFF2-40B4-BE49-F238E27FC236}">
                  <a16:creationId xmlns:a16="http://schemas.microsoft.com/office/drawing/2014/main" id="{5401D71C-CE25-42BB-977E-080976F530CD}"/>
                </a:ext>
              </a:extLst>
            </p:cNvPr>
            <p:cNvSpPr/>
            <p:nvPr/>
          </p:nvSpPr>
          <p:spPr>
            <a:xfrm>
              <a:off x="3544742" y="2523600"/>
              <a:ext cx="144000" cy="1656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3E9E247-1029-4036-B8DD-74FFAF669FFE}"/>
                </a:ext>
              </a:extLst>
            </p:cNvPr>
            <p:cNvSpPr txBox="1"/>
            <p:nvPr/>
          </p:nvSpPr>
          <p:spPr>
            <a:xfrm>
              <a:off x="4078800" y="4284000"/>
              <a:ext cx="123111" cy="184346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Mali</a:t>
              </a:r>
            </a:p>
          </p:txBody>
        </p:sp>
        <p:sp>
          <p:nvSpPr>
            <p:cNvPr id="122" name="bk object 17">
              <a:extLst>
                <a:ext uri="{FF2B5EF4-FFF2-40B4-BE49-F238E27FC236}">
                  <a16:creationId xmlns:a16="http://schemas.microsoft.com/office/drawing/2014/main" id="{E95B6CEA-3EFA-4D5A-95D6-4D73B70206DC}"/>
                </a:ext>
              </a:extLst>
            </p:cNvPr>
            <p:cNvSpPr/>
            <p:nvPr/>
          </p:nvSpPr>
          <p:spPr>
            <a:xfrm>
              <a:off x="4084742" y="2455200"/>
              <a:ext cx="144000" cy="1724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DA04BCB-0066-4C0B-8DD5-B9441DCAA66B}"/>
                </a:ext>
              </a:extLst>
            </p:cNvPr>
            <p:cNvSpPr txBox="1"/>
            <p:nvPr/>
          </p:nvSpPr>
          <p:spPr>
            <a:xfrm>
              <a:off x="4348800" y="4284000"/>
              <a:ext cx="123111" cy="320601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Nigeria</a:t>
              </a:r>
            </a:p>
          </p:txBody>
        </p:sp>
        <p:sp>
          <p:nvSpPr>
            <p:cNvPr id="123" name="bk object 17">
              <a:extLst>
                <a:ext uri="{FF2B5EF4-FFF2-40B4-BE49-F238E27FC236}">
                  <a16:creationId xmlns:a16="http://schemas.microsoft.com/office/drawing/2014/main" id="{4785B0B4-06AB-41B5-B538-21AF696969DC}"/>
                </a:ext>
              </a:extLst>
            </p:cNvPr>
            <p:cNvSpPr/>
            <p:nvPr/>
          </p:nvSpPr>
          <p:spPr>
            <a:xfrm>
              <a:off x="4354742" y="2455200"/>
              <a:ext cx="144000" cy="1724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3BAF67F-DBF3-4996-9E09-642D44D94EBC}"/>
                </a:ext>
              </a:extLst>
            </p:cNvPr>
            <p:cNvSpPr txBox="1"/>
            <p:nvPr/>
          </p:nvSpPr>
          <p:spPr>
            <a:xfrm>
              <a:off x="1378800" y="4284000"/>
              <a:ext cx="123111" cy="546625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Cabo Verde</a:t>
              </a:r>
            </a:p>
          </p:txBody>
        </p:sp>
        <p:sp>
          <p:nvSpPr>
            <p:cNvPr id="126" name="bk object 17">
              <a:extLst>
                <a:ext uri="{FF2B5EF4-FFF2-40B4-BE49-F238E27FC236}">
                  <a16:creationId xmlns:a16="http://schemas.microsoft.com/office/drawing/2014/main" id="{6071C11B-0043-471A-B28E-2C542362E5ED}"/>
                </a:ext>
              </a:extLst>
            </p:cNvPr>
            <p:cNvSpPr/>
            <p:nvPr/>
          </p:nvSpPr>
          <p:spPr>
            <a:xfrm>
              <a:off x="1384742" y="2883600"/>
              <a:ext cx="144000" cy="1296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2363662-2910-418F-BC89-3522D71C452C}"/>
                </a:ext>
              </a:extLst>
            </p:cNvPr>
            <p:cNvSpPr txBox="1"/>
            <p:nvPr/>
          </p:nvSpPr>
          <p:spPr>
            <a:xfrm>
              <a:off x="1108800" y="4284000"/>
              <a:ext cx="123111" cy="359073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Burundi</a:t>
              </a:r>
            </a:p>
          </p:txBody>
        </p:sp>
        <p:sp>
          <p:nvSpPr>
            <p:cNvPr id="127" name="bk object 17">
              <a:extLst>
                <a:ext uri="{FF2B5EF4-FFF2-40B4-BE49-F238E27FC236}">
                  <a16:creationId xmlns:a16="http://schemas.microsoft.com/office/drawing/2014/main" id="{3FA00ABD-A7C5-4632-857E-C3AFB3371A58}"/>
                </a:ext>
              </a:extLst>
            </p:cNvPr>
            <p:cNvSpPr/>
            <p:nvPr/>
          </p:nvSpPr>
          <p:spPr>
            <a:xfrm>
              <a:off x="1114742" y="3261600"/>
              <a:ext cx="144000" cy="918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B185F4E-D111-47BB-B12B-68727AD73564}"/>
                </a:ext>
              </a:extLst>
            </p:cNvPr>
            <p:cNvSpPr txBox="1"/>
            <p:nvPr/>
          </p:nvSpPr>
          <p:spPr>
            <a:xfrm>
              <a:off x="1918800" y="4284000"/>
              <a:ext cx="123111" cy="23403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Togo</a:t>
              </a:r>
            </a:p>
          </p:txBody>
        </p:sp>
        <p:sp>
          <p:nvSpPr>
            <p:cNvPr id="128" name="bk object 17">
              <a:extLst>
                <a:ext uri="{FF2B5EF4-FFF2-40B4-BE49-F238E27FC236}">
                  <a16:creationId xmlns:a16="http://schemas.microsoft.com/office/drawing/2014/main" id="{93CB4615-A359-44CB-ADB9-5D31E17E14C7}"/>
                </a:ext>
              </a:extLst>
            </p:cNvPr>
            <p:cNvSpPr/>
            <p:nvPr/>
          </p:nvSpPr>
          <p:spPr>
            <a:xfrm>
              <a:off x="1924944" y="2660400"/>
              <a:ext cx="144000" cy="1519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23">
              <a:extLst>
                <a:ext uri="{FF2B5EF4-FFF2-40B4-BE49-F238E27FC236}">
                  <a16:creationId xmlns:a16="http://schemas.microsoft.com/office/drawing/2014/main" id="{B81E43F5-FFF3-4E21-B69E-600A47F7673D}"/>
                </a:ext>
              </a:extLst>
            </p:cNvPr>
            <p:cNvSpPr/>
            <p:nvPr/>
          </p:nvSpPr>
          <p:spPr>
            <a:xfrm>
              <a:off x="720404" y="2404234"/>
              <a:ext cx="3888000" cy="1775642"/>
            </a:xfrm>
            <a:custGeom>
              <a:avLst/>
              <a:gdLst/>
              <a:ahLst/>
              <a:cxnLst/>
              <a:rect l="l" t="t" r="r" b="b"/>
              <a:pathLst>
                <a:path w="6146165" h="1515745">
                  <a:moveTo>
                    <a:pt x="0" y="0"/>
                  </a:moveTo>
                  <a:lnTo>
                    <a:pt x="0" y="1515643"/>
                  </a:lnTo>
                  <a:lnTo>
                    <a:pt x="6146076" y="151564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6">
              <a:extLst>
                <a:ext uri="{FF2B5EF4-FFF2-40B4-BE49-F238E27FC236}">
                  <a16:creationId xmlns:a16="http://schemas.microsoft.com/office/drawing/2014/main" id="{EC3C9E14-33C1-4A9F-AFB3-7268A50524BE}"/>
                </a:ext>
              </a:extLst>
            </p:cNvPr>
            <p:cNvSpPr txBox="1"/>
            <p:nvPr/>
          </p:nvSpPr>
          <p:spPr>
            <a:xfrm>
              <a:off x="5497200" y="3043679"/>
              <a:ext cx="123111" cy="493441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Per</a:t>
              </a:r>
              <a:r>
                <a:rPr sz="800" b="0" spc="-65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cent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69" name="object 5">
              <a:extLst>
                <a:ext uri="{FF2B5EF4-FFF2-40B4-BE49-F238E27FC236}">
                  <a16:creationId xmlns:a16="http://schemas.microsoft.com/office/drawing/2014/main" id="{C13C5ACF-3CD4-4BF2-8AA3-3D282CE22428}"/>
                </a:ext>
              </a:extLst>
            </p:cNvPr>
            <p:cNvSpPr txBox="1"/>
            <p:nvPr/>
          </p:nvSpPr>
          <p:spPr>
            <a:xfrm>
              <a:off x="5527624" y="2347694"/>
              <a:ext cx="337187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lang="en-GB"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10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70" name="object 5">
              <a:extLst>
                <a:ext uri="{FF2B5EF4-FFF2-40B4-BE49-F238E27FC236}">
                  <a16:creationId xmlns:a16="http://schemas.microsoft.com/office/drawing/2014/main" id="{54B99A36-5B1C-49A0-83EA-478F8805EFE6}"/>
                </a:ext>
              </a:extLst>
            </p:cNvPr>
            <p:cNvSpPr txBox="1"/>
            <p:nvPr/>
          </p:nvSpPr>
          <p:spPr>
            <a:xfrm>
              <a:off x="5701292" y="4118894"/>
              <a:ext cx="164465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71" name="object 5">
              <a:extLst>
                <a:ext uri="{FF2B5EF4-FFF2-40B4-BE49-F238E27FC236}">
                  <a16:creationId xmlns:a16="http://schemas.microsoft.com/office/drawing/2014/main" id="{56EEF4EC-082A-4A7C-A514-911854159F67}"/>
                </a:ext>
              </a:extLst>
            </p:cNvPr>
            <p:cNvSpPr txBox="1"/>
            <p:nvPr/>
          </p:nvSpPr>
          <p:spPr>
            <a:xfrm>
              <a:off x="5701292" y="2701500"/>
              <a:ext cx="164465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lang="en-GB"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8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72" name="object 5">
              <a:extLst>
                <a:ext uri="{FF2B5EF4-FFF2-40B4-BE49-F238E27FC236}">
                  <a16:creationId xmlns:a16="http://schemas.microsoft.com/office/drawing/2014/main" id="{27619B90-7728-421A-97CD-46CA866F2E80}"/>
                </a:ext>
              </a:extLst>
            </p:cNvPr>
            <p:cNvSpPr txBox="1"/>
            <p:nvPr/>
          </p:nvSpPr>
          <p:spPr>
            <a:xfrm>
              <a:off x="5701292" y="3766094"/>
              <a:ext cx="164465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lang="en-GB"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2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73" name="object 5">
              <a:extLst>
                <a:ext uri="{FF2B5EF4-FFF2-40B4-BE49-F238E27FC236}">
                  <a16:creationId xmlns:a16="http://schemas.microsoft.com/office/drawing/2014/main" id="{408EDB16-544E-463D-8F00-633217203B3D}"/>
                </a:ext>
              </a:extLst>
            </p:cNvPr>
            <p:cNvSpPr txBox="1"/>
            <p:nvPr/>
          </p:nvSpPr>
          <p:spPr>
            <a:xfrm>
              <a:off x="5701292" y="3056894"/>
              <a:ext cx="164465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lang="en-GB"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60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74" name="object 5">
              <a:extLst>
                <a:ext uri="{FF2B5EF4-FFF2-40B4-BE49-F238E27FC236}">
                  <a16:creationId xmlns:a16="http://schemas.microsoft.com/office/drawing/2014/main" id="{04B7D554-4EB1-4CBE-8051-37FC5639A9E7}"/>
                </a:ext>
              </a:extLst>
            </p:cNvPr>
            <p:cNvSpPr txBox="1"/>
            <p:nvPr/>
          </p:nvSpPr>
          <p:spPr>
            <a:xfrm>
              <a:off x="5701292" y="3409694"/>
              <a:ext cx="164465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lang="en-GB"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4</a:t>
              </a:r>
              <a:r>
                <a:rPr sz="8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F1AB70F9-AC51-45F2-BFFE-CD027E73C4B2}"/>
                </a:ext>
              </a:extLst>
            </p:cNvPr>
            <p:cNvSpPr txBox="1"/>
            <p:nvPr/>
          </p:nvSpPr>
          <p:spPr>
            <a:xfrm>
              <a:off x="6066000" y="4284000"/>
              <a:ext cx="123111" cy="359073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Burundi</a:t>
              </a:r>
            </a:p>
          </p:txBody>
        </p:sp>
        <p:sp>
          <p:nvSpPr>
            <p:cNvPr id="217" name="bk object 17">
              <a:extLst>
                <a:ext uri="{FF2B5EF4-FFF2-40B4-BE49-F238E27FC236}">
                  <a16:creationId xmlns:a16="http://schemas.microsoft.com/office/drawing/2014/main" id="{0FF36151-1583-4B91-AC92-EC9A89999D9C}"/>
                </a:ext>
              </a:extLst>
            </p:cNvPr>
            <p:cNvSpPr/>
            <p:nvPr/>
          </p:nvSpPr>
          <p:spPr>
            <a:xfrm>
              <a:off x="6073200" y="3402000"/>
              <a:ext cx="144000" cy="7776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944DE635-601C-490F-A958-781C269954B2}"/>
                </a:ext>
              </a:extLst>
            </p:cNvPr>
            <p:cNvSpPr txBox="1"/>
            <p:nvPr/>
          </p:nvSpPr>
          <p:spPr>
            <a:xfrm>
              <a:off x="6876000" y="4284000"/>
              <a:ext cx="123111" cy="261290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Benin</a:t>
              </a:r>
            </a:p>
          </p:txBody>
        </p:sp>
        <p:sp>
          <p:nvSpPr>
            <p:cNvPr id="215" name="bk object 17">
              <a:extLst>
                <a:ext uri="{FF2B5EF4-FFF2-40B4-BE49-F238E27FC236}">
                  <a16:creationId xmlns:a16="http://schemas.microsoft.com/office/drawing/2014/main" id="{395A4B42-B93F-4FA0-8704-29CC6892EC83}"/>
                </a:ext>
              </a:extLst>
            </p:cNvPr>
            <p:cNvSpPr/>
            <p:nvPr/>
          </p:nvSpPr>
          <p:spPr>
            <a:xfrm>
              <a:off x="6881942" y="3045600"/>
              <a:ext cx="144000" cy="1134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E2FFB554-EC93-48BF-8330-74030B4BC573}"/>
                </a:ext>
              </a:extLst>
            </p:cNvPr>
            <p:cNvSpPr txBox="1"/>
            <p:nvPr/>
          </p:nvSpPr>
          <p:spPr>
            <a:xfrm>
              <a:off x="7416000" y="4284000"/>
              <a:ext cx="123111" cy="580287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Côte d’Ivoire</a:t>
              </a:r>
            </a:p>
          </p:txBody>
        </p:sp>
        <p:sp>
          <p:nvSpPr>
            <p:cNvPr id="213" name="bk object 17">
              <a:extLst>
                <a:ext uri="{FF2B5EF4-FFF2-40B4-BE49-F238E27FC236}">
                  <a16:creationId xmlns:a16="http://schemas.microsoft.com/office/drawing/2014/main" id="{6C5CD1E3-3185-4BFD-AAAC-22BDE1114BB4}"/>
                </a:ext>
              </a:extLst>
            </p:cNvPr>
            <p:cNvSpPr/>
            <p:nvPr/>
          </p:nvSpPr>
          <p:spPr>
            <a:xfrm>
              <a:off x="7421942" y="2883600"/>
              <a:ext cx="144000" cy="1296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516E0D00-0DB9-4EB7-85B1-1A5AF114756B}"/>
                </a:ext>
              </a:extLst>
            </p:cNvPr>
            <p:cNvSpPr txBox="1"/>
            <p:nvPr/>
          </p:nvSpPr>
          <p:spPr>
            <a:xfrm>
              <a:off x="7686000" y="4284000"/>
              <a:ext cx="123111" cy="184346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Mali</a:t>
              </a:r>
            </a:p>
          </p:txBody>
        </p:sp>
        <p:sp>
          <p:nvSpPr>
            <p:cNvPr id="211" name="bk object 17">
              <a:extLst>
                <a:ext uri="{FF2B5EF4-FFF2-40B4-BE49-F238E27FC236}">
                  <a16:creationId xmlns:a16="http://schemas.microsoft.com/office/drawing/2014/main" id="{ADB3FF59-A0D2-4FBE-BBEF-3335D5F7582E}"/>
                </a:ext>
              </a:extLst>
            </p:cNvPr>
            <p:cNvSpPr/>
            <p:nvPr/>
          </p:nvSpPr>
          <p:spPr>
            <a:xfrm>
              <a:off x="7691942" y="2854800"/>
              <a:ext cx="144000" cy="1324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610EE4BC-23E6-42FB-B44B-59AB2A834D8C}"/>
                </a:ext>
              </a:extLst>
            </p:cNvPr>
            <p:cNvSpPr txBox="1"/>
            <p:nvPr/>
          </p:nvSpPr>
          <p:spPr>
            <a:xfrm>
              <a:off x="7927200" y="4284000"/>
              <a:ext cx="205184" cy="950580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lvl="0" algn="r">
                <a:lnSpc>
                  <a:spcPts val="800"/>
                </a:lnSpc>
              </a:pPr>
              <a:r>
                <a:rPr lang="en-US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Democratic Republic</a:t>
              </a:r>
            </a:p>
            <a:p>
              <a:pPr lvl="0" algn="r">
                <a:lnSpc>
                  <a:spcPts val="800"/>
                </a:lnSpc>
              </a:pPr>
              <a:r>
                <a:rPr lang="en-US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of the Congo</a:t>
              </a:r>
              <a:endParaRPr lang="en-GB" sz="800" dirty="0">
                <a:latin typeface="Arial Nova" panose="020B0504020202020204" pitchFamily="34" charset="0"/>
              </a:endParaRPr>
            </a:p>
          </p:txBody>
        </p:sp>
        <p:sp>
          <p:nvSpPr>
            <p:cNvPr id="209" name="bk object 17">
              <a:extLst>
                <a:ext uri="{FF2B5EF4-FFF2-40B4-BE49-F238E27FC236}">
                  <a16:creationId xmlns:a16="http://schemas.microsoft.com/office/drawing/2014/main" id="{43864835-B2D7-49BF-8C97-B145B128D620}"/>
                </a:ext>
              </a:extLst>
            </p:cNvPr>
            <p:cNvSpPr/>
            <p:nvPr/>
          </p:nvSpPr>
          <p:spPr>
            <a:xfrm>
              <a:off x="7961942" y="2847600"/>
              <a:ext cx="144000" cy="1332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43455422-72A9-42C2-8797-15D5A7942102}"/>
                </a:ext>
              </a:extLst>
            </p:cNvPr>
            <p:cNvSpPr txBox="1"/>
            <p:nvPr/>
          </p:nvSpPr>
          <p:spPr>
            <a:xfrm>
              <a:off x="8226000" y="4284000"/>
              <a:ext cx="123111" cy="479297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Cameroon</a:t>
              </a:r>
            </a:p>
          </p:txBody>
        </p:sp>
        <p:sp>
          <p:nvSpPr>
            <p:cNvPr id="207" name="bk object 17">
              <a:extLst>
                <a:ext uri="{FF2B5EF4-FFF2-40B4-BE49-F238E27FC236}">
                  <a16:creationId xmlns:a16="http://schemas.microsoft.com/office/drawing/2014/main" id="{217F4BF8-4DBC-4D53-84C0-33E21E03A0E4}"/>
                </a:ext>
              </a:extLst>
            </p:cNvPr>
            <p:cNvSpPr/>
            <p:nvPr/>
          </p:nvSpPr>
          <p:spPr>
            <a:xfrm>
              <a:off x="8231942" y="2840400"/>
              <a:ext cx="144000" cy="1339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18D0D3D2-1723-4F80-BCEC-5944B55C80D3}"/>
                </a:ext>
              </a:extLst>
            </p:cNvPr>
            <p:cNvSpPr txBox="1"/>
            <p:nvPr/>
          </p:nvSpPr>
          <p:spPr>
            <a:xfrm>
              <a:off x="8496000" y="4284000"/>
              <a:ext cx="123111" cy="245259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Niger</a:t>
              </a:r>
            </a:p>
          </p:txBody>
        </p:sp>
        <p:sp>
          <p:nvSpPr>
            <p:cNvPr id="205" name="bk object 17">
              <a:extLst>
                <a:ext uri="{FF2B5EF4-FFF2-40B4-BE49-F238E27FC236}">
                  <a16:creationId xmlns:a16="http://schemas.microsoft.com/office/drawing/2014/main" id="{6555AF7E-09E6-4B97-8EF7-D88B95FB77B0}"/>
                </a:ext>
              </a:extLst>
            </p:cNvPr>
            <p:cNvSpPr/>
            <p:nvPr/>
          </p:nvSpPr>
          <p:spPr>
            <a:xfrm>
              <a:off x="8501942" y="2815200"/>
              <a:ext cx="144000" cy="1364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26920175-5B81-4D00-9A96-8483A35C3F1B}"/>
                </a:ext>
              </a:extLst>
            </p:cNvPr>
            <p:cNvSpPr txBox="1"/>
            <p:nvPr/>
          </p:nvSpPr>
          <p:spPr>
            <a:xfrm>
              <a:off x="9036000" y="4284000"/>
              <a:ext cx="123111" cy="59150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Burkina Faso</a:t>
              </a:r>
            </a:p>
          </p:txBody>
        </p:sp>
        <p:sp>
          <p:nvSpPr>
            <p:cNvPr id="203" name="bk object 17">
              <a:extLst>
                <a:ext uri="{FF2B5EF4-FFF2-40B4-BE49-F238E27FC236}">
                  <a16:creationId xmlns:a16="http://schemas.microsoft.com/office/drawing/2014/main" id="{C8DDA322-0EC1-4ABE-B89F-CA4FDEA4CBB0}"/>
                </a:ext>
              </a:extLst>
            </p:cNvPr>
            <p:cNvSpPr/>
            <p:nvPr/>
          </p:nvSpPr>
          <p:spPr>
            <a:xfrm>
              <a:off x="9041942" y="2674800"/>
              <a:ext cx="144000" cy="1504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BFB9B5B4-4B69-4BE9-B06A-EF541935E04D}"/>
                </a:ext>
              </a:extLst>
            </p:cNvPr>
            <p:cNvSpPr txBox="1"/>
            <p:nvPr/>
          </p:nvSpPr>
          <p:spPr>
            <a:xfrm>
              <a:off x="8766000" y="4284000"/>
              <a:ext cx="123111" cy="23403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Togo</a:t>
              </a:r>
            </a:p>
          </p:txBody>
        </p:sp>
        <p:sp>
          <p:nvSpPr>
            <p:cNvPr id="201" name="bk object 17">
              <a:extLst>
                <a:ext uri="{FF2B5EF4-FFF2-40B4-BE49-F238E27FC236}">
                  <a16:creationId xmlns:a16="http://schemas.microsoft.com/office/drawing/2014/main" id="{6F51FCA5-B38E-4E70-834A-CF45DCDAB92E}"/>
                </a:ext>
              </a:extLst>
            </p:cNvPr>
            <p:cNvSpPr/>
            <p:nvPr/>
          </p:nvSpPr>
          <p:spPr>
            <a:xfrm>
              <a:off x="8771942" y="2793600"/>
              <a:ext cx="144000" cy="1386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5671AF0C-71EF-4881-8366-8FCA7BB481F0}"/>
                </a:ext>
              </a:extLst>
            </p:cNvPr>
            <p:cNvSpPr txBox="1"/>
            <p:nvPr/>
          </p:nvSpPr>
          <p:spPr>
            <a:xfrm>
              <a:off x="6606000" y="4284000"/>
              <a:ext cx="123111" cy="322203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Guinea</a:t>
              </a:r>
            </a:p>
          </p:txBody>
        </p:sp>
        <p:sp>
          <p:nvSpPr>
            <p:cNvPr id="195" name="bk object 17">
              <a:extLst>
                <a:ext uri="{FF2B5EF4-FFF2-40B4-BE49-F238E27FC236}">
                  <a16:creationId xmlns:a16="http://schemas.microsoft.com/office/drawing/2014/main" id="{65BBF810-0FB9-4E64-94E1-1B3DF4E4E181}"/>
                </a:ext>
              </a:extLst>
            </p:cNvPr>
            <p:cNvSpPr/>
            <p:nvPr/>
          </p:nvSpPr>
          <p:spPr>
            <a:xfrm>
              <a:off x="6611942" y="3052800"/>
              <a:ext cx="144000" cy="1126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9D27D31-EEAA-4563-B035-2641A3991562}"/>
                </a:ext>
              </a:extLst>
            </p:cNvPr>
            <p:cNvSpPr txBox="1"/>
            <p:nvPr/>
          </p:nvSpPr>
          <p:spPr>
            <a:xfrm>
              <a:off x="6336000" y="4284000"/>
              <a:ext cx="123111" cy="546625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Cabo Verde</a:t>
              </a:r>
            </a:p>
          </p:txBody>
        </p:sp>
        <p:sp>
          <p:nvSpPr>
            <p:cNvPr id="193" name="bk object 17">
              <a:extLst>
                <a:ext uri="{FF2B5EF4-FFF2-40B4-BE49-F238E27FC236}">
                  <a16:creationId xmlns:a16="http://schemas.microsoft.com/office/drawing/2014/main" id="{90CCC606-D224-406F-AB16-2730EBDD12A2}"/>
                </a:ext>
              </a:extLst>
            </p:cNvPr>
            <p:cNvSpPr/>
            <p:nvPr/>
          </p:nvSpPr>
          <p:spPr>
            <a:xfrm>
              <a:off x="6341942" y="3189600"/>
              <a:ext cx="144000" cy="990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06D3EB4D-A9D9-4359-B8F4-E68CFB58E751}"/>
                </a:ext>
              </a:extLst>
            </p:cNvPr>
            <p:cNvSpPr txBox="1"/>
            <p:nvPr/>
          </p:nvSpPr>
          <p:spPr>
            <a:xfrm>
              <a:off x="7146000" y="4284000"/>
              <a:ext cx="123111" cy="370293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Senegal</a:t>
              </a:r>
            </a:p>
          </p:txBody>
        </p:sp>
        <p:sp>
          <p:nvSpPr>
            <p:cNvPr id="191" name="bk object 17">
              <a:extLst>
                <a:ext uri="{FF2B5EF4-FFF2-40B4-BE49-F238E27FC236}">
                  <a16:creationId xmlns:a16="http://schemas.microsoft.com/office/drawing/2014/main" id="{4F00B883-8A7B-41AC-BC5C-F259CCBB3AD1}"/>
                </a:ext>
              </a:extLst>
            </p:cNvPr>
            <p:cNvSpPr/>
            <p:nvPr/>
          </p:nvSpPr>
          <p:spPr>
            <a:xfrm>
              <a:off x="7152144" y="2926800"/>
              <a:ext cx="144000" cy="1252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9" name="object 23">
              <a:extLst>
                <a:ext uri="{FF2B5EF4-FFF2-40B4-BE49-F238E27FC236}">
                  <a16:creationId xmlns:a16="http://schemas.microsoft.com/office/drawing/2014/main" id="{AEF3AF1B-7FA6-44D8-8BB2-5033BD48CD51}"/>
                </a:ext>
              </a:extLst>
            </p:cNvPr>
            <p:cNvSpPr/>
            <p:nvPr/>
          </p:nvSpPr>
          <p:spPr>
            <a:xfrm>
              <a:off x="5947604" y="2404234"/>
              <a:ext cx="3348000" cy="1775642"/>
            </a:xfrm>
            <a:custGeom>
              <a:avLst/>
              <a:gdLst/>
              <a:ahLst/>
              <a:cxnLst/>
              <a:rect l="l" t="t" r="r" b="b"/>
              <a:pathLst>
                <a:path w="6146165" h="1515745">
                  <a:moveTo>
                    <a:pt x="0" y="0"/>
                  </a:moveTo>
                  <a:lnTo>
                    <a:pt x="0" y="1515643"/>
                  </a:lnTo>
                  <a:lnTo>
                    <a:pt x="6146076" y="151564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36624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787A618-B66D-439B-A562-1A0F38623884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special analysis, 2018; see annex on methods for more details.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9294E3-A92F-45DA-B338-D9A1900BBACD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HIV testing and treatment cascade, </a:t>
              </a:r>
              <a:r>
                <a:rPr lang="en-US" sz="1200" i="1" dirty="0">
                  <a:latin typeface="Arial Nova Light" panose="020B0304020202020204" pitchFamily="34" charset="0"/>
                </a:rPr>
                <a:t>western and central Africa, 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9FB535F-6DE6-4BB7-BA89-ECC28146F0E5}"/>
                </a:ext>
              </a:extLst>
            </p:cNvPr>
            <p:cNvGrpSpPr/>
            <p:nvPr/>
          </p:nvGrpSpPr>
          <p:grpSpPr>
            <a:xfrm>
              <a:off x="818538" y="1980000"/>
              <a:ext cx="7434940" cy="3688121"/>
              <a:chOff x="818538" y="1916832"/>
              <a:chExt cx="7434940" cy="3688121"/>
            </a:xfrm>
          </p:grpSpPr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EBDB2223-5BBA-41D6-AFD1-A0729482F3C4}"/>
                  </a:ext>
                </a:extLst>
              </p:cNvPr>
              <p:cNvSpPr txBox="1"/>
              <p:nvPr/>
            </p:nvSpPr>
            <p:spPr>
              <a:xfrm>
                <a:off x="2800050" y="26424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90: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2.6 million</a:t>
                </a:r>
              </a:p>
            </p:txBody>
          </p:sp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19D29380-77DB-4A5C-ABC7-7FD1DAD6D910}"/>
                  </a:ext>
                </a:extLst>
              </p:cNvPr>
              <p:cNvSpPr txBox="1"/>
              <p:nvPr/>
            </p:nvSpPr>
            <p:spPr>
              <a:xfrm>
                <a:off x="5008074" y="2908800"/>
                <a:ext cx="1015085" cy="57708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and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second 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2.5 million</a:t>
                </a:r>
              </a:p>
            </p:txBody>
          </p:sp>
          <p:sp>
            <p:nvSpPr>
              <p:cNvPr id="11" name="object 3">
                <a:extLst>
                  <a:ext uri="{FF2B5EF4-FFF2-40B4-BE49-F238E27FC236}">
                    <a16:creationId xmlns:a16="http://schemas.microsoft.com/office/drawing/2014/main" id="{86E796F7-1A40-4CB4-A3B9-063E6B5DB814}"/>
                  </a:ext>
                </a:extLst>
              </p:cNvPr>
              <p:cNvSpPr txBox="1"/>
              <p:nvPr/>
            </p:nvSpPr>
            <p:spPr>
              <a:xfrm>
                <a:off x="7238393" y="31248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three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2.7 million</a:t>
                </a:r>
              </a:p>
            </p:txBody>
          </p:sp>
          <p:sp>
            <p:nvSpPr>
              <p:cNvPr id="78" name="object 12">
                <a:extLst>
                  <a:ext uri="{FF2B5EF4-FFF2-40B4-BE49-F238E27FC236}">
                    <a16:creationId xmlns:a16="http://schemas.microsoft.com/office/drawing/2014/main" id="{C183A47C-060D-4113-A86A-F7004D3AB817}"/>
                  </a:ext>
                </a:extLst>
              </p:cNvPr>
              <p:cNvSpPr txBox="1"/>
              <p:nvPr/>
            </p:nvSpPr>
            <p:spPr>
              <a:xfrm>
                <a:off x="1440000" y="1916832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7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83" name="object 17">
                <a:extLst>
                  <a:ext uri="{FF2B5EF4-FFF2-40B4-BE49-F238E27FC236}">
                    <a16:creationId xmlns:a16="http://schemas.microsoft.com/office/drawing/2014/main" id="{A9192566-6ECB-417B-9FBF-B619A7629722}"/>
                  </a:ext>
                </a:extLst>
              </p:cNvPr>
              <p:cNvSpPr txBox="1"/>
              <p:nvPr/>
            </p:nvSpPr>
            <p:spPr>
              <a:xfrm>
                <a:off x="1531921" y="5139883"/>
                <a:ext cx="14248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</a:p>
            </p:txBody>
          </p:sp>
          <p:sp>
            <p:nvSpPr>
              <p:cNvPr id="87" name="object 26">
                <a:extLst>
                  <a:ext uri="{FF2B5EF4-FFF2-40B4-BE49-F238E27FC236}">
                    <a16:creationId xmlns:a16="http://schemas.microsoft.com/office/drawing/2014/main" id="{0C2CAE84-72A4-4F56-9707-25B6C24A7A9C}"/>
                  </a:ext>
                </a:extLst>
              </p:cNvPr>
              <p:cNvSpPr/>
              <p:nvPr/>
            </p:nvSpPr>
            <p:spPr>
              <a:xfrm>
                <a:off x="1750717" y="1984112"/>
                <a:ext cx="6190615" cy="3227705"/>
              </a:xfrm>
              <a:custGeom>
                <a:avLst/>
                <a:gdLst/>
                <a:ahLst/>
                <a:cxnLst/>
                <a:rect l="l" t="t" r="r" b="b"/>
                <a:pathLst>
                  <a:path w="6190615" h="3227704">
                    <a:moveTo>
                      <a:pt x="0" y="0"/>
                    </a:moveTo>
                    <a:lnTo>
                      <a:pt x="0" y="3227451"/>
                    </a:lnTo>
                    <a:lnTo>
                      <a:pt x="6190246" y="322745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object 2">
                <a:extLst>
                  <a:ext uri="{FF2B5EF4-FFF2-40B4-BE49-F238E27FC236}">
                    <a16:creationId xmlns:a16="http://schemas.microsoft.com/office/drawing/2014/main" id="{024B8076-7FE0-4C00-9F4D-4BF87BCD5FE3}"/>
                  </a:ext>
                </a:extLst>
              </p:cNvPr>
              <p:cNvSpPr txBox="1"/>
              <p:nvPr/>
            </p:nvSpPr>
            <p:spPr>
              <a:xfrm>
                <a:off x="1800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know their status</a:t>
                </a:r>
              </a:p>
            </p:txBody>
          </p:sp>
          <p:sp>
            <p:nvSpPr>
              <p:cNvPr id="120" name="object 4">
                <a:extLst>
                  <a:ext uri="{FF2B5EF4-FFF2-40B4-BE49-F238E27FC236}">
                    <a16:creationId xmlns:a16="http://schemas.microsoft.com/office/drawing/2014/main" id="{CC632554-F68E-4F52-B389-2E86144DE8CA}"/>
                  </a:ext>
                </a:extLst>
              </p:cNvPr>
              <p:cNvSpPr txBox="1"/>
              <p:nvPr/>
            </p:nvSpPr>
            <p:spPr>
              <a:xfrm>
                <a:off x="3996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on treatment</a:t>
                </a:r>
              </a:p>
            </p:txBody>
          </p:sp>
          <p:sp>
            <p:nvSpPr>
              <p:cNvPr id="121" name="object 5">
                <a:extLst>
                  <a:ext uri="{FF2B5EF4-FFF2-40B4-BE49-F238E27FC236}">
                    <a16:creationId xmlns:a16="http://schemas.microsoft.com/office/drawing/2014/main" id="{0A56DB45-6FAC-46A2-845B-C195A5CC753A}"/>
                  </a:ext>
                </a:extLst>
              </p:cNvPr>
              <p:cNvSpPr txBox="1"/>
              <p:nvPr/>
            </p:nvSpPr>
            <p:spPr>
              <a:xfrm>
                <a:off x="6084000" y="5310000"/>
                <a:ext cx="1530547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with HIV </a:t>
                </a: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are 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virally suppressed</a:t>
                </a:r>
              </a:p>
            </p:txBody>
          </p:sp>
          <p:sp>
            <p:nvSpPr>
              <p:cNvPr id="122" name="object 96">
                <a:extLst>
                  <a:ext uri="{FF2B5EF4-FFF2-40B4-BE49-F238E27FC236}">
                    <a16:creationId xmlns:a16="http://schemas.microsoft.com/office/drawing/2014/main" id="{DFD1506D-67F9-49F6-B5C7-31540E855D13}"/>
                  </a:ext>
                </a:extLst>
              </p:cNvPr>
              <p:cNvSpPr txBox="1"/>
              <p:nvPr/>
            </p:nvSpPr>
            <p:spPr>
              <a:xfrm rot="5400000">
                <a:off x="900000" y="3284043"/>
                <a:ext cx="430887" cy="59381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Number of people living with HIV</a:t>
                </a:r>
                <a:r>
                  <a:rPr kumimoji="0" sz="700" b="0" i="0" u="none" strike="noStrike" kern="1200" cap="none" spc="-95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(million)</a:t>
                </a:r>
              </a:p>
            </p:txBody>
          </p:sp>
          <p:sp>
            <p:nvSpPr>
              <p:cNvPr id="426" name="object 3">
                <a:extLst>
                  <a:ext uri="{FF2B5EF4-FFF2-40B4-BE49-F238E27FC236}">
                    <a16:creationId xmlns:a16="http://schemas.microsoft.com/office/drawing/2014/main" id="{A547A65A-E25B-492A-9297-F8BF6E7D3155}"/>
                  </a:ext>
                </a:extLst>
              </p:cNvPr>
              <p:cNvSpPr/>
              <p:nvPr/>
            </p:nvSpPr>
            <p:spPr>
              <a:xfrm>
                <a:off x="2109662" y="2393325"/>
                <a:ext cx="57658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266700">
                    <a:moveTo>
                      <a:pt x="575995" y="0"/>
                    </a:moveTo>
                    <a:lnTo>
                      <a:pt x="0" y="0"/>
                    </a:lnTo>
                    <a:lnTo>
                      <a:pt x="0" y="266598"/>
                    </a:lnTo>
                    <a:lnTo>
                      <a:pt x="575995" y="266598"/>
                    </a:lnTo>
                    <a:lnTo>
                      <a:pt x="575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7" name="object 4">
                <a:extLst>
                  <a:ext uri="{FF2B5EF4-FFF2-40B4-BE49-F238E27FC236}">
                    <a16:creationId xmlns:a16="http://schemas.microsoft.com/office/drawing/2014/main" id="{7786C75D-6CE0-4202-AB85-A96F145AD43E}"/>
                  </a:ext>
                </a:extLst>
              </p:cNvPr>
              <p:cNvSpPr/>
              <p:nvPr/>
            </p:nvSpPr>
            <p:spPr>
              <a:xfrm>
                <a:off x="2459825" y="2659949"/>
                <a:ext cx="226060" cy="297180"/>
              </a:xfrm>
              <a:custGeom>
                <a:avLst/>
                <a:gdLst/>
                <a:ahLst/>
                <a:cxnLst/>
                <a:rect l="l" t="t" r="r" b="b"/>
                <a:pathLst>
                  <a:path w="226060" h="297180">
                    <a:moveTo>
                      <a:pt x="0" y="0"/>
                    </a:moveTo>
                    <a:lnTo>
                      <a:pt x="225779" y="29691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8" name="object 5">
                <a:extLst>
                  <a:ext uri="{FF2B5EF4-FFF2-40B4-BE49-F238E27FC236}">
                    <a16:creationId xmlns:a16="http://schemas.microsoft.com/office/drawing/2014/main" id="{8DB76407-40D2-444D-B058-B8CBA8F447C6}"/>
                  </a:ext>
                </a:extLst>
              </p:cNvPr>
              <p:cNvSpPr/>
              <p:nvPr/>
            </p:nvSpPr>
            <p:spPr>
              <a:xfrm>
                <a:off x="2423044" y="2659949"/>
                <a:ext cx="262890" cy="345440"/>
              </a:xfrm>
              <a:custGeom>
                <a:avLst/>
                <a:gdLst/>
                <a:ahLst/>
                <a:cxnLst/>
                <a:rect l="l" t="t" r="r" b="b"/>
                <a:pathLst>
                  <a:path w="262889" h="345439">
                    <a:moveTo>
                      <a:pt x="0" y="0"/>
                    </a:moveTo>
                    <a:lnTo>
                      <a:pt x="262563" y="34528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9" name="object 6">
                <a:extLst>
                  <a:ext uri="{FF2B5EF4-FFF2-40B4-BE49-F238E27FC236}">
                    <a16:creationId xmlns:a16="http://schemas.microsoft.com/office/drawing/2014/main" id="{0F215928-432E-4EC8-BA01-CCD0AC9A0577}"/>
                  </a:ext>
                </a:extLst>
              </p:cNvPr>
              <p:cNvSpPr/>
              <p:nvPr/>
            </p:nvSpPr>
            <p:spPr>
              <a:xfrm>
                <a:off x="2496605" y="2659949"/>
                <a:ext cx="189230" cy="248920"/>
              </a:xfrm>
              <a:custGeom>
                <a:avLst/>
                <a:gdLst/>
                <a:ahLst/>
                <a:cxnLst/>
                <a:rect l="l" t="t" r="r" b="b"/>
                <a:pathLst>
                  <a:path w="189230" h="248919">
                    <a:moveTo>
                      <a:pt x="0" y="0"/>
                    </a:moveTo>
                    <a:lnTo>
                      <a:pt x="188995" y="24854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0" name="object 7">
                <a:extLst>
                  <a:ext uri="{FF2B5EF4-FFF2-40B4-BE49-F238E27FC236}">
                    <a16:creationId xmlns:a16="http://schemas.microsoft.com/office/drawing/2014/main" id="{6032A9D9-ADD5-4484-9195-1BE1EA72863B}"/>
                  </a:ext>
                </a:extLst>
              </p:cNvPr>
              <p:cNvSpPr/>
              <p:nvPr/>
            </p:nvSpPr>
            <p:spPr>
              <a:xfrm>
                <a:off x="2533381" y="2659949"/>
                <a:ext cx="152400" cy="20066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200660">
                    <a:moveTo>
                      <a:pt x="0" y="0"/>
                    </a:moveTo>
                    <a:lnTo>
                      <a:pt x="152215" y="20017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1" name="object 8">
                <a:extLst>
                  <a:ext uri="{FF2B5EF4-FFF2-40B4-BE49-F238E27FC236}">
                    <a16:creationId xmlns:a16="http://schemas.microsoft.com/office/drawing/2014/main" id="{70D7F168-AC90-4659-B8EA-0CAAA82A3A21}"/>
                  </a:ext>
                </a:extLst>
              </p:cNvPr>
              <p:cNvSpPr/>
              <p:nvPr/>
            </p:nvSpPr>
            <p:spPr>
              <a:xfrm>
                <a:off x="2570162" y="2659949"/>
                <a:ext cx="11557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15569" h="152400">
                    <a:moveTo>
                      <a:pt x="0" y="0"/>
                    </a:moveTo>
                    <a:lnTo>
                      <a:pt x="115431" y="15180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2" name="object 9">
                <a:extLst>
                  <a:ext uri="{FF2B5EF4-FFF2-40B4-BE49-F238E27FC236}">
                    <a16:creationId xmlns:a16="http://schemas.microsoft.com/office/drawing/2014/main" id="{1FF9064A-3334-4768-AE32-ABAF2EEE97B4}"/>
                  </a:ext>
                </a:extLst>
              </p:cNvPr>
              <p:cNvSpPr/>
              <p:nvPr/>
            </p:nvSpPr>
            <p:spPr>
              <a:xfrm>
                <a:off x="2606942" y="2659949"/>
                <a:ext cx="78740" cy="103505"/>
              </a:xfrm>
              <a:custGeom>
                <a:avLst/>
                <a:gdLst/>
                <a:ahLst/>
                <a:cxnLst/>
                <a:rect l="l" t="t" r="r" b="b"/>
                <a:pathLst>
                  <a:path w="78739" h="103505">
                    <a:moveTo>
                      <a:pt x="0" y="0"/>
                    </a:moveTo>
                    <a:lnTo>
                      <a:pt x="78647" y="10342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3" name="object 10">
                <a:extLst>
                  <a:ext uri="{FF2B5EF4-FFF2-40B4-BE49-F238E27FC236}">
                    <a16:creationId xmlns:a16="http://schemas.microsoft.com/office/drawing/2014/main" id="{8A9C1E88-4EC5-4FCC-9B94-1870E862B86A}"/>
                  </a:ext>
                </a:extLst>
              </p:cNvPr>
              <p:cNvSpPr/>
              <p:nvPr/>
            </p:nvSpPr>
            <p:spPr>
              <a:xfrm>
                <a:off x="2643723" y="2659949"/>
                <a:ext cx="41910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5244">
                    <a:moveTo>
                      <a:pt x="0" y="0"/>
                    </a:moveTo>
                    <a:lnTo>
                      <a:pt x="41862" y="5505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4" name="object 11">
                <a:extLst>
                  <a:ext uri="{FF2B5EF4-FFF2-40B4-BE49-F238E27FC236}">
                    <a16:creationId xmlns:a16="http://schemas.microsoft.com/office/drawing/2014/main" id="{0A8B814E-28C4-4A11-9521-0E87F0FFEEC8}"/>
                  </a:ext>
                </a:extLst>
              </p:cNvPr>
              <p:cNvSpPr/>
              <p:nvPr/>
            </p:nvSpPr>
            <p:spPr>
              <a:xfrm>
                <a:off x="2386263" y="2659949"/>
                <a:ext cx="29972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299719" h="393700">
                    <a:moveTo>
                      <a:pt x="0" y="0"/>
                    </a:moveTo>
                    <a:lnTo>
                      <a:pt x="299347" y="39366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5" name="object 12">
                <a:extLst>
                  <a:ext uri="{FF2B5EF4-FFF2-40B4-BE49-F238E27FC236}">
                    <a16:creationId xmlns:a16="http://schemas.microsoft.com/office/drawing/2014/main" id="{B981374A-CD53-4C64-8591-F3E474C08168}"/>
                  </a:ext>
                </a:extLst>
              </p:cNvPr>
              <p:cNvSpPr/>
              <p:nvPr/>
            </p:nvSpPr>
            <p:spPr>
              <a:xfrm>
                <a:off x="2349486" y="2659949"/>
                <a:ext cx="336550" cy="442595"/>
              </a:xfrm>
              <a:custGeom>
                <a:avLst/>
                <a:gdLst/>
                <a:ahLst/>
                <a:cxnLst/>
                <a:rect l="l" t="t" r="r" b="b"/>
                <a:pathLst>
                  <a:path w="336550" h="442594">
                    <a:moveTo>
                      <a:pt x="0" y="0"/>
                    </a:moveTo>
                    <a:lnTo>
                      <a:pt x="336128" y="44203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6" name="object 13">
                <a:extLst>
                  <a:ext uri="{FF2B5EF4-FFF2-40B4-BE49-F238E27FC236}">
                    <a16:creationId xmlns:a16="http://schemas.microsoft.com/office/drawing/2014/main" id="{0F843906-64F7-43A6-8F8E-0A9F683811D4}"/>
                  </a:ext>
                </a:extLst>
              </p:cNvPr>
              <p:cNvSpPr/>
              <p:nvPr/>
            </p:nvSpPr>
            <p:spPr>
              <a:xfrm>
                <a:off x="2312707" y="2659949"/>
                <a:ext cx="37338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373380" h="490855">
                    <a:moveTo>
                      <a:pt x="0" y="0"/>
                    </a:moveTo>
                    <a:lnTo>
                      <a:pt x="372911" y="490405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7" name="object 14">
                <a:extLst>
                  <a:ext uri="{FF2B5EF4-FFF2-40B4-BE49-F238E27FC236}">
                    <a16:creationId xmlns:a16="http://schemas.microsoft.com/office/drawing/2014/main" id="{49357620-508A-4F73-8123-D104A8A98B96}"/>
                  </a:ext>
                </a:extLst>
              </p:cNvPr>
              <p:cNvSpPr/>
              <p:nvPr/>
            </p:nvSpPr>
            <p:spPr>
              <a:xfrm>
                <a:off x="2275926" y="2659949"/>
                <a:ext cx="410209" cy="539115"/>
              </a:xfrm>
              <a:custGeom>
                <a:avLst/>
                <a:gdLst/>
                <a:ahLst/>
                <a:cxnLst/>
                <a:rect l="l" t="t" r="r" b="b"/>
                <a:pathLst>
                  <a:path w="410210" h="539114">
                    <a:moveTo>
                      <a:pt x="0" y="0"/>
                    </a:moveTo>
                    <a:lnTo>
                      <a:pt x="409695" y="53877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8" name="object 15">
                <a:extLst>
                  <a:ext uri="{FF2B5EF4-FFF2-40B4-BE49-F238E27FC236}">
                    <a16:creationId xmlns:a16="http://schemas.microsoft.com/office/drawing/2014/main" id="{3472A965-85B6-4B25-82FB-E957B7E9C94B}"/>
                  </a:ext>
                </a:extLst>
              </p:cNvPr>
              <p:cNvSpPr/>
              <p:nvPr/>
            </p:nvSpPr>
            <p:spPr>
              <a:xfrm>
                <a:off x="2239150" y="2659949"/>
                <a:ext cx="447040" cy="587375"/>
              </a:xfrm>
              <a:custGeom>
                <a:avLst/>
                <a:gdLst/>
                <a:ahLst/>
                <a:cxnLst/>
                <a:rect l="l" t="t" r="r" b="b"/>
                <a:pathLst>
                  <a:path w="447039" h="587375">
                    <a:moveTo>
                      <a:pt x="0" y="0"/>
                    </a:moveTo>
                    <a:lnTo>
                      <a:pt x="446475" y="58714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9" name="object 16">
                <a:extLst>
                  <a:ext uri="{FF2B5EF4-FFF2-40B4-BE49-F238E27FC236}">
                    <a16:creationId xmlns:a16="http://schemas.microsoft.com/office/drawing/2014/main" id="{82E5F9F2-78EE-4504-AC1A-72842F1F66A7}"/>
                  </a:ext>
                </a:extLst>
              </p:cNvPr>
              <p:cNvSpPr/>
              <p:nvPr/>
            </p:nvSpPr>
            <p:spPr>
              <a:xfrm>
                <a:off x="2202370" y="2659949"/>
                <a:ext cx="483870" cy="635635"/>
              </a:xfrm>
              <a:custGeom>
                <a:avLst/>
                <a:gdLst/>
                <a:ahLst/>
                <a:cxnLst/>
                <a:rect l="l" t="t" r="r" b="b"/>
                <a:pathLst>
                  <a:path w="483869" h="635635">
                    <a:moveTo>
                      <a:pt x="0" y="0"/>
                    </a:moveTo>
                    <a:lnTo>
                      <a:pt x="483259" y="63552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0" name="object 17">
                <a:extLst>
                  <a:ext uri="{FF2B5EF4-FFF2-40B4-BE49-F238E27FC236}">
                    <a16:creationId xmlns:a16="http://schemas.microsoft.com/office/drawing/2014/main" id="{1F7434CA-7F96-466B-AC61-D0DBD9159D99}"/>
                  </a:ext>
                </a:extLst>
              </p:cNvPr>
              <p:cNvSpPr/>
              <p:nvPr/>
            </p:nvSpPr>
            <p:spPr>
              <a:xfrm>
                <a:off x="2165589" y="2659950"/>
                <a:ext cx="520065" cy="683895"/>
              </a:xfrm>
              <a:custGeom>
                <a:avLst/>
                <a:gdLst/>
                <a:ahLst/>
                <a:cxnLst/>
                <a:rect l="l" t="t" r="r" b="b"/>
                <a:pathLst>
                  <a:path w="520064" h="683894">
                    <a:moveTo>
                      <a:pt x="0" y="0"/>
                    </a:moveTo>
                    <a:lnTo>
                      <a:pt x="520043" y="68389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1" name="object 18">
                <a:extLst>
                  <a:ext uri="{FF2B5EF4-FFF2-40B4-BE49-F238E27FC236}">
                    <a16:creationId xmlns:a16="http://schemas.microsoft.com/office/drawing/2014/main" id="{4BCD5E48-C6C9-4354-9AFE-E8294C83C741}"/>
                  </a:ext>
                </a:extLst>
              </p:cNvPr>
              <p:cNvSpPr/>
              <p:nvPr/>
            </p:nvSpPr>
            <p:spPr>
              <a:xfrm>
                <a:off x="2128808" y="2659949"/>
                <a:ext cx="556895" cy="732790"/>
              </a:xfrm>
              <a:custGeom>
                <a:avLst/>
                <a:gdLst/>
                <a:ahLst/>
                <a:cxnLst/>
                <a:rect l="l" t="t" r="r" b="b"/>
                <a:pathLst>
                  <a:path w="556894" h="732789">
                    <a:moveTo>
                      <a:pt x="0" y="0"/>
                    </a:moveTo>
                    <a:lnTo>
                      <a:pt x="556828" y="73226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2" name="object 19">
                <a:extLst>
                  <a:ext uri="{FF2B5EF4-FFF2-40B4-BE49-F238E27FC236}">
                    <a16:creationId xmlns:a16="http://schemas.microsoft.com/office/drawing/2014/main" id="{F05B22D1-9930-4CC3-90CD-48060FBE0DEA}"/>
                  </a:ext>
                </a:extLst>
              </p:cNvPr>
              <p:cNvSpPr/>
              <p:nvPr/>
            </p:nvSpPr>
            <p:spPr>
              <a:xfrm>
                <a:off x="2109600" y="2683052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5">
                    <a:moveTo>
                      <a:pt x="0" y="0"/>
                    </a:moveTo>
                    <a:lnTo>
                      <a:pt x="576040" y="75753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3" name="object 20">
                <a:extLst>
                  <a:ext uri="{FF2B5EF4-FFF2-40B4-BE49-F238E27FC236}">
                    <a16:creationId xmlns:a16="http://schemas.microsoft.com/office/drawing/2014/main" id="{F8921F02-EA51-4A8D-9E07-8CDCB8FF7AF1}"/>
                  </a:ext>
                </a:extLst>
              </p:cNvPr>
              <p:cNvSpPr/>
              <p:nvPr/>
            </p:nvSpPr>
            <p:spPr>
              <a:xfrm>
                <a:off x="2109602" y="2731425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5">
                    <a:moveTo>
                      <a:pt x="0" y="0"/>
                    </a:moveTo>
                    <a:lnTo>
                      <a:pt x="576041" y="75753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4" name="object 21">
                <a:extLst>
                  <a:ext uri="{FF2B5EF4-FFF2-40B4-BE49-F238E27FC236}">
                    <a16:creationId xmlns:a16="http://schemas.microsoft.com/office/drawing/2014/main" id="{186B7EA3-2AB7-4CCB-95A0-672196D6FE52}"/>
                  </a:ext>
                </a:extLst>
              </p:cNvPr>
              <p:cNvSpPr/>
              <p:nvPr/>
            </p:nvSpPr>
            <p:spPr>
              <a:xfrm>
                <a:off x="2109605" y="2779797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5">
                    <a:moveTo>
                      <a:pt x="0" y="0"/>
                    </a:moveTo>
                    <a:lnTo>
                      <a:pt x="576042" y="75753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5" name="object 22">
                <a:extLst>
                  <a:ext uri="{FF2B5EF4-FFF2-40B4-BE49-F238E27FC236}">
                    <a16:creationId xmlns:a16="http://schemas.microsoft.com/office/drawing/2014/main" id="{68C6BCB2-5FAA-477F-8F2B-B45E365288FA}"/>
                  </a:ext>
                </a:extLst>
              </p:cNvPr>
              <p:cNvSpPr/>
              <p:nvPr/>
            </p:nvSpPr>
            <p:spPr>
              <a:xfrm>
                <a:off x="2109608" y="2828171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4">
                    <a:moveTo>
                      <a:pt x="0" y="0"/>
                    </a:moveTo>
                    <a:lnTo>
                      <a:pt x="576043" y="75753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6" name="object 23">
                <a:extLst>
                  <a:ext uri="{FF2B5EF4-FFF2-40B4-BE49-F238E27FC236}">
                    <a16:creationId xmlns:a16="http://schemas.microsoft.com/office/drawing/2014/main" id="{46CA5E83-74CB-494A-8D42-A8682BD38B66}"/>
                  </a:ext>
                </a:extLst>
              </p:cNvPr>
              <p:cNvSpPr/>
              <p:nvPr/>
            </p:nvSpPr>
            <p:spPr>
              <a:xfrm>
                <a:off x="2109610" y="2876536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4">
                    <a:moveTo>
                      <a:pt x="0" y="0"/>
                    </a:moveTo>
                    <a:lnTo>
                      <a:pt x="576044" y="75753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7" name="object 24">
                <a:extLst>
                  <a:ext uri="{FF2B5EF4-FFF2-40B4-BE49-F238E27FC236}">
                    <a16:creationId xmlns:a16="http://schemas.microsoft.com/office/drawing/2014/main" id="{A108F24D-D0BF-42F3-B1B4-86189EAD373D}"/>
                  </a:ext>
                </a:extLst>
              </p:cNvPr>
              <p:cNvSpPr/>
              <p:nvPr/>
            </p:nvSpPr>
            <p:spPr>
              <a:xfrm>
                <a:off x="2109613" y="2924910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4">
                    <a:moveTo>
                      <a:pt x="0" y="0"/>
                    </a:moveTo>
                    <a:lnTo>
                      <a:pt x="576045" y="75754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8" name="object 25">
                <a:extLst>
                  <a:ext uri="{FF2B5EF4-FFF2-40B4-BE49-F238E27FC236}">
                    <a16:creationId xmlns:a16="http://schemas.microsoft.com/office/drawing/2014/main" id="{AE853B09-1D45-43CE-9BB0-A4B66E4B70AB}"/>
                  </a:ext>
                </a:extLst>
              </p:cNvPr>
              <p:cNvSpPr/>
              <p:nvPr/>
            </p:nvSpPr>
            <p:spPr>
              <a:xfrm>
                <a:off x="2109615" y="2973283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4">
                    <a:moveTo>
                      <a:pt x="0" y="0"/>
                    </a:moveTo>
                    <a:lnTo>
                      <a:pt x="576046" y="75754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9" name="object 26">
                <a:extLst>
                  <a:ext uri="{FF2B5EF4-FFF2-40B4-BE49-F238E27FC236}">
                    <a16:creationId xmlns:a16="http://schemas.microsoft.com/office/drawing/2014/main" id="{69EF013F-933A-4CFB-BA19-D086290DDA55}"/>
                  </a:ext>
                </a:extLst>
              </p:cNvPr>
              <p:cNvSpPr/>
              <p:nvPr/>
            </p:nvSpPr>
            <p:spPr>
              <a:xfrm>
                <a:off x="2109618" y="3021653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4">
                    <a:moveTo>
                      <a:pt x="0" y="0"/>
                    </a:moveTo>
                    <a:lnTo>
                      <a:pt x="576047" y="75754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0" name="object 27">
                <a:extLst>
                  <a:ext uri="{FF2B5EF4-FFF2-40B4-BE49-F238E27FC236}">
                    <a16:creationId xmlns:a16="http://schemas.microsoft.com/office/drawing/2014/main" id="{38C9E0DD-FCA7-4B06-9C04-7D0EBB4A497A}"/>
                  </a:ext>
                </a:extLst>
              </p:cNvPr>
              <p:cNvSpPr/>
              <p:nvPr/>
            </p:nvSpPr>
            <p:spPr>
              <a:xfrm>
                <a:off x="2109620" y="3070021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4">
                    <a:moveTo>
                      <a:pt x="0" y="0"/>
                    </a:moveTo>
                    <a:lnTo>
                      <a:pt x="576048" y="75754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1" name="object 28">
                <a:extLst>
                  <a:ext uri="{FF2B5EF4-FFF2-40B4-BE49-F238E27FC236}">
                    <a16:creationId xmlns:a16="http://schemas.microsoft.com/office/drawing/2014/main" id="{5D5825A5-0E23-489D-A6A4-AA0B357E39E4}"/>
                  </a:ext>
                </a:extLst>
              </p:cNvPr>
              <p:cNvSpPr/>
              <p:nvPr/>
            </p:nvSpPr>
            <p:spPr>
              <a:xfrm>
                <a:off x="2109623" y="3118392"/>
                <a:ext cx="554990" cy="729615"/>
              </a:xfrm>
              <a:custGeom>
                <a:avLst/>
                <a:gdLst/>
                <a:ahLst/>
                <a:cxnLst/>
                <a:rect l="l" t="t" r="r" b="b"/>
                <a:pathLst>
                  <a:path w="554989" h="729614">
                    <a:moveTo>
                      <a:pt x="0" y="0"/>
                    </a:moveTo>
                    <a:lnTo>
                      <a:pt x="554445" y="72913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2" name="object 29">
                <a:extLst>
                  <a:ext uri="{FF2B5EF4-FFF2-40B4-BE49-F238E27FC236}">
                    <a16:creationId xmlns:a16="http://schemas.microsoft.com/office/drawing/2014/main" id="{F2F0CD93-071C-4BF9-A167-D21B3D03DE1C}"/>
                  </a:ext>
                </a:extLst>
              </p:cNvPr>
              <p:cNvSpPr/>
              <p:nvPr/>
            </p:nvSpPr>
            <p:spPr>
              <a:xfrm>
                <a:off x="2109626" y="3166764"/>
                <a:ext cx="518159" cy="681355"/>
              </a:xfrm>
              <a:custGeom>
                <a:avLst/>
                <a:gdLst/>
                <a:ahLst/>
                <a:cxnLst/>
                <a:rect l="l" t="t" r="r" b="b"/>
                <a:pathLst>
                  <a:path w="518160" h="681354">
                    <a:moveTo>
                      <a:pt x="0" y="0"/>
                    </a:moveTo>
                    <a:lnTo>
                      <a:pt x="517661" y="68076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3" name="object 30">
                <a:extLst>
                  <a:ext uri="{FF2B5EF4-FFF2-40B4-BE49-F238E27FC236}">
                    <a16:creationId xmlns:a16="http://schemas.microsoft.com/office/drawing/2014/main" id="{EEA4EC54-2A3C-413F-8693-DBB5A4E6312A}"/>
                  </a:ext>
                </a:extLst>
              </p:cNvPr>
              <p:cNvSpPr/>
              <p:nvPr/>
            </p:nvSpPr>
            <p:spPr>
              <a:xfrm>
                <a:off x="2109628" y="3215137"/>
                <a:ext cx="481330" cy="632460"/>
              </a:xfrm>
              <a:custGeom>
                <a:avLst/>
                <a:gdLst/>
                <a:ahLst/>
                <a:cxnLst/>
                <a:rect l="l" t="t" r="r" b="b"/>
                <a:pathLst>
                  <a:path w="481330" h="632460">
                    <a:moveTo>
                      <a:pt x="0" y="0"/>
                    </a:moveTo>
                    <a:lnTo>
                      <a:pt x="480878" y="63238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4" name="object 31">
                <a:extLst>
                  <a:ext uri="{FF2B5EF4-FFF2-40B4-BE49-F238E27FC236}">
                    <a16:creationId xmlns:a16="http://schemas.microsoft.com/office/drawing/2014/main" id="{7F3B1849-78F8-4019-A71F-9B754278437F}"/>
                  </a:ext>
                </a:extLst>
              </p:cNvPr>
              <p:cNvSpPr/>
              <p:nvPr/>
            </p:nvSpPr>
            <p:spPr>
              <a:xfrm>
                <a:off x="2109631" y="3263503"/>
                <a:ext cx="444500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w="444500" h="584200">
                    <a:moveTo>
                      <a:pt x="0" y="0"/>
                    </a:moveTo>
                    <a:lnTo>
                      <a:pt x="444099" y="58402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5" name="object 32">
                <a:extLst>
                  <a:ext uri="{FF2B5EF4-FFF2-40B4-BE49-F238E27FC236}">
                    <a16:creationId xmlns:a16="http://schemas.microsoft.com/office/drawing/2014/main" id="{DE0FC1D7-AFFD-4877-842E-C334BC83E876}"/>
                  </a:ext>
                </a:extLst>
              </p:cNvPr>
              <p:cNvSpPr/>
              <p:nvPr/>
            </p:nvSpPr>
            <p:spPr>
              <a:xfrm>
                <a:off x="2109633" y="3311876"/>
                <a:ext cx="407670" cy="535940"/>
              </a:xfrm>
              <a:custGeom>
                <a:avLst/>
                <a:gdLst/>
                <a:ahLst/>
                <a:cxnLst/>
                <a:rect l="l" t="t" r="r" b="b"/>
                <a:pathLst>
                  <a:path w="407669" h="535939">
                    <a:moveTo>
                      <a:pt x="0" y="0"/>
                    </a:moveTo>
                    <a:lnTo>
                      <a:pt x="407316" y="53565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6" name="object 33">
                <a:extLst>
                  <a:ext uri="{FF2B5EF4-FFF2-40B4-BE49-F238E27FC236}">
                    <a16:creationId xmlns:a16="http://schemas.microsoft.com/office/drawing/2014/main" id="{33DCC85B-2BC2-452E-8B5F-38FB28802BE9}"/>
                  </a:ext>
                </a:extLst>
              </p:cNvPr>
              <p:cNvSpPr/>
              <p:nvPr/>
            </p:nvSpPr>
            <p:spPr>
              <a:xfrm>
                <a:off x="2109636" y="3360248"/>
                <a:ext cx="370840" cy="487680"/>
              </a:xfrm>
              <a:custGeom>
                <a:avLst/>
                <a:gdLst/>
                <a:ahLst/>
                <a:cxnLst/>
                <a:rect l="l" t="t" r="r" b="b"/>
                <a:pathLst>
                  <a:path w="370839" h="487679">
                    <a:moveTo>
                      <a:pt x="0" y="0"/>
                    </a:moveTo>
                    <a:lnTo>
                      <a:pt x="370533" y="48727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7" name="object 34">
                <a:extLst>
                  <a:ext uri="{FF2B5EF4-FFF2-40B4-BE49-F238E27FC236}">
                    <a16:creationId xmlns:a16="http://schemas.microsoft.com/office/drawing/2014/main" id="{CA967D74-57B2-4836-A99A-95F7456A43A9}"/>
                  </a:ext>
                </a:extLst>
              </p:cNvPr>
              <p:cNvSpPr/>
              <p:nvPr/>
            </p:nvSpPr>
            <p:spPr>
              <a:xfrm>
                <a:off x="2109639" y="3409653"/>
                <a:ext cx="333375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438150">
                    <a:moveTo>
                      <a:pt x="0" y="0"/>
                    </a:moveTo>
                    <a:lnTo>
                      <a:pt x="332958" y="43787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8" name="object 35">
                <a:extLst>
                  <a:ext uri="{FF2B5EF4-FFF2-40B4-BE49-F238E27FC236}">
                    <a16:creationId xmlns:a16="http://schemas.microsoft.com/office/drawing/2014/main" id="{81692DFB-DF27-40AB-8869-27EF882E5738}"/>
                  </a:ext>
                </a:extLst>
              </p:cNvPr>
              <p:cNvSpPr/>
              <p:nvPr/>
            </p:nvSpPr>
            <p:spPr>
              <a:xfrm>
                <a:off x="2109641" y="3459056"/>
                <a:ext cx="295910" cy="388620"/>
              </a:xfrm>
              <a:custGeom>
                <a:avLst/>
                <a:gdLst/>
                <a:ahLst/>
                <a:cxnLst/>
                <a:rect l="l" t="t" r="r" b="b"/>
                <a:pathLst>
                  <a:path w="295910" h="388620">
                    <a:moveTo>
                      <a:pt x="0" y="0"/>
                    </a:moveTo>
                    <a:lnTo>
                      <a:pt x="295392" y="38847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9" name="object 36">
                <a:extLst>
                  <a:ext uri="{FF2B5EF4-FFF2-40B4-BE49-F238E27FC236}">
                    <a16:creationId xmlns:a16="http://schemas.microsoft.com/office/drawing/2014/main" id="{1D40ED2B-9541-49DF-B4C5-B6C129745E4D}"/>
                  </a:ext>
                </a:extLst>
              </p:cNvPr>
              <p:cNvSpPr/>
              <p:nvPr/>
            </p:nvSpPr>
            <p:spPr>
              <a:xfrm>
                <a:off x="2109644" y="3508461"/>
                <a:ext cx="258445" cy="339090"/>
              </a:xfrm>
              <a:custGeom>
                <a:avLst/>
                <a:gdLst/>
                <a:ahLst/>
                <a:cxnLst/>
                <a:rect l="l" t="t" r="r" b="b"/>
                <a:pathLst>
                  <a:path w="258444" h="339089">
                    <a:moveTo>
                      <a:pt x="0" y="0"/>
                    </a:moveTo>
                    <a:lnTo>
                      <a:pt x="257824" y="33906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0" name="object 37">
                <a:extLst>
                  <a:ext uri="{FF2B5EF4-FFF2-40B4-BE49-F238E27FC236}">
                    <a16:creationId xmlns:a16="http://schemas.microsoft.com/office/drawing/2014/main" id="{0C8C4417-370E-43E3-AD3D-8F329DAB712B}"/>
                  </a:ext>
                </a:extLst>
              </p:cNvPr>
              <p:cNvSpPr/>
              <p:nvPr/>
            </p:nvSpPr>
            <p:spPr>
              <a:xfrm>
                <a:off x="2109647" y="3557863"/>
                <a:ext cx="220345" cy="290195"/>
              </a:xfrm>
              <a:custGeom>
                <a:avLst/>
                <a:gdLst/>
                <a:ahLst/>
                <a:cxnLst/>
                <a:rect l="l" t="t" r="r" b="b"/>
                <a:pathLst>
                  <a:path w="220344" h="290195">
                    <a:moveTo>
                      <a:pt x="0" y="0"/>
                    </a:moveTo>
                    <a:lnTo>
                      <a:pt x="220259" y="28966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1" name="object 38">
                <a:extLst>
                  <a:ext uri="{FF2B5EF4-FFF2-40B4-BE49-F238E27FC236}">
                    <a16:creationId xmlns:a16="http://schemas.microsoft.com/office/drawing/2014/main" id="{1B62088B-13E9-4165-9488-523814D9C579}"/>
                  </a:ext>
                </a:extLst>
              </p:cNvPr>
              <p:cNvSpPr/>
              <p:nvPr/>
            </p:nvSpPr>
            <p:spPr>
              <a:xfrm>
                <a:off x="2109649" y="3607267"/>
                <a:ext cx="182880" cy="240665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240664">
                    <a:moveTo>
                      <a:pt x="0" y="0"/>
                    </a:moveTo>
                    <a:lnTo>
                      <a:pt x="182692" y="240258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2" name="object 39">
                <a:extLst>
                  <a:ext uri="{FF2B5EF4-FFF2-40B4-BE49-F238E27FC236}">
                    <a16:creationId xmlns:a16="http://schemas.microsoft.com/office/drawing/2014/main" id="{7168BBBF-A1DF-4C7F-94C6-F5A81D96587C}"/>
                  </a:ext>
                </a:extLst>
              </p:cNvPr>
              <p:cNvSpPr/>
              <p:nvPr/>
            </p:nvSpPr>
            <p:spPr>
              <a:xfrm>
                <a:off x="2109652" y="3656670"/>
                <a:ext cx="145415" cy="191135"/>
              </a:xfrm>
              <a:custGeom>
                <a:avLst/>
                <a:gdLst/>
                <a:ahLst/>
                <a:cxnLst/>
                <a:rect l="l" t="t" r="r" b="b"/>
                <a:pathLst>
                  <a:path w="145414" h="191135">
                    <a:moveTo>
                      <a:pt x="0" y="0"/>
                    </a:moveTo>
                    <a:lnTo>
                      <a:pt x="145127" y="19085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3" name="object 40">
                <a:extLst>
                  <a:ext uri="{FF2B5EF4-FFF2-40B4-BE49-F238E27FC236}">
                    <a16:creationId xmlns:a16="http://schemas.microsoft.com/office/drawing/2014/main" id="{F3EDBB4F-4967-46ED-BB5E-6EE18407F2E4}"/>
                  </a:ext>
                </a:extLst>
              </p:cNvPr>
              <p:cNvSpPr/>
              <p:nvPr/>
            </p:nvSpPr>
            <p:spPr>
              <a:xfrm>
                <a:off x="2109654" y="3706075"/>
                <a:ext cx="10795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141604">
                    <a:moveTo>
                      <a:pt x="0" y="0"/>
                    </a:moveTo>
                    <a:lnTo>
                      <a:pt x="107559" y="14145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4" name="object 41">
                <a:extLst>
                  <a:ext uri="{FF2B5EF4-FFF2-40B4-BE49-F238E27FC236}">
                    <a16:creationId xmlns:a16="http://schemas.microsoft.com/office/drawing/2014/main" id="{F24D9F67-1808-4DFD-9D4F-9C0B53F3B0A8}"/>
                  </a:ext>
                </a:extLst>
              </p:cNvPr>
              <p:cNvSpPr/>
              <p:nvPr/>
            </p:nvSpPr>
            <p:spPr>
              <a:xfrm>
                <a:off x="2109657" y="3755478"/>
                <a:ext cx="7048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92075">
                    <a:moveTo>
                      <a:pt x="0" y="0"/>
                    </a:moveTo>
                    <a:lnTo>
                      <a:pt x="69993" y="9204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5" name="object 42">
                <a:extLst>
                  <a:ext uri="{FF2B5EF4-FFF2-40B4-BE49-F238E27FC236}">
                    <a16:creationId xmlns:a16="http://schemas.microsoft.com/office/drawing/2014/main" id="{40B82986-8B76-4FD2-9B7A-06AC4A3AEBBD}"/>
                  </a:ext>
                </a:extLst>
              </p:cNvPr>
              <p:cNvSpPr/>
              <p:nvPr/>
            </p:nvSpPr>
            <p:spPr>
              <a:xfrm>
                <a:off x="2109660" y="3804880"/>
                <a:ext cx="33020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33019" h="43179">
                    <a:moveTo>
                      <a:pt x="0" y="0"/>
                    </a:moveTo>
                    <a:lnTo>
                      <a:pt x="32428" y="4264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6" name="object 43">
                <a:extLst>
                  <a:ext uri="{FF2B5EF4-FFF2-40B4-BE49-F238E27FC236}">
                    <a16:creationId xmlns:a16="http://schemas.microsoft.com/office/drawing/2014/main" id="{C8EBADFA-4424-465D-8C78-FA5E1EAE5EC1}"/>
                  </a:ext>
                </a:extLst>
              </p:cNvPr>
              <p:cNvSpPr/>
              <p:nvPr/>
            </p:nvSpPr>
            <p:spPr>
              <a:xfrm>
                <a:off x="4677800" y="2926522"/>
                <a:ext cx="226060" cy="297180"/>
              </a:xfrm>
              <a:custGeom>
                <a:avLst/>
                <a:gdLst/>
                <a:ahLst/>
                <a:cxnLst/>
                <a:rect l="l" t="t" r="r" b="b"/>
                <a:pathLst>
                  <a:path w="226060" h="297180">
                    <a:moveTo>
                      <a:pt x="0" y="0"/>
                    </a:moveTo>
                    <a:lnTo>
                      <a:pt x="225814" y="296968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7" name="object 44">
                <a:extLst>
                  <a:ext uri="{FF2B5EF4-FFF2-40B4-BE49-F238E27FC236}">
                    <a16:creationId xmlns:a16="http://schemas.microsoft.com/office/drawing/2014/main" id="{17135CC0-26A9-4163-8721-D0D1C3864AD2}"/>
                  </a:ext>
                </a:extLst>
              </p:cNvPr>
              <p:cNvSpPr/>
              <p:nvPr/>
            </p:nvSpPr>
            <p:spPr>
              <a:xfrm>
                <a:off x="4641024" y="2926522"/>
                <a:ext cx="262890" cy="345440"/>
              </a:xfrm>
              <a:custGeom>
                <a:avLst/>
                <a:gdLst/>
                <a:ahLst/>
                <a:cxnLst/>
                <a:rect l="l" t="t" r="r" b="b"/>
                <a:pathLst>
                  <a:path w="262889" h="345439">
                    <a:moveTo>
                      <a:pt x="0" y="0"/>
                    </a:moveTo>
                    <a:lnTo>
                      <a:pt x="262593" y="34533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8" name="object 45">
                <a:extLst>
                  <a:ext uri="{FF2B5EF4-FFF2-40B4-BE49-F238E27FC236}">
                    <a16:creationId xmlns:a16="http://schemas.microsoft.com/office/drawing/2014/main" id="{45032888-36DA-4B80-BACD-B0104A71B1BB}"/>
                  </a:ext>
                </a:extLst>
              </p:cNvPr>
              <p:cNvSpPr/>
              <p:nvPr/>
            </p:nvSpPr>
            <p:spPr>
              <a:xfrm>
                <a:off x="4714578" y="2926522"/>
                <a:ext cx="189230" cy="248920"/>
              </a:xfrm>
              <a:custGeom>
                <a:avLst/>
                <a:gdLst/>
                <a:ahLst/>
                <a:cxnLst/>
                <a:rect l="l" t="t" r="r" b="b"/>
                <a:pathLst>
                  <a:path w="189229" h="248919">
                    <a:moveTo>
                      <a:pt x="0" y="0"/>
                    </a:moveTo>
                    <a:lnTo>
                      <a:pt x="189033" y="24859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9" name="object 46">
                <a:extLst>
                  <a:ext uri="{FF2B5EF4-FFF2-40B4-BE49-F238E27FC236}">
                    <a16:creationId xmlns:a16="http://schemas.microsoft.com/office/drawing/2014/main" id="{100D5740-51C7-4C45-BF03-F25B25AAE421}"/>
                  </a:ext>
                </a:extLst>
              </p:cNvPr>
              <p:cNvSpPr/>
              <p:nvPr/>
            </p:nvSpPr>
            <p:spPr>
              <a:xfrm>
                <a:off x="4751358" y="2926522"/>
                <a:ext cx="152400" cy="20066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200660">
                    <a:moveTo>
                      <a:pt x="0" y="0"/>
                    </a:moveTo>
                    <a:lnTo>
                      <a:pt x="152250" y="20022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0" name="object 47">
                <a:extLst>
                  <a:ext uri="{FF2B5EF4-FFF2-40B4-BE49-F238E27FC236}">
                    <a16:creationId xmlns:a16="http://schemas.microsoft.com/office/drawing/2014/main" id="{4E6CEF71-B171-4D77-AB51-07758B628D2B}"/>
                  </a:ext>
                </a:extLst>
              </p:cNvPr>
              <p:cNvSpPr/>
              <p:nvPr/>
            </p:nvSpPr>
            <p:spPr>
              <a:xfrm>
                <a:off x="4788134" y="2926522"/>
                <a:ext cx="11557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15570" h="152400">
                    <a:moveTo>
                      <a:pt x="0" y="0"/>
                    </a:moveTo>
                    <a:lnTo>
                      <a:pt x="115473" y="15185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1" name="object 48">
                <a:extLst>
                  <a:ext uri="{FF2B5EF4-FFF2-40B4-BE49-F238E27FC236}">
                    <a16:creationId xmlns:a16="http://schemas.microsoft.com/office/drawing/2014/main" id="{2B43CF55-3566-470E-A3AB-42A53E1B7B99}"/>
                  </a:ext>
                </a:extLst>
              </p:cNvPr>
              <p:cNvSpPr/>
              <p:nvPr/>
            </p:nvSpPr>
            <p:spPr>
              <a:xfrm>
                <a:off x="4824915" y="2926522"/>
                <a:ext cx="78740" cy="103505"/>
              </a:xfrm>
              <a:custGeom>
                <a:avLst/>
                <a:gdLst/>
                <a:ahLst/>
                <a:cxnLst/>
                <a:rect l="l" t="t" r="r" b="b"/>
                <a:pathLst>
                  <a:path w="78739" h="103505">
                    <a:moveTo>
                      <a:pt x="0" y="0"/>
                    </a:moveTo>
                    <a:lnTo>
                      <a:pt x="78689" y="103484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2" name="object 49">
                <a:extLst>
                  <a:ext uri="{FF2B5EF4-FFF2-40B4-BE49-F238E27FC236}">
                    <a16:creationId xmlns:a16="http://schemas.microsoft.com/office/drawing/2014/main" id="{28640BF7-715D-47DD-882F-CF1117ADA93E}"/>
                  </a:ext>
                </a:extLst>
              </p:cNvPr>
              <p:cNvSpPr/>
              <p:nvPr/>
            </p:nvSpPr>
            <p:spPr>
              <a:xfrm>
                <a:off x="4861694" y="2926522"/>
                <a:ext cx="41910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5244">
                    <a:moveTo>
                      <a:pt x="0" y="0"/>
                    </a:moveTo>
                    <a:lnTo>
                      <a:pt x="41907" y="5511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3" name="object 50">
                <a:extLst>
                  <a:ext uri="{FF2B5EF4-FFF2-40B4-BE49-F238E27FC236}">
                    <a16:creationId xmlns:a16="http://schemas.microsoft.com/office/drawing/2014/main" id="{D8D57BBB-C3F9-4E43-992B-1C17BDF87D6D}"/>
                  </a:ext>
                </a:extLst>
              </p:cNvPr>
              <p:cNvSpPr/>
              <p:nvPr/>
            </p:nvSpPr>
            <p:spPr>
              <a:xfrm>
                <a:off x="4604245" y="2926522"/>
                <a:ext cx="299720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299720" h="394335">
                    <a:moveTo>
                      <a:pt x="0" y="0"/>
                    </a:moveTo>
                    <a:lnTo>
                      <a:pt x="299374" y="39370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4" name="object 51">
                <a:extLst>
                  <a:ext uri="{FF2B5EF4-FFF2-40B4-BE49-F238E27FC236}">
                    <a16:creationId xmlns:a16="http://schemas.microsoft.com/office/drawing/2014/main" id="{9A4E8E74-9581-4541-B0E7-C8274C265723}"/>
                  </a:ext>
                </a:extLst>
              </p:cNvPr>
              <p:cNvSpPr/>
              <p:nvPr/>
            </p:nvSpPr>
            <p:spPr>
              <a:xfrm>
                <a:off x="4567465" y="2926522"/>
                <a:ext cx="336550" cy="442595"/>
              </a:xfrm>
              <a:custGeom>
                <a:avLst/>
                <a:gdLst/>
                <a:ahLst/>
                <a:cxnLst/>
                <a:rect l="l" t="t" r="r" b="b"/>
                <a:pathLst>
                  <a:path w="336550" h="442594">
                    <a:moveTo>
                      <a:pt x="0" y="0"/>
                    </a:moveTo>
                    <a:lnTo>
                      <a:pt x="336157" y="44207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5" name="object 52">
                <a:extLst>
                  <a:ext uri="{FF2B5EF4-FFF2-40B4-BE49-F238E27FC236}">
                    <a16:creationId xmlns:a16="http://schemas.microsoft.com/office/drawing/2014/main" id="{E5C3906B-3649-4067-ADAD-E6A033A745C0}"/>
                  </a:ext>
                </a:extLst>
              </p:cNvPr>
              <p:cNvSpPr/>
              <p:nvPr/>
            </p:nvSpPr>
            <p:spPr>
              <a:xfrm>
                <a:off x="4530685" y="2926522"/>
                <a:ext cx="37338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373379" h="490855">
                    <a:moveTo>
                      <a:pt x="0" y="0"/>
                    </a:moveTo>
                    <a:lnTo>
                      <a:pt x="372939" y="49045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6" name="object 53">
                <a:extLst>
                  <a:ext uri="{FF2B5EF4-FFF2-40B4-BE49-F238E27FC236}">
                    <a16:creationId xmlns:a16="http://schemas.microsoft.com/office/drawing/2014/main" id="{3CA7C3D7-3C71-4098-9DC0-5F6A174EEB93}"/>
                  </a:ext>
                </a:extLst>
              </p:cNvPr>
              <p:cNvSpPr/>
              <p:nvPr/>
            </p:nvSpPr>
            <p:spPr>
              <a:xfrm>
                <a:off x="4493910" y="2926522"/>
                <a:ext cx="410209" cy="539115"/>
              </a:xfrm>
              <a:custGeom>
                <a:avLst/>
                <a:gdLst/>
                <a:ahLst/>
                <a:cxnLst/>
                <a:rect l="l" t="t" r="r" b="b"/>
                <a:pathLst>
                  <a:path w="410210" h="539114">
                    <a:moveTo>
                      <a:pt x="0" y="0"/>
                    </a:moveTo>
                    <a:lnTo>
                      <a:pt x="409717" y="53881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7" name="object 54">
                <a:extLst>
                  <a:ext uri="{FF2B5EF4-FFF2-40B4-BE49-F238E27FC236}">
                    <a16:creationId xmlns:a16="http://schemas.microsoft.com/office/drawing/2014/main" id="{2ED55164-9319-4338-8C30-41AD32C3D8A5}"/>
                  </a:ext>
                </a:extLst>
              </p:cNvPr>
              <p:cNvSpPr/>
              <p:nvPr/>
            </p:nvSpPr>
            <p:spPr>
              <a:xfrm>
                <a:off x="4457130" y="2926522"/>
                <a:ext cx="447040" cy="587375"/>
              </a:xfrm>
              <a:custGeom>
                <a:avLst/>
                <a:gdLst/>
                <a:ahLst/>
                <a:cxnLst/>
                <a:rect l="l" t="t" r="r" b="b"/>
                <a:pathLst>
                  <a:path w="447039" h="587375">
                    <a:moveTo>
                      <a:pt x="0" y="0"/>
                    </a:moveTo>
                    <a:lnTo>
                      <a:pt x="446499" y="58719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8" name="object 55">
                <a:extLst>
                  <a:ext uri="{FF2B5EF4-FFF2-40B4-BE49-F238E27FC236}">
                    <a16:creationId xmlns:a16="http://schemas.microsoft.com/office/drawing/2014/main" id="{6D1272FA-7B54-4D44-AB11-25F84C21C4C4}"/>
                  </a:ext>
                </a:extLst>
              </p:cNvPr>
              <p:cNvSpPr/>
              <p:nvPr/>
            </p:nvSpPr>
            <p:spPr>
              <a:xfrm>
                <a:off x="4420350" y="2926522"/>
                <a:ext cx="483870" cy="635635"/>
              </a:xfrm>
              <a:custGeom>
                <a:avLst/>
                <a:gdLst/>
                <a:ahLst/>
                <a:cxnLst/>
                <a:rect l="l" t="t" r="r" b="b"/>
                <a:pathLst>
                  <a:path w="483870" h="635635">
                    <a:moveTo>
                      <a:pt x="0" y="0"/>
                    </a:moveTo>
                    <a:lnTo>
                      <a:pt x="483282" y="635564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9" name="object 56">
                <a:extLst>
                  <a:ext uri="{FF2B5EF4-FFF2-40B4-BE49-F238E27FC236}">
                    <a16:creationId xmlns:a16="http://schemas.microsoft.com/office/drawing/2014/main" id="{348A717D-86C1-4B06-871A-1C08E479D631}"/>
                  </a:ext>
                </a:extLst>
              </p:cNvPr>
              <p:cNvSpPr/>
              <p:nvPr/>
            </p:nvSpPr>
            <p:spPr>
              <a:xfrm>
                <a:off x="4383570" y="2926522"/>
                <a:ext cx="520065" cy="684530"/>
              </a:xfrm>
              <a:custGeom>
                <a:avLst/>
                <a:gdLst/>
                <a:ahLst/>
                <a:cxnLst/>
                <a:rect l="l" t="t" r="r" b="b"/>
                <a:pathLst>
                  <a:path w="520064" h="684529">
                    <a:moveTo>
                      <a:pt x="0" y="0"/>
                    </a:moveTo>
                    <a:lnTo>
                      <a:pt x="520065" y="683937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0" name="object 57">
                <a:extLst>
                  <a:ext uri="{FF2B5EF4-FFF2-40B4-BE49-F238E27FC236}">
                    <a16:creationId xmlns:a16="http://schemas.microsoft.com/office/drawing/2014/main" id="{D5BFC257-A756-4B74-8D42-24B3BD370A9B}"/>
                  </a:ext>
                </a:extLst>
              </p:cNvPr>
              <p:cNvSpPr/>
              <p:nvPr/>
            </p:nvSpPr>
            <p:spPr>
              <a:xfrm>
                <a:off x="4346795" y="2926522"/>
                <a:ext cx="556895" cy="732790"/>
              </a:xfrm>
              <a:custGeom>
                <a:avLst/>
                <a:gdLst/>
                <a:ahLst/>
                <a:cxnLst/>
                <a:rect l="l" t="t" r="r" b="b"/>
                <a:pathLst>
                  <a:path w="556895" h="732789">
                    <a:moveTo>
                      <a:pt x="0" y="0"/>
                    </a:moveTo>
                    <a:lnTo>
                      <a:pt x="556842" y="73230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1" name="object 58">
                <a:extLst>
                  <a:ext uri="{FF2B5EF4-FFF2-40B4-BE49-F238E27FC236}">
                    <a16:creationId xmlns:a16="http://schemas.microsoft.com/office/drawing/2014/main" id="{D8322B31-6CCE-4272-AAB6-58CB8055D149}"/>
                  </a:ext>
                </a:extLst>
              </p:cNvPr>
              <p:cNvSpPr/>
              <p:nvPr/>
            </p:nvSpPr>
            <p:spPr>
              <a:xfrm>
                <a:off x="4327616" y="2949669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24" y="757528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2" name="object 59">
                <a:extLst>
                  <a:ext uri="{FF2B5EF4-FFF2-40B4-BE49-F238E27FC236}">
                    <a16:creationId xmlns:a16="http://schemas.microsoft.com/office/drawing/2014/main" id="{DAFD3A50-6864-4D24-976A-B0FE092AD176}"/>
                  </a:ext>
                </a:extLst>
              </p:cNvPr>
              <p:cNvSpPr/>
              <p:nvPr/>
            </p:nvSpPr>
            <p:spPr>
              <a:xfrm>
                <a:off x="4327618" y="2998042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25" y="75752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3" name="object 60">
                <a:extLst>
                  <a:ext uri="{FF2B5EF4-FFF2-40B4-BE49-F238E27FC236}">
                    <a16:creationId xmlns:a16="http://schemas.microsoft.com/office/drawing/2014/main" id="{287D86CD-CCF3-4D56-8E74-2731A1C47682}"/>
                  </a:ext>
                </a:extLst>
              </p:cNvPr>
              <p:cNvSpPr/>
              <p:nvPr/>
            </p:nvSpPr>
            <p:spPr>
              <a:xfrm>
                <a:off x="4327619" y="3046413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26" y="75753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4" name="object 61">
                <a:extLst>
                  <a:ext uri="{FF2B5EF4-FFF2-40B4-BE49-F238E27FC236}">
                    <a16:creationId xmlns:a16="http://schemas.microsoft.com/office/drawing/2014/main" id="{479C0F77-6A2F-49DC-82FA-6D0D2BC8E360}"/>
                  </a:ext>
                </a:extLst>
              </p:cNvPr>
              <p:cNvSpPr/>
              <p:nvPr/>
            </p:nvSpPr>
            <p:spPr>
              <a:xfrm>
                <a:off x="4327621" y="3094778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27" y="75753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5" name="object 62">
                <a:extLst>
                  <a:ext uri="{FF2B5EF4-FFF2-40B4-BE49-F238E27FC236}">
                    <a16:creationId xmlns:a16="http://schemas.microsoft.com/office/drawing/2014/main" id="{2710A27F-6158-4CE8-96B8-B6B439319C00}"/>
                  </a:ext>
                </a:extLst>
              </p:cNvPr>
              <p:cNvSpPr/>
              <p:nvPr/>
            </p:nvSpPr>
            <p:spPr>
              <a:xfrm>
                <a:off x="4327622" y="3143149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28" y="75753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6" name="object 63">
                <a:extLst>
                  <a:ext uri="{FF2B5EF4-FFF2-40B4-BE49-F238E27FC236}">
                    <a16:creationId xmlns:a16="http://schemas.microsoft.com/office/drawing/2014/main" id="{0F586053-1E9F-4F70-8ABA-2E9E303DBA15}"/>
                  </a:ext>
                </a:extLst>
              </p:cNvPr>
              <p:cNvSpPr/>
              <p:nvPr/>
            </p:nvSpPr>
            <p:spPr>
              <a:xfrm>
                <a:off x="4327624" y="3191518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29" y="75753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7" name="object 64">
                <a:extLst>
                  <a:ext uri="{FF2B5EF4-FFF2-40B4-BE49-F238E27FC236}">
                    <a16:creationId xmlns:a16="http://schemas.microsoft.com/office/drawing/2014/main" id="{90ACE35F-A2C5-4FEB-9E31-1E2A869D3F09}"/>
                  </a:ext>
                </a:extLst>
              </p:cNvPr>
              <p:cNvSpPr/>
              <p:nvPr/>
            </p:nvSpPr>
            <p:spPr>
              <a:xfrm>
                <a:off x="4327625" y="3239889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30" y="75753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8" name="object 65">
                <a:extLst>
                  <a:ext uri="{FF2B5EF4-FFF2-40B4-BE49-F238E27FC236}">
                    <a16:creationId xmlns:a16="http://schemas.microsoft.com/office/drawing/2014/main" id="{1C2E9366-2D7C-4269-8254-69B52DE0BBF9}"/>
                  </a:ext>
                </a:extLst>
              </p:cNvPr>
              <p:cNvSpPr/>
              <p:nvPr/>
            </p:nvSpPr>
            <p:spPr>
              <a:xfrm>
                <a:off x="4327627" y="3288254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31" y="757538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9" name="object 66">
                <a:extLst>
                  <a:ext uri="{FF2B5EF4-FFF2-40B4-BE49-F238E27FC236}">
                    <a16:creationId xmlns:a16="http://schemas.microsoft.com/office/drawing/2014/main" id="{97BE7F2F-8AD3-48C7-969C-B1BAAE1FFA01}"/>
                  </a:ext>
                </a:extLst>
              </p:cNvPr>
              <p:cNvSpPr/>
              <p:nvPr/>
            </p:nvSpPr>
            <p:spPr>
              <a:xfrm>
                <a:off x="4327628" y="3336626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32" y="75753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0" name="object 67">
                <a:extLst>
                  <a:ext uri="{FF2B5EF4-FFF2-40B4-BE49-F238E27FC236}">
                    <a16:creationId xmlns:a16="http://schemas.microsoft.com/office/drawing/2014/main" id="{F8DEEDA7-CC42-4740-A98C-DE670F8068B9}"/>
                  </a:ext>
                </a:extLst>
              </p:cNvPr>
              <p:cNvSpPr/>
              <p:nvPr/>
            </p:nvSpPr>
            <p:spPr>
              <a:xfrm>
                <a:off x="4327630" y="3384997"/>
                <a:ext cx="554990" cy="729615"/>
              </a:xfrm>
              <a:custGeom>
                <a:avLst/>
                <a:gdLst/>
                <a:ahLst/>
                <a:cxnLst/>
                <a:rect l="l" t="t" r="r" b="b"/>
                <a:pathLst>
                  <a:path w="554989" h="729614">
                    <a:moveTo>
                      <a:pt x="0" y="0"/>
                    </a:moveTo>
                    <a:lnTo>
                      <a:pt x="554408" y="729102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1" name="object 68">
                <a:extLst>
                  <a:ext uri="{FF2B5EF4-FFF2-40B4-BE49-F238E27FC236}">
                    <a16:creationId xmlns:a16="http://schemas.microsoft.com/office/drawing/2014/main" id="{65DA5B62-565B-4094-B057-41C89F4EAF2C}"/>
                  </a:ext>
                </a:extLst>
              </p:cNvPr>
              <p:cNvSpPr/>
              <p:nvPr/>
            </p:nvSpPr>
            <p:spPr>
              <a:xfrm>
                <a:off x="4327632" y="3433368"/>
                <a:ext cx="518159" cy="681355"/>
              </a:xfrm>
              <a:custGeom>
                <a:avLst/>
                <a:gdLst/>
                <a:ahLst/>
                <a:cxnLst/>
                <a:rect l="l" t="t" r="r" b="b"/>
                <a:pathLst>
                  <a:path w="518160" h="681354">
                    <a:moveTo>
                      <a:pt x="0" y="0"/>
                    </a:moveTo>
                    <a:lnTo>
                      <a:pt x="517627" y="68073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2" name="object 69">
                <a:extLst>
                  <a:ext uri="{FF2B5EF4-FFF2-40B4-BE49-F238E27FC236}">
                    <a16:creationId xmlns:a16="http://schemas.microsoft.com/office/drawing/2014/main" id="{E57D9FAC-A9FA-4AB6-B908-D7687AB29E4D}"/>
                  </a:ext>
                </a:extLst>
              </p:cNvPr>
              <p:cNvSpPr/>
              <p:nvPr/>
            </p:nvSpPr>
            <p:spPr>
              <a:xfrm>
                <a:off x="4327633" y="3481733"/>
                <a:ext cx="481330" cy="632460"/>
              </a:xfrm>
              <a:custGeom>
                <a:avLst/>
                <a:gdLst/>
                <a:ahLst/>
                <a:cxnLst/>
                <a:rect l="l" t="t" r="r" b="b"/>
                <a:pathLst>
                  <a:path w="481329" h="632460">
                    <a:moveTo>
                      <a:pt x="0" y="0"/>
                    </a:moveTo>
                    <a:lnTo>
                      <a:pt x="480850" y="63236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3" name="object 70">
                <a:extLst>
                  <a:ext uri="{FF2B5EF4-FFF2-40B4-BE49-F238E27FC236}">
                    <a16:creationId xmlns:a16="http://schemas.microsoft.com/office/drawing/2014/main" id="{032CD16D-3ED4-40DD-A3A6-2B5D863BF72E}"/>
                  </a:ext>
                </a:extLst>
              </p:cNvPr>
              <p:cNvSpPr/>
              <p:nvPr/>
            </p:nvSpPr>
            <p:spPr>
              <a:xfrm>
                <a:off x="4327635" y="3530104"/>
                <a:ext cx="444500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w="444500" h="584200">
                    <a:moveTo>
                      <a:pt x="0" y="0"/>
                    </a:moveTo>
                    <a:lnTo>
                      <a:pt x="444069" y="58399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4" name="object 71">
                <a:extLst>
                  <a:ext uri="{FF2B5EF4-FFF2-40B4-BE49-F238E27FC236}">
                    <a16:creationId xmlns:a16="http://schemas.microsoft.com/office/drawing/2014/main" id="{77D8D176-D57F-40A0-9894-2480EA88B944}"/>
                  </a:ext>
                </a:extLst>
              </p:cNvPr>
              <p:cNvSpPr/>
              <p:nvPr/>
            </p:nvSpPr>
            <p:spPr>
              <a:xfrm>
                <a:off x="4327637" y="3578476"/>
                <a:ext cx="407670" cy="535940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535939">
                    <a:moveTo>
                      <a:pt x="0" y="0"/>
                    </a:moveTo>
                    <a:lnTo>
                      <a:pt x="407287" y="53562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5" name="object 72">
                <a:extLst>
                  <a:ext uri="{FF2B5EF4-FFF2-40B4-BE49-F238E27FC236}">
                    <a16:creationId xmlns:a16="http://schemas.microsoft.com/office/drawing/2014/main" id="{858846C4-BF11-4D68-AB97-509A2D617865}"/>
                  </a:ext>
                </a:extLst>
              </p:cNvPr>
              <p:cNvSpPr/>
              <p:nvPr/>
            </p:nvSpPr>
            <p:spPr>
              <a:xfrm>
                <a:off x="4327638" y="3626840"/>
                <a:ext cx="370840" cy="487680"/>
              </a:xfrm>
              <a:custGeom>
                <a:avLst/>
                <a:gdLst/>
                <a:ahLst/>
                <a:cxnLst/>
                <a:rect l="l" t="t" r="r" b="b"/>
                <a:pathLst>
                  <a:path w="370839" h="487679">
                    <a:moveTo>
                      <a:pt x="0" y="0"/>
                    </a:moveTo>
                    <a:lnTo>
                      <a:pt x="370511" y="48725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6" name="object 73">
                <a:extLst>
                  <a:ext uri="{FF2B5EF4-FFF2-40B4-BE49-F238E27FC236}">
                    <a16:creationId xmlns:a16="http://schemas.microsoft.com/office/drawing/2014/main" id="{77B4E8E7-AA8C-4D3B-B697-BFD90B4BD707}"/>
                  </a:ext>
                </a:extLst>
              </p:cNvPr>
              <p:cNvSpPr/>
              <p:nvPr/>
            </p:nvSpPr>
            <p:spPr>
              <a:xfrm>
                <a:off x="4327640" y="3676255"/>
                <a:ext cx="333375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438150">
                    <a:moveTo>
                      <a:pt x="0" y="0"/>
                    </a:moveTo>
                    <a:lnTo>
                      <a:pt x="332943" y="43784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7" name="object 74">
                <a:extLst>
                  <a:ext uri="{FF2B5EF4-FFF2-40B4-BE49-F238E27FC236}">
                    <a16:creationId xmlns:a16="http://schemas.microsoft.com/office/drawing/2014/main" id="{32E1F5A9-2F55-4611-946C-2CDFFAF50E5C}"/>
                  </a:ext>
                </a:extLst>
              </p:cNvPr>
              <p:cNvSpPr/>
              <p:nvPr/>
            </p:nvSpPr>
            <p:spPr>
              <a:xfrm>
                <a:off x="4327641" y="3725651"/>
                <a:ext cx="295910" cy="388620"/>
              </a:xfrm>
              <a:custGeom>
                <a:avLst/>
                <a:gdLst/>
                <a:ahLst/>
                <a:cxnLst/>
                <a:rect l="l" t="t" r="r" b="b"/>
                <a:pathLst>
                  <a:path w="295910" h="388620">
                    <a:moveTo>
                      <a:pt x="0" y="0"/>
                    </a:moveTo>
                    <a:lnTo>
                      <a:pt x="295375" y="38844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8" name="object 75">
                <a:extLst>
                  <a:ext uri="{FF2B5EF4-FFF2-40B4-BE49-F238E27FC236}">
                    <a16:creationId xmlns:a16="http://schemas.microsoft.com/office/drawing/2014/main" id="{38501D18-8A32-41E7-8595-E9683AAA34C2}"/>
                  </a:ext>
                </a:extLst>
              </p:cNvPr>
              <p:cNvSpPr/>
              <p:nvPr/>
            </p:nvSpPr>
            <p:spPr>
              <a:xfrm>
                <a:off x="4327643" y="3775059"/>
                <a:ext cx="258445" cy="339090"/>
              </a:xfrm>
              <a:custGeom>
                <a:avLst/>
                <a:gdLst/>
                <a:ahLst/>
                <a:cxnLst/>
                <a:rect l="l" t="t" r="r" b="b"/>
                <a:pathLst>
                  <a:path w="258445" h="339089">
                    <a:moveTo>
                      <a:pt x="0" y="0"/>
                    </a:moveTo>
                    <a:lnTo>
                      <a:pt x="257811" y="339040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9" name="object 76">
                <a:extLst>
                  <a:ext uri="{FF2B5EF4-FFF2-40B4-BE49-F238E27FC236}">
                    <a16:creationId xmlns:a16="http://schemas.microsoft.com/office/drawing/2014/main" id="{43B30092-F2A7-4B45-A48C-B4C1F251584A}"/>
                  </a:ext>
                </a:extLst>
              </p:cNvPr>
              <p:cNvSpPr/>
              <p:nvPr/>
            </p:nvSpPr>
            <p:spPr>
              <a:xfrm>
                <a:off x="4327644" y="3824468"/>
                <a:ext cx="220345" cy="290195"/>
              </a:xfrm>
              <a:custGeom>
                <a:avLst/>
                <a:gdLst/>
                <a:ahLst/>
                <a:cxnLst/>
                <a:rect l="l" t="t" r="r" b="b"/>
                <a:pathLst>
                  <a:path w="220345" h="290195">
                    <a:moveTo>
                      <a:pt x="0" y="0"/>
                    </a:moveTo>
                    <a:lnTo>
                      <a:pt x="220239" y="28963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0" name="object 77">
                <a:extLst>
                  <a:ext uri="{FF2B5EF4-FFF2-40B4-BE49-F238E27FC236}">
                    <a16:creationId xmlns:a16="http://schemas.microsoft.com/office/drawing/2014/main" id="{D44C0D29-B313-4E18-860C-0A005C372491}"/>
                  </a:ext>
                </a:extLst>
              </p:cNvPr>
              <p:cNvSpPr/>
              <p:nvPr/>
            </p:nvSpPr>
            <p:spPr>
              <a:xfrm>
                <a:off x="4327646" y="3873862"/>
                <a:ext cx="182880" cy="240665"/>
              </a:xfrm>
              <a:custGeom>
                <a:avLst/>
                <a:gdLst/>
                <a:ahLst/>
                <a:cxnLst/>
                <a:rect l="l" t="t" r="r" b="b"/>
                <a:pathLst>
                  <a:path w="182879" h="240664">
                    <a:moveTo>
                      <a:pt x="0" y="0"/>
                    </a:moveTo>
                    <a:lnTo>
                      <a:pt x="182680" y="24023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1" name="object 78">
                <a:extLst>
                  <a:ext uri="{FF2B5EF4-FFF2-40B4-BE49-F238E27FC236}">
                    <a16:creationId xmlns:a16="http://schemas.microsoft.com/office/drawing/2014/main" id="{4C50DB80-2BB4-4004-9D9B-DECA226FCF9F}"/>
                  </a:ext>
                </a:extLst>
              </p:cNvPr>
              <p:cNvSpPr/>
              <p:nvPr/>
            </p:nvSpPr>
            <p:spPr>
              <a:xfrm>
                <a:off x="4327647" y="3923272"/>
                <a:ext cx="145415" cy="191135"/>
              </a:xfrm>
              <a:custGeom>
                <a:avLst/>
                <a:gdLst/>
                <a:ahLst/>
                <a:cxnLst/>
                <a:rect l="l" t="t" r="r" b="b"/>
                <a:pathLst>
                  <a:path w="145414" h="191135">
                    <a:moveTo>
                      <a:pt x="0" y="0"/>
                    </a:moveTo>
                    <a:lnTo>
                      <a:pt x="145107" y="19082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2" name="object 79">
                <a:extLst>
                  <a:ext uri="{FF2B5EF4-FFF2-40B4-BE49-F238E27FC236}">
                    <a16:creationId xmlns:a16="http://schemas.microsoft.com/office/drawing/2014/main" id="{73276BE3-4CA3-439A-A158-55856B6B6146}"/>
                  </a:ext>
                </a:extLst>
              </p:cNvPr>
              <p:cNvSpPr/>
              <p:nvPr/>
            </p:nvSpPr>
            <p:spPr>
              <a:xfrm>
                <a:off x="4327649" y="3972665"/>
                <a:ext cx="107950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141604">
                    <a:moveTo>
                      <a:pt x="0" y="0"/>
                    </a:moveTo>
                    <a:lnTo>
                      <a:pt x="107548" y="14143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3" name="object 80">
                <a:extLst>
                  <a:ext uri="{FF2B5EF4-FFF2-40B4-BE49-F238E27FC236}">
                    <a16:creationId xmlns:a16="http://schemas.microsoft.com/office/drawing/2014/main" id="{C753BD3C-13CB-4F7A-B8DD-34FE773A8443}"/>
                  </a:ext>
                </a:extLst>
              </p:cNvPr>
              <p:cNvSpPr/>
              <p:nvPr/>
            </p:nvSpPr>
            <p:spPr>
              <a:xfrm>
                <a:off x="4327650" y="4022074"/>
                <a:ext cx="70485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92075">
                    <a:moveTo>
                      <a:pt x="0" y="0"/>
                    </a:moveTo>
                    <a:lnTo>
                      <a:pt x="69977" y="9202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4" name="object 81">
                <a:extLst>
                  <a:ext uri="{FF2B5EF4-FFF2-40B4-BE49-F238E27FC236}">
                    <a16:creationId xmlns:a16="http://schemas.microsoft.com/office/drawing/2014/main" id="{878E78CD-EBF2-4D7D-8901-D7783B4EDFE1}"/>
                  </a:ext>
                </a:extLst>
              </p:cNvPr>
              <p:cNvSpPr/>
              <p:nvPr/>
            </p:nvSpPr>
            <p:spPr>
              <a:xfrm>
                <a:off x="4327652" y="4071474"/>
                <a:ext cx="33020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43179">
                    <a:moveTo>
                      <a:pt x="0" y="0"/>
                    </a:moveTo>
                    <a:lnTo>
                      <a:pt x="32412" y="4262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5" name="object 82">
                <a:extLst>
                  <a:ext uri="{FF2B5EF4-FFF2-40B4-BE49-F238E27FC236}">
                    <a16:creationId xmlns:a16="http://schemas.microsoft.com/office/drawing/2014/main" id="{4E511D99-8DAE-46EB-A02C-16CBA9F952A0}"/>
                  </a:ext>
                </a:extLst>
              </p:cNvPr>
              <p:cNvSpPr/>
              <p:nvPr/>
            </p:nvSpPr>
            <p:spPr>
              <a:xfrm>
                <a:off x="6905053" y="3144658"/>
                <a:ext cx="226060" cy="297180"/>
              </a:xfrm>
              <a:custGeom>
                <a:avLst/>
                <a:gdLst/>
                <a:ahLst/>
                <a:cxnLst/>
                <a:rect l="l" t="t" r="r" b="b"/>
                <a:pathLst>
                  <a:path w="226059" h="297180">
                    <a:moveTo>
                      <a:pt x="0" y="0"/>
                    </a:moveTo>
                    <a:lnTo>
                      <a:pt x="225801" y="29694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6" name="object 83">
                <a:extLst>
                  <a:ext uri="{FF2B5EF4-FFF2-40B4-BE49-F238E27FC236}">
                    <a16:creationId xmlns:a16="http://schemas.microsoft.com/office/drawing/2014/main" id="{C2D4794A-955E-47FF-828F-1CC253EDD7DD}"/>
                  </a:ext>
                </a:extLst>
              </p:cNvPr>
              <p:cNvSpPr/>
              <p:nvPr/>
            </p:nvSpPr>
            <p:spPr>
              <a:xfrm>
                <a:off x="6868272" y="3144658"/>
                <a:ext cx="262890" cy="345440"/>
              </a:xfrm>
              <a:custGeom>
                <a:avLst/>
                <a:gdLst/>
                <a:ahLst/>
                <a:cxnLst/>
                <a:rect l="l" t="t" r="r" b="b"/>
                <a:pathLst>
                  <a:path w="262890" h="345439">
                    <a:moveTo>
                      <a:pt x="0" y="0"/>
                    </a:moveTo>
                    <a:lnTo>
                      <a:pt x="262584" y="34531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7" name="object 84">
                <a:extLst>
                  <a:ext uri="{FF2B5EF4-FFF2-40B4-BE49-F238E27FC236}">
                    <a16:creationId xmlns:a16="http://schemas.microsoft.com/office/drawing/2014/main" id="{396A0DF5-42CB-49D4-8D86-A65588440047}"/>
                  </a:ext>
                </a:extLst>
              </p:cNvPr>
              <p:cNvSpPr/>
              <p:nvPr/>
            </p:nvSpPr>
            <p:spPr>
              <a:xfrm>
                <a:off x="6941834" y="3144658"/>
                <a:ext cx="189230" cy="248920"/>
              </a:xfrm>
              <a:custGeom>
                <a:avLst/>
                <a:gdLst/>
                <a:ahLst/>
                <a:cxnLst/>
                <a:rect l="l" t="t" r="r" b="b"/>
                <a:pathLst>
                  <a:path w="189229" h="248919">
                    <a:moveTo>
                      <a:pt x="0" y="0"/>
                    </a:moveTo>
                    <a:lnTo>
                      <a:pt x="189017" y="24857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8" name="object 85">
                <a:extLst>
                  <a:ext uri="{FF2B5EF4-FFF2-40B4-BE49-F238E27FC236}">
                    <a16:creationId xmlns:a16="http://schemas.microsoft.com/office/drawing/2014/main" id="{3A7E8492-8055-402C-B1E6-6402B73BD978}"/>
                  </a:ext>
                </a:extLst>
              </p:cNvPr>
              <p:cNvSpPr/>
              <p:nvPr/>
            </p:nvSpPr>
            <p:spPr>
              <a:xfrm>
                <a:off x="6978613" y="3144657"/>
                <a:ext cx="152400" cy="20066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200660">
                    <a:moveTo>
                      <a:pt x="0" y="0"/>
                    </a:moveTo>
                    <a:lnTo>
                      <a:pt x="152235" y="20019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9" name="object 86">
                <a:extLst>
                  <a:ext uri="{FF2B5EF4-FFF2-40B4-BE49-F238E27FC236}">
                    <a16:creationId xmlns:a16="http://schemas.microsoft.com/office/drawing/2014/main" id="{5BCAC9BE-36BB-41B2-AAD0-8E35ABD91743}"/>
                  </a:ext>
                </a:extLst>
              </p:cNvPr>
              <p:cNvSpPr/>
              <p:nvPr/>
            </p:nvSpPr>
            <p:spPr>
              <a:xfrm>
                <a:off x="7015390" y="3144658"/>
                <a:ext cx="11557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15570" h="152400">
                    <a:moveTo>
                      <a:pt x="0" y="0"/>
                    </a:moveTo>
                    <a:lnTo>
                      <a:pt x="115454" y="151831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0" name="object 87">
                <a:extLst>
                  <a:ext uri="{FF2B5EF4-FFF2-40B4-BE49-F238E27FC236}">
                    <a16:creationId xmlns:a16="http://schemas.microsoft.com/office/drawing/2014/main" id="{502F018B-8133-444B-A7AF-4C51AF2C1486}"/>
                  </a:ext>
                </a:extLst>
              </p:cNvPr>
              <p:cNvSpPr/>
              <p:nvPr/>
            </p:nvSpPr>
            <p:spPr>
              <a:xfrm>
                <a:off x="7052169" y="3144657"/>
                <a:ext cx="78740" cy="103505"/>
              </a:xfrm>
              <a:custGeom>
                <a:avLst/>
                <a:gdLst/>
                <a:ahLst/>
                <a:cxnLst/>
                <a:rect l="l" t="t" r="r" b="b"/>
                <a:pathLst>
                  <a:path w="78740" h="103505">
                    <a:moveTo>
                      <a:pt x="0" y="0"/>
                    </a:moveTo>
                    <a:lnTo>
                      <a:pt x="78672" y="10346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1" name="object 88">
                <a:extLst>
                  <a:ext uri="{FF2B5EF4-FFF2-40B4-BE49-F238E27FC236}">
                    <a16:creationId xmlns:a16="http://schemas.microsoft.com/office/drawing/2014/main" id="{C71D47E6-6CF2-4D44-81C3-8F7962F4E7E3}"/>
                  </a:ext>
                </a:extLst>
              </p:cNvPr>
              <p:cNvSpPr/>
              <p:nvPr/>
            </p:nvSpPr>
            <p:spPr>
              <a:xfrm>
                <a:off x="7088950" y="3144657"/>
                <a:ext cx="41910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41909" h="55244">
                    <a:moveTo>
                      <a:pt x="0" y="0"/>
                    </a:moveTo>
                    <a:lnTo>
                      <a:pt x="41888" y="5508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2" name="object 89">
                <a:extLst>
                  <a:ext uri="{FF2B5EF4-FFF2-40B4-BE49-F238E27FC236}">
                    <a16:creationId xmlns:a16="http://schemas.microsoft.com/office/drawing/2014/main" id="{5E08D0D0-EC54-4A6F-9AC6-D55A39CB2CC0}"/>
                  </a:ext>
                </a:extLst>
              </p:cNvPr>
              <p:cNvSpPr/>
              <p:nvPr/>
            </p:nvSpPr>
            <p:spPr>
              <a:xfrm>
                <a:off x="6831496" y="3144658"/>
                <a:ext cx="29972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299720" h="393700">
                    <a:moveTo>
                      <a:pt x="0" y="0"/>
                    </a:moveTo>
                    <a:lnTo>
                      <a:pt x="299363" y="393684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3" name="object 90">
                <a:extLst>
                  <a:ext uri="{FF2B5EF4-FFF2-40B4-BE49-F238E27FC236}">
                    <a16:creationId xmlns:a16="http://schemas.microsoft.com/office/drawing/2014/main" id="{4A3B7C2A-0187-4445-AC9F-C5E979B69FEE}"/>
                  </a:ext>
                </a:extLst>
              </p:cNvPr>
              <p:cNvSpPr/>
              <p:nvPr/>
            </p:nvSpPr>
            <p:spPr>
              <a:xfrm>
                <a:off x="6794716" y="3144658"/>
                <a:ext cx="336550" cy="442595"/>
              </a:xfrm>
              <a:custGeom>
                <a:avLst/>
                <a:gdLst/>
                <a:ahLst/>
                <a:cxnLst/>
                <a:rect l="l" t="t" r="r" b="b"/>
                <a:pathLst>
                  <a:path w="336550" h="442595">
                    <a:moveTo>
                      <a:pt x="0" y="0"/>
                    </a:moveTo>
                    <a:lnTo>
                      <a:pt x="336147" y="442057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4" name="object 91">
                <a:extLst>
                  <a:ext uri="{FF2B5EF4-FFF2-40B4-BE49-F238E27FC236}">
                    <a16:creationId xmlns:a16="http://schemas.microsoft.com/office/drawing/2014/main" id="{0ADAA056-2F4C-49D7-84B1-E2A6E8E9F5E8}"/>
                  </a:ext>
                </a:extLst>
              </p:cNvPr>
              <p:cNvSpPr/>
              <p:nvPr/>
            </p:nvSpPr>
            <p:spPr>
              <a:xfrm>
                <a:off x="6757934" y="3144657"/>
                <a:ext cx="37338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373379" h="490854">
                    <a:moveTo>
                      <a:pt x="0" y="0"/>
                    </a:moveTo>
                    <a:lnTo>
                      <a:pt x="372931" y="490431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5" name="object 92">
                <a:extLst>
                  <a:ext uri="{FF2B5EF4-FFF2-40B4-BE49-F238E27FC236}">
                    <a16:creationId xmlns:a16="http://schemas.microsoft.com/office/drawing/2014/main" id="{8622CB28-EBA7-414C-99F1-CCEF77B10A88}"/>
                  </a:ext>
                </a:extLst>
              </p:cNvPr>
              <p:cNvSpPr/>
              <p:nvPr/>
            </p:nvSpPr>
            <p:spPr>
              <a:xfrm>
                <a:off x="6721159" y="3144658"/>
                <a:ext cx="410209" cy="539115"/>
              </a:xfrm>
              <a:custGeom>
                <a:avLst/>
                <a:gdLst/>
                <a:ahLst/>
                <a:cxnLst/>
                <a:rect l="l" t="t" r="r" b="b"/>
                <a:pathLst>
                  <a:path w="410209" h="539114">
                    <a:moveTo>
                      <a:pt x="0" y="0"/>
                    </a:moveTo>
                    <a:lnTo>
                      <a:pt x="409709" y="53879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6" name="object 93">
                <a:extLst>
                  <a:ext uri="{FF2B5EF4-FFF2-40B4-BE49-F238E27FC236}">
                    <a16:creationId xmlns:a16="http://schemas.microsoft.com/office/drawing/2014/main" id="{4A2190D8-7565-4D4F-A2AE-72B87EFC694F}"/>
                  </a:ext>
                </a:extLst>
              </p:cNvPr>
              <p:cNvSpPr/>
              <p:nvPr/>
            </p:nvSpPr>
            <p:spPr>
              <a:xfrm>
                <a:off x="6684378" y="3144657"/>
                <a:ext cx="447040" cy="587375"/>
              </a:xfrm>
              <a:custGeom>
                <a:avLst/>
                <a:gdLst/>
                <a:ahLst/>
                <a:cxnLst/>
                <a:rect l="l" t="t" r="r" b="b"/>
                <a:pathLst>
                  <a:path w="447040" h="587375">
                    <a:moveTo>
                      <a:pt x="0" y="0"/>
                    </a:moveTo>
                    <a:lnTo>
                      <a:pt x="446493" y="58717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7" name="object 94">
                <a:extLst>
                  <a:ext uri="{FF2B5EF4-FFF2-40B4-BE49-F238E27FC236}">
                    <a16:creationId xmlns:a16="http://schemas.microsoft.com/office/drawing/2014/main" id="{687DD179-5826-4A3E-83A6-5EFAD4963658}"/>
                  </a:ext>
                </a:extLst>
              </p:cNvPr>
              <p:cNvSpPr/>
              <p:nvPr/>
            </p:nvSpPr>
            <p:spPr>
              <a:xfrm>
                <a:off x="6647597" y="3144657"/>
                <a:ext cx="483870" cy="635635"/>
              </a:xfrm>
              <a:custGeom>
                <a:avLst/>
                <a:gdLst/>
                <a:ahLst/>
                <a:cxnLst/>
                <a:rect l="l" t="t" r="r" b="b"/>
                <a:pathLst>
                  <a:path w="483870" h="635635">
                    <a:moveTo>
                      <a:pt x="0" y="0"/>
                    </a:moveTo>
                    <a:lnTo>
                      <a:pt x="483277" y="63554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8" name="object 95">
                <a:extLst>
                  <a:ext uri="{FF2B5EF4-FFF2-40B4-BE49-F238E27FC236}">
                    <a16:creationId xmlns:a16="http://schemas.microsoft.com/office/drawing/2014/main" id="{65518DC3-68B4-4A7D-9CE7-531094AABE0E}"/>
                  </a:ext>
                </a:extLst>
              </p:cNvPr>
              <p:cNvSpPr/>
              <p:nvPr/>
            </p:nvSpPr>
            <p:spPr>
              <a:xfrm>
                <a:off x="6610816" y="3144658"/>
                <a:ext cx="520065" cy="684530"/>
              </a:xfrm>
              <a:custGeom>
                <a:avLst/>
                <a:gdLst/>
                <a:ahLst/>
                <a:cxnLst/>
                <a:rect l="l" t="t" r="r" b="b"/>
                <a:pathLst>
                  <a:path w="520065" h="684529">
                    <a:moveTo>
                      <a:pt x="0" y="0"/>
                    </a:moveTo>
                    <a:lnTo>
                      <a:pt x="520061" y="68391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9" name="object 96">
                <a:extLst>
                  <a:ext uri="{FF2B5EF4-FFF2-40B4-BE49-F238E27FC236}">
                    <a16:creationId xmlns:a16="http://schemas.microsoft.com/office/drawing/2014/main" id="{83D6B794-F1FD-4D28-BB48-8BB6255E5269}"/>
                  </a:ext>
                </a:extLst>
              </p:cNvPr>
              <p:cNvSpPr/>
              <p:nvPr/>
            </p:nvSpPr>
            <p:spPr>
              <a:xfrm>
                <a:off x="6574041" y="3144657"/>
                <a:ext cx="556895" cy="732790"/>
              </a:xfrm>
              <a:custGeom>
                <a:avLst/>
                <a:gdLst/>
                <a:ahLst/>
                <a:cxnLst/>
                <a:rect l="l" t="t" r="r" b="b"/>
                <a:pathLst>
                  <a:path w="556895" h="732789">
                    <a:moveTo>
                      <a:pt x="0" y="0"/>
                    </a:moveTo>
                    <a:lnTo>
                      <a:pt x="556839" y="73228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0" name="object 97">
                <a:extLst>
                  <a:ext uri="{FF2B5EF4-FFF2-40B4-BE49-F238E27FC236}">
                    <a16:creationId xmlns:a16="http://schemas.microsoft.com/office/drawing/2014/main" id="{5C4B4FB5-57EE-4386-8F5E-DB45884314AD}"/>
                  </a:ext>
                </a:extLst>
              </p:cNvPr>
              <p:cNvSpPr/>
              <p:nvPr/>
            </p:nvSpPr>
            <p:spPr>
              <a:xfrm>
                <a:off x="6554841" y="3167778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42" y="75753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1" name="object 98">
                <a:extLst>
                  <a:ext uri="{FF2B5EF4-FFF2-40B4-BE49-F238E27FC236}">
                    <a16:creationId xmlns:a16="http://schemas.microsoft.com/office/drawing/2014/main" id="{D10DCD03-72CE-4D27-A0E6-0BF37AFE73FF}"/>
                  </a:ext>
                </a:extLst>
              </p:cNvPr>
              <p:cNvSpPr/>
              <p:nvPr/>
            </p:nvSpPr>
            <p:spPr>
              <a:xfrm>
                <a:off x="6554843" y="3216151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43" y="75753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2" name="object 99">
                <a:extLst>
                  <a:ext uri="{FF2B5EF4-FFF2-40B4-BE49-F238E27FC236}">
                    <a16:creationId xmlns:a16="http://schemas.microsoft.com/office/drawing/2014/main" id="{B12D32DA-7942-44F4-AB67-3F7B9A5F2F2B}"/>
                  </a:ext>
                </a:extLst>
              </p:cNvPr>
              <p:cNvSpPr/>
              <p:nvPr/>
            </p:nvSpPr>
            <p:spPr>
              <a:xfrm>
                <a:off x="6554846" y="3264521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43" y="757538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3" name="object 100">
                <a:extLst>
                  <a:ext uri="{FF2B5EF4-FFF2-40B4-BE49-F238E27FC236}">
                    <a16:creationId xmlns:a16="http://schemas.microsoft.com/office/drawing/2014/main" id="{065EB04F-B319-4160-BF17-7D19292C6D07}"/>
                  </a:ext>
                </a:extLst>
              </p:cNvPr>
              <p:cNvSpPr/>
              <p:nvPr/>
            </p:nvSpPr>
            <p:spPr>
              <a:xfrm>
                <a:off x="6554848" y="3312890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44" y="75753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4" name="object 101">
                <a:extLst>
                  <a:ext uri="{FF2B5EF4-FFF2-40B4-BE49-F238E27FC236}">
                    <a16:creationId xmlns:a16="http://schemas.microsoft.com/office/drawing/2014/main" id="{0057D538-75BE-4D19-94AD-681D87937772}"/>
                  </a:ext>
                </a:extLst>
              </p:cNvPr>
              <p:cNvSpPr/>
              <p:nvPr/>
            </p:nvSpPr>
            <p:spPr>
              <a:xfrm>
                <a:off x="6554851" y="3361260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44" y="75753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5" name="object 102">
                <a:extLst>
                  <a:ext uri="{FF2B5EF4-FFF2-40B4-BE49-F238E27FC236}">
                    <a16:creationId xmlns:a16="http://schemas.microsoft.com/office/drawing/2014/main" id="{852F1D6B-EA11-4035-92D6-CD77FE11AD6D}"/>
                  </a:ext>
                </a:extLst>
              </p:cNvPr>
              <p:cNvSpPr/>
              <p:nvPr/>
            </p:nvSpPr>
            <p:spPr>
              <a:xfrm>
                <a:off x="6554853" y="3409632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45" y="75754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6" name="object 103">
                <a:extLst>
                  <a:ext uri="{FF2B5EF4-FFF2-40B4-BE49-F238E27FC236}">
                    <a16:creationId xmlns:a16="http://schemas.microsoft.com/office/drawing/2014/main" id="{158942BE-4CEA-4CC5-83C5-CAC83E31DE7F}"/>
                  </a:ext>
                </a:extLst>
              </p:cNvPr>
              <p:cNvSpPr/>
              <p:nvPr/>
            </p:nvSpPr>
            <p:spPr>
              <a:xfrm>
                <a:off x="6554856" y="3458005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45" y="757541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7" name="object 104">
                <a:extLst>
                  <a:ext uri="{FF2B5EF4-FFF2-40B4-BE49-F238E27FC236}">
                    <a16:creationId xmlns:a16="http://schemas.microsoft.com/office/drawing/2014/main" id="{8AC4FDD4-9927-448D-8C82-65C7908A7A0F}"/>
                  </a:ext>
                </a:extLst>
              </p:cNvPr>
              <p:cNvSpPr/>
              <p:nvPr/>
            </p:nvSpPr>
            <p:spPr>
              <a:xfrm>
                <a:off x="6554858" y="3506371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46" y="75754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8" name="object 105">
                <a:extLst>
                  <a:ext uri="{FF2B5EF4-FFF2-40B4-BE49-F238E27FC236}">
                    <a16:creationId xmlns:a16="http://schemas.microsoft.com/office/drawing/2014/main" id="{7BF2DAEB-CE71-4916-BF73-AF063CAE18E9}"/>
                  </a:ext>
                </a:extLst>
              </p:cNvPr>
              <p:cNvSpPr/>
              <p:nvPr/>
            </p:nvSpPr>
            <p:spPr>
              <a:xfrm>
                <a:off x="6554861" y="3554743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46" y="75754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9" name="object 106">
                <a:extLst>
                  <a:ext uri="{FF2B5EF4-FFF2-40B4-BE49-F238E27FC236}">
                    <a16:creationId xmlns:a16="http://schemas.microsoft.com/office/drawing/2014/main" id="{665D3662-CB17-462D-A4D5-B1B594687C31}"/>
                  </a:ext>
                </a:extLst>
              </p:cNvPr>
              <p:cNvSpPr/>
              <p:nvPr/>
            </p:nvSpPr>
            <p:spPr>
              <a:xfrm>
                <a:off x="6554863" y="3603115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47" y="757543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0" name="object 107">
                <a:extLst>
                  <a:ext uri="{FF2B5EF4-FFF2-40B4-BE49-F238E27FC236}">
                    <a16:creationId xmlns:a16="http://schemas.microsoft.com/office/drawing/2014/main" id="{D0A1E9E1-A8D6-4231-BF40-F5BD0468A000}"/>
                  </a:ext>
                </a:extLst>
              </p:cNvPr>
              <p:cNvSpPr/>
              <p:nvPr/>
            </p:nvSpPr>
            <p:spPr>
              <a:xfrm>
                <a:off x="6554866" y="3651488"/>
                <a:ext cx="554990" cy="729615"/>
              </a:xfrm>
              <a:custGeom>
                <a:avLst/>
                <a:gdLst/>
                <a:ahLst/>
                <a:cxnLst/>
                <a:rect l="l" t="t" r="r" b="b"/>
                <a:pathLst>
                  <a:path w="554990" h="729614">
                    <a:moveTo>
                      <a:pt x="0" y="0"/>
                    </a:moveTo>
                    <a:lnTo>
                      <a:pt x="554511" y="72922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1" name="object 108">
                <a:extLst>
                  <a:ext uri="{FF2B5EF4-FFF2-40B4-BE49-F238E27FC236}">
                    <a16:creationId xmlns:a16="http://schemas.microsoft.com/office/drawing/2014/main" id="{DCD55CE6-97B5-4AF1-B9A4-29AF420A8FEB}"/>
                  </a:ext>
                </a:extLst>
              </p:cNvPr>
              <p:cNvSpPr/>
              <p:nvPr/>
            </p:nvSpPr>
            <p:spPr>
              <a:xfrm>
                <a:off x="6554868" y="3699854"/>
                <a:ext cx="518159" cy="681355"/>
              </a:xfrm>
              <a:custGeom>
                <a:avLst/>
                <a:gdLst/>
                <a:ahLst/>
                <a:cxnLst/>
                <a:rect l="l" t="t" r="r" b="b"/>
                <a:pathLst>
                  <a:path w="518160" h="681354">
                    <a:moveTo>
                      <a:pt x="0" y="0"/>
                    </a:moveTo>
                    <a:lnTo>
                      <a:pt x="517732" y="68085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2" name="object 109">
                <a:extLst>
                  <a:ext uri="{FF2B5EF4-FFF2-40B4-BE49-F238E27FC236}">
                    <a16:creationId xmlns:a16="http://schemas.microsoft.com/office/drawing/2014/main" id="{1FF755C1-025E-4B87-99DF-F7A16EC2EE92}"/>
                  </a:ext>
                </a:extLst>
              </p:cNvPr>
              <p:cNvSpPr/>
              <p:nvPr/>
            </p:nvSpPr>
            <p:spPr>
              <a:xfrm>
                <a:off x="6554871" y="3748227"/>
                <a:ext cx="481330" cy="633095"/>
              </a:xfrm>
              <a:custGeom>
                <a:avLst/>
                <a:gdLst/>
                <a:ahLst/>
                <a:cxnLst/>
                <a:rect l="l" t="t" r="r" b="b"/>
                <a:pathLst>
                  <a:path w="481329" h="633095">
                    <a:moveTo>
                      <a:pt x="0" y="0"/>
                    </a:moveTo>
                    <a:lnTo>
                      <a:pt x="480949" y="632483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3" name="object 110">
                <a:extLst>
                  <a:ext uri="{FF2B5EF4-FFF2-40B4-BE49-F238E27FC236}">
                    <a16:creationId xmlns:a16="http://schemas.microsoft.com/office/drawing/2014/main" id="{A600E804-83D0-4039-B826-B5480F99E2FC}"/>
                  </a:ext>
                </a:extLst>
              </p:cNvPr>
              <p:cNvSpPr/>
              <p:nvPr/>
            </p:nvSpPr>
            <p:spPr>
              <a:xfrm>
                <a:off x="6554873" y="3796599"/>
                <a:ext cx="444500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w="444500" h="584200">
                    <a:moveTo>
                      <a:pt x="0" y="0"/>
                    </a:moveTo>
                    <a:lnTo>
                      <a:pt x="444166" y="58411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4" name="object 111">
                <a:extLst>
                  <a:ext uri="{FF2B5EF4-FFF2-40B4-BE49-F238E27FC236}">
                    <a16:creationId xmlns:a16="http://schemas.microsoft.com/office/drawing/2014/main" id="{0838B342-155E-448E-A171-449A766C16EC}"/>
                  </a:ext>
                </a:extLst>
              </p:cNvPr>
              <p:cNvSpPr/>
              <p:nvPr/>
            </p:nvSpPr>
            <p:spPr>
              <a:xfrm>
                <a:off x="6554876" y="3844972"/>
                <a:ext cx="407670" cy="535940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535939">
                    <a:moveTo>
                      <a:pt x="0" y="0"/>
                    </a:moveTo>
                    <a:lnTo>
                      <a:pt x="407383" y="53573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5" name="object 112">
                <a:extLst>
                  <a:ext uri="{FF2B5EF4-FFF2-40B4-BE49-F238E27FC236}">
                    <a16:creationId xmlns:a16="http://schemas.microsoft.com/office/drawing/2014/main" id="{092AFCB5-36C2-4E74-B6AC-E13DEDFC834F}"/>
                  </a:ext>
                </a:extLst>
              </p:cNvPr>
              <p:cNvSpPr/>
              <p:nvPr/>
            </p:nvSpPr>
            <p:spPr>
              <a:xfrm>
                <a:off x="6554878" y="3894368"/>
                <a:ext cx="370205" cy="486409"/>
              </a:xfrm>
              <a:custGeom>
                <a:avLst/>
                <a:gdLst/>
                <a:ahLst/>
                <a:cxnLst/>
                <a:rect l="l" t="t" r="r" b="b"/>
                <a:pathLst>
                  <a:path w="370204" h="486410">
                    <a:moveTo>
                      <a:pt x="0" y="0"/>
                    </a:moveTo>
                    <a:lnTo>
                      <a:pt x="369814" y="48634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6" name="object 113">
                <a:extLst>
                  <a:ext uri="{FF2B5EF4-FFF2-40B4-BE49-F238E27FC236}">
                    <a16:creationId xmlns:a16="http://schemas.microsoft.com/office/drawing/2014/main" id="{04CE174D-D110-444F-A39E-A318612738D8}"/>
                  </a:ext>
                </a:extLst>
              </p:cNvPr>
              <p:cNvSpPr/>
              <p:nvPr/>
            </p:nvSpPr>
            <p:spPr>
              <a:xfrm>
                <a:off x="6554881" y="3943780"/>
                <a:ext cx="332740" cy="437515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437514">
                    <a:moveTo>
                      <a:pt x="0" y="0"/>
                    </a:moveTo>
                    <a:lnTo>
                      <a:pt x="332248" y="43693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7" name="object 114">
                <a:extLst>
                  <a:ext uri="{FF2B5EF4-FFF2-40B4-BE49-F238E27FC236}">
                    <a16:creationId xmlns:a16="http://schemas.microsoft.com/office/drawing/2014/main" id="{AA89742D-817A-42E9-9C9E-6528C611E54D}"/>
                  </a:ext>
                </a:extLst>
              </p:cNvPr>
              <p:cNvSpPr/>
              <p:nvPr/>
            </p:nvSpPr>
            <p:spPr>
              <a:xfrm>
                <a:off x="6554883" y="3993175"/>
                <a:ext cx="295275" cy="387985"/>
              </a:xfrm>
              <a:custGeom>
                <a:avLst/>
                <a:gdLst/>
                <a:ahLst/>
                <a:cxnLst/>
                <a:rect l="l" t="t" r="r" b="b"/>
                <a:pathLst>
                  <a:path w="295275" h="387985">
                    <a:moveTo>
                      <a:pt x="0" y="0"/>
                    </a:moveTo>
                    <a:lnTo>
                      <a:pt x="294681" y="387534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8" name="object 115">
                <a:extLst>
                  <a:ext uri="{FF2B5EF4-FFF2-40B4-BE49-F238E27FC236}">
                    <a16:creationId xmlns:a16="http://schemas.microsoft.com/office/drawing/2014/main" id="{6D3C1732-132E-41E7-92C7-65964F067197}"/>
                  </a:ext>
                </a:extLst>
              </p:cNvPr>
              <p:cNvSpPr/>
              <p:nvPr/>
            </p:nvSpPr>
            <p:spPr>
              <a:xfrm>
                <a:off x="6554886" y="4042584"/>
                <a:ext cx="257175" cy="338455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338454">
                    <a:moveTo>
                      <a:pt x="0" y="0"/>
                    </a:moveTo>
                    <a:lnTo>
                      <a:pt x="257115" y="338125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9" name="object 116">
                <a:extLst>
                  <a:ext uri="{FF2B5EF4-FFF2-40B4-BE49-F238E27FC236}">
                    <a16:creationId xmlns:a16="http://schemas.microsoft.com/office/drawing/2014/main" id="{82862C92-5F7B-4FD7-8A08-6977F9ECD890}"/>
                  </a:ext>
                </a:extLst>
              </p:cNvPr>
              <p:cNvSpPr/>
              <p:nvPr/>
            </p:nvSpPr>
            <p:spPr>
              <a:xfrm>
                <a:off x="6554889" y="4091995"/>
                <a:ext cx="219710" cy="288925"/>
              </a:xfrm>
              <a:custGeom>
                <a:avLst/>
                <a:gdLst/>
                <a:ahLst/>
                <a:cxnLst/>
                <a:rect l="l" t="t" r="r" b="b"/>
                <a:pathLst>
                  <a:path w="219710" h="288925">
                    <a:moveTo>
                      <a:pt x="0" y="0"/>
                    </a:moveTo>
                    <a:lnTo>
                      <a:pt x="219543" y="28871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0" name="object 117">
                <a:extLst>
                  <a:ext uri="{FF2B5EF4-FFF2-40B4-BE49-F238E27FC236}">
                    <a16:creationId xmlns:a16="http://schemas.microsoft.com/office/drawing/2014/main" id="{2BF7CFB2-4695-4920-92AC-686B44E4FA40}"/>
                  </a:ext>
                </a:extLst>
              </p:cNvPr>
              <p:cNvSpPr/>
              <p:nvPr/>
            </p:nvSpPr>
            <p:spPr>
              <a:xfrm>
                <a:off x="6554891" y="4141390"/>
                <a:ext cx="182245" cy="239395"/>
              </a:xfrm>
              <a:custGeom>
                <a:avLst/>
                <a:gdLst/>
                <a:ahLst/>
                <a:cxnLst/>
                <a:rect l="l" t="t" r="r" b="b"/>
                <a:pathLst>
                  <a:path w="182245" h="239395">
                    <a:moveTo>
                      <a:pt x="0" y="0"/>
                    </a:moveTo>
                    <a:lnTo>
                      <a:pt x="181982" y="23931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1" name="object 118">
                <a:extLst>
                  <a:ext uri="{FF2B5EF4-FFF2-40B4-BE49-F238E27FC236}">
                    <a16:creationId xmlns:a16="http://schemas.microsoft.com/office/drawing/2014/main" id="{2AA0375D-D872-4F2D-A76B-B74022418C05}"/>
                  </a:ext>
                </a:extLst>
              </p:cNvPr>
              <p:cNvSpPr/>
              <p:nvPr/>
            </p:nvSpPr>
            <p:spPr>
              <a:xfrm>
                <a:off x="6554894" y="4190800"/>
                <a:ext cx="14478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44779" h="190500">
                    <a:moveTo>
                      <a:pt x="0" y="0"/>
                    </a:moveTo>
                    <a:lnTo>
                      <a:pt x="144410" y="18991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2" name="object 119">
                <a:extLst>
                  <a:ext uri="{FF2B5EF4-FFF2-40B4-BE49-F238E27FC236}">
                    <a16:creationId xmlns:a16="http://schemas.microsoft.com/office/drawing/2014/main" id="{B46BB342-BB95-4B97-AC3D-48239240ED0C}"/>
                  </a:ext>
                </a:extLst>
              </p:cNvPr>
              <p:cNvSpPr/>
              <p:nvPr/>
            </p:nvSpPr>
            <p:spPr>
              <a:xfrm>
                <a:off x="6554896" y="4240200"/>
                <a:ext cx="107314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107314" h="140970">
                    <a:moveTo>
                      <a:pt x="0" y="0"/>
                    </a:moveTo>
                    <a:lnTo>
                      <a:pt x="106843" y="14051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3" name="object 120">
                <a:extLst>
                  <a:ext uri="{FF2B5EF4-FFF2-40B4-BE49-F238E27FC236}">
                    <a16:creationId xmlns:a16="http://schemas.microsoft.com/office/drawing/2014/main" id="{C0FBCEA5-BD6B-4F00-B9D7-AC546ADFE712}"/>
                  </a:ext>
                </a:extLst>
              </p:cNvPr>
              <p:cNvSpPr/>
              <p:nvPr/>
            </p:nvSpPr>
            <p:spPr>
              <a:xfrm>
                <a:off x="6554899" y="4289607"/>
                <a:ext cx="6985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91439">
                    <a:moveTo>
                      <a:pt x="0" y="0"/>
                    </a:moveTo>
                    <a:lnTo>
                      <a:pt x="69276" y="9110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4" name="object 121">
                <a:extLst>
                  <a:ext uri="{FF2B5EF4-FFF2-40B4-BE49-F238E27FC236}">
                    <a16:creationId xmlns:a16="http://schemas.microsoft.com/office/drawing/2014/main" id="{0A969D7B-24DA-484E-B740-EC02F83F2653}"/>
                  </a:ext>
                </a:extLst>
              </p:cNvPr>
              <p:cNvSpPr/>
              <p:nvPr/>
            </p:nvSpPr>
            <p:spPr>
              <a:xfrm>
                <a:off x="6554901" y="4339009"/>
                <a:ext cx="31750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1910">
                    <a:moveTo>
                      <a:pt x="0" y="0"/>
                    </a:moveTo>
                    <a:lnTo>
                      <a:pt x="31709" y="4170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5" name="object 122">
                <a:extLst>
                  <a:ext uri="{FF2B5EF4-FFF2-40B4-BE49-F238E27FC236}">
                    <a16:creationId xmlns:a16="http://schemas.microsoft.com/office/drawing/2014/main" id="{20832B60-C3FB-4192-8221-A88DE8F73B1F}"/>
                  </a:ext>
                </a:extLst>
              </p:cNvPr>
              <p:cNvSpPr/>
              <p:nvPr/>
            </p:nvSpPr>
            <p:spPr>
              <a:xfrm>
                <a:off x="4327768" y="2393325"/>
                <a:ext cx="57658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533400">
                    <a:moveTo>
                      <a:pt x="575995" y="0"/>
                    </a:moveTo>
                    <a:lnTo>
                      <a:pt x="0" y="0"/>
                    </a:lnTo>
                    <a:lnTo>
                      <a:pt x="0" y="533196"/>
                    </a:lnTo>
                    <a:lnTo>
                      <a:pt x="575995" y="533196"/>
                    </a:lnTo>
                    <a:lnTo>
                      <a:pt x="575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6" name="object 124">
                <a:extLst>
                  <a:ext uri="{FF2B5EF4-FFF2-40B4-BE49-F238E27FC236}">
                    <a16:creationId xmlns:a16="http://schemas.microsoft.com/office/drawing/2014/main" id="{0266300F-ABDE-447C-9857-DA346C7323A7}"/>
                  </a:ext>
                </a:extLst>
              </p:cNvPr>
              <p:cNvSpPr/>
              <p:nvPr/>
            </p:nvSpPr>
            <p:spPr>
              <a:xfrm>
                <a:off x="6554878" y="2393325"/>
                <a:ext cx="576580" cy="751840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1839">
                    <a:moveTo>
                      <a:pt x="575995" y="0"/>
                    </a:moveTo>
                    <a:lnTo>
                      <a:pt x="0" y="0"/>
                    </a:lnTo>
                    <a:lnTo>
                      <a:pt x="0" y="751319"/>
                    </a:lnTo>
                    <a:lnTo>
                      <a:pt x="575995" y="751319"/>
                    </a:lnTo>
                    <a:lnTo>
                      <a:pt x="575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CD0EBA66-07BF-40AB-A610-48EFCA6A7B43}"/>
                  </a:ext>
                </a:extLst>
              </p:cNvPr>
              <p:cNvSpPr/>
              <p:nvPr/>
            </p:nvSpPr>
            <p:spPr>
              <a:xfrm>
                <a:off x="2110183" y="3847373"/>
                <a:ext cx="576000" cy="1368000"/>
              </a:xfrm>
              <a:prstGeom prst="rect">
                <a:avLst/>
              </a:prstGeom>
              <a:solidFill>
                <a:srgbClr val="F15A4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9D126E9B-0249-4AA0-A5BC-E0A1199C82D3}"/>
                  </a:ext>
                </a:extLst>
              </p:cNvPr>
              <p:cNvSpPr/>
              <p:nvPr/>
            </p:nvSpPr>
            <p:spPr>
              <a:xfrm>
                <a:off x="4327783" y="4067361"/>
                <a:ext cx="576000" cy="1144800"/>
              </a:xfrm>
              <a:prstGeom prst="rect">
                <a:avLst/>
              </a:prstGeom>
              <a:solidFill>
                <a:srgbClr val="F15A4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27520197-843B-4CFE-B685-1BCA58AC6F57}"/>
                  </a:ext>
                </a:extLst>
              </p:cNvPr>
              <p:cNvSpPr/>
              <p:nvPr/>
            </p:nvSpPr>
            <p:spPr>
              <a:xfrm>
                <a:off x="6556183" y="4380174"/>
                <a:ext cx="576000" cy="835200"/>
              </a:xfrm>
              <a:prstGeom prst="rect">
                <a:avLst/>
              </a:prstGeom>
              <a:solidFill>
                <a:srgbClr val="F15A4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55" name="object 23">
                <a:extLst>
                  <a:ext uri="{FF2B5EF4-FFF2-40B4-BE49-F238E27FC236}">
                    <a16:creationId xmlns:a16="http://schemas.microsoft.com/office/drawing/2014/main" id="{64A38495-88BC-41DA-8708-C2C90D7F5F8F}"/>
                  </a:ext>
                </a:extLst>
              </p:cNvPr>
              <p:cNvSpPr txBox="1"/>
              <p:nvPr/>
            </p:nvSpPr>
            <p:spPr>
              <a:xfrm>
                <a:off x="2110715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48%</a:t>
                </a:r>
                <a:endParaRPr lang="en-GB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[31–66%]</a:t>
                </a:r>
                <a:endParaRPr lang="en-GB"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556" name="object 24">
                <a:extLst>
                  <a:ext uri="{FF2B5EF4-FFF2-40B4-BE49-F238E27FC236}">
                    <a16:creationId xmlns:a16="http://schemas.microsoft.com/office/drawing/2014/main" id="{B35019DF-7CE3-4961-8103-261035148981}"/>
                  </a:ext>
                </a:extLst>
              </p:cNvPr>
              <p:cNvSpPr txBox="1"/>
              <p:nvPr/>
            </p:nvSpPr>
            <p:spPr>
              <a:xfrm>
                <a:off x="4328820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40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25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55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557" name="object 25">
                <a:extLst>
                  <a:ext uri="{FF2B5EF4-FFF2-40B4-BE49-F238E27FC236}">
                    <a16:creationId xmlns:a16="http://schemas.microsoft.com/office/drawing/2014/main" id="{A6676E76-01AD-408F-AF44-8BCDFE198109}"/>
                  </a:ext>
                </a:extLst>
              </p:cNvPr>
              <p:cNvSpPr txBox="1"/>
              <p:nvPr/>
            </p:nvSpPr>
            <p:spPr>
              <a:xfrm>
                <a:off x="6555918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29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19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40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558" name="object 12">
                <a:extLst>
                  <a:ext uri="{FF2B5EF4-FFF2-40B4-BE49-F238E27FC236}">
                    <a16:creationId xmlns:a16="http://schemas.microsoft.com/office/drawing/2014/main" id="{64F4B5C2-B3F3-4F91-B9D9-058B3E033DA6}"/>
                  </a:ext>
                </a:extLst>
              </p:cNvPr>
              <p:cNvSpPr txBox="1"/>
              <p:nvPr/>
            </p:nvSpPr>
            <p:spPr>
              <a:xfrm>
                <a:off x="1440000" y="23796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6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59" name="object 12">
                <a:extLst>
                  <a:ext uri="{FF2B5EF4-FFF2-40B4-BE49-F238E27FC236}">
                    <a16:creationId xmlns:a16="http://schemas.microsoft.com/office/drawing/2014/main" id="{34C95F5C-DBB6-4FF2-8D0B-F9080B84928B}"/>
                  </a:ext>
                </a:extLst>
              </p:cNvPr>
              <p:cNvSpPr txBox="1"/>
              <p:nvPr/>
            </p:nvSpPr>
            <p:spPr>
              <a:xfrm>
                <a:off x="1440000" y="28404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5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60" name="object 12">
                <a:extLst>
                  <a:ext uri="{FF2B5EF4-FFF2-40B4-BE49-F238E27FC236}">
                    <a16:creationId xmlns:a16="http://schemas.microsoft.com/office/drawing/2014/main" id="{C1C75F01-2AC8-43E3-9DF7-9C7A300F4FAF}"/>
                  </a:ext>
                </a:extLst>
              </p:cNvPr>
              <p:cNvSpPr txBox="1"/>
              <p:nvPr/>
            </p:nvSpPr>
            <p:spPr>
              <a:xfrm>
                <a:off x="1440000" y="33012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4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61" name="object 12">
                <a:extLst>
                  <a:ext uri="{FF2B5EF4-FFF2-40B4-BE49-F238E27FC236}">
                    <a16:creationId xmlns:a16="http://schemas.microsoft.com/office/drawing/2014/main" id="{B3278425-128B-443C-BF6A-C58DF0B1D2B8}"/>
                  </a:ext>
                </a:extLst>
              </p:cNvPr>
              <p:cNvSpPr txBox="1"/>
              <p:nvPr/>
            </p:nvSpPr>
            <p:spPr>
              <a:xfrm>
                <a:off x="1440000" y="37584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3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62" name="object 12">
                <a:extLst>
                  <a:ext uri="{FF2B5EF4-FFF2-40B4-BE49-F238E27FC236}">
                    <a16:creationId xmlns:a16="http://schemas.microsoft.com/office/drawing/2014/main" id="{122526DA-9FD0-4782-A48A-1A3A68CE145B}"/>
                  </a:ext>
                </a:extLst>
              </p:cNvPr>
              <p:cNvSpPr txBox="1"/>
              <p:nvPr/>
            </p:nvSpPr>
            <p:spPr>
              <a:xfrm>
                <a:off x="1440000" y="42192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63" name="object 12">
                <a:extLst>
                  <a:ext uri="{FF2B5EF4-FFF2-40B4-BE49-F238E27FC236}">
                    <a16:creationId xmlns:a16="http://schemas.microsoft.com/office/drawing/2014/main" id="{1D202468-EBA8-4469-ACA7-1A30EE1D3066}"/>
                  </a:ext>
                </a:extLst>
              </p:cNvPr>
              <p:cNvSpPr txBox="1"/>
              <p:nvPr/>
            </p:nvSpPr>
            <p:spPr>
              <a:xfrm>
                <a:off x="1440000" y="46800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3C90D8B-70D3-49CC-A2A6-056DC9A9BD77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HIV testing and treatment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867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34FC507-CF3A-4B96-A5FF-B811113F141B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2018 estimates; 2018 Global AIDS Monitoring.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0F307C-32D3-497A-8D1D-450E90E04827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Cascade of services for preventing vertical transmission and transmission rate, </a:t>
              </a:r>
              <a:r>
                <a:rPr lang="en-US" sz="1200" i="1" dirty="0">
                  <a:latin typeface="Arial Nova Light" panose="020B0304020202020204" pitchFamily="34" charset="0"/>
                </a:rPr>
                <a:t>western and central Africa, 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EA2BB31-A79B-43AF-B5FA-93527115118D}"/>
                </a:ext>
              </a:extLst>
            </p:cNvPr>
            <p:cNvGrpSpPr/>
            <p:nvPr/>
          </p:nvGrpSpPr>
          <p:grpSpPr>
            <a:xfrm>
              <a:off x="1004950" y="1980000"/>
              <a:ext cx="6375050" cy="3573857"/>
              <a:chOff x="1004950" y="1958400"/>
              <a:chExt cx="6375050" cy="3573857"/>
            </a:xfrm>
          </p:grpSpPr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DEFFD074-E1C4-43AE-B75D-C55CB83634BD}"/>
                  </a:ext>
                </a:extLst>
              </p:cNvPr>
              <p:cNvSpPr/>
              <p:nvPr/>
            </p:nvSpPr>
            <p:spPr>
              <a:xfrm>
                <a:off x="2790000" y="2462400"/>
                <a:ext cx="360000" cy="24408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702435">
                    <a:moveTo>
                      <a:pt x="0" y="1702041"/>
                    </a:moveTo>
                    <a:lnTo>
                      <a:pt x="143992" y="1702041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70204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2">
                <a:extLst>
                  <a:ext uri="{FF2B5EF4-FFF2-40B4-BE49-F238E27FC236}">
                    <a16:creationId xmlns:a16="http://schemas.microsoft.com/office/drawing/2014/main" id="{5A045353-8116-4768-98F4-C666CE568F98}"/>
                  </a:ext>
                </a:extLst>
              </p:cNvPr>
              <p:cNvSpPr txBox="1"/>
              <p:nvPr/>
            </p:nvSpPr>
            <p:spPr>
              <a:xfrm>
                <a:off x="2502000" y="4968000"/>
                <a:ext cx="936000" cy="28212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Births to women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living with HIV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object 8">
                <a:extLst>
                  <a:ext uri="{FF2B5EF4-FFF2-40B4-BE49-F238E27FC236}">
                    <a16:creationId xmlns:a16="http://schemas.microsoft.com/office/drawing/2014/main" id="{B3086AA6-079C-41C9-876B-7E190CA82112}"/>
                  </a:ext>
                </a:extLst>
              </p:cNvPr>
              <p:cNvSpPr/>
              <p:nvPr/>
            </p:nvSpPr>
            <p:spPr>
              <a:xfrm>
                <a:off x="4050000" y="3736800"/>
                <a:ext cx="360000" cy="11664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585595">
                    <a:moveTo>
                      <a:pt x="0" y="1585379"/>
                    </a:moveTo>
                    <a:lnTo>
                      <a:pt x="143992" y="1585379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585379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2">
                <a:extLst>
                  <a:ext uri="{FF2B5EF4-FFF2-40B4-BE49-F238E27FC236}">
                    <a16:creationId xmlns:a16="http://schemas.microsoft.com/office/drawing/2014/main" id="{984A1B71-684B-40CD-803C-925B97D8E603}"/>
                  </a:ext>
                </a:extLst>
              </p:cNvPr>
              <p:cNvSpPr txBox="1"/>
              <p:nvPr/>
            </p:nvSpPr>
            <p:spPr>
              <a:xfrm>
                <a:off x="3726000" y="4968000"/>
                <a:ext cx="1008000" cy="56425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Women receiving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antiretrovirals to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prevent vertical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transmission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object 23">
                <a:extLst>
                  <a:ext uri="{FF2B5EF4-FFF2-40B4-BE49-F238E27FC236}">
                    <a16:creationId xmlns:a16="http://schemas.microsoft.com/office/drawing/2014/main" id="{48834105-E4C8-48C4-B048-F1F4A8C92952}"/>
                  </a:ext>
                </a:extLst>
              </p:cNvPr>
              <p:cNvSpPr txBox="1"/>
              <p:nvPr/>
            </p:nvSpPr>
            <p:spPr>
              <a:xfrm>
                <a:off x="3941989" y="3376800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48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32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 65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15" name="object 13">
                <a:extLst>
                  <a:ext uri="{FF2B5EF4-FFF2-40B4-BE49-F238E27FC236}">
                    <a16:creationId xmlns:a16="http://schemas.microsoft.com/office/drawing/2014/main" id="{9EC55560-534E-4F83-8E41-A3D8B6FA987F}"/>
                  </a:ext>
                </a:extLst>
              </p:cNvPr>
              <p:cNvSpPr/>
              <p:nvPr/>
            </p:nvSpPr>
            <p:spPr>
              <a:xfrm>
                <a:off x="5328000" y="4410000"/>
                <a:ext cx="360000" cy="4932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59179">
                    <a:moveTo>
                      <a:pt x="0" y="1059116"/>
                    </a:moveTo>
                    <a:lnTo>
                      <a:pt x="144005" y="1059116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59116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2">
                <a:extLst>
                  <a:ext uri="{FF2B5EF4-FFF2-40B4-BE49-F238E27FC236}">
                    <a16:creationId xmlns:a16="http://schemas.microsoft.com/office/drawing/2014/main" id="{A5F92F54-32F2-4971-A450-A155B8BC7003}"/>
                  </a:ext>
                </a:extLst>
              </p:cNvPr>
              <p:cNvSpPr txBox="1"/>
              <p:nvPr/>
            </p:nvSpPr>
            <p:spPr>
              <a:xfrm>
                <a:off x="5004000" y="4968000"/>
                <a:ext cx="1008000" cy="42319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Infants tested 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by 8 weeks of age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object 23">
                <a:extLst>
                  <a:ext uri="{FF2B5EF4-FFF2-40B4-BE49-F238E27FC236}">
                    <a16:creationId xmlns:a16="http://schemas.microsoft.com/office/drawing/2014/main" id="{56D3E40D-8D37-4C5D-BF43-9E2D8C5341B6}"/>
                  </a:ext>
                </a:extLst>
              </p:cNvPr>
              <p:cNvSpPr txBox="1"/>
              <p:nvPr/>
            </p:nvSpPr>
            <p:spPr>
              <a:xfrm>
                <a:off x="5219710" y="4050000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21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%</a:t>
                </a: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16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31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</a:p>
            </p:txBody>
          </p:sp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87002E3E-1F89-4C3D-9AA8-496E41120D2C}"/>
                  </a:ext>
                </a:extLst>
              </p:cNvPr>
              <p:cNvSpPr/>
              <p:nvPr/>
            </p:nvSpPr>
            <p:spPr>
              <a:xfrm>
                <a:off x="6588000" y="4417200"/>
                <a:ext cx="360000" cy="486000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67639">
                    <a:moveTo>
                      <a:pt x="0" y="167627"/>
                    </a:moveTo>
                    <a:lnTo>
                      <a:pt x="143992" y="167627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67627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A951D8AD-C8D7-4054-B0AF-CFF39C337BA3}"/>
                  </a:ext>
                </a:extLst>
              </p:cNvPr>
              <p:cNvSpPr txBox="1"/>
              <p:nvPr/>
            </p:nvSpPr>
            <p:spPr>
              <a:xfrm>
                <a:off x="6318000" y="4968000"/>
                <a:ext cx="900000" cy="28212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lvl="0" indent="0" defTabSz="914400">
                  <a:defRPr/>
                </a:pP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New child</a:t>
                </a:r>
              </a:p>
              <a:p>
                <a:pPr lvl="0" defTabSz="914400">
                  <a:defRPr/>
                </a:pP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infections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object 23">
                <a:extLst>
                  <a:ext uri="{FF2B5EF4-FFF2-40B4-BE49-F238E27FC236}">
                    <a16:creationId xmlns:a16="http://schemas.microsoft.com/office/drawing/2014/main" id="{EDFB555D-C7E0-4E67-B046-AFC117534A03}"/>
                  </a:ext>
                </a:extLst>
              </p:cNvPr>
              <p:cNvSpPr txBox="1"/>
              <p:nvPr/>
            </p:nvSpPr>
            <p:spPr>
              <a:xfrm>
                <a:off x="6354000" y="3949200"/>
                <a:ext cx="828289" cy="37189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R="5080" algn="ctr" defTabSz="914400">
                  <a:lnSpc>
                    <a:spcPts val="800"/>
                  </a:lnSpc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Transmission</a:t>
                </a:r>
              </a:p>
              <a:p>
                <a:pPr marR="5080" algn="ctr" defTabSz="914400">
                  <a:lnSpc>
                    <a:spcPts val="800"/>
                  </a:lnSpc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rate</a:t>
                </a:r>
              </a:p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20.2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</p:txBody>
          </p:sp>
          <p:sp>
            <p:nvSpPr>
              <p:cNvPr id="21" name="object 96">
                <a:extLst>
                  <a:ext uri="{FF2B5EF4-FFF2-40B4-BE49-F238E27FC236}">
                    <a16:creationId xmlns:a16="http://schemas.microsoft.com/office/drawing/2014/main" id="{3CDF2D9E-B859-4C29-9E2F-55C1E2A4D122}"/>
                  </a:ext>
                </a:extLst>
              </p:cNvPr>
              <p:cNvSpPr txBox="1"/>
              <p:nvPr/>
            </p:nvSpPr>
            <p:spPr>
              <a:xfrm rot="5400000">
                <a:off x="1080000" y="3173930"/>
                <a:ext cx="443711" cy="59381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defRPr/>
                </a:pPr>
                <a:r>
                  <a:rPr lang="en-US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Number of births to</a:t>
                </a:r>
              </a:p>
              <a:p>
                <a:pPr marL="12700" lvl="0" defTabSz="914400">
                  <a:spcBef>
                    <a:spcPts val="100"/>
                  </a:spcBef>
                  <a:defRPr/>
                </a:pPr>
                <a:r>
                  <a:rPr lang="en-US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women living with HIV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44832C47-2E9F-452F-9515-90B59D771A2A}"/>
                  </a:ext>
                </a:extLst>
              </p:cNvPr>
              <p:cNvSpPr txBox="1"/>
              <p:nvPr/>
            </p:nvSpPr>
            <p:spPr>
              <a:xfrm>
                <a:off x="1764000" y="195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4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65655DC5-71C1-4B66-8199-8176DF63BE7F}"/>
                  </a:ext>
                </a:extLst>
              </p:cNvPr>
              <p:cNvSpPr txBox="1"/>
              <p:nvPr/>
            </p:nvSpPr>
            <p:spPr>
              <a:xfrm>
                <a:off x="1764000" y="483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4" name="object 5">
                <a:extLst>
                  <a:ext uri="{FF2B5EF4-FFF2-40B4-BE49-F238E27FC236}">
                    <a16:creationId xmlns:a16="http://schemas.microsoft.com/office/drawing/2014/main" id="{41F83605-E0DF-447B-A118-688853DF1C53}"/>
                  </a:ext>
                </a:extLst>
              </p:cNvPr>
              <p:cNvSpPr txBox="1"/>
              <p:nvPr/>
            </p:nvSpPr>
            <p:spPr>
              <a:xfrm>
                <a:off x="1764000" y="231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35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5" name="object 5">
                <a:extLst>
                  <a:ext uri="{FF2B5EF4-FFF2-40B4-BE49-F238E27FC236}">
                    <a16:creationId xmlns:a16="http://schemas.microsoft.com/office/drawing/2014/main" id="{276A1469-FF4A-4AA9-B805-3FAB760F8A44}"/>
                  </a:ext>
                </a:extLst>
              </p:cNvPr>
              <p:cNvSpPr txBox="1"/>
              <p:nvPr/>
            </p:nvSpPr>
            <p:spPr>
              <a:xfrm>
                <a:off x="1764000" y="339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6" name="object 5">
                <a:extLst>
                  <a:ext uri="{FF2B5EF4-FFF2-40B4-BE49-F238E27FC236}">
                    <a16:creationId xmlns:a16="http://schemas.microsoft.com/office/drawing/2014/main" id="{0E7F62AC-9250-41D7-A151-6CEB2ACA449C}"/>
                  </a:ext>
                </a:extLst>
              </p:cNvPr>
              <p:cNvSpPr txBox="1"/>
              <p:nvPr/>
            </p:nvSpPr>
            <p:spPr>
              <a:xfrm>
                <a:off x="1764000" y="267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3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7" name="object 5">
                <a:extLst>
                  <a:ext uri="{FF2B5EF4-FFF2-40B4-BE49-F238E27FC236}">
                    <a16:creationId xmlns:a16="http://schemas.microsoft.com/office/drawing/2014/main" id="{A0854396-E9C8-4A03-B4E3-9F5D64D9BC6A}"/>
                  </a:ext>
                </a:extLst>
              </p:cNvPr>
              <p:cNvSpPr txBox="1"/>
              <p:nvPr/>
            </p:nvSpPr>
            <p:spPr>
              <a:xfrm>
                <a:off x="1764000" y="303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25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EB71D4B3-5922-40A2-8648-D49C229E61D3}"/>
                  </a:ext>
                </a:extLst>
              </p:cNvPr>
              <p:cNvSpPr txBox="1"/>
              <p:nvPr/>
            </p:nvSpPr>
            <p:spPr>
              <a:xfrm>
                <a:off x="1764000" y="375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15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9" name="object 5">
                <a:extLst>
                  <a:ext uri="{FF2B5EF4-FFF2-40B4-BE49-F238E27FC236}">
                    <a16:creationId xmlns:a16="http://schemas.microsoft.com/office/drawing/2014/main" id="{CD9A0E90-677A-4912-A315-A13B4AF42643}"/>
                  </a:ext>
                </a:extLst>
              </p:cNvPr>
              <p:cNvSpPr txBox="1"/>
              <p:nvPr/>
            </p:nvSpPr>
            <p:spPr>
              <a:xfrm>
                <a:off x="1764000" y="411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1DD6177A-0C1D-436A-A475-97C71198AD6F}"/>
                  </a:ext>
                </a:extLst>
              </p:cNvPr>
              <p:cNvSpPr txBox="1"/>
              <p:nvPr/>
            </p:nvSpPr>
            <p:spPr>
              <a:xfrm>
                <a:off x="1764000" y="447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5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6" name="object 19">
                <a:extLst>
                  <a:ext uri="{FF2B5EF4-FFF2-40B4-BE49-F238E27FC236}">
                    <a16:creationId xmlns:a16="http://schemas.microsoft.com/office/drawing/2014/main" id="{7FE48627-622B-4D6E-8FD0-5513588F1621}"/>
                  </a:ext>
                </a:extLst>
              </p:cNvPr>
              <p:cNvSpPr/>
              <p:nvPr/>
            </p:nvSpPr>
            <p:spPr>
              <a:xfrm>
                <a:off x="2340000" y="2017562"/>
                <a:ext cx="5040000" cy="2880000"/>
              </a:xfrm>
              <a:custGeom>
                <a:avLst/>
                <a:gdLst/>
                <a:ahLst/>
                <a:cxnLst/>
                <a:rect l="l" t="t" r="r" b="b"/>
                <a:pathLst>
                  <a:path w="2216785" h="1805939">
                    <a:moveTo>
                      <a:pt x="0" y="0"/>
                    </a:moveTo>
                    <a:lnTo>
                      <a:pt x="0" y="1805686"/>
                    </a:lnTo>
                    <a:lnTo>
                      <a:pt x="2216327" y="1805686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42C168-4581-4185-8FF5-B328D63DE439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Elimination of mother-to-child transmission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198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D89E9F7-FAF1-4C09-84A8-336AD819CDC8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Investment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2018 resource availability and needs estimates.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645FB8-49D5-4DF9-9398-E00BFB876A21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HIV resource availability by source, 2000–2017, and projected resource needs by 2020, </a:t>
              </a:r>
              <a:r>
                <a:rPr lang="en-US" sz="1200" i="1" dirty="0">
                  <a:latin typeface="Arial Nova Light" panose="020B0304020202020204" pitchFamily="34" charset="0"/>
                </a:rPr>
                <a:t>western and central Africa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93DB43-D52F-46D7-A76A-CDD699074FCD}"/>
                </a:ext>
              </a:extLst>
            </p:cNvPr>
            <p:cNvSpPr/>
            <p:nvPr/>
          </p:nvSpPr>
          <p:spPr>
            <a:xfrm>
              <a:off x="0" y="612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Note: Estimates for low- and middle-income countries per 2015 World Bank income level classification. All figures are expressed in constant 2016 US dollars.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A648CA7-B3D0-4D31-AEED-E03EB4BD8CB0}"/>
                </a:ext>
              </a:extLst>
            </p:cNvPr>
            <p:cNvGrpSpPr/>
            <p:nvPr/>
          </p:nvGrpSpPr>
          <p:grpSpPr>
            <a:xfrm>
              <a:off x="1028564" y="1980000"/>
              <a:ext cx="7071436" cy="3143733"/>
              <a:chOff x="1028564" y="1916090"/>
              <a:chExt cx="7071436" cy="3143733"/>
            </a:xfrm>
          </p:grpSpPr>
          <p:sp>
            <p:nvSpPr>
              <p:cNvPr id="11" name="object 66">
                <a:extLst>
                  <a:ext uri="{FF2B5EF4-FFF2-40B4-BE49-F238E27FC236}">
                    <a16:creationId xmlns:a16="http://schemas.microsoft.com/office/drawing/2014/main" id="{560FFD03-0711-402C-AA0A-DCC39465CC82}"/>
                  </a:ext>
                </a:extLst>
              </p:cNvPr>
              <p:cNvSpPr txBox="1"/>
              <p:nvPr/>
            </p:nvSpPr>
            <p:spPr>
              <a:xfrm>
                <a:off x="1028564" y="2780928"/>
                <a:ext cx="123111" cy="58509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US$ (million)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5771086-A9EF-4C59-9B53-44BBF7346C3C}"/>
                  </a:ext>
                </a:extLst>
              </p:cNvPr>
              <p:cNvGrpSpPr/>
              <p:nvPr/>
            </p:nvGrpSpPr>
            <p:grpSpPr>
              <a:xfrm>
                <a:off x="1746503" y="4770000"/>
                <a:ext cx="6260360" cy="289823"/>
                <a:chOff x="1257645" y="5391513"/>
                <a:chExt cx="6260360" cy="289823"/>
              </a:xfrm>
            </p:grpSpPr>
            <p:sp>
              <p:nvSpPr>
                <p:cNvPr id="13" name="object 67">
                  <a:extLst>
                    <a:ext uri="{FF2B5EF4-FFF2-40B4-BE49-F238E27FC236}">
                      <a16:creationId xmlns:a16="http://schemas.microsoft.com/office/drawing/2014/main" id="{6C25938E-A5DF-4C52-84FB-F5BD7B0DDE8F}"/>
                    </a:ext>
                  </a:extLst>
                </p:cNvPr>
                <p:cNvSpPr txBox="1"/>
                <p:nvPr/>
              </p:nvSpPr>
              <p:spPr>
                <a:xfrm>
                  <a:off x="1382690" y="5391513"/>
                  <a:ext cx="994410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Domestic (public and</a:t>
                  </a:r>
                  <a:r>
                    <a:rPr sz="900" b="0" spc="-7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private)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4" name="object 68">
                  <a:extLst>
                    <a:ext uri="{FF2B5EF4-FFF2-40B4-BE49-F238E27FC236}">
                      <a16:creationId xmlns:a16="http://schemas.microsoft.com/office/drawing/2014/main" id="{5DDF917B-4E9B-475B-984B-A0CFF151E2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57645" y="5407666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0" y="72745"/>
                      </a:moveTo>
                      <a:lnTo>
                        <a:pt x="72745" y="72745"/>
                      </a:lnTo>
                      <a:lnTo>
                        <a:pt x="72745" y="0"/>
                      </a:lnTo>
                      <a:lnTo>
                        <a:pt x="0" y="0"/>
                      </a:lnTo>
                      <a:lnTo>
                        <a:pt x="0" y="72745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" name="object 69">
                  <a:extLst>
                    <a:ext uri="{FF2B5EF4-FFF2-40B4-BE49-F238E27FC236}">
                      <a16:creationId xmlns:a16="http://schemas.microsoft.com/office/drawing/2014/main" id="{E69AED36-0226-4307-8989-5B258D074359}"/>
                    </a:ext>
                  </a:extLst>
                </p:cNvPr>
                <p:cNvSpPr txBox="1"/>
                <p:nvPr/>
              </p:nvSpPr>
              <p:spPr>
                <a:xfrm>
                  <a:off x="2626892" y="5391513"/>
                  <a:ext cx="79438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United States</a:t>
                  </a:r>
                  <a:r>
                    <a:rPr sz="900" b="0" spc="-7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(bilateral)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6" name="object 70">
                  <a:extLst>
                    <a:ext uri="{FF2B5EF4-FFF2-40B4-BE49-F238E27FC236}">
                      <a16:creationId xmlns:a16="http://schemas.microsoft.com/office/drawing/2014/main" id="{79082F81-9699-4C12-98EF-55ABEFB5763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02359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" name="object 71">
                  <a:extLst>
                    <a:ext uri="{FF2B5EF4-FFF2-40B4-BE49-F238E27FC236}">
                      <a16:creationId xmlns:a16="http://schemas.microsoft.com/office/drawing/2014/main" id="{13DF7891-FE18-42C8-BED4-83EE96BEDAAF}"/>
                    </a:ext>
                  </a:extLst>
                </p:cNvPr>
                <p:cNvSpPr txBox="1"/>
                <p:nvPr/>
              </p:nvSpPr>
              <p:spPr>
                <a:xfrm>
                  <a:off x="3677434" y="5391513"/>
                  <a:ext cx="176847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Global Fund </a:t>
                  </a:r>
                  <a:r>
                    <a:rPr sz="900" b="0" spc="-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to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Fight AIDS, Tubercolosis and</a:t>
                  </a:r>
                  <a:r>
                    <a:rPr sz="900" b="0" spc="-8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Malaria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8" name="object 72">
                  <a:extLst>
                    <a:ext uri="{FF2B5EF4-FFF2-40B4-BE49-F238E27FC236}">
                      <a16:creationId xmlns:a16="http://schemas.microsoft.com/office/drawing/2014/main" id="{58C59C91-362F-4DDE-94F2-599BC86E8C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52903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" name="object 73">
                  <a:extLst>
                    <a:ext uri="{FF2B5EF4-FFF2-40B4-BE49-F238E27FC236}">
                      <a16:creationId xmlns:a16="http://schemas.microsoft.com/office/drawing/2014/main" id="{40B4A785-78F8-48C2-9812-FD19DDDF49EE}"/>
                    </a:ext>
                  </a:extLst>
                </p:cNvPr>
                <p:cNvSpPr txBox="1"/>
                <p:nvPr/>
              </p:nvSpPr>
              <p:spPr>
                <a:xfrm>
                  <a:off x="5683785" y="5391513"/>
                  <a:ext cx="65468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Other</a:t>
                  </a:r>
                  <a:r>
                    <a:rPr sz="900" b="0" spc="-6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international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0" name="object 74">
                  <a:extLst>
                    <a:ext uri="{FF2B5EF4-FFF2-40B4-BE49-F238E27FC236}">
                      <a16:creationId xmlns:a16="http://schemas.microsoft.com/office/drawing/2014/main" id="{F7CEC548-B46E-4098-9F93-003DA1C996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59262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" name="object 75">
                  <a:extLst>
                    <a:ext uri="{FF2B5EF4-FFF2-40B4-BE49-F238E27FC236}">
                      <a16:creationId xmlns:a16="http://schemas.microsoft.com/office/drawing/2014/main" id="{A9B048FF-5EF0-49CA-95BA-31BF93529F9A}"/>
                    </a:ext>
                  </a:extLst>
                </p:cNvPr>
                <p:cNvSpPr txBox="1"/>
                <p:nvPr/>
              </p:nvSpPr>
              <p:spPr>
                <a:xfrm>
                  <a:off x="6568680" y="5391513"/>
                  <a:ext cx="94932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Resource needs</a:t>
                  </a:r>
                  <a:r>
                    <a:rPr sz="900" b="0" spc="-7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(Fast-Track)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2" name="object 77">
                  <a:extLst>
                    <a:ext uri="{FF2B5EF4-FFF2-40B4-BE49-F238E27FC236}">
                      <a16:creationId xmlns:a16="http://schemas.microsoft.com/office/drawing/2014/main" id="{F64E36B8-5155-4D1F-A568-C568D7E8A2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61572" y="5408046"/>
                  <a:ext cx="108020" cy="108000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3" name="object 63">
                <a:extLst>
                  <a:ext uri="{FF2B5EF4-FFF2-40B4-BE49-F238E27FC236}">
                    <a16:creationId xmlns:a16="http://schemas.microsoft.com/office/drawing/2014/main" id="{962BB927-D7FB-495B-B04F-55AF4EFAEE93}"/>
                  </a:ext>
                </a:extLst>
              </p:cNvPr>
              <p:cNvSpPr txBox="1"/>
              <p:nvPr/>
            </p:nvSpPr>
            <p:spPr>
              <a:xfrm>
                <a:off x="6918768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2018</a:t>
                </a:r>
              </a:p>
            </p:txBody>
          </p:sp>
          <p:sp>
            <p:nvSpPr>
              <p:cNvPr id="24" name="object 64">
                <a:extLst>
                  <a:ext uri="{FF2B5EF4-FFF2-40B4-BE49-F238E27FC236}">
                    <a16:creationId xmlns:a16="http://schemas.microsoft.com/office/drawing/2014/main" id="{537CD5D0-B459-453F-9D84-D1F3F598BB24}"/>
                  </a:ext>
                </a:extLst>
              </p:cNvPr>
              <p:cNvSpPr txBox="1"/>
              <p:nvPr/>
            </p:nvSpPr>
            <p:spPr>
              <a:xfrm>
                <a:off x="734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2019</a:t>
                </a:r>
              </a:p>
            </p:txBody>
          </p:sp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900A9282-B4AC-4B36-AF3E-8094D5BE6CD3}"/>
                  </a:ext>
                </a:extLst>
              </p:cNvPr>
              <p:cNvSpPr txBox="1"/>
              <p:nvPr/>
            </p:nvSpPr>
            <p:spPr>
              <a:xfrm>
                <a:off x="172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2006</a:t>
                </a:r>
              </a:p>
            </p:txBody>
          </p:sp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id="{93B199F3-80C3-43F2-80A1-A9668615638B}"/>
                  </a:ext>
                </a:extLst>
              </p:cNvPr>
              <p:cNvSpPr txBox="1"/>
              <p:nvPr/>
            </p:nvSpPr>
            <p:spPr>
              <a:xfrm>
                <a:off x="216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2007</a:t>
                </a:r>
              </a:p>
            </p:txBody>
          </p:sp>
          <p:sp>
            <p:nvSpPr>
              <p:cNvPr id="36" name="object 17">
                <a:extLst>
                  <a:ext uri="{FF2B5EF4-FFF2-40B4-BE49-F238E27FC236}">
                    <a16:creationId xmlns:a16="http://schemas.microsoft.com/office/drawing/2014/main" id="{B3D6E3D8-97CB-4916-99B7-57876DBB713E}"/>
                  </a:ext>
                </a:extLst>
              </p:cNvPr>
              <p:cNvSpPr txBox="1"/>
              <p:nvPr/>
            </p:nvSpPr>
            <p:spPr>
              <a:xfrm>
                <a:off x="2592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2008</a:t>
                </a:r>
              </a:p>
            </p:txBody>
          </p:sp>
          <p:sp>
            <p:nvSpPr>
              <p:cNvPr id="42" name="object 22">
                <a:extLst>
                  <a:ext uri="{FF2B5EF4-FFF2-40B4-BE49-F238E27FC236}">
                    <a16:creationId xmlns:a16="http://schemas.microsoft.com/office/drawing/2014/main" id="{539540E1-E594-475C-9A86-651EE82158D1}"/>
                  </a:ext>
                </a:extLst>
              </p:cNvPr>
              <p:cNvSpPr txBox="1"/>
              <p:nvPr/>
            </p:nvSpPr>
            <p:spPr>
              <a:xfrm>
                <a:off x="302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2009</a:t>
                </a:r>
              </a:p>
            </p:txBody>
          </p:sp>
          <p:sp>
            <p:nvSpPr>
              <p:cNvPr id="48" name="object 27">
                <a:extLst>
                  <a:ext uri="{FF2B5EF4-FFF2-40B4-BE49-F238E27FC236}">
                    <a16:creationId xmlns:a16="http://schemas.microsoft.com/office/drawing/2014/main" id="{08F0093B-FD20-41E3-8174-BCDD8DA21C65}"/>
                  </a:ext>
                </a:extLst>
              </p:cNvPr>
              <p:cNvSpPr txBox="1"/>
              <p:nvPr/>
            </p:nvSpPr>
            <p:spPr>
              <a:xfrm>
                <a:off x="345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2010</a:t>
                </a:r>
              </a:p>
            </p:txBody>
          </p:sp>
          <p:sp>
            <p:nvSpPr>
              <p:cNvPr id="54" name="object 32">
                <a:extLst>
                  <a:ext uri="{FF2B5EF4-FFF2-40B4-BE49-F238E27FC236}">
                    <a16:creationId xmlns:a16="http://schemas.microsoft.com/office/drawing/2014/main" id="{85D2264B-5A81-4439-AA86-7827BDB75650}"/>
                  </a:ext>
                </a:extLst>
              </p:cNvPr>
              <p:cNvSpPr txBox="1"/>
              <p:nvPr/>
            </p:nvSpPr>
            <p:spPr>
              <a:xfrm>
                <a:off x="388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2011</a:t>
                </a:r>
              </a:p>
            </p:txBody>
          </p:sp>
          <p:sp>
            <p:nvSpPr>
              <p:cNvPr id="60" name="object 37">
                <a:extLst>
                  <a:ext uri="{FF2B5EF4-FFF2-40B4-BE49-F238E27FC236}">
                    <a16:creationId xmlns:a16="http://schemas.microsoft.com/office/drawing/2014/main" id="{14CC5194-9EDB-4AC3-A046-33C693C06D8E}"/>
                  </a:ext>
                </a:extLst>
              </p:cNvPr>
              <p:cNvSpPr txBox="1"/>
              <p:nvPr/>
            </p:nvSpPr>
            <p:spPr>
              <a:xfrm>
                <a:off x="432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2012</a:t>
                </a:r>
              </a:p>
            </p:txBody>
          </p:sp>
          <p:sp>
            <p:nvSpPr>
              <p:cNvPr id="66" name="object 42">
                <a:extLst>
                  <a:ext uri="{FF2B5EF4-FFF2-40B4-BE49-F238E27FC236}">
                    <a16:creationId xmlns:a16="http://schemas.microsoft.com/office/drawing/2014/main" id="{706CAA40-FF53-4D03-A8CD-55B403E9847C}"/>
                  </a:ext>
                </a:extLst>
              </p:cNvPr>
              <p:cNvSpPr txBox="1"/>
              <p:nvPr/>
            </p:nvSpPr>
            <p:spPr>
              <a:xfrm>
                <a:off x="4752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2013</a:t>
                </a:r>
              </a:p>
            </p:txBody>
          </p:sp>
          <p:sp>
            <p:nvSpPr>
              <p:cNvPr id="72" name="object 47">
                <a:extLst>
                  <a:ext uri="{FF2B5EF4-FFF2-40B4-BE49-F238E27FC236}">
                    <a16:creationId xmlns:a16="http://schemas.microsoft.com/office/drawing/2014/main" id="{C159B06F-232A-406C-B77D-56A718D9EC41}"/>
                  </a:ext>
                </a:extLst>
              </p:cNvPr>
              <p:cNvSpPr txBox="1"/>
              <p:nvPr/>
            </p:nvSpPr>
            <p:spPr>
              <a:xfrm>
                <a:off x="518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2014</a:t>
                </a:r>
              </a:p>
            </p:txBody>
          </p:sp>
          <p:sp>
            <p:nvSpPr>
              <p:cNvPr id="78" name="object 52">
                <a:extLst>
                  <a:ext uri="{FF2B5EF4-FFF2-40B4-BE49-F238E27FC236}">
                    <a16:creationId xmlns:a16="http://schemas.microsoft.com/office/drawing/2014/main" id="{898E4BA7-15DF-4132-8A6B-696B6F4ABFFF}"/>
                  </a:ext>
                </a:extLst>
              </p:cNvPr>
              <p:cNvSpPr txBox="1"/>
              <p:nvPr/>
            </p:nvSpPr>
            <p:spPr>
              <a:xfrm>
                <a:off x="561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2015</a:t>
                </a:r>
              </a:p>
            </p:txBody>
          </p:sp>
          <p:sp>
            <p:nvSpPr>
              <p:cNvPr id="84" name="object 57">
                <a:extLst>
                  <a:ext uri="{FF2B5EF4-FFF2-40B4-BE49-F238E27FC236}">
                    <a16:creationId xmlns:a16="http://schemas.microsoft.com/office/drawing/2014/main" id="{004C161F-50F2-44E7-912E-34690C2AAB3E}"/>
                  </a:ext>
                </a:extLst>
              </p:cNvPr>
              <p:cNvSpPr txBox="1"/>
              <p:nvPr/>
            </p:nvSpPr>
            <p:spPr>
              <a:xfrm>
                <a:off x="604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2016</a:t>
                </a:r>
              </a:p>
            </p:txBody>
          </p:sp>
          <p:sp>
            <p:nvSpPr>
              <p:cNvPr id="90" name="object 62">
                <a:extLst>
                  <a:ext uri="{FF2B5EF4-FFF2-40B4-BE49-F238E27FC236}">
                    <a16:creationId xmlns:a16="http://schemas.microsoft.com/office/drawing/2014/main" id="{C9B9B1C5-8519-43B4-8B33-152121B16145}"/>
                  </a:ext>
                </a:extLst>
              </p:cNvPr>
              <p:cNvSpPr txBox="1"/>
              <p:nvPr/>
            </p:nvSpPr>
            <p:spPr>
              <a:xfrm>
                <a:off x="648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2017</a:t>
                </a:r>
              </a:p>
            </p:txBody>
          </p:sp>
          <p:sp>
            <p:nvSpPr>
              <p:cNvPr id="96" name="object 65">
                <a:extLst>
                  <a:ext uri="{FF2B5EF4-FFF2-40B4-BE49-F238E27FC236}">
                    <a16:creationId xmlns:a16="http://schemas.microsoft.com/office/drawing/2014/main" id="{C3863BFB-1795-4F05-9A60-1672E76A26E7}"/>
                  </a:ext>
                </a:extLst>
              </p:cNvPr>
              <p:cNvSpPr txBox="1"/>
              <p:nvPr/>
            </p:nvSpPr>
            <p:spPr>
              <a:xfrm>
                <a:off x="777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2020</a:t>
                </a:r>
              </a:p>
            </p:txBody>
          </p:sp>
          <p:sp>
            <p:nvSpPr>
              <p:cNvPr id="98" name="object 78">
                <a:extLst>
                  <a:ext uri="{FF2B5EF4-FFF2-40B4-BE49-F238E27FC236}">
                    <a16:creationId xmlns:a16="http://schemas.microsoft.com/office/drawing/2014/main" id="{DF3841BB-7A84-402B-B7CA-916A0F591A3F}"/>
                  </a:ext>
                </a:extLst>
              </p:cNvPr>
              <p:cNvSpPr/>
              <p:nvPr/>
            </p:nvSpPr>
            <p:spPr>
              <a:xfrm>
                <a:off x="1620000" y="1980000"/>
                <a:ext cx="6480000" cy="2202338"/>
              </a:xfrm>
              <a:custGeom>
                <a:avLst/>
                <a:gdLst/>
                <a:ahLst/>
                <a:cxnLst/>
                <a:rect l="l" t="t" r="r" b="b"/>
                <a:pathLst>
                  <a:path w="6025515" h="1638300">
                    <a:moveTo>
                      <a:pt x="0" y="0"/>
                    </a:moveTo>
                    <a:lnTo>
                      <a:pt x="0" y="1637893"/>
                    </a:lnTo>
                    <a:lnTo>
                      <a:pt x="6024994" y="1637893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6ACD0C7-9EAA-41B3-AA8B-ED1693060C2C}"/>
                  </a:ext>
                </a:extLst>
              </p:cNvPr>
              <p:cNvSpPr txBox="1"/>
              <p:nvPr/>
            </p:nvSpPr>
            <p:spPr>
              <a:xfrm>
                <a:off x="1310562" y="191609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4500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2C293C1-56CC-4C92-B7FB-C0BAF4D8A87C}"/>
                  </a:ext>
                </a:extLst>
              </p:cNvPr>
              <p:cNvSpPr txBox="1"/>
              <p:nvPr/>
            </p:nvSpPr>
            <p:spPr>
              <a:xfrm>
                <a:off x="1310562" y="24048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3500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B467C39-9DC7-481C-9B90-EC86528C198D}"/>
                  </a:ext>
                </a:extLst>
              </p:cNvPr>
              <p:cNvSpPr txBox="1"/>
              <p:nvPr/>
            </p:nvSpPr>
            <p:spPr>
              <a:xfrm>
                <a:off x="1310562" y="28980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2500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5C956DD-6F44-4C87-9D0C-A81E3BE6073C}"/>
                  </a:ext>
                </a:extLst>
              </p:cNvPr>
              <p:cNvSpPr txBox="1"/>
              <p:nvPr/>
            </p:nvSpPr>
            <p:spPr>
              <a:xfrm>
                <a:off x="1310562" y="33876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1500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57DAF3F-DE32-4781-8428-66F0BF6C3BF5}"/>
                  </a:ext>
                </a:extLst>
              </p:cNvPr>
              <p:cNvSpPr txBox="1"/>
              <p:nvPr/>
            </p:nvSpPr>
            <p:spPr>
              <a:xfrm>
                <a:off x="1368271" y="38808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500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FA7AD90-7796-4D02-A502-6AA874271FE0}"/>
                  </a:ext>
                </a:extLst>
              </p:cNvPr>
              <p:cNvSpPr txBox="1"/>
              <p:nvPr/>
            </p:nvSpPr>
            <p:spPr>
              <a:xfrm>
                <a:off x="1483687" y="4126449"/>
                <a:ext cx="5770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0</a:t>
                </a:r>
              </a:p>
            </p:txBody>
          </p:sp>
          <p:sp>
            <p:nvSpPr>
              <p:cNvPr id="149" name="bk object 59">
                <a:extLst>
                  <a:ext uri="{FF2B5EF4-FFF2-40B4-BE49-F238E27FC236}">
                    <a16:creationId xmlns:a16="http://schemas.microsoft.com/office/drawing/2014/main" id="{55F4FDB6-3D70-403B-A90B-A224C90D51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2000" y="2163600"/>
                <a:ext cx="147600" cy="1476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bk object 16">
                <a:extLst>
                  <a:ext uri="{FF2B5EF4-FFF2-40B4-BE49-F238E27FC236}">
                    <a16:creationId xmlns:a16="http://schemas.microsoft.com/office/drawing/2014/main" id="{089D44BB-8E98-4A17-ABC7-86610D50ADA7}"/>
                  </a:ext>
                </a:extLst>
              </p:cNvPr>
              <p:cNvSpPr/>
              <p:nvPr/>
            </p:nvSpPr>
            <p:spPr>
              <a:xfrm>
                <a:off x="1710000" y="3562335"/>
                <a:ext cx="252000" cy="61985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bk object 17">
                <a:extLst>
                  <a:ext uri="{FF2B5EF4-FFF2-40B4-BE49-F238E27FC236}">
                    <a16:creationId xmlns:a16="http://schemas.microsoft.com/office/drawing/2014/main" id="{0AB8BA68-F827-41EF-B63F-8124F051A17C}"/>
                  </a:ext>
                </a:extLst>
              </p:cNvPr>
              <p:cNvSpPr/>
              <p:nvPr/>
            </p:nvSpPr>
            <p:spPr>
              <a:xfrm>
                <a:off x="2141999" y="3521532"/>
                <a:ext cx="252000" cy="66065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bk object 18">
                <a:extLst>
                  <a:ext uri="{FF2B5EF4-FFF2-40B4-BE49-F238E27FC236}">
                    <a16:creationId xmlns:a16="http://schemas.microsoft.com/office/drawing/2014/main" id="{C483E746-A062-4D95-87E7-70AEE1A45312}"/>
                  </a:ext>
                </a:extLst>
              </p:cNvPr>
              <p:cNvSpPr/>
              <p:nvPr/>
            </p:nvSpPr>
            <p:spPr>
              <a:xfrm>
                <a:off x="2574000" y="3929503"/>
                <a:ext cx="252000" cy="25279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88595">
                    <a:moveTo>
                      <a:pt x="0" y="188518"/>
                    </a:moveTo>
                    <a:lnTo>
                      <a:pt x="143992" y="188518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88518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bk object 19">
                <a:extLst>
                  <a:ext uri="{FF2B5EF4-FFF2-40B4-BE49-F238E27FC236}">
                    <a16:creationId xmlns:a16="http://schemas.microsoft.com/office/drawing/2014/main" id="{34F2A71C-B346-4352-86BB-08522A33B14F}"/>
                  </a:ext>
                </a:extLst>
              </p:cNvPr>
              <p:cNvSpPr/>
              <p:nvPr/>
            </p:nvSpPr>
            <p:spPr>
              <a:xfrm>
                <a:off x="2574000" y="3643927"/>
                <a:ext cx="252000" cy="285985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213359">
                    <a:moveTo>
                      <a:pt x="0" y="213055"/>
                    </a:moveTo>
                    <a:lnTo>
                      <a:pt x="143992" y="213055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13055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bk object 20">
                <a:extLst>
                  <a:ext uri="{FF2B5EF4-FFF2-40B4-BE49-F238E27FC236}">
                    <a16:creationId xmlns:a16="http://schemas.microsoft.com/office/drawing/2014/main" id="{1B481E7C-34FC-4B60-8D3C-4D50215A1278}"/>
                  </a:ext>
                </a:extLst>
              </p:cNvPr>
              <p:cNvSpPr/>
              <p:nvPr/>
            </p:nvSpPr>
            <p:spPr>
              <a:xfrm>
                <a:off x="2574000" y="3521532"/>
                <a:ext cx="252000" cy="122565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91440">
                    <a:moveTo>
                      <a:pt x="0" y="91312"/>
                    </a:moveTo>
                    <a:lnTo>
                      <a:pt x="143992" y="91312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91312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bk object 21">
                <a:extLst>
                  <a:ext uri="{FF2B5EF4-FFF2-40B4-BE49-F238E27FC236}">
                    <a16:creationId xmlns:a16="http://schemas.microsoft.com/office/drawing/2014/main" id="{486C38E0-2E88-4A86-80DE-D32057BC2239}"/>
                  </a:ext>
                </a:extLst>
              </p:cNvPr>
              <p:cNvSpPr/>
              <p:nvPr/>
            </p:nvSpPr>
            <p:spPr>
              <a:xfrm>
                <a:off x="2574000" y="3184972"/>
                <a:ext cx="252000" cy="337054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251459">
                    <a:moveTo>
                      <a:pt x="0" y="251091"/>
                    </a:moveTo>
                    <a:lnTo>
                      <a:pt x="143992" y="251091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51091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bk object 22">
                <a:extLst>
                  <a:ext uri="{FF2B5EF4-FFF2-40B4-BE49-F238E27FC236}">
                    <a16:creationId xmlns:a16="http://schemas.microsoft.com/office/drawing/2014/main" id="{AB549F16-A652-4AC6-9FA5-C0BED8AC1B49}"/>
                  </a:ext>
                </a:extLst>
              </p:cNvPr>
              <p:cNvSpPr/>
              <p:nvPr/>
            </p:nvSpPr>
            <p:spPr>
              <a:xfrm>
                <a:off x="3006000" y="3888699"/>
                <a:ext cx="252000" cy="293645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219075">
                    <a:moveTo>
                      <a:pt x="0" y="218960"/>
                    </a:moveTo>
                    <a:lnTo>
                      <a:pt x="143992" y="218960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1896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bk object 23">
                <a:extLst>
                  <a:ext uri="{FF2B5EF4-FFF2-40B4-BE49-F238E27FC236}">
                    <a16:creationId xmlns:a16="http://schemas.microsoft.com/office/drawing/2014/main" id="{AC7D8943-DE5D-47E8-A89F-A84E2E02F216}"/>
                  </a:ext>
                </a:extLst>
              </p:cNvPr>
              <p:cNvSpPr/>
              <p:nvPr/>
            </p:nvSpPr>
            <p:spPr>
              <a:xfrm>
                <a:off x="3006000" y="3633712"/>
                <a:ext cx="252000" cy="255344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90500">
                    <a:moveTo>
                      <a:pt x="0" y="190233"/>
                    </a:moveTo>
                    <a:lnTo>
                      <a:pt x="143992" y="190233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90233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bk object 24">
                <a:extLst>
                  <a:ext uri="{FF2B5EF4-FFF2-40B4-BE49-F238E27FC236}">
                    <a16:creationId xmlns:a16="http://schemas.microsoft.com/office/drawing/2014/main" id="{6BF309EC-ECD2-4297-B02F-F22DD950E2A0}"/>
                  </a:ext>
                </a:extLst>
              </p:cNvPr>
              <p:cNvSpPr/>
              <p:nvPr/>
            </p:nvSpPr>
            <p:spPr>
              <a:xfrm>
                <a:off x="3006000" y="3490449"/>
                <a:ext cx="252000" cy="143842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315">
                    <a:moveTo>
                      <a:pt x="0" y="106895"/>
                    </a:moveTo>
                    <a:lnTo>
                      <a:pt x="143992" y="106895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06895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bk object 25">
                <a:extLst>
                  <a:ext uri="{FF2B5EF4-FFF2-40B4-BE49-F238E27FC236}">
                    <a16:creationId xmlns:a16="http://schemas.microsoft.com/office/drawing/2014/main" id="{95DAA012-D667-4DFD-8DE3-3CDA8E233475}"/>
                  </a:ext>
                </a:extLst>
              </p:cNvPr>
              <p:cNvSpPr/>
              <p:nvPr/>
            </p:nvSpPr>
            <p:spPr>
              <a:xfrm>
                <a:off x="3006000" y="3174758"/>
                <a:ext cx="252000" cy="315775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235584">
                    <a:moveTo>
                      <a:pt x="0" y="235521"/>
                    </a:moveTo>
                    <a:lnTo>
                      <a:pt x="143992" y="235521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35521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bk object 26">
                <a:extLst>
                  <a:ext uri="{FF2B5EF4-FFF2-40B4-BE49-F238E27FC236}">
                    <a16:creationId xmlns:a16="http://schemas.microsoft.com/office/drawing/2014/main" id="{2BE95CF5-EAD0-4C79-AC10-5AEC0E6442F4}"/>
                  </a:ext>
                </a:extLst>
              </p:cNvPr>
              <p:cNvSpPr/>
              <p:nvPr/>
            </p:nvSpPr>
            <p:spPr>
              <a:xfrm>
                <a:off x="3438000" y="3898895"/>
                <a:ext cx="252000" cy="28343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211454">
                    <a:moveTo>
                      <a:pt x="0" y="211353"/>
                    </a:moveTo>
                    <a:lnTo>
                      <a:pt x="143992" y="211353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11353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bk object 27">
                <a:extLst>
                  <a:ext uri="{FF2B5EF4-FFF2-40B4-BE49-F238E27FC236}">
                    <a16:creationId xmlns:a16="http://schemas.microsoft.com/office/drawing/2014/main" id="{D990FA55-4AEF-4A08-8AC9-F8F5A2E19024}"/>
                  </a:ext>
                </a:extLst>
              </p:cNvPr>
              <p:cNvSpPr/>
              <p:nvPr/>
            </p:nvSpPr>
            <p:spPr>
              <a:xfrm>
                <a:off x="3438000" y="3643927"/>
                <a:ext cx="252000" cy="255344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90500">
                    <a:moveTo>
                      <a:pt x="0" y="190233"/>
                    </a:moveTo>
                    <a:lnTo>
                      <a:pt x="143992" y="190233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90233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bk object 28">
                <a:extLst>
                  <a:ext uri="{FF2B5EF4-FFF2-40B4-BE49-F238E27FC236}">
                    <a16:creationId xmlns:a16="http://schemas.microsoft.com/office/drawing/2014/main" id="{CC669062-EDC0-49F1-BBFB-DD938D9F654A}"/>
                  </a:ext>
                </a:extLst>
              </p:cNvPr>
              <p:cNvSpPr/>
              <p:nvPr/>
            </p:nvSpPr>
            <p:spPr>
              <a:xfrm>
                <a:off x="3438000" y="3531729"/>
                <a:ext cx="252000" cy="112351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83820">
                    <a:moveTo>
                      <a:pt x="0" y="83705"/>
                    </a:moveTo>
                    <a:lnTo>
                      <a:pt x="143992" y="83705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83705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bk object 29">
                <a:extLst>
                  <a:ext uri="{FF2B5EF4-FFF2-40B4-BE49-F238E27FC236}">
                    <a16:creationId xmlns:a16="http://schemas.microsoft.com/office/drawing/2014/main" id="{D2EF3775-9FBC-4629-9D5B-E5B489AD447F}"/>
                  </a:ext>
                </a:extLst>
              </p:cNvPr>
              <p:cNvSpPr/>
              <p:nvPr/>
            </p:nvSpPr>
            <p:spPr>
              <a:xfrm>
                <a:off x="3438000" y="3256349"/>
                <a:ext cx="252000" cy="275771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205740">
                    <a:moveTo>
                      <a:pt x="0" y="205447"/>
                    </a:moveTo>
                    <a:lnTo>
                      <a:pt x="143992" y="205447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05447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bk object 30">
                <a:extLst>
                  <a:ext uri="{FF2B5EF4-FFF2-40B4-BE49-F238E27FC236}">
                    <a16:creationId xmlns:a16="http://schemas.microsoft.com/office/drawing/2014/main" id="{AE83C35C-67C4-4209-9EEA-70D6FB6B494C}"/>
                  </a:ext>
                </a:extLst>
              </p:cNvPr>
              <p:cNvSpPr/>
              <p:nvPr/>
            </p:nvSpPr>
            <p:spPr>
              <a:xfrm>
                <a:off x="3870000" y="3858109"/>
                <a:ext cx="252000" cy="324286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41934">
                    <a:moveTo>
                      <a:pt x="0" y="241782"/>
                    </a:moveTo>
                    <a:lnTo>
                      <a:pt x="144005" y="241782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241782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bk object 31">
                <a:extLst>
                  <a:ext uri="{FF2B5EF4-FFF2-40B4-BE49-F238E27FC236}">
                    <a16:creationId xmlns:a16="http://schemas.microsoft.com/office/drawing/2014/main" id="{AD166500-D054-4837-9B0C-C62E025716B8}"/>
                  </a:ext>
                </a:extLst>
              </p:cNvPr>
              <p:cNvSpPr/>
              <p:nvPr/>
            </p:nvSpPr>
            <p:spPr>
              <a:xfrm>
                <a:off x="3870000" y="3603122"/>
                <a:ext cx="252000" cy="255344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90500">
                    <a:moveTo>
                      <a:pt x="0" y="190233"/>
                    </a:moveTo>
                    <a:lnTo>
                      <a:pt x="144005" y="190233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90233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bk object 32">
                <a:extLst>
                  <a:ext uri="{FF2B5EF4-FFF2-40B4-BE49-F238E27FC236}">
                    <a16:creationId xmlns:a16="http://schemas.microsoft.com/office/drawing/2014/main" id="{9B3F04F9-8880-490E-9C24-CE626F3D2AA2}"/>
                  </a:ext>
                </a:extLst>
              </p:cNvPr>
              <p:cNvSpPr/>
              <p:nvPr/>
            </p:nvSpPr>
            <p:spPr>
              <a:xfrm>
                <a:off x="3870000" y="3471041"/>
                <a:ext cx="252000" cy="132779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99059">
                    <a:moveTo>
                      <a:pt x="0" y="98551"/>
                    </a:moveTo>
                    <a:lnTo>
                      <a:pt x="144005" y="98551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98551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bk object 33">
                <a:extLst>
                  <a:ext uri="{FF2B5EF4-FFF2-40B4-BE49-F238E27FC236}">
                    <a16:creationId xmlns:a16="http://schemas.microsoft.com/office/drawing/2014/main" id="{8022C861-BFD4-40ED-BD97-23A837D0909F}"/>
                  </a:ext>
                </a:extLst>
              </p:cNvPr>
              <p:cNvSpPr/>
              <p:nvPr/>
            </p:nvSpPr>
            <p:spPr>
              <a:xfrm>
                <a:off x="3870000" y="3226236"/>
                <a:ext cx="252000" cy="245130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82879">
                    <a:moveTo>
                      <a:pt x="0" y="182625"/>
                    </a:moveTo>
                    <a:lnTo>
                      <a:pt x="144005" y="182625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82625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bk object 34">
                <a:extLst>
                  <a:ext uri="{FF2B5EF4-FFF2-40B4-BE49-F238E27FC236}">
                    <a16:creationId xmlns:a16="http://schemas.microsoft.com/office/drawing/2014/main" id="{7F9A62A2-4F21-4547-8812-541C4E7FC60F}"/>
                  </a:ext>
                </a:extLst>
              </p:cNvPr>
              <p:cNvSpPr/>
              <p:nvPr/>
            </p:nvSpPr>
            <p:spPr>
              <a:xfrm>
                <a:off x="4302000" y="3858109"/>
                <a:ext cx="252000" cy="324286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41934">
                    <a:moveTo>
                      <a:pt x="0" y="241782"/>
                    </a:moveTo>
                    <a:lnTo>
                      <a:pt x="143992" y="241782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41782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bk object 35">
                <a:extLst>
                  <a:ext uri="{FF2B5EF4-FFF2-40B4-BE49-F238E27FC236}">
                    <a16:creationId xmlns:a16="http://schemas.microsoft.com/office/drawing/2014/main" id="{14A659D2-2C48-40B0-8FCB-14D5573E80A9}"/>
                  </a:ext>
                </a:extLst>
              </p:cNvPr>
              <p:cNvSpPr/>
              <p:nvPr/>
            </p:nvSpPr>
            <p:spPr>
              <a:xfrm>
                <a:off x="4302000" y="3572533"/>
                <a:ext cx="252000" cy="285985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13359">
                    <a:moveTo>
                      <a:pt x="0" y="213055"/>
                    </a:moveTo>
                    <a:lnTo>
                      <a:pt x="143992" y="213055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13055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bk object 36">
                <a:extLst>
                  <a:ext uri="{FF2B5EF4-FFF2-40B4-BE49-F238E27FC236}">
                    <a16:creationId xmlns:a16="http://schemas.microsoft.com/office/drawing/2014/main" id="{89D41ABE-39E0-493A-9085-C22C7D645036}"/>
                  </a:ext>
                </a:extLst>
              </p:cNvPr>
              <p:cNvSpPr/>
              <p:nvPr/>
            </p:nvSpPr>
            <p:spPr>
              <a:xfrm>
                <a:off x="4302000" y="3429744"/>
                <a:ext cx="252000" cy="142992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06679">
                    <a:moveTo>
                      <a:pt x="0" y="106527"/>
                    </a:moveTo>
                    <a:lnTo>
                      <a:pt x="143992" y="106527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06527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bk object 37">
                <a:extLst>
                  <a:ext uri="{FF2B5EF4-FFF2-40B4-BE49-F238E27FC236}">
                    <a16:creationId xmlns:a16="http://schemas.microsoft.com/office/drawing/2014/main" id="{004E45AB-3699-4C3F-B4D7-8B43C3208B37}"/>
                  </a:ext>
                </a:extLst>
              </p:cNvPr>
              <p:cNvSpPr/>
              <p:nvPr/>
            </p:nvSpPr>
            <p:spPr>
              <a:xfrm>
                <a:off x="4302000" y="3144168"/>
                <a:ext cx="252000" cy="285985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13359">
                    <a:moveTo>
                      <a:pt x="0" y="213055"/>
                    </a:moveTo>
                    <a:lnTo>
                      <a:pt x="143992" y="213055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13055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bk object 38">
                <a:extLst>
                  <a:ext uri="{FF2B5EF4-FFF2-40B4-BE49-F238E27FC236}">
                    <a16:creationId xmlns:a16="http://schemas.microsoft.com/office/drawing/2014/main" id="{350022B2-4BAE-4025-BE5D-E1CDEF52453A}"/>
                  </a:ext>
                </a:extLst>
              </p:cNvPr>
              <p:cNvSpPr/>
              <p:nvPr/>
            </p:nvSpPr>
            <p:spPr>
              <a:xfrm>
                <a:off x="4734000" y="3847418"/>
                <a:ext cx="252000" cy="335351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50190">
                    <a:moveTo>
                      <a:pt x="0" y="249758"/>
                    </a:moveTo>
                    <a:lnTo>
                      <a:pt x="143992" y="249758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49758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bk object 39">
                <a:extLst>
                  <a:ext uri="{FF2B5EF4-FFF2-40B4-BE49-F238E27FC236}">
                    <a16:creationId xmlns:a16="http://schemas.microsoft.com/office/drawing/2014/main" id="{7C8BDF2F-5F57-40E3-873B-F61A4209A1F4}"/>
                  </a:ext>
                </a:extLst>
              </p:cNvPr>
              <p:cNvSpPr/>
              <p:nvPr/>
            </p:nvSpPr>
            <p:spPr>
              <a:xfrm>
                <a:off x="4734000" y="3470548"/>
                <a:ext cx="252000" cy="377057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81304">
                    <a:moveTo>
                      <a:pt x="0" y="281177"/>
                    </a:moveTo>
                    <a:lnTo>
                      <a:pt x="143992" y="281177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81177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bk object 40">
                <a:extLst>
                  <a:ext uri="{FF2B5EF4-FFF2-40B4-BE49-F238E27FC236}">
                    <a16:creationId xmlns:a16="http://schemas.microsoft.com/office/drawing/2014/main" id="{C051520A-0C00-40BC-877D-F87AF461289C}"/>
                  </a:ext>
                </a:extLst>
              </p:cNvPr>
              <p:cNvSpPr/>
              <p:nvPr/>
            </p:nvSpPr>
            <p:spPr>
              <a:xfrm>
                <a:off x="4734000" y="3276743"/>
                <a:ext cx="252000" cy="194061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44779">
                    <a:moveTo>
                      <a:pt x="0" y="144576"/>
                    </a:moveTo>
                    <a:lnTo>
                      <a:pt x="143992" y="144576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44576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bk object 41">
                <a:extLst>
                  <a:ext uri="{FF2B5EF4-FFF2-40B4-BE49-F238E27FC236}">
                    <a16:creationId xmlns:a16="http://schemas.microsoft.com/office/drawing/2014/main" id="{F2D060FA-4969-4395-A1BA-372AEFBE1897}"/>
                  </a:ext>
                </a:extLst>
              </p:cNvPr>
              <p:cNvSpPr/>
              <p:nvPr/>
            </p:nvSpPr>
            <p:spPr>
              <a:xfrm>
                <a:off x="4734000" y="2991183"/>
                <a:ext cx="252000" cy="285985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13359">
                    <a:moveTo>
                      <a:pt x="0" y="213055"/>
                    </a:moveTo>
                    <a:lnTo>
                      <a:pt x="143992" y="213055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13055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bk object 42">
                <a:extLst>
                  <a:ext uri="{FF2B5EF4-FFF2-40B4-BE49-F238E27FC236}">
                    <a16:creationId xmlns:a16="http://schemas.microsoft.com/office/drawing/2014/main" id="{5B0C37B3-7DE3-48C5-940E-3A7BDEAA78CE}"/>
                  </a:ext>
                </a:extLst>
              </p:cNvPr>
              <p:cNvSpPr/>
              <p:nvPr/>
            </p:nvSpPr>
            <p:spPr>
              <a:xfrm>
                <a:off x="5166000" y="3847418"/>
                <a:ext cx="252000" cy="335351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50190">
                    <a:moveTo>
                      <a:pt x="0" y="249758"/>
                    </a:moveTo>
                    <a:lnTo>
                      <a:pt x="143992" y="249758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49758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" name="bk object 43">
                <a:extLst>
                  <a:ext uri="{FF2B5EF4-FFF2-40B4-BE49-F238E27FC236}">
                    <a16:creationId xmlns:a16="http://schemas.microsoft.com/office/drawing/2014/main" id="{5D0A223C-864F-45D3-9BA1-5CADF70AEEAB}"/>
                  </a:ext>
                </a:extLst>
              </p:cNvPr>
              <p:cNvSpPr/>
              <p:nvPr/>
            </p:nvSpPr>
            <p:spPr>
              <a:xfrm>
                <a:off x="5166000" y="3511335"/>
                <a:ext cx="252000" cy="336202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50825">
                    <a:moveTo>
                      <a:pt x="0" y="250748"/>
                    </a:moveTo>
                    <a:lnTo>
                      <a:pt x="143992" y="250748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50748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" name="bk object 44">
                <a:extLst>
                  <a:ext uri="{FF2B5EF4-FFF2-40B4-BE49-F238E27FC236}">
                    <a16:creationId xmlns:a16="http://schemas.microsoft.com/office/drawing/2014/main" id="{8D7931A7-1922-470A-92AE-DF40BEDEBD6A}"/>
                  </a:ext>
                </a:extLst>
              </p:cNvPr>
              <p:cNvSpPr/>
              <p:nvPr/>
            </p:nvSpPr>
            <p:spPr>
              <a:xfrm>
                <a:off x="5166000" y="3388871"/>
                <a:ext cx="252000" cy="122565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91440">
                    <a:moveTo>
                      <a:pt x="0" y="91363"/>
                    </a:moveTo>
                    <a:lnTo>
                      <a:pt x="143992" y="91363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91363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" name="bk object 45">
                <a:extLst>
                  <a:ext uri="{FF2B5EF4-FFF2-40B4-BE49-F238E27FC236}">
                    <a16:creationId xmlns:a16="http://schemas.microsoft.com/office/drawing/2014/main" id="{76F9067C-D5E2-42F5-80A8-63DC45E35739}"/>
                  </a:ext>
                </a:extLst>
              </p:cNvPr>
              <p:cNvSpPr/>
              <p:nvPr/>
            </p:nvSpPr>
            <p:spPr>
              <a:xfrm>
                <a:off x="5166000" y="3154348"/>
                <a:ext cx="252000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75259">
                    <a:moveTo>
                      <a:pt x="0" y="175018"/>
                    </a:moveTo>
                    <a:lnTo>
                      <a:pt x="143992" y="175018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75018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" name="bk object 46">
                <a:extLst>
                  <a:ext uri="{FF2B5EF4-FFF2-40B4-BE49-F238E27FC236}">
                    <a16:creationId xmlns:a16="http://schemas.microsoft.com/office/drawing/2014/main" id="{993A6DB2-9C7D-4795-B0B8-550C711A50D3}"/>
                  </a:ext>
                </a:extLst>
              </p:cNvPr>
              <p:cNvSpPr/>
              <p:nvPr/>
            </p:nvSpPr>
            <p:spPr>
              <a:xfrm>
                <a:off x="5598000" y="3837477"/>
                <a:ext cx="252000" cy="344714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57175">
                    <a:moveTo>
                      <a:pt x="0" y="257175"/>
                    </a:moveTo>
                    <a:lnTo>
                      <a:pt x="143992" y="257175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57175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" name="bk object 47">
                <a:extLst>
                  <a:ext uri="{FF2B5EF4-FFF2-40B4-BE49-F238E27FC236}">
                    <a16:creationId xmlns:a16="http://schemas.microsoft.com/office/drawing/2014/main" id="{72236E93-423F-45AC-A4D0-13C9F1E4C2DA}"/>
                  </a:ext>
                </a:extLst>
              </p:cNvPr>
              <p:cNvSpPr/>
              <p:nvPr/>
            </p:nvSpPr>
            <p:spPr>
              <a:xfrm>
                <a:off x="5598000" y="3541942"/>
                <a:ext cx="252000" cy="296197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20979">
                    <a:moveTo>
                      <a:pt x="0" y="220484"/>
                    </a:moveTo>
                    <a:lnTo>
                      <a:pt x="143992" y="220484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20484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bk object 48">
                <a:extLst>
                  <a:ext uri="{FF2B5EF4-FFF2-40B4-BE49-F238E27FC236}">
                    <a16:creationId xmlns:a16="http://schemas.microsoft.com/office/drawing/2014/main" id="{E02BC120-3E3B-423E-8FF1-9C3773C4F276}"/>
                  </a:ext>
                </a:extLst>
              </p:cNvPr>
              <p:cNvSpPr/>
              <p:nvPr/>
            </p:nvSpPr>
            <p:spPr>
              <a:xfrm>
                <a:off x="5598000" y="3379000"/>
                <a:ext cx="252000" cy="163420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21920">
                    <a:moveTo>
                      <a:pt x="0" y="121551"/>
                    </a:moveTo>
                    <a:lnTo>
                      <a:pt x="143992" y="121551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21551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" name="bk object 49">
                <a:extLst>
                  <a:ext uri="{FF2B5EF4-FFF2-40B4-BE49-F238E27FC236}">
                    <a16:creationId xmlns:a16="http://schemas.microsoft.com/office/drawing/2014/main" id="{8D1C4CA4-F68E-4E4D-8131-CF7553213F34}"/>
                  </a:ext>
                </a:extLst>
              </p:cNvPr>
              <p:cNvSpPr/>
              <p:nvPr/>
            </p:nvSpPr>
            <p:spPr>
              <a:xfrm>
                <a:off x="5598000" y="3154364"/>
                <a:ext cx="252000" cy="224702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67640">
                    <a:moveTo>
                      <a:pt x="0" y="167589"/>
                    </a:moveTo>
                    <a:lnTo>
                      <a:pt x="143992" y="167589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67589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bk object 50">
                <a:extLst>
                  <a:ext uri="{FF2B5EF4-FFF2-40B4-BE49-F238E27FC236}">
                    <a16:creationId xmlns:a16="http://schemas.microsoft.com/office/drawing/2014/main" id="{4D49CE85-8B02-418E-94F8-805906A4125D}"/>
                  </a:ext>
                </a:extLst>
              </p:cNvPr>
              <p:cNvSpPr/>
              <p:nvPr/>
            </p:nvSpPr>
            <p:spPr>
              <a:xfrm>
                <a:off x="6030000" y="3827518"/>
                <a:ext cx="252000" cy="354928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64795">
                    <a:moveTo>
                      <a:pt x="0" y="264604"/>
                    </a:moveTo>
                    <a:lnTo>
                      <a:pt x="143992" y="264604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64604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" name="bk object 51">
                <a:extLst>
                  <a:ext uri="{FF2B5EF4-FFF2-40B4-BE49-F238E27FC236}">
                    <a16:creationId xmlns:a16="http://schemas.microsoft.com/office/drawing/2014/main" id="{CF5729AD-7023-4631-9FD0-C8002DF2FD10}"/>
                  </a:ext>
                </a:extLst>
              </p:cNvPr>
              <p:cNvSpPr/>
              <p:nvPr/>
            </p:nvSpPr>
            <p:spPr>
              <a:xfrm>
                <a:off x="6030000" y="3490465"/>
                <a:ext cx="252000" cy="337054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51459">
                    <a:moveTo>
                      <a:pt x="0" y="251460"/>
                    </a:moveTo>
                    <a:lnTo>
                      <a:pt x="143992" y="251460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" name="bk object 52">
                <a:extLst>
                  <a:ext uri="{FF2B5EF4-FFF2-40B4-BE49-F238E27FC236}">
                    <a16:creationId xmlns:a16="http://schemas.microsoft.com/office/drawing/2014/main" id="{05F0D06A-2B2A-40A9-9B67-C092109AF996}"/>
                  </a:ext>
                </a:extLst>
              </p:cNvPr>
              <p:cNvSpPr/>
              <p:nvPr/>
            </p:nvSpPr>
            <p:spPr>
              <a:xfrm>
                <a:off x="6030000" y="3327521"/>
                <a:ext cx="252000" cy="163420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21920">
                    <a:moveTo>
                      <a:pt x="0" y="121551"/>
                    </a:moveTo>
                    <a:lnTo>
                      <a:pt x="143992" y="121551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21551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" name="bk object 53">
                <a:extLst>
                  <a:ext uri="{FF2B5EF4-FFF2-40B4-BE49-F238E27FC236}">
                    <a16:creationId xmlns:a16="http://schemas.microsoft.com/office/drawing/2014/main" id="{107BD649-1D50-4E17-9A14-BB3143364EDB}"/>
                  </a:ext>
                </a:extLst>
              </p:cNvPr>
              <p:cNvSpPr/>
              <p:nvPr/>
            </p:nvSpPr>
            <p:spPr>
              <a:xfrm>
                <a:off x="6030000" y="3113560"/>
                <a:ext cx="252000" cy="214489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60020">
                    <a:moveTo>
                      <a:pt x="0" y="159626"/>
                    </a:moveTo>
                    <a:lnTo>
                      <a:pt x="143992" y="159626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59626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" name="bk object 54">
                <a:extLst>
                  <a:ext uri="{FF2B5EF4-FFF2-40B4-BE49-F238E27FC236}">
                    <a16:creationId xmlns:a16="http://schemas.microsoft.com/office/drawing/2014/main" id="{B39679F0-CF8D-4863-A6D9-AADB8D04556D}"/>
                  </a:ext>
                </a:extLst>
              </p:cNvPr>
              <p:cNvSpPr/>
              <p:nvPr/>
            </p:nvSpPr>
            <p:spPr>
              <a:xfrm>
                <a:off x="6462000" y="3858109"/>
                <a:ext cx="252000" cy="324286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41934">
                    <a:moveTo>
                      <a:pt x="0" y="241782"/>
                    </a:moveTo>
                    <a:lnTo>
                      <a:pt x="144005" y="241782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241782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" name="bk object 55">
                <a:extLst>
                  <a:ext uri="{FF2B5EF4-FFF2-40B4-BE49-F238E27FC236}">
                    <a16:creationId xmlns:a16="http://schemas.microsoft.com/office/drawing/2014/main" id="{B9677B14-F22A-4718-9112-5A686C7531E1}"/>
                  </a:ext>
                </a:extLst>
              </p:cNvPr>
              <p:cNvSpPr/>
              <p:nvPr/>
            </p:nvSpPr>
            <p:spPr>
              <a:xfrm>
                <a:off x="6462000" y="3480746"/>
                <a:ext cx="252000" cy="377909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81940">
                    <a:moveTo>
                      <a:pt x="0" y="281533"/>
                    </a:moveTo>
                    <a:lnTo>
                      <a:pt x="144005" y="281533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281533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" name="bk object 56">
                <a:extLst>
                  <a:ext uri="{FF2B5EF4-FFF2-40B4-BE49-F238E27FC236}">
                    <a16:creationId xmlns:a16="http://schemas.microsoft.com/office/drawing/2014/main" id="{3486EAD3-7002-4760-8BED-6BD0BAA06670}"/>
                  </a:ext>
                </a:extLst>
              </p:cNvPr>
              <p:cNvSpPr/>
              <p:nvPr/>
            </p:nvSpPr>
            <p:spPr>
              <a:xfrm>
                <a:off x="6462000" y="3276283"/>
                <a:ext cx="252000" cy="205126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53034">
                    <a:moveTo>
                      <a:pt x="0" y="152539"/>
                    </a:moveTo>
                    <a:lnTo>
                      <a:pt x="144005" y="152539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52539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" name="bk object 57">
                <a:extLst>
                  <a:ext uri="{FF2B5EF4-FFF2-40B4-BE49-F238E27FC236}">
                    <a16:creationId xmlns:a16="http://schemas.microsoft.com/office/drawing/2014/main" id="{C53CF51D-8AFA-4370-9B00-354DF05D643F}"/>
                  </a:ext>
                </a:extLst>
              </p:cNvPr>
              <p:cNvSpPr/>
              <p:nvPr/>
            </p:nvSpPr>
            <p:spPr>
              <a:xfrm>
                <a:off x="6462000" y="3113681"/>
                <a:ext cx="252000" cy="163420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21920">
                    <a:moveTo>
                      <a:pt x="0" y="121297"/>
                    </a:moveTo>
                    <a:lnTo>
                      <a:pt x="144005" y="121297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21297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44A68671-826F-40CC-88EF-08D9E326C65A}"/>
                  </a:ext>
                </a:extLst>
              </p:cNvPr>
              <p:cNvSpPr txBox="1"/>
              <p:nvPr/>
            </p:nvSpPr>
            <p:spPr>
              <a:xfrm>
                <a:off x="1310400" y="21600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4000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0F729FB-D279-4D25-A2C1-F31563843011}"/>
                  </a:ext>
                </a:extLst>
              </p:cNvPr>
              <p:cNvSpPr txBox="1"/>
              <p:nvPr/>
            </p:nvSpPr>
            <p:spPr>
              <a:xfrm>
                <a:off x="1310400" y="26532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3000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3B01472B-6F1C-44B7-B69D-B689546566C6}"/>
                  </a:ext>
                </a:extLst>
              </p:cNvPr>
              <p:cNvSpPr txBox="1"/>
              <p:nvPr/>
            </p:nvSpPr>
            <p:spPr>
              <a:xfrm>
                <a:off x="1310400" y="31428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2000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EE3929F5-DDEA-4B69-B422-CF97C45AE8DD}"/>
                  </a:ext>
                </a:extLst>
              </p:cNvPr>
              <p:cNvSpPr txBox="1"/>
              <p:nvPr/>
            </p:nvSpPr>
            <p:spPr>
              <a:xfrm>
                <a:off x="1310400" y="36360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1000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0598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38442-0A91-4082-8CAA-722A0E7BE1B6}"/>
              </a:ext>
            </a:extLst>
          </p:cNvPr>
          <p:cNvSpPr/>
          <p:nvPr/>
        </p:nvSpPr>
        <p:spPr>
          <a:xfrm>
            <a:off x="8099" y="1088740"/>
            <a:ext cx="9906000" cy="1260000"/>
          </a:xfrm>
          <a:prstGeom prst="rect">
            <a:avLst/>
          </a:prstGeom>
          <a:solidFill>
            <a:srgbClr val="8B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GB" sz="4000" dirty="0">
                <a:solidFill>
                  <a:prstClr val="white"/>
                </a:solidFill>
                <a:latin typeface="Avenir LT 65 Medium" panose="020B0603020000020003" pitchFamily="34" charset="0"/>
              </a:rPr>
              <a:t>15. </a:t>
            </a:r>
            <a:r>
              <a:rPr lang="en-GB" sz="4000" dirty="0">
                <a:solidFill>
                  <a:prstClr val="white"/>
                </a:solidFill>
                <a:latin typeface="Avenir LT Std 65 Medium" panose="020B0803020203020204" pitchFamily="34" charset="0"/>
              </a:rPr>
              <a:t>Asia and the Pacific</a:t>
            </a:r>
          </a:p>
        </p:txBody>
      </p:sp>
    </p:spTree>
    <p:extLst>
      <p:ext uri="{BB962C8B-B14F-4D97-AF65-F5344CB8AC3E}">
        <p14:creationId xmlns:p14="http://schemas.microsoft.com/office/powerpoint/2010/main" val="1987871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64DADC3-3A53-4829-8AF0-C21B1BA68298}"/>
              </a:ext>
            </a:extLst>
          </p:cNvPr>
          <p:cNvGrpSpPr/>
          <p:nvPr/>
        </p:nvGrpSpPr>
        <p:grpSpPr>
          <a:xfrm>
            <a:off x="0" y="164333"/>
            <a:ext cx="9907200" cy="6335722"/>
            <a:chOff x="0" y="164333"/>
            <a:chExt cx="9907200" cy="63357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64333"/>
              <a:ext cx="99072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000" dirty="0">
                  <a:solidFill>
                    <a:prstClr val="white"/>
                  </a:solidFill>
                </a:rPr>
                <a:t>Percent change in new HIV infections between 2010 and 2017 </a:t>
              </a:r>
            </a:p>
            <a:p>
              <a:pPr lvl="0" algn="ctr" defTabSz="914400">
                <a:defRPr/>
              </a:pPr>
              <a:r>
                <a:rPr lang="en-US" sz="2000" dirty="0">
                  <a:solidFill>
                    <a:prstClr val="white"/>
                  </a:solidFill>
                </a:rPr>
                <a:t>and the proportion of new HIV infections that were among young people </a:t>
              </a:r>
            </a:p>
            <a:p>
              <a:pPr lvl="0" algn="ctr" defTabSz="914400">
                <a:defRPr/>
              </a:pPr>
              <a:r>
                <a:rPr lang="en-US" sz="2000" dirty="0">
                  <a:solidFill>
                    <a:prstClr val="white"/>
                  </a:solidFill>
                </a:rPr>
                <a:t>aged 15–24 years in 2017, Asia and the Pacific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2018 estimates.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091CBD-AA79-4ABD-9CE4-5C986412A413}"/>
                </a:ext>
              </a:extLst>
            </p:cNvPr>
            <p:cNvGrpSpPr/>
            <p:nvPr/>
          </p:nvGrpSpPr>
          <p:grpSpPr>
            <a:xfrm>
              <a:off x="1260000" y="1856377"/>
              <a:ext cx="4125153" cy="3589558"/>
              <a:chOff x="1573009" y="1856377"/>
              <a:chExt cx="4125153" cy="3589558"/>
            </a:xfrm>
          </p:grpSpPr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94C4D9BA-D98D-46C2-A052-6C1D71959B12}"/>
                  </a:ext>
                </a:extLst>
              </p:cNvPr>
              <p:cNvSpPr txBox="1"/>
              <p:nvPr/>
            </p:nvSpPr>
            <p:spPr>
              <a:xfrm>
                <a:off x="1908000" y="5310000"/>
                <a:ext cx="514564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>
                  <a:lnSpc>
                    <a:spcPct val="100000"/>
                  </a:lnSpc>
                  <a:spcBef>
                    <a:spcPts val="100"/>
                  </a:spcBef>
                  <a:defRPr sz="800" b="0" spc="-10">
                    <a:solidFill>
                      <a:srgbClr val="19171C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r>
                  <a:rPr dirty="0"/>
                  <a:t>Decreasing</a:t>
                </a:r>
              </a:p>
            </p:txBody>
          </p:sp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719DDE95-B319-49C1-A8B3-D54B935DE38D}"/>
                  </a:ext>
                </a:extLst>
              </p:cNvPr>
              <p:cNvSpPr/>
              <p:nvPr/>
            </p:nvSpPr>
            <p:spPr>
              <a:xfrm>
                <a:off x="1799999" y="5349599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FEE033EF-9F5A-4A6C-82DD-697B2B3AC99C}"/>
                  </a:ext>
                </a:extLst>
              </p:cNvPr>
              <p:cNvSpPr txBox="1"/>
              <p:nvPr/>
            </p:nvSpPr>
            <p:spPr>
              <a:xfrm>
                <a:off x="2808000" y="5310000"/>
                <a:ext cx="469680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>
                  <a:lnSpc>
                    <a:spcPct val="100000"/>
                  </a:lnSpc>
                  <a:spcBef>
                    <a:spcPts val="100"/>
                  </a:spcBef>
                  <a:defRPr sz="800" b="0" spc="-10">
                    <a:solidFill>
                      <a:srgbClr val="19171C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r>
                  <a:rPr dirty="0"/>
                  <a:t>Increasing</a:t>
                </a:r>
              </a:p>
            </p:txBody>
          </p:sp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E5C47D06-23E3-499A-A7FC-E88F639BA0A1}"/>
                  </a:ext>
                </a:extLst>
              </p:cNvPr>
              <p:cNvSpPr/>
              <p:nvPr/>
            </p:nvSpPr>
            <p:spPr>
              <a:xfrm>
                <a:off x="2699999" y="5349599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8">
                <a:extLst>
                  <a:ext uri="{FF2B5EF4-FFF2-40B4-BE49-F238E27FC236}">
                    <a16:creationId xmlns:a16="http://schemas.microsoft.com/office/drawing/2014/main" id="{E3155CE4-8E75-46EE-843D-9706A8C5DA56}"/>
                  </a:ext>
                </a:extLst>
              </p:cNvPr>
              <p:cNvSpPr txBox="1"/>
              <p:nvPr/>
            </p:nvSpPr>
            <p:spPr>
              <a:xfrm>
                <a:off x="3708000" y="5310000"/>
                <a:ext cx="293670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>
                  <a:lnSpc>
                    <a:spcPct val="100000"/>
                  </a:lnSpc>
                  <a:spcBef>
                    <a:spcPts val="100"/>
                  </a:spcBef>
                  <a:defRPr sz="800" b="0" spc="-10">
                    <a:solidFill>
                      <a:srgbClr val="19171C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r>
                  <a:rPr dirty="0"/>
                  <a:t>Stable</a:t>
                </a:r>
              </a:p>
            </p:txBody>
          </p:sp>
          <p:sp>
            <p:nvSpPr>
              <p:cNvPr id="15" name="object 9">
                <a:extLst>
                  <a:ext uri="{FF2B5EF4-FFF2-40B4-BE49-F238E27FC236}">
                    <a16:creationId xmlns:a16="http://schemas.microsoft.com/office/drawing/2014/main" id="{A80F108C-B9E4-4BF1-B4E0-30DB8A04D682}"/>
                  </a:ext>
                </a:extLst>
              </p:cNvPr>
              <p:cNvSpPr/>
              <p:nvPr/>
            </p:nvSpPr>
            <p:spPr>
              <a:xfrm>
                <a:off x="3599999" y="5349599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0A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1">
                <a:extLst>
                  <a:ext uri="{FF2B5EF4-FFF2-40B4-BE49-F238E27FC236}">
                    <a16:creationId xmlns:a16="http://schemas.microsoft.com/office/drawing/2014/main" id="{CEEA7103-A9ED-44F0-A850-B74CCC92D264}"/>
                  </a:ext>
                </a:extLst>
              </p:cNvPr>
              <p:cNvSpPr/>
              <p:nvPr/>
            </p:nvSpPr>
            <p:spPr>
              <a:xfrm>
                <a:off x="1573009" y="1856377"/>
                <a:ext cx="3897657" cy="301204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8DB9D71B-EF7E-471E-84A9-AA6D5294D518}"/>
                  </a:ext>
                </a:extLst>
              </p:cNvPr>
              <p:cNvSpPr/>
              <p:nvPr/>
            </p:nvSpPr>
            <p:spPr>
              <a:xfrm>
                <a:off x="5215252" y="4071245"/>
                <a:ext cx="72121" cy="55773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36829">
                    <a:moveTo>
                      <a:pt x="6426" y="0"/>
                    </a:moveTo>
                    <a:lnTo>
                      <a:pt x="0" y="2133"/>
                    </a:lnTo>
                    <a:lnTo>
                      <a:pt x="40690" y="36410"/>
                    </a:lnTo>
                    <a:lnTo>
                      <a:pt x="47117" y="36410"/>
                    </a:lnTo>
                    <a:lnTo>
                      <a:pt x="6426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3">
                <a:extLst>
                  <a:ext uri="{FF2B5EF4-FFF2-40B4-BE49-F238E27FC236}">
                    <a16:creationId xmlns:a16="http://schemas.microsoft.com/office/drawing/2014/main" id="{0F4CCE84-1734-4EA1-AC94-C22E900DFCFA}"/>
                  </a:ext>
                </a:extLst>
              </p:cNvPr>
              <p:cNvSpPr/>
              <p:nvPr/>
            </p:nvSpPr>
            <p:spPr>
              <a:xfrm>
                <a:off x="5215252" y="4071245"/>
                <a:ext cx="72121" cy="55773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36829">
                    <a:moveTo>
                      <a:pt x="0" y="2133"/>
                    </a:moveTo>
                    <a:lnTo>
                      <a:pt x="6426" y="0"/>
                    </a:lnTo>
                    <a:lnTo>
                      <a:pt x="47117" y="36410"/>
                    </a:lnTo>
                    <a:lnTo>
                      <a:pt x="40690" y="36410"/>
                    </a:lnTo>
                    <a:lnTo>
                      <a:pt x="0" y="2133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4">
                <a:extLst>
                  <a:ext uri="{FF2B5EF4-FFF2-40B4-BE49-F238E27FC236}">
                    <a16:creationId xmlns:a16="http://schemas.microsoft.com/office/drawing/2014/main" id="{39E2CB08-3565-4763-8550-AB087C84C16B}"/>
                  </a:ext>
                </a:extLst>
              </p:cNvPr>
              <p:cNvSpPr/>
              <p:nvPr/>
            </p:nvSpPr>
            <p:spPr>
              <a:xfrm>
                <a:off x="5656392" y="3957693"/>
                <a:ext cx="32695" cy="16347"/>
              </a:xfrm>
              <a:custGeom>
                <a:avLst/>
                <a:gdLst/>
                <a:ahLst/>
                <a:cxnLst/>
                <a:rect l="l" t="t" r="r" b="b"/>
                <a:pathLst>
                  <a:path w="21589" h="10795">
                    <a:moveTo>
                      <a:pt x="0" y="0"/>
                    </a:moveTo>
                    <a:lnTo>
                      <a:pt x="21424" y="4279"/>
                    </a:lnTo>
                    <a:lnTo>
                      <a:pt x="4279" y="10706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5">
                <a:extLst>
                  <a:ext uri="{FF2B5EF4-FFF2-40B4-BE49-F238E27FC236}">
                    <a16:creationId xmlns:a16="http://schemas.microsoft.com/office/drawing/2014/main" id="{FF34FFB5-B894-4EA5-9DF9-CFC89F01B864}"/>
                  </a:ext>
                </a:extLst>
              </p:cNvPr>
              <p:cNvSpPr/>
              <p:nvPr/>
            </p:nvSpPr>
            <p:spPr>
              <a:xfrm>
                <a:off x="5649910" y="3986888"/>
                <a:ext cx="23079" cy="29810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19685">
                    <a:moveTo>
                      <a:pt x="6426" y="6426"/>
                    </a:moveTo>
                    <a:lnTo>
                      <a:pt x="14998" y="10706"/>
                    </a:lnTo>
                    <a:lnTo>
                      <a:pt x="14998" y="19278"/>
                    </a:lnTo>
                    <a:lnTo>
                      <a:pt x="0" y="17145"/>
                    </a:lnTo>
                    <a:lnTo>
                      <a:pt x="2146" y="0"/>
                    </a:lnTo>
                    <a:lnTo>
                      <a:pt x="6426" y="6426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969FA32C-8936-4C8C-8D8C-80023D383058}"/>
                  </a:ext>
                </a:extLst>
              </p:cNvPr>
              <p:cNvSpPr/>
              <p:nvPr/>
            </p:nvSpPr>
            <p:spPr>
              <a:xfrm>
                <a:off x="5354724" y="3960941"/>
                <a:ext cx="13463" cy="6731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4445">
                    <a:moveTo>
                      <a:pt x="0" y="0"/>
                    </a:moveTo>
                    <a:lnTo>
                      <a:pt x="8572" y="4279"/>
                    </a:lnTo>
                    <a:lnTo>
                      <a:pt x="2146" y="4279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7">
                <a:extLst>
                  <a:ext uri="{FF2B5EF4-FFF2-40B4-BE49-F238E27FC236}">
                    <a16:creationId xmlns:a16="http://schemas.microsoft.com/office/drawing/2014/main" id="{A200C4B7-FC6F-4495-B19E-0954DA8ECD9E}"/>
                  </a:ext>
                </a:extLst>
              </p:cNvPr>
              <p:cNvSpPr/>
              <p:nvPr/>
            </p:nvSpPr>
            <p:spPr>
              <a:xfrm>
                <a:off x="5319049" y="3909034"/>
                <a:ext cx="29810" cy="36541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24129">
                    <a:moveTo>
                      <a:pt x="0" y="0"/>
                    </a:moveTo>
                    <a:lnTo>
                      <a:pt x="19278" y="14986"/>
                    </a:lnTo>
                    <a:lnTo>
                      <a:pt x="12852" y="23571"/>
                    </a:lnTo>
                    <a:lnTo>
                      <a:pt x="2133" y="14986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8">
                <a:extLst>
                  <a:ext uri="{FF2B5EF4-FFF2-40B4-BE49-F238E27FC236}">
                    <a16:creationId xmlns:a16="http://schemas.microsoft.com/office/drawing/2014/main" id="{1336B3E3-F106-4732-9E22-147940258DAC}"/>
                  </a:ext>
                </a:extLst>
              </p:cNvPr>
              <p:cNvSpPr/>
              <p:nvPr/>
            </p:nvSpPr>
            <p:spPr>
              <a:xfrm>
                <a:off x="5145912" y="3693710"/>
                <a:ext cx="67313" cy="67313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1" y="1745"/>
                    </a:lnTo>
                    <a:lnTo>
                      <a:pt x="6507" y="6507"/>
                    </a:lnTo>
                    <a:lnTo>
                      <a:pt x="1745" y="13571"/>
                    </a:lnTo>
                    <a:lnTo>
                      <a:pt x="0" y="22225"/>
                    </a:ln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3C1B42F5-6D4B-4875-B898-96284CE904F3}"/>
                  </a:ext>
                </a:extLst>
              </p:cNvPr>
              <p:cNvSpPr/>
              <p:nvPr/>
            </p:nvSpPr>
            <p:spPr>
              <a:xfrm>
                <a:off x="5145912" y="3693710"/>
                <a:ext cx="67313" cy="67313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5" y="30873"/>
                    </a:lnTo>
                    <a:lnTo>
                      <a:pt x="6507" y="37938"/>
                    </a:lnTo>
                    <a:lnTo>
                      <a:pt x="13571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lnTo>
                      <a:pt x="13571" y="1745"/>
                    </a:lnTo>
                    <a:lnTo>
                      <a:pt x="6507" y="6507"/>
                    </a:lnTo>
                    <a:lnTo>
                      <a:pt x="1745" y="13571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0">
                <a:extLst>
                  <a:ext uri="{FF2B5EF4-FFF2-40B4-BE49-F238E27FC236}">
                    <a16:creationId xmlns:a16="http://schemas.microsoft.com/office/drawing/2014/main" id="{82533894-5928-4A4A-BB0A-5EA8BB78491E}"/>
                  </a:ext>
                </a:extLst>
              </p:cNvPr>
              <p:cNvSpPr/>
              <p:nvPr/>
            </p:nvSpPr>
            <p:spPr>
              <a:xfrm>
                <a:off x="5630849" y="3658024"/>
                <a:ext cx="67313" cy="67313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6" y="1745"/>
                    </a:lnTo>
                    <a:lnTo>
                      <a:pt x="6511" y="6507"/>
                    </a:lnTo>
                    <a:lnTo>
                      <a:pt x="1747" y="13571"/>
                    </a:lnTo>
                    <a:lnTo>
                      <a:pt x="0" y="22225"/>
                    </a:ln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1">
                <a:extLst>
                  <a:ext uri="{FF2B5EF4-FFF2-40B4-BE49-F238E27FC236}">
                    <a16:creationId xmlns:a16="http://schemas.microsoft.com/office/drawing/2014/main" id="{A4CF1963-DD2E-456A-8E14-8578F0C85A5C}"/>
                  </a:ext>
                </a:extLst>
              </p:cNvPr>
              <p:cNvSpPr/>
              <p:nvPr/>
            </p:nvSpPr>
            <p:spPr>
              <a:xfrm>
                <a:off x="5630849" y="3658024"/>
                <a:ext cx="67313" cy="67313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lnTo>
                      <a:pt x="13576" y="1745"/>
                    </a:lnTo>
                    <a:lnTo>
                      <a:pt x="6511" y="6507"/>
                    </a:lnTo>
                    <a:lnTo>
                      <a:pt x="1747" y="13571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id="{AE62003E-3072-473E-BB0C-80B00DE26A5F}"/>
                  </a:ext>
                </a:extLst>
              </p:cNvPr>
              <p:cNvSpPr/>
              <p:nvPr/>
            </p:nvSpPr>
            <p:spPr>
              <a:xfrm>
                <a:off x="5554624" y="3440676"/>
                <a:ext cx="67313" cy="67313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6" y="1745"/>
                    </a:lnTo>
                    <a:lnTo>
                      <a:pt x="6511" y="6507"/>
                    </a:lnTo>
                    <a:lnTo>
                      <a:pt x="1747" y="13571"/>
                    </a:lnTo>
                    <a:lnTo>
                      <a:pt x="0" y="22225"/>
                    </a:ln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3">
                <a:extLst>
                  <a:ext uri="{FF2B5EF4-FFF2-40B4-BE49-F238E27FC236}">
                    <a16:creationId xmlns:a16="http://schemas.microsoft.com/office/drawing/2014/main" id="{2AB2473D-78F0-4B59-980F-7FC07A7BC577}"/>
                  </a:ext>
                </a:extLst>
              </p:cNvPr>
              <p:cNvSpPr/>
              <p:nvPr/>
            </p:nvSpPr>
            <p:spPr>
              <a:xfrm>
                <a:off x="5554624" y="3440676"/>
                <a:ext cx="67313" cy="67313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lnTo>
                      <a:pt x="13576" y="1745"/>
                    </a:lnTo>
                    <a:lnTo>
                      <a:pt x="6511" y="6507"/>
                    </a:lnTo>
                    <a:lnTo>
                      <a:pt x="1747" y="13571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4">
                <a:extLst>
                  <a:ext uri="{FF2B5EF4-FFF2-40B4-BE49-F238E27FC236}">
                    <a16:creationId xmlns:a16="http://schemas.microsoft.com/office/drawing/2014/main" id="{C976ED32-0348-406F-A069-E308CEFD1408}"/>
                  </a:ext>
                </a:extLst>
              </p:cNvPr>
              <p:cNvSpPr/>
              <p:nvPr/>
            </p:nvSpPr>
            <p:spPr>
              <a:xfrm>
                <a:off x="5424873" y="3236296"/>
                <a:ext cx="67313" cy="67313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6" y="1745"/>
                    </a:lnTo>
                    <a:lnTo>
                      <a:pt x="6511" y="6507"/>
                    </a:lnTo>
                    <a:lnTo>
                      <a:pt x="1747" y="13571"/>
                    </a:lnTo>
                    <a:lnTo>
                      <a:pt x="0" y="22225"/>
                    </a:ln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5">
                <a:extLst>
                  <a:ext uri="{FF2B5EF4-FFF2-40B4-BE49-F238E27FC236}">
                    <a16:creationId xmlns:a16="http://schemas.microsoft.com/office/drawing/2014/main" id="{584773AB-61DD-4223-ABD6-D09909067F17}"/>
                  </a:ext>
                </a:extLst>
              </p:cNvPr>
              <p:cNvSpPr/>
              <p:nvPr/>
            </p:nvSpPr>
            <p:spPr>
              <a:xfrm>
                <a:off x="5424873" y="3236296"/>
                <a:ext cx="67313" cy="67313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1"/>
                    </a:lnTo>
                    <a:lnTo>
                      <a:pt x="37938" y="6507"/>
                    </a:lnTo>
                    <a:lnTo>
                      <a:pt x="30873" y="1745"/>
                    </a:lnTo>
                    <a:lnTo>
                      <a:pt x="22225" y="0"/>
                    </a:lnTo>
                    <a:lnTo>
                      <a:pt x="13576" y="1745"/>
                    </a:lnTo>
                    <a:lnTo>
                      <a:pt x="6511" y="6507"/>
                    </a:lnTo>
                    <a:lnTo>
                      <a:pt x="1747" y="13571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6">
                <a:extLst>
                  <a:ext uri="{FF2B5EF4-FFF2-40B4-BE49-F238E27FC236}">
                    <a16:creationId xmlns:a16="http://schemas.microsoft.com/office/drawing/2014/main" id="{A4751358-74F1-4717-8B7F-BC032C7958DE}"/>
                  </a:ext>
                </a:extLst>
              </p:cNvPr>
              <p:cNvSpPr/>
              <p:nvPr/>
            </p:nvSpPr>
            <p:spPr>
              <a:xfrm>
                <a:off x="5334046" y="3447156"/>
                <a:ext cx="67313" cy="67313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lnTo>
                      <a:pt x="1747" y="30878"/>
                    </a:lnTo>
                    <a:lnTo>
                      <a:pt x="6511" y="37942"/>
                    </a:lnTo>
                    <a:lnTo>
                      <a:pt x="13576" y="42704"/>
                    </a:lnTo>
                    <a:lnTo>
                      <a:pt x="22225" y="44450"/>
                    </a:lnTo>
                    <a:lnTo>
                      <a:pt x="30878" y="42704"/>
                    </a:lnTo>
                    <a:lnTo>
                      <a:pt x="37942" y="37942"/>
                    </a:lnTo>
                    <a:lnTo>
                      <a:pt x="42704" y="30878"/>
                    </a:lnTo>
                    <a:lnTo>
                      <a:pt x="44450" y="22225"/>
                    </a:lnTo>
                    <a:lnTo>
                      <a:pt x="42704" y="13576"/>
                    </a:lnTo>
                    <a:lnTo>
                      <a:pt x="37942" y="6511"/>
                    </a:lnTo>
                    <a:lnTo>
                      <a:pt x="30878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id="{08961DF0-572B-43CB-9622-18D230867C2F}"/>
                  </a:ext>
                </a:extLst>
              </p:cNvPr>
              <p:cNvSpPr/>
              <p:nvPr/>
            </p:nvSpPr>
            <p:spPr>
              <a:xfrm>
                <a:off x="5334046" y="3447156"/>
                <a:ext cx="67313" cy="67313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7" y="30878"/>
                    </a:lnTo>
                    <a:lnTo>
                      <a:pt x="6511" y="37942"/>
                    </a:lnTo>
                    <a:lnTo>
                      <a:pt x="13576" y="42704"/>
                    </a:lnTo>
                    <a:lnTo>
                      <a:pt x="22225" y="44450"/>
                    </a:lnTo>
                    <a:lnTo>
                      <a:pt x="30878" y="42704"/>
                    </a:lnTo>
                    <a:lnTo>
                      <a:pt x="37942" y="37942"/>
                    </a:lnTo>
                    <a:lnTo>
                      <a:pt x="42704" y="30878"/>
                    </a:lnTo>
                    <a:lnTo>
                      <a:pt x="44450" y="22225"/>
                    </a:lnTo>
                    <a:lnTo>
                      <a:pt x="42704" y="13576"/>
                    </a:lnTo>
                    <a:lnTo>
                      <a:pt x="37942" y="6511"/>
                    </a:lnTo>
                    <a:lnTo>
                      <a:pt x="30878" y="1747"/>
                    </a:lnTo>
                    <a:lnTo>
                      <a:pt x="22225" y="0"/>
                    </a:ln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8">
                <a:extLst>
                  <a:ext uri="{FF2B5EF4-FFF2-40B4-BE49-F238E27FC236}">
                    <a16:creationId xmlns:a16="http://schemas.microsoft.com/office/drawing/2014/main" id="{7E0F1487-8B09-4E1B-8234-ADCE48113049}"/>
                  </a:ext>
                </a:extLst>
              </p:cNvPr>
              <p:cNvSpPr/>
              <p:nvPr/>
            </p:nvSpPr>
            <p:spPr>
              <a:xfrm>
                <a:off x="5649910" y="3957693"/>
                <a:ext cx="39425" cy="58658"/>
              </a:xfrm>
              <a:custGeom>
                <a:avLst/>
                <a:gdLst/>
                <a:ahLst/>
                <a:cxnLst/>
                <a:rect l="l" t="t" r="r" b="b"/>
                <a:pathLst>
                  <a:path w="26035" h="38735">
                    <a:moveTo>
                      <a:pt x="4279" y="0"/>
                    </a:moveTo>
                    <a:lnTo>
                      <a:pt x="8559" y="10706"/>
                    </a:lnTo>
                    <a:lnTo>
                      <a:pt x="25704" y="4279"/>
                    </a:lnTo>
                    <a:lnTo>
                      <a:pt x="4279" y="0"/>
                    </a:lnTo>
                    <a:close/>
                  </a:path>
                  <a:path w="26035" h="38735">
                    <a:moveTo>
                      <a:pt x="2146" y="19278"/>
                    </a:moveTo>
                    <a:lnTo>
                      <a:pt x="0" y="36423"/>
                    </a:lnTo>
                    <a:lnTo>
                      <a:pt x="14998" y="38557"/>
                    </a:lnTo>
                    <a:lnTo>
                      <a:pt x="14998" y="29984"/>
                    </a:lnTo>
                    <a:lnTo>
                      <a:pt x="6426" y="25704"/>
                    </a:lnTo>
                    <a:lnTo>
                      <a:pt x="2146" y="19278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02533152-0DAC-433D-AA0A-BC9C5CFFDEC1}"/>
                  </a:ext>
                </a:extLst>
              </p:cNvPr>
              <p:cNvSpPr/>
              <p:nvPr/>
            </p:nvSpPr>
            <p:spPr>
              <a:xfrm>
                <a:off x="5656392" y="3957693"/>
                <a:ext cx="32695" cy="16347"/>
              </a:xfrm>
              <a:custGeom>
                <a:avLst/>
                <a:gdLst/>
                <a:ahLst/>
                <a:cxnLst/>
                <a:rect l="l" t="t" r="r" b="b"/>
                <a:pathLst>
                  <a:path w="21589" h="10795">
                    <a:moveTo>
                      <a:pt x="0" y="0"/>
                    </a:moveTo>
                    <a:lnTo>
                      <a:pt x="21424" y="4279"/>
                    </a:lnTo>
                    <a:lnTo>
                      <a:pt x="4279" y="10706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0">
                <a:extLst>
                  <a:ext uri="{FF2B5EF4-FFF2-40B4-BE49-F238E27FC236}">
                    <a16:creationId xmlns:a16="http://schemas.microsoft.com/office/drawing/2014/main" id="{5358000E-3634-46D4-9F1D-FEC5C1BD5C9E}"/>
                  </a:ext>
                </a:extLst>
              </p:cNvPr>
              <p:cNvSpPr/>
              <p:nvPr/>
            </p:nvSpPr>
            <p:spPr>
              <a:xfrm>
                <a:off x="5649910" y="3986888"/>
                <a:ext cx="23079" cy="29810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19685">
                    <a:moveTo>
                      <a:pt x="6426" y="6426"/>
                    </a:moveTo>
                    <a:lnTo>
                      <a:pt x="14998" y="10706"/>
                    </a:lnTo>
                    <a:lnTo>
                      <a:pt x="14998" y="19278"/>
                    </a:lnTo>
                    <a:lnTo>
                      <a:pt x="0" y="17145"/>
                    </a:lnTo>
                    <a:lnTo>
                      <a:pt x="2146" y="0"/>
                    </a:lnTo>
                    <a:lnTo>
                      <a:pt x="6426" y="6426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1">
                <a:extLst>
                  <a:ext uri="{FF2B5EF4-FFF2-40B4-BE49-F238E27FC236}">
                    <a16:creationId xmlns:a16="http://schemas.microsoft.com/office/drawing/2014/main" id="{5B7C2DBE-D833-4033-9DA3-7A4081B7B6A1}"/>
                  </a:ext>
                </a:extLst>
              </p:cNvPr>
              <p:cNvSpPr/>
              <p:nvPr/>
            </p:nvSpPr>
            <p:spPr>
              <a:xfrm>
                <a:off x="5319049" y="3909034"/>
                <a:ext cx="49041" cy="58658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38735">
                    <a:moveTo>
                      <a:pt x="23558" y="34277"/>
                    </a:moveTo>
                    <a:lnTo>
                      <a:pt x="25704" y="38557"/>
                    </a:lnTo>
                    <a:lnTo>
                      <a:pt x="32131" y="38557"/>
                    </a:lnTo>
                    <a:lnTo>
                      <a:pt x="23558" y="34277"/>
                    </a:lnTo>
                    <a:close/>
                  </a:path>
                  <a:path w="32385" h="38735">
                    <a:moveTo>
                      <a:pt x="0" y="0"/>
                    </a:moveTo>
                    <a:lnTo>
                      <a:pt x="2133" y="14986"/>
                    </a:lnTo>
                    <a:lnTo>
                      <a:pt x="12852" y="23571"/>
                    </a:lnTo>
                    <a:lnTo>
                      <a:pt x="19278" y="149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2">
                <a:extLst>
                  <a:ext uri="{FF2B5EF4-FFF2-40B4-BE49-F238E27FC236}">
                    <a16:creationId xmlns:a16="http://schemas.microsoft.com/office/drawing/2014/main" id="{FD93DD76-4544-4815-A5D2-558C357B290E}"/>
                  </a:ext>
                </a:extLst>
              </p:cNvPr>
              <p:cNvSpPr/>
              <p:nvPr/>
            </p:nvSpPr>
            <p:spPr>
              <a:xfrm>
                <a:off x="5354724" y="3960941"/>
                <a:ext cx="13463" cy="6731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4445">
                    <a:moveTo>
                      <a:pt x="0" y="0"/>
                    </a:moveTo>
                    <a:lnTo>
                      <a:pt x="8572" y="4279"/>
                    </a:lnTo>
                    <a:lnTo>
                      <a:pt x="2146" y="4279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3">
                <a:extLst>
                  <a:ext uri="{FF2B5EF4-FFF2-40B4-BE49-F238E27FC236}">
                    <a16:creationId xmlns:a16="http://schemas.microsoft.com/office/drawing/2014/main" id="{4333C4D6-8A21-4E9B-8B67-CBA4CCCF66C7}"/>
                  </a:ext>
                </a:extLst>
              </p:cNvPr>
              <p:cNvSpPr/>
              <p:nvPr/>
            </p:nvSpPr>
            <p:spPr>
              <a:xfrm>
                <a:off x="5319049" y="3909034"/>
                <a:ext cx="29810" cy="36541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24129">
                    <a:moveTo>
                      <a:pt x="0" y="0"/>
                    </a:moveTo>
                    <a:lnTo>
                      <a:pt x="19278" y="14986"/>
                    </a:lnTo>
                    <a:lnTo>
                      <a:pt x="12852" y="23571"/>
                    </a:lnTo>
                    <a:lnTo>
                      <a:pt x="2133" y="14986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C0C59A0B-E508-4C3D-937E-D3D9B8AF9401}"/>
                  </a:ext>
                </a:extLst>
              </p:cNvPr>
              <p:cNvGrpSpPr/>
              <p:nvPr/>
            </p:nvGrpSpPr>
            <p:grpSpPr>
              <a:xfrm>
                <a:off x="4320000" y="5310000"/>
                <a:ext cx="900847" cy="135935"/>
                <a:chOff x="4499999" y="5310000"/>
                <a:chExt cx="900847" cy="135935"/>
              </a:xfrm>
            </p:grpSpPr>
            <p:sp>
              <p:nvSpPr>
                <p:cNvPr id="53" name="object 47">
                  <a:extLst>
                    <a:ext uri="{FF2B5EF4-FFF2-40B4-BE49-F238E27FC236}">
                      <a16:creationId xmlns:a16="http://schemas.microsoft.com/office/drawing/2014/main" id="{9140BAA4-EE6D-4CF3-841F-6B3EE0CC011D}"/>
                    </a:ext>
                  </a:extLst>
                </p:cNvPr>
                <p:cNvSpPr txBox="1"/>
                <p:nvPr/>
              </p:nvSpPr>
              <p:spPr>
                <a:xfrm>
                  <a:off x="4608000" y="5310000"/>
                  <a:ext cx="792846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>
                  <a:defPPr>
                    <a:defRPr lang="en-US"/>
                  </a:defPPr>
                  <a:lvl1pPr marL="12700">
                    <a:lnSpc>
                      <a:spcPct val="100000"/>
                    </a:lnSpc>
                    <a:spcBef>
                      <a:spcPts val="100"/>
                    </a:spcBef>
                    <a:defRPr sz="800" b="0" spc="-10">
                      <a:solidFill>
                        <a:srgbClr val="19171C"/>
                      </a:solidFill>
                      <a:latin typeface="Arial Nova" panose="020B0504020202020204" pitchFamily="34" charset="0"/>
                      <a:cs typeface="Avenir LT 35 Light"/>
                    </a:defRPr>
                  </a:lvl1pPr>
                </a:lstStyle>
                <a:p>
                  <a:r>
                    <a:rPr dirty="0"/>
                    <a:t>Data not available</a:t>
                  </a:r>
                </a:p>
              </p:txBody>
            </p:sp>
            <p:sp>
              <p:nvSpPr>
                <p:cNvPr id="54" name="object 48">
                  <a:extLst>
                    <a:ext uri="{FF2B5EF4-FFF2-40B4-BE49-F238E27FC236}">
                      <a16:creationId xmlns:a16="http://schemas.microsoft.com/office/drawing/2014/main" id="{827E4FA9-088B-47A2-9E59-AA75DDF0E793}"/>
                    </a:ext>
                  </a:extLst>
                </p:cNvPr>
                <p:cNvSpPr/>
                <p:nvPr/>
              </p:nvSpPr>
              <p:spPr>
                <a:xfrm>
                  <a:off x="4499999" y="5349599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40B1D47-A0C8-45D5-9ABA-2052D49768BC}"/>
                </a:ext>
              </a:extLst>
            </p:cNvPr>
            <p:cNvGrpSpPr/>
            <p:nvPr/>
          </p:nvGrpSpPr>
          <p:grpSpPr>
            <a:xfrm>
              <a:off x="6300000" y="3392257"/>
              <a:ext cx="1644811" cy="2053678"/>
              <a:chOff x="6030000" y="3392257"/>
              <a:chExt cx="1644811" cy="2053678"/>
            </a:xfrm>
          </p:grpSpPr>
          <p:sp>
            <p:nvSpPr>
              <p:cNvPr id="40" name="object 34">
                <a:extLst>
                  <a:ext uri="{FF2B5EF4-FFF2-40B4-BE49-F238E27FC236}">
                    <a16:creationId xmlns:a16="http://schemas.microsoft.com/office/drawing/2014/main" id="{0BE0FC97-31D4-4BBA-BD35-81B794FE2B18}"/>
                  </a:ext>
                </a:extLst>
              </p:cNvPr>
              <p:cNvSpPr txBox="1"/>
              <p:nvPr/>
            </p:nvSpPr>
            <p:spPr>
              <a:xfrm>
                <a:off x="7272000" y="3392257"/>
                <a:ext cx="402811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b="1" spc="-20" dirty="0">
                    <a:solidFill>
                      <a:srgbClr val="221E1F"/>
                    </a:solidFill>
                    <a:latin typeface="Arial Nova" panose="020B0504020202020204" pitchFamily="34" charset="0"/>
                    <a:cs typeface="Arial"/>
                  </a:rPr>
                  <a:t>23%</a:t>
                </a:r>
                <a:endParaRPr sz="1200" b="1" dirty="0"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41" name="object 35">
                <a:extLst>
                  <a:ext uri="{FF2B5EF4-FFF2-40B4-BE49-F238E27FC236}">
                    <a16:creationId xmlns:a16="http://schemas.microsoft.com/office/drawing/2014/main" id="{CC942EE2-9319-499D-BEF7-3303491863E1}"/>
                  </a:ext>
                </a:extLst>
              </p:cNvPr>
              <p:cNvSpPr txBox="1"/>
              <p:nvPr/>
            </p:nvSpPr>
            <p:spPr>
              <a:xfrm>
                <a:off x="6030000" y="4356000"/>
                <a:ext cx="362408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2700">
                  <a:lnSpc>
                    <a:spcPct val="100000"/>
                  </a:lnSpc>
                  <a:spcBef>
                    <a:spcPts val="100"/>
                  </a:spcBef>
                  <a:defRPr sz="1000" spc="-20">
                    <a:solidFill>
                      <a:srgbClr val="221E1F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r>
                  <a:rPr sz="1200" b="1" dirty="0"/>
                  <a:t>77%</a:t>
                </a:r>
              </a:p>
            </p:txBody>
          </p:sp>
          <p:sp>
            <p:nvSpPr>
              <p:cNvPr id="44" name="object 38">
                <a:extLst>
                  <a:ext uri="{FF2B5EF4-FFF2-40B4-BE49-F238E27FC236}">
                    <a16:creationId xmlns:a16="http://schemas.microsoft.com/office/drawing/2014/main" id="{20EC3083-EA07-4F5F-B974-5BA9B47C5A52}"/>
                  </a:ext>
                </a:extLst>
              </p:cNvPr>
              <p:cNvSpPr/>
              <p:nvPr/>
            </p:nvSpPr>
            <p:spPr>
              <a:xfrm>
                <a:off x="6217634" y="3408938"/>
                <a:ext cx="1233749" cy="1233748"/>
              </a:xfrm>
              <a:custGeom>
                <a:avLst/>
                <a:gdLst/>
                <a:ahLst/>
                <a:cxnLst/>
                <a:rect l="l" t="t" r="r" b="b"/>
                <a:pathLst>
                  <a:path w="814704" h="814704">
                    <a:moveTo>
                      <a:pt x="407301" y="0"/>
                    </a:moveTo>
                    <a:lnTo>
                      <a:pt x="364453" y="2293"/>
                    </a:lnTo>
                    <a:lnTo>
                      <a:pt x="303944" y="13289"/>
                    </a:lnTo>
                    <a:lnTo>
                      <a:pt x="259608" y="27618"/>
                    </a:lnTo>
                    <a:lnTo>
                      <a:pt x="217861" y="46604"/>
                    </a:lnTo>
                    <a:lnTo>
                      <a:pt x="178962" y="69902"/>
                    </a:lnTo>
                    <a:lnTo>
                      <a:pt x="143172" y="97166"/>
                    </a:lnTo>
                    <a:lnTo>
                      <a:pt x="110752" y="128051"/>
                    </a:lnTo>
                    <a:lnTo>
                      <a:pt x="81961" y="162212"/>
                    </a:lnTo>
                    <a:lnTo>
                      <a:pt x="57059" y="199304"/>
                    </a:lnTo>
                    <a:lnTo>
                      <a:pt x="36307" y="238981"/>
                    </a:lnTo>
                    <a:lnTo>
                      <a:pt x="19965" y="280899"/>
                    </a:lnTo>
                    <a:lnTo>
                      <a:pt x="8293" y="324712"/>
                    </a:lnTo>
                    <a:lnTo>
                      <a:pt x="1551" y="370075"/>
                    </a:lnTo>
                    <a:lnTo>
                      <a:pt x="0" y="416643"/>
                    </a:lnTo>
                    <a:lnTo>
                      <a:pt x="3899" y="464070"/>
                    </a:lnTo>
                    <a:lnTo>
                      <a:pt x="13223" y="510735"/>
                    </a:lnTo>
                    <a:lnTo>
                      <a:pt x="27550" y="555071"/>
                    </a:lnTo>
                    <a:lnTo>
                      <a:pt x="46534" y="596818"/>
                    </a:lnTo>
                    <a:lnTo>
                      <a:pt x="69830" y="635717"/>
                    </a:lnTo>
                    <a:lnTo>
                      <a:pt x="97093" y="671506"/>
                    </a:lnTo>
                    <a:lnTo>
                      <a:pt x="127977" y="703927"/>
                    </a:lnTo>
                    <a:lnTo>
                      <a:pt x="162137" y="732718"/>
                    </a:lnTo>
                    <a:lnTo>
                      <a:pt x="199229" y="757620"/>
                    </a:lnTo>
                    <a:lnTo>
                      <a:pt x="238906" y="778372"/>
                    </a:lnTo>
                    <a:lnTo>
                      <a:pt x="280823" y="794714"/>
                    </a:lnTo>
                    <a:lnTo>
                      <a:pt x="324636" y="806386"/>
                    </a:lnTo>
                    <a:lnTo>
                      <a:pt x="369999" y="813128"/>
                    </a:lnTo>
                    <a:lnTo>
                      <a:pt x="416567" y="814679"/>
                    </a:lnTo>
                    <a:lnTo>
                      <a:pt x="463994" y="810780"/>
                    </a:lnTo>
                    <a:lnTo>
                      <a:pt x="510659" y="801456"/>
                    </a:lnTo>
                    <a:lnTo>
                      <a:pt x="554995" y="787129"/>
                    </a:lnTo>
                    <a:lnTo>
                      <a:pt x="596742" y="768145"/>
                    </a:lnTo>
                    <a:lnTo>
                      <a:pt x="635641" y="744849"/>
                    </a:lnTo>
                    <a:lnTo>
                      <a:pt x="671431" y="717586"/>
                    </a:lnTo>
                    <a:lnTo>
                      <a:pt x="703852" y="686702"/>
                    </a:lnTo>
                    <a:lnTo>
                      <a:pt x="732644" y="652541"/>
                    </a:lnTo>
                    <a:lnTo>
                      <a:pt x="757546" y="615450"/>
                    </a:lnTo>
                    <a:lnTo>
                      <a:pt x="778299" y="575773"/>
                    </a:lnTo>
                    <a:lnTo>
                      <a:pt x="794642" y="533855"/>
                    </a:lnTo>
                    <a:lnTo>
                      <a:pt x="806316" y="490043"/>
                    </a:lnTo>
                    <a:lnTo>
                      <a:pt x="813060" y="444680"/>
                    </a:lnTo>
                    <a:lnTo>
                      <a:pt x="814304" y="407377"/>
                    </a:lnTo>
                    <a:lnTo>
                      <a:pt x="407301" y="407377"/>
                    </a:lnTo>
                    <a:lnTo>
                      <a:pt x="407301" y="0"/>
                    </a:lnTo>
                    <a:close/>
                  </a:path>
                  <a:path w="814704" h="814704">
                    <a:moveTo>
                      <a:pt x="810717" y="350685"/>
                    </a:moveTo>
                    <a:lnTo>
                      <a:pt x="407301" y="407377"/>
                    </a:lnTo>
                    <a:lnTo>
                      <a:pt x="814304" y="407377"/>
                    </a:lnTo>
                    <a:lnTo>
                      <a:pt x="814613" y="398112"/>
                    </a:lnTo>
                    <a:lnTo>
                      <a:pt x="810717" y="350685"/>
                    </a:lnTo>
                    <a:close/>
                  </a:path>
                </a:pathLst>
              </a:custGeom>
              <a:solidFill>
                <a:srgbClr val="CDC98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39">
                <a:extLst>
                  <a:ext uri="{FF2B5EF4-FFF2-40B4-BE49-F238E27FC236}">
                    <a16:creationId xmlns:a16="http://schemas.microsoft.com/office/drawing/2014/main" id="{23559A72-F185-42F1-B036-2DE55331B721}"/>
                  </a:ext>
                </a:extLst>
              </p:cNvPr>
              <p:cNvSpPr/>
              <p:nvPr/>
            </p:nvSpPr>
            <p:spPr>
              <a:xfrm>
                <a:off x="6217634" y="3408938"/>
                <a:ext cx="1233749" cy="1233748"/>
              </a:xfrm>
              <a:custGeom>
                <a:avLst/>
                <a:gdLst/>
                <a:ahLst/>
                <a:cxnLst/>
                <a:rect l="l" t="t" r="r" b="b"/>
                <a:pathLst>
                  <a:path w="814704" h="814704">
                    <a:moveTo>
                      <a:pt x="407301" y="407377"/>
                    </a:moveTo>
                    <a:lnTo>
                      <a:pt x="810717" y="350685"/>
                    </a:lnTo>
                    <a:lnTo>
                      <a:pt x="814613" y="398112"/>
                    </a:lnTo>
                    <a:lnTo>
                      <a:pt x="813060" y="444680"/>
                    </a:lnTo>
                    <a:lnTo>
                      <a:pt x="806316" y="490043"/>
                    </a:lnTo>
                    <a:lnTo>
                      <a:pt x="794642" y="533855"/>
                    </a:lnTo>
                    <a:lnTo>
                      <a:pt x="778299" y="575773"/>
                    </a:lnTo>
                    <a:lnTo>
                      <a:pt x="757546" y="615450"/>
                    </a:lnTo>
                    <a:lnTo>
                      <a:pt x="732644" y="652541"/>
                    </a:lnTo>
                    <a:lnTo>
                      <a:pt x="703852" y="686702"/>
                    </a:lnTo>
                    <a:lnTo>
                      <a:pt x="671431" y="717586"/>
                    </a:lnTo>
                    <a:lnTo>
                      <a:pt x="635641" y="744849"/>
                    </a:lnTo>
                    <a:lnTo>
                      <a:pt x="596742" y="768145"/>
                    </a:lnTo>
                    <a:lnTo>
                      <a:pt x="554995" y="787129"/>
                    </a:lnTo>
                    <a:lnTo>
                      <a:pt x="510659" y="801456"/>
                    </a:lnTo>
                    <a:lnTo>
                      <a:pt x="463994" y="810780"/>
                    </a:lnTo>
                    <a:lnTo>
                      <a:pt x="416567" y="814679"/>
                    </a:lnTo>
                    <a:lnTo>
                      <a:pt x="369999" y="813128"/>
                    </a:lnTo>
                    <a:lnTo>
                      <a:pt x="324636" y="806386"/>
                    </a:lnTo>
                    <a:lnTo>
                      <a:pt x="280823" y="794714"/>
                    </a:lnTo>
                    <a:lnTo>
                      <a:pt x="238906" y="778372"/>
                    </a:lnTo>
                    <a:lnTo>
                      <a:pt x="199229" y="757620"/>
                    </a:lnTo>
                    <a:lnTo>
                      <a:pt x="162137" y="732718"/>
                    </a:lnTo>
                    <a:lnTo>
                      <a:pt x="127977" y="703927"/>
                    </a:lnTo>
                    <a:lnTo>
                      <a:pt x="97093" y="671506"/>
                    </a:lnTo>
                    <a:lnTo>
                      <a:pt x="69830" y="635717"/>
                    </a:lnTo>
                    <a:lnTo>
                      <a:pt x="46534" y="596818"/>
                    </a:lnTo>
                    <a:lnTo>
                      <a:pt x="27550" y="555071"/>
                    </a:lnTo>
                    <a:lnTo>
                      <a:pt x="13223" y="510735"/>
                    </a:lnTo>
                    <a:lnTo>
                      <a:pt x="3899" y="464070"/>
                    </a:lnTo>
                    <a:lnTo>
                      <a:pt x="0" y="416643"/>
                    </a:lnTo>
                    <a:lnTo>
                      <a:pt x="1551" y="370075"/>
                    </a:lnTo>
                    <a:lnTo>
                      <a:pt x="8293" y="324712"/>
                    </a:lnTo>
                    <a:lnTo>
                      <a:pt x="19965" y="280899"/>
                    </a:lnTo>
                    <a:lnTo>
                      <a:pt x="36307" y="238981"/>
                    </a:lnTo>
                    <a:lnTo>
                      <a:pt x="57059" y="199304"/>
                    </a:lnTo>
                    <a:lnTo>
                      <a:pt x="81961" y="162212"/>
                    </a:lnTo>
                    <a:lnTo>
                      <a:pt x="110752" y="128051"/>
                    </a:lnTo>
                    <a:lnTo>
                      <a:pt x="143172" y="97166"/>
                    </a:lnTo>
                    <a:lnTo>
                      <a:pt x="178962" y="69902"/>
                    </a:lnTo>
                    <a:lnTo>
                      <a:pt x="217861" y="46604"/>
                    </a:lnTo>
                    <a:lnTo>
                      <a:pt x="259608" y="27618"/>
                    </a:lnTo>
                    <a:lnTo>
                      <a:pt x="303944" y="13289"/>
                    </a:lnTo>
                    <a:lnTo>
                      <a:pt x="350609" y="3962"/>
                    </a:lnTo>
                    <a:lnTo>
                      <a:pt x="393357" y="269"/>
                    </a:lnTo>
                    <a:lnTo>
                      <a:pt x="407301" y="0"/>
                    </a:lnTo>
                    <a:lnTo>
                      <a:pt x="407301" y="407377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0">
                <a:extLst>
                  <a:ext uri="{FF2B5EF4-FFF2-40B4-BE49-F238E27FC236}">
                    <a16:creationId xmlns:a16="http://schemas.microsoft.com/office/drawing/2014/main" id="{B389EE18-3E99-4307-A4E7-FE8ACC4F57B8}"/>
                  </a:ext>
                </a:extLst>
              </p:cNvPr>
              <p:cNvSpPr/>
              <p:nvPr/>
            </p:nvSpPr>
            <p:spPr>
              <a:xfrm>
                <a:off x="6834432" y="3408938"/>
                <a:ext cx="611585" cy="617355"/>
              </a:xfrm>
              <a:custGeom>
                <a:avLst/>
                <a:gdLst/>
                <a:ahLst/>
                <a:cxnLst/>
                <a:rect l="l" t="t" r="r" b="b"/>
                <a:pathLst>
                  <a:path w="403859" h="407670">
                    <a:moveTo>
                      <a:pt x="0" y="0"/>
                    </a:moveTo>
                    <a:lnTo>
                      <a:pt x="0" y="407377"/>
                    </a:lnTo>
                    <a:lnTo>
                      <a:pt x="403415" y="350685"/>
                    </a:lnTo>
                    <a:lnTo>
                      <a:pt x="394347" y="304473"/>
                    </a:lnTo>
                    <a:lnTo>
                      <a:pt x="380622" y="260603"/>
                    </a:lnTo>
                    <a:lnTo>
                      <a:pt x="362514" y="219308"/>
                    </a:lnTo>
                    <a:lnTo>
                      <a:pt x="340292" y="180826"/>
                    </a:lnTo>
                    <a:lnTo>
                      <a:pt x="314229" y="145393"/>
                    </a:lnTo>
                    <a:lnTo>
                      <a:pt x="284596" y="113244"/>
                    </a:lnTo>
                    <a:lnTo>
                      <a:pt x="251664" y="84616"/>
                    </a:lnTo>
                    <a:lnTo>
                      <a:pt x="215704" y="59745"/>
                    </a:lnTo>
                    <a:lnTo>
                      <a:pt x="176989" y="38866"/>
                    </a:lnTo>
                    <a:lnTo>
                      <a:pt x="135790" y="22216"/>
                    </a:lnTo>
                    <a:lnTo>
                      <a:pt x="92377" y="10031"/>
                    </a:lnTo>
                    <a:lnTo>
                      <a:pt x="47024" y="25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1">
                <a:extLst>
                  <a:ext uri="{FF2B5EF4-FFF2-40B4-BE49-F238E27FC236}">
                    <a16:creationId xmlns:a16="http://schemas.microsoft.com/office/drawing/2014/main" id="{12A992FF-F377-4DA8-993D-CD283ECB7D56}"/>
                  </a:ext>
                </a:extLst>
              </p:cNvPr>
              <p:cNvSpPr/>
              <p:nvPr/>
            </p:nvSpPr>
            <p:spPr>
              <a:xfrm>
                <a:off x="6834432" y="3408938"/>
                <a:ext cx="611585" cy="617355"/>
              </a:xfrm>
              <a:custGeom>
                <a:avLst/>
                <a:gdLst/>
                <a:ahLst/>
                <a:cxnLst/>
                <a:rect l="l" t="t" r="r" b="b"/>
                <a:pathLst>
                  <a:path w="403859" h="407670">
                    <a:moveTo>
                      <a:pt x="0" y="407377"/>
                    </a:moveTo>
                    <a:lnTo>
                      <a:pt x="0" y="0"/>
                    </a:lnTo>
                    <a:lnTo>
                      <a:pt x="47024" y="2547"/>
                    </a:lnTo>
                    <a:lnTo>
                      <a:pt x="92377" y="10031"/>
                    </a:lnTo>
                    <a:lnTo>
                      <a:pt x="135790" y="22216"/>
                    </a:lnTo>
                    <a:lnTo>
                      <a:pt x="176989" y="38866"/>
                    </a:lnTo>
                    <a:lnTo>
                      <a:pt x="215704" y="59745"/>
                    </a:lnTo>
                    <a:lnTo>
                      <a:pt x="251664" y="84616"/>
                    </a:lnTo>
                    <a:lnTo>
                      <a:pt x="284596" y="113244"/>
                    </a:lnTo>
                    <a:lnTo>
                      <a:pt x="314229" y="145393"/>
                    </a:lnTo>
                    <a:lnTo>
                      <a:pt x="340292" y="180826"/>
                    </a:lnTo>
                    <a:lnTo>
                      <a:pt x="362514" y="219308"/>
                    </a:lnTo>
                    <a:lnTo>
                      <a:pt x="380622" y="260603"/>
                    </a:lnTo>
                    <a:lnTo>
                      <a:pt x="394347" y="304473"/>
                    </a:lnTo>
                    <a:lnTo>
                      <a:pt x="403415" y="350685"/>
                    </a:lnTo>
                    <a:lnTo>
                      <a:pt x="0" y="407377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2">
                <a:extLst>
                  <a:ext uri="{FF2B5EF4-FFF2-40B4-BE49-F238E27FC236}">
                    <a16:creationId xmlns:a16="http://schemas.microsoft.com/office/drawing/2014/main" id="{007D1EE3-F9CC-480E-BF8D-8752BFD628D9}"/>
                  </a:ext>
                </a:extLst>
              </p:cNvPr>
              <p:cNvSpPr/>
              <p:nvPr/>
            </p:nvSpPr>
            <p:spPr>
              <a:xfrm>
                <a:off x="6501316" y="3692757"/>
                <a:ext cx="666397" cy="666397"/>
              </a:xfrm>
              <a:custGeom>
                <a:avLst/>
                <a:gdLst/>
                <a:ahLst/>
                <a:cxnLst/>
                <a:rect l="l" t="t" r="r" b="b"/>
                <a:pathLst>
                  <a:path w="440054" h="440054">
                    <a:moveTo>
                      <a:pt x="219976" y="0"/>
                    </a:moveTo>
                    <a:lnTo>
                      <a:pt x="175644" y="4469"/>
                    </a:lnTo>
                    <a:lnTo>
                      <a:pt x="134352" y="17287"/>
                    </a:lnTo>
                    <a:lnTo>
                      <a:pt x="96986" y="37568"/>
                    </a:lnTo>
                    <a:lnTo>
                      <a:pt x="64430" y="64430"/>
                    </a:lnTo>
                    <a:lnTo>
                      <a:pt x="37568" y="96986"/>
                    </a:lnTo>
                    <a:lnTo>
                      <a:pt x="17287" y="134352"/>
                    </a:lnTo>
                    <a:lnTo>
                      <a:pt x="4469" y="175644"/>
                    </a:lnTo>
                    <a:lnTo>
                      <a:pt x="0" y="219976"/>
                    </a:lnTo>
                    <a:lnTo>
                      <a:pt x="4469" y="264309"/>
                    </a:lnTo>
                    <a:lnTo>
                      <a:pt x="17287" y="305600"/>
                    </a:lnTo>
                    <a:lnTo>
                      <a:pt x="37568" y="342967"/>
                    </a:lnTo>
                    <a:lnTo>
                      <a:pt x="64430" y="375523"/>
                    </a:lnTo>
                    <a:lnTo>
                      <a:pt x="96986" y="402384"/>
                    </a:lnTo>
                    <a:lnTo>
                      <a:pt x="134352" y="422666"/>
                    </a:lnTo>
                    <a:lnTo>
                      <a:pt x="175644" y="435484"/>
                    </a:lnTo>
                    <a:lnTo>
                      <a:pt x="219976" y="439953"/>
                    </a:lnTo>
                    <a:lnTo>
                      <a:pt x="264309" y="435484"/>
                    </a:lnTo>
                    <a:lnTo>
                      <a:pt x="305600" y="422666"/>
                    </a:lnTo>
                    <a:lnTo>
                      <a:pt x="342967" y="402384"/>
                    </a:lnTo>
                    <a:lnTo>
                      <a:pt x="375523" y="375523"/>
                    </a:lnTo>
                    <a:lnTo>
                      <a:pt x="402384" y="342967"/>
                    </a:lnTo>
                    <a:lnTo>
                      <a:pt x="422666" y="305600"/>
                    </a:lnTo>
                    <a:lnTo>
                      <a:pt x="435484" y="264309"/>
                    </a:lnTo>
                    <a:lnTo>
                      <a:pt x="439953" y="219976"/>
                    </a:lnTo>
                    <a:lnTo>
                      <a:pt x="435484" y="175644"/>
                    </a:lnTo>
                    <a:lnTo>
                      <a:pt x="422666" y="134352"/>
                    </a:lnTo>
                    <a:lnTo>
                      <a:pt x="402384" y="96986"/>
                    </a:lnTo>
                    <a:lnTo>
                      <a:pt x="375523" y="64430"/>
                    </a:lnTo>
                    <a:lnTo>
                      <a:pt x="342967" y="37568"/>
                    </a:lnTo>
                    <a:lnTo>
                      <a:pt x="305600" y="17287"/>
                    </a:lnTo>
                    <a:lnTo>
                      <a:pt x="264309" y="4469"/>
                    </a:lnTo>
                    <a:lnTo>
                      <a:pt x="219976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3">
                <a:extLst>
                  <a:ext uri="{FF2B5EF4-FFF2-40B4-BE49-F238E27FC236}">
                    <a16:creationId xmlns:a16="http://schemas.microsoft.com/office/drawing/2014/main" id="{59B25F73-AF96-4C96-8C5B-C54617F572E7}"/>
                  </a:ext>
                </a:extLst>
              </p:cNvPr>
              <p:cNvSpPr/>
              <p:nvPr/>
            </p:nvSpPr>
            <p:spPr>
              <a:xfrm>
                <a:off x="6501316" y="3692757"/>
                <a:ext cx="666397" cy="666397"/>
              </a:xfrm>
              <a:custGeom>
                <a:avLst/>
                <a:gdLst/>
                <a:ahLst/>
                <a:cxnLst/>
                <a:rect l="l" t="t" r="r" b="b"/>
                <a:pathLst>
                  <a:path w="440054" h="440054">
                    <a:moveTo>
                      <a:pt x="439953" y="219976"/>
                    </a:moveTo>
                    <a:lnTo>
                      <a:pt x="435484" y="264309"/>
                    </a:lnTo>
                    <a:lnTo>
                      <a:pt x="422666" y="305600"/>
                    </a:lnTo>
                    <a:lnTo>
                      <a:pt x="402384" y="342967"/>
                    </a:lnTo>
                    <a:lnTo>
                      <a:pt x="375523" y="375523"/>
                    </a:lnTo>
                    <a:lnTo>
                      <a:pt x="342967" y="402384"/>
                    </a:lnTo>
                    <a:lnTo>
                      <a:pt x="305600" y="422666"/>
                    </a:lnTo>
                    <a:lnTo>
                      <a:pt x="264309" y="435484"/>
                    </a:lnTo>
                    <a:lnTo>
                      <a:pt x="219976" y="439953"/>
                    </a:lnTo>
                    <a:lnTo>
                      <a:pt x="175644" y="435484"/>
                    </a:lnTo>
                    <a:lnTo>
                      <a:pt x="134352" y="422666"/>
                    </a:lnTo>
                    <a:lnTo>
                      <a:pt x="96986" y="402384"/>
                    </a:lnTo>
                    <a:lnTo>
                      <a:pt x="64430" y="375523"/>
                    </a:lnTo>
                    <a:lnTo>
                      <a:pt x="37568" y="342967"/>
                    </a:lnTo>
                    <a:lnTo>
                      <a:pt x="17287" y="305600"/>
                    </a:lnTo>
                    <a:lnTo>
                      <a:pt x="4469" y="264309"/>
                    </a:lnTo>
                    <a:lnTo>
                      <a:pt x="0" y="219976"/>
                    </a:lnTo>
                    <a:lnTo>
                      <a:pt x="4469" y="175644"/>
                    </a:lnTo>
                    <a:lnTo>
                      <a:pt x="17287" y="134352"/>
                    </a:lnTo>
                    <a:lnTo>
                      <a:pt x="37568" y="96986"/>
                    </a:lnTo>
                    <a:lnTo>
                      <a:pt x="64430" y="64430"/>
                    </a:lnTo>
                    <a:lnTo>
                      <a:pt x="96986" y="37568"/>
                    </a:lnTo>
                    <a:lnTo>
                      <a:pt x="134352" y="17287"/>
                    </a:lnTo>
                    <a:lnTo>
                      <a:pt x="175644" y="4469"/>
                    </a:lnTo>
                    <a:lnTo>
                      <a:pt x="219976" y="0"/>
                    </a:lnTo>
                    <a:lnTo>
                      <a:pt x="264309" y="4469"/>
                    </a:lnTo>
                    <a:lnTo>
                      <a:pt x="305600" y="17287"/>
                    </a:lnTo>
                    <a:lnTo>
                      <a:pt x="342967" y="37568"/>
                    </a:lnTo>
                    <a:lnTo>
                      <a:pt x="375523" y="64430"/>
                    </a:lnTo>
                    <a:lnTo>
                      <a:pt x="402384" y="96986"/>
                    </a:lnTo>
                    <a:lnTo>
                      <a:pt x="422666" y="134352"/>
                    </a:lnTo>
                    <a:lnTo>
                      <a:pt x="435484" y="175644"/>
                    </a:lnTo>
                    <a:lnTo>
                      <a:pt x="439953" y="219976"/>
                    </a:lnTo>
                    <a:close/>
                  </a:path>
                </a:pathLst>
              </a:custGeom>
              <a:ln w="3175">
                <a:solidFill>
                  <a:srgbClr val="898B8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40C7D17-803F-4D17-917D-B4C67E54292E}"/>
                  </a:ext>
                </a:extLst>
              </p:cNvPr>
              <p:cNvGrpSpPr/>
              <p:nvPr/>
            </p:nvGrpSpPr>
            <p:grpSpPr>
              <a:xfrm>
                <a:off x="6066000" y="5094000"/>
                <a:ext cx="1560001" cy="351935"/>
                <a:chOff x="6084000" y="5094000"/>
                <a:chExt cx="1560001" cy="351935"/>
              </a:xfrm>
            </p:grpSpPr>
            <p:sp>
              <p:nvSpPr>
                <p:cNvPr id="42" name="object 36">
                  <a:extLst>
                    <a:ext uri="{FF2B5EF4-FFF2-40B4-BE49-F238E27FC236}">
                      <a16:creationId xmlns:a16="http://schemas.microsoft.com/office/drawing/2014/main" id="{BCDE9C7C-002B-477C-B3A4-0D37E5C26240}"/>
                    </a:ext>
                  </a:extLst>
                </p:cNvPr>
                <p:cNvSpPr/>
                <p:nvPr/>
              </p:nvSpPr>
              <p:spPr>
                <a:xfrm>
                  <a:off x="6084000" y="5349599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CDC984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" name="object 44">
                  <a:extLst>
                    <a:ext uri="{FF2B5EF4-FFF2-40B4-BE49-F238E27FC236}">
                      <a16:creationId xmlns:a16="http://schemas.microsoft.com/office/drawing/2014/main" id="{3D7F906D-FF31-4125-934C-439AED32863F}"/>
                    </a:ext>
                  </a:extLst>
                </p:cNvPr>
                <p:cNvSpPr txBox="1"/>
                <p:nvPr/>
              </p:nvSpPr>
              <p:spPr>
                <a:xfrm>
                  <a:off x="6192000" y="5094000"/>
                  <a:ext cx="1452001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>
                  <a:defPPr>
                    <a:defRPr lang="en-US"/>
                  </a:defPPr>
                  <a:lvl1pPr marL="12700">
                    <a:lnSpc>
                      <a:spcPct val="100000"/>
                    </a:lnSpc>
                    <a:spcBef>
                      <a:spcPts val="100"/>
                    </a:spcBef>
                    <a:defRPr sz="800" b="0" spc="-10">
                      <a:solidFill>
                        <a:srgbClr val="19171C"/>
                      </a:solidFill>
                      <a:latin typeface="Arial Nova" panose="020B0504020202020204" pitchFamily="34" charset="0"/>
                      <a:cs typeface="Avenir LT 35 Light"/>
                    </a:defRPr>
                  </a:lvl1pPr>
                </a:lstStyle>
                <a:p>
                  <a:r>
                    <a:rPr dirty="0"/>
                    <a:t>Young people aged</a:t>
                  </a:r>
                  <a:r>
                    <a:rPr lang="en-GB" dirty="0"/>
                    <a:t> </a:t>
                  </a:r>
                  <a:r>
                    <a:rPr lang="en-US" dirty="0"/>
                    <a:t>15–24 years</a:t>
                  </a:r>
                </a:p>
              </p:txBody>
            </p:sp>
            <p:sp>
              <p:nvSpPr>
                <p:cNvPr id="51" name="object 45">
                  <a:extLst>
                    <a:ext uri="{FF2B5EF4-FFF2-40B4-BE49-F238E27FC236}">
                      <a16:creationId xmlns:a16="http://schemas.microsoft.com/office/drawing/2014/main" id="{A0CB86FF-C941-475D-BEE9-C8A12B3799AE}"/>
                    </a:ext>
                  </a:extLst>
                </p:cNvPr>
                <p:cNvSpPr/>
                <p:nvPr/>
              </p:nvSpPr>
              <p:spPr>
                <a:xfrm>
                  <a:off x="6084000" y="51336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3031B73A-D9CE-43A2-BF01-BEE766B7AC63}"/>
                    </a:ext>
                  </a:extLst>
                </p:cNvPr>
                <p:cNvSpPr/>
                <p:nvPr/>
              </p:nvSpPr>
              <p:spPr>
                <a:xfrm>
                  <a:off x="6192000" y="5310000"/>
                  <a:ext cx="980076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>
                    <a:spcBef>
                      <a:spcPts val="100"/>
                    </a:spcBef>
                  </a:pPr>
                  <a:r>
                    <a:rPr lang="en-US" sz="800" spc="-10" dirty="0">
                      <a:solidFill>
                        <a:srgbClr val="19171C"/>
                      </a:solidFill>
                      <a:latin typeface="Arial Nova" panose="020B0504020202020204" pitchFamily="34" charset="0"/>
                    </a:rPr>
                    <a:t>Rest of the population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61534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D4769D-88BE-4AA0-A2FE-03AE0540911D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33ACB0-C3B5-40C1-AD2A-F8BAE3E2413B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7C6E773-4744-4BA0-986D-1D68E2A8ED7A}"/>
                </a:ext>
              </a:extLst>
            </p:cNvPr>
            <p:cNvGrpSpPr/>
            <p:nvPr/>
          </p:nvGrpSpPr>
          <p:grpSpPr>
            <a:xfrm>
              <a:off x="5040000" y="1530000"/>
              <a:ext cx="3960000" cy="2160000"/>
              <a:chOff x="5040000" y="1530000"/>
              <a:chExt cx="3960000" cy="216000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B00804B-FF8D-4CE0-AF21-C19E2CE294FC}"/>
                  </a:ext>
                </a:extLst>
              </p:cNvPr>
              <p:cNvSpPr/>
              <p:nvPr/>
            </p:nvSpPr>
            <p:spPr>
              <a:xfrm>
                <a:off x="5040000" y="1530000"/>
                <a:ext cx="3960000" cy="216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AIDS-related deaths,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Asia and the </a:t>
                </a:r>
              </a:p>
              <a:p>
                <a:pPr algn="ctr" defTabSz="914400"/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Pacific, 2000–2017</a:t>
                </a:r>
                <a:endParaRPr lang="en-GB" sz="11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08" name="object 59">
                <a:extLst>
                  <a:ext uri="{FF2B5EF4-FFF2-40B4-BE49-F238E27FC236}">
                    <a16:creationId xmlns:a16="http://schemas.microsoft.com/office/drawing/2014/main" id="{A3BE1D5D-95A7-4AC2-AA59-D2A653788B2F}"/>
                  </a:ext>
                </a:extLst>
              </p:cNvPr>
              <p:cNvSpPr txBox="1"/>
              <p:nvPr/>
            </p:nvSpPr>
            <p:spPr>
              <a:xfrm>
                <a:off x="5110800" y="2217600"/>
                <a:ext cx="720000" cy="93102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1910">
                  <a:spcBef>
                    <a:spcPts val="100"/>
                  </a:spcBef>
                </a:pPr>
                <a:r>
                  <a:rPr sz="800" spc="-15" dirty="0">
                    <a:latin typeface="Arial Nova" panose="020B0504020202020204" pitchFamily="34" charset="0"/>
                    <a:cs typeface="Arial"/>
                  </a:rPr>
                  <a:t>Percentage  change in</a:t>
                </a:r>
                <a:r>
                  <a:rPr lang="en-GB" sz="800" spc="-15" dirty="0">
                    <a:latin typeface="Arial Nova" panose="020B0504020202020204" pitchFamily="34" charset="0"/>
                    <a:cs typeface="Arial"/>
                  </a:rPr>
                  <a:t>  </a:t>
                </a:r>
                <a:r>
                  <a:rPr sz="800" spc="-15" dirty="0">
                    <a:latin typeface="Arial Nova" panose="020B0504020202020204" pitchFamily="34" charset="0"/>
                    <a:cs typeface="Arial"/>
                  </a:rPr>
                  <a:t>AIDS-related  deaths since  2010 =</a:t>
                </a:r>
              </a:p>
              <a:p>
                <a:pPr marL="12700">
                  <a:lnSpc>
                    <a:spcPct val="100000"/>
                  </a:lnSpc>
                  <a:spcBef>
                    <a:spcPts val="240"/>
                  </a:spcBef>
                </a:pP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-</a:t>
                </a:r>
                <a:r>
                  <a:rPr lang="en-GB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39</a:t>
                </a: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%</a:t>
                </a:r>
                <a:endParaRPr sz="1800" dirty="0"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109" name="object 51">
                <a:extLst>
                  <a:ext uri="{FF2B5EF4-FFF2-40B4-BE49-F238E27FC236}">
                    <a16:creationId xmlns:a16="http://schemas.microsoft.com/office/drawing/2014/main" id="{DA96DBBD-6E02-4296-B721-E6C42E17DD82}"/>
                  </a:ext>
                </a:extLst>
              </p:cNvPr>
              <p:cNvSpPr/>
              <p:nvPr/>
            </p:nvSpPr>
            <p:spPr>
              <a:xfrm>
                <a:off x="7609162" y="2764924"/>
                <a:ext cx="0" cy="449580"/>
              </a:xfrm>
              <a:custGeom>
                <a:avLst/>
                <a:gdLst/>
                <a:ahLst/>
                <a:cxnLst/>
                <a:rect l="l" t="t" r="r" b="b"/>
                <a:pathLst>
                  <a:path h="449580">
                    <a:moveTo>
                      <a:pt x="0" y="449122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52">
                <a:extLst>
                  <a:ext uri="{FF2B5EF4-FFF2-40B4-BE49-F238E27FC236}">
                    <a16:creationId xmlns:a16="http://schemas.microsoft.com/office/drawing/2014/main" id="{49770024-0C01-456A-942C-937365222787}"/>
                  </a:ext>
                </a:extLst>
              </p:cNvPr>
              <p:cNvSpPr/>
              <p:nvPr/>
            </p:nvSpPr>
            <p:spPr>
              <a:xfrm>
                <a:off x="8233409" y="2953659"/>
                <a:ext cx="0" cy="260985"/>
              </a:xfrm>
              <a:custGeom>
                <a:avLst/>
                <a:gdLst/>
                <a:ahLst/>
                <a:cxnLst/>
                <a:rect l="l" t="t" r="r" b="b"/>
                <a:pathLst>
                  <a:path h="260985">
                    <a:moveTo>
                      <a:pt x="0" y="260388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54">
                <a:extLst>
                  <a:ext uri="{FF2B5EF4-FFF2-40B4-BE49-F238E27FC236}">
                    <a16:creationId xmlns:a16="http://schemas.microsoft.com/office/drawing/2014/main" id="{3DC2A34A-E6E7-4BCE-B55F-AB97B11670E1}"/>
                  </a:ext>
                </a:extLst>
              </p:cNvPr>
              <p:cNvSpPr txBox="1"/>
              <p:nvPr/>
            </p:nvSpPr>
            <p:spPr>
              <a:xfrm>
                <a:off x="6665831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2000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17" name="object 55">
                <a:extLst>
                  <a:ext uri="{FF2B5EF4-FFF2-40B4-BE49-F238E27FC236}">
                    <a16:creationId xmlns:a16="http://schemas.microsoft.com/office/drawing/2014/main" id="{DF7384E4-04D4-41A8-852B-890E2CDC8542}"/>
                  </a:ext>
                </a:extLst>
              </p:cNvPr>
              <p:cNvSpPr txBox="1"/>
              <p:nvPr/>
            </p:nvSpPr>
            <p:spPr>
              <a:xfrm>
                <a:off x="8185754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18" name="object 56">
                <a:extLst>
                  <a:ext uri="{FF2B5EF4-FFF2-40B4-BE49-F238E27FC236}">
                    <a16:creationId xmlns:a16="http://schemas.microsoft.com/office/drawing/2014/main" id="{2D4D3E75-86A5-46CC-B7E0-070A54BB5D48}"/>
                  </a:ext>
                </a:extLst>
              </p:cNvPr>
              <p:cNvSpPr txBox="1"/>
              <p:nvPr/>
            </p:nvSpPr>
            <p:spPr>
              <a:xfrm>
                <a:off x="7559898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14" name="object 58">
                <a:extLst>
                  <a:ext uri="{FF2B5EF4-FFF2-40B4-BE49-F238E27FC236}">
                    <a16:creationId xmlns:a16="http://schemas.microsoft.com/office/drawing/2014/main" id="{31C47C5E-AC78-4D46-A497-1B709548A752}"/>
                  </a:ext>
                </a:extLst>
              </p:cNvPr>
              <p:cNvSpPr txBox="1"/>
              <p:nvPr/>
            </p:nvSpPr>
            <p:spPr>
              <a:xfrm>
                <a:off x="5974800" y="2024844"/>
                <a:ext cx="107722" cy="12515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Number </a:t>
                </a:r>
                <a:r>
                  <a:rPr sz="700" b="0" spc="-5" dirty="0">
                    <a:latin typeface="Arial Nova" panose="020B0504020202020204" pitchFamily="34" charset="0"/>
                    <a:cs typeface="Avenir LT 35 Light"/>
                  </a:rPr>
                  <a:t>of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AIDS-related</a:t>
                </a:r>
                <a:r>
                  <a:rPr sz="700" b="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deaths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41" name="object 15">
                <a:extLst>
                  <a:ext uri="{FF2B5EF4-FFF2-40B4-BE49-F238E27FC236}">
                    <a16:creationId xmlns:a16="http://schemas.microsoft.com/office/drawing/2014/main" id="{6DDC136E-3A39-4D5E-A6F2-0F65D0C7FDDD}"/>
                  </a:ext>
                </a:extLst>
              </p:cNvPr>
              <p:cNvSpPr/>
              <p:nvPr/>
            </p:nvSpPr>
            <p:spPr>
              <a:xfrm>
                <a:off x="6718111" y="2313350"/>
                <a:ext cx="1518285" cy="744220"/>
              </a:xfrm>
              <a:custGeom>
                <a:avLst/>
                <a:gdLst/>
                <a:ahLst/>
                <a:cxnLst/>
                <a:rect l="l" t="t" r="r" b="b"/>
                <a:pathLst>
                  <a:path w="1518284" h="744219">
                    <a:moveTo>
                      <a:pt x="1517675" y="568125"/>
                    </a:moveTo>
                    <a:lnTo>
                      <a:pt x="390245" y="568125"/>
                    </a:lnTo>
                    <a:lnTo>
                      <a:pt x="429418" y="569606"/>
                    </a:lnTo>
                    <a:lnTo>
                      <a:pt x="476697" y="573117"/>
                    </a:lnTo>
                    <a:lnTo>
                      <a:pt x="529946" y="578502"/>
                    </a:lnTo>
                    <a:lnTo>
                      <a:pt x="587033" y="585607"/>
                    </a:lnTo>
                    <a:lnTo>
                      <a:pt x="645823" y="594276"/>
                    </a:lnTo>
                    <a:lnTo>
                      <a:pt x="704183" y="604355"/>
                    </a:lnTo>
                    <a:lnTo>
                      <a:pt x="759977" y="615688"/>
                    </a:lnTo>
                    <a:lnTo>
                      <a:pt x="811072" y="628120"/>
                    </a:lnTo>
                    <a:lnTo>
                      <a:pt x="872376" y="642370"/>
                    </a:lnTo>
                    <a:lnTo>
                      <a:pt x="927910" y="651588"/>
                    </a:lnTo>
                    <a:lnTo>
                      <a:pt x="979624" y="657824"/>
                    </a:lnTo>
                    <a:lnTo>
                      <a:pt x="1029468" y="663127"/>
                    </a:lnTo>
                    <a:lnTo>
                      <a:pt x="1079394" y="669548"/>
                    </a:lnTo>
                    <a:lnTo>
                      <a:pt x="1131354" y="679136"/>
                    </a:lnTo>
                    <a:lnTo>
                      <a:pt x="1206941" y="695520"/>
                    </a:lnTo>
                    <a:lnTo>
                      <a:pt x="1272379" y="707714"/>
                    </a:lnTo>
                    <a:lnTo>
                      <a:pt x="1363884" y="721781"/>
                    </a:lnTo>
                    <a:lnTo>
                      <a:pt x="1517675" y="743779"/>
                    </a:lnTo>
                    <a:lnTo>
                      <a:pt x="1517675" y="568125"/>
                    </a:lnTo>
                    <a:close/>
                  </a:path>
                  <a:path w="1518284" h="744219">
                    <a:moveTo>
                      <a:pt x="408087" y="0"/>
                    </a:moveTo>
                    <a:lnTo>
                      <a:pt x="359549" y="3750"/>
                    </a:lnTo>
                    <a:lnTo>
                      <a:pt x="292333" y="30442"/>
                    </a:lnTo>
                    <a:lnTo>
                      <a:pt x="255453" y="52145"/>
                    </a:lnTo>
                    <a:lnTo>
                      <a:pt x="216638" y="78623"/>
                    </a:lnTo>
                    <a:lnTo>
                      <a:pt x="176072" y="109276"/>
                    </a:lnTo>
                    <a:lnTo>
                      <a:pt x="133941" y="143506"/>
                    </a:lnTo>
                    <a:lnTo>
                      <a:pt x="90428" y="180714"/>
                    </a:lnTo>
                    <a:lnTo>
                      <a:pt x="45720" y="220303"/>
                    </a:lnTo>
                    <a:lnTo>
                      <a:pt x="0" y="261674"/>
                    </a:lnTo>
                    <a:lnTo>
                      <a:pt x="0" y="667414"/>
                    </a:lnTo>
                    <a:lnTo>
                      <a:pt x="102507" y="633518"/>
                    </a:lnTo>
                    <a:lnTo>
                      <a:pt x="155985" y="616720"/>
                    </a:lnTo>
                    <a:lnTo>
                      <a:pt x="209100" y="601153"/>
                    </a:lnTo>
                    <a:lnTo>
                      <a:pt x="260468" y="587663"/>
                    </a:lnTo>
                    <a:lnTo>
                      <a:pt x="308704" y="577097"/>
                    </a:lnTo>
                    <a:lnTo>
                      <a:pt x="352425" y="570302"/>
                    </a:lnTo>
                    <a:lnTo>
                      <a:pt x="390245" y="568125"/>
                    </a:lnTo>
                    <a:lnTo>
                      <a:pt x="1517675" y="568125"/>
                    </a:lnTo>
                    <a:lnTo>
                      <a:pt x="1517675" y="477549"/>
                    </a:lnTo>
                    <a:lnTo>
                      <a:pt x="1428422" y="440392"/>
                    </a:lnTo>
                    <a:lnTo>
                      <a:pt x="1355740" y="411209"/>
                    </a:lnTo>
                    <a:lnTo>
                      <a:pt x="1265697" y="377929"/>
                    </a:lnTo>
                    <a:lnTo>
                      <a:pt x="1221866" y="359284"/>
                    </a:lnTo>
                    <a:lnTo>
                      <a:pt x="1170660" y="336181"/>
                    </a:lnTo>
                    <a:lnTo>
                      <a:pt x="1005179" y="258258"/>
                    </a:lnTo>
                    <a:lnTo>
                      <a:pt x="960099" y="236209"/>
                    </a:lnTo>
                    <a:lnTo>
                      <a:pt x="766438" y="136373"/>
                    </a:lnTo>
                    <a:lnTo>
                      <a:pt x="725987" y="116277"/>
                    </a:lnTo>
                    <a:lnTo>
                      <a:pt x="659670" y="85742"/>
                    </a:lnTo>
                    <a:lnTo>
                      <a:pt x="616989" y="65400"/>
                    </a:lnTo>
                    <a:lnTo>
                      <a:pt x="567843" y="43433"/>
                    </a:lnTo>
                    <a:lnTo>
                      <a:pt x="514880" y="23063"/>
                    </a:lnTo>
                    <a:lnTo>
                      <a:pt x="460746" y="7511"/>
                    </a:lnTo>
                    <a:lnTo>
                      <a:pt x="408087" y="0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" name="object 16">
                <a:extLst>
                  <a:ext uri="{FF2B5EF4-FFF2-40B4-BE49-F238E27FC236}">
                    <a16:creationId xmlns:a16="http://schemas.microsoft.com/office/drawing/2014/main" id="{273C6D58-A4CC-43D8-8E27-26D5304019D7}"/>
                  </a:ext>
                </a:extLst>
              </p:cNvPr>
              <p:cNvSpPr/>
              <p:nvPr/>
            </p:nvSpPr>
            <p:spPr>
              <a:xfrm>
                <a:off x="6719221" y="2667669"/>
                <a:ext cx="1517015" cy="294640"/>
              </a:xfrm>
              <a:custGeom>
                <a:avLst/>
                <a:gdLst/>
                <a:ahLst/>
                <a:cxnLst/>
                <a:rect l="l" t="t" r="r" b="b"/>
                <a:pathLst>
                  <a:path w="1517015" h="294639">
                    <a:moveTo>
                      <a:pt x="0" y="165709"/>
                    </a:moveTo>
                    <a:lnTo>
                      <a:pt x="94932" y="106311"/>
                    </a:lnTo>
                    <a:lnTo>
                      <a:pt x="180835" y="63004"/>
                    </a:lnTo>
                    <a:lnTo>
                      <a:pt x="271500" y="27559"/>
                    </a:lnTo>
                    <a:lnTo>
                      <a:pt x="357403" y="3937"/>
                    </a:lnTo>
                    <a:lnTo>
                      <a:pt x="448081" y="0"/>
                    </a:lnTo>
                    <a:lnTo>
                      <a:pt x="533984" y="19685"/>
                    </a:lnTo>
                    <a:lnTo>
                      <a:pt x="624662" y="35433"/>
                    </a:lnTo>
                    <a:lnTo>
                      <a:pt x="710565" y="66941"/>
                    </a:lnTo>
                    <a:lnTo>
                      <a:pt x="801230" y="98437"/>
                    </a:lnTo>
                    <a:lnTo>
                      <a:pt x="891908" y="125996"/>
                    </a:lnTo>
                    <a:lnTo>
                      <a:pt x="977811" y="149618"/>
                    </a:lnTo>
                    <a:lnTo>
                      <a:pt x="1068489" y="173253"/>
                    </a:lnTo>
                    <a:lnTo>
                      <a:pt x="1154391" y="196875"/>
                    </a:lnTo>
                    <a:lnTo>
                      <a:pt x="1245069" y="228384"/>
                    </a:lnTo>
                    <a:lnTo>
                      <a:pt x="1330972" y="248056"/>
                    </a:lnTo>
                    <a:lnTo>
                      <a:pt x="1421650" y="263817"/>
                    </a:lnTo>
                    <a:lnTo>
                      <a:pt x="1516570" y="294271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" name="object 17">
                <a:extLst>
                  <a:ext uri="{FF2B5EF4-FFF2-40B4-BE49-F238E27FC236}">
                    <a16:creationId xmlns:a16="http://schemas.microsoft.com/office/drawing/2014/main" id="{BBEF573B-DA47-47FB-B4E5-0CC6781FA617}"/>
                  </a:ext>
                </a:extLst>
              </p:cNvPr>
              <p:cNvSpPr/>
              <p:nvPr/>
            </p:nvSpPr>
            <p:spPr>
              <a:xfrm>
                <a:off x="7611961" y="2793667"/>
                <a:ext cx="0" cy="415925"/>
              </a:xfrm>
              <a:custGeom>
                <a:avLst/>
                <a:gdLst/>
                <a:ahLst/>
                <a:cxnLst/>
                <a:rect l="l" t="t" r="r" b="b"/>
                <a:pathLst>
                  <a:path h="415925">
                    <a:moveTo>
                      <a:pt x="0" y="415912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" name="object 18">
                <a:extLst>
                  <a:ext uri="{FF2B5EF4-FFF2-40B4-BE49-F238E27FC236}">
                    <a16:creationId xmlns:a16="http://schemas.microsoft.com/office/drawing/2014/main" id="{A8028C7D-9084-44CE-8696-68FCBCE89AAA}"/>
                  </a:ext>
                </a:extLst>
              </p:cNvPr>
              <p:cNvSpPr/>
              <p:nvPr/>
            </p:nvSpPr>
            <p:spPr>
              <a:xfrm>
                <a:off x="8236207" y="2961942"/>
                <a:ext cx="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h="247650">
                    <a:moveTo>
                      <a:pt x="0" y="247637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" name="object 19">
                <a:extLst>
                  <a:ext uri="{FF2B5EF4-FFF2-40B4-BE49-F238E27FC236}">
                    <a16:creationId xmlns:a16="http://schemas.microsoft.com/office/drawing/2014/main" id="{10897A0B-1981-48C0-920C-7A6D7723EEE1}"/>
                  </a:ext>
                </a:extLst>
              </p:cNvPr>
              <p:cNvSpPr txBox="1"/>
              <p:nvPr/>
            </p:nvSpPr>
            <p:spPr>
              <a:xfrm>
                <a:off x="6249600" y="2060737"/>
                <a:ext cx="326390" cy="1222375"/>
              </a:xfrm>
              <a:prstGeom prst="rect">
                <a:avLst/>
              </a:prstGeom>
            </p:spPr>
            <p:txBody>
              <a:bodyPr vert="horz" wrap="square" lIns="0" tIns="5524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434"/>
                  </a:spcBef>
                </a:pPr>
                <a:r>
                  <a:rPr sz="700" b="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700</a:t>
                </a:r>
                <a:r>
                  <a:rPr sz="700" b="0" spc="-1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b="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>
                  <a:latin typeface="Avenir LT 35 Light"/>
                  <a:cs typeface="Avenir LT 35 Light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40"/>
                  </a:spcBef>
                </a:pPr>
                <a:r>
                  <a:rPr sz="700" b="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600</a:t>
                </a:r>
                <a:r>
                  <a:rPr sz="700" b="0" spc="-1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b="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>
                  <a:latin typeface="Avenir LT 35 Light"/>
                  <a:cs typeface="Avenir LT 35 Light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35"/>
                  </a:spcBef>
                </a:pPr>
                <a:r>
                  <a:rPr sz="700" b="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500</a:t>
                </a:r>
                <a:r>
                  <a:rPr sz="700" b="0" spc="-1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b="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>
                  <a:latin typeface="Avenir LT 35 Light"/>
                  <a:cs typeface="Avenir LT 35 Light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40"/>
                  </a:spcBef>
                </a:pPr>
                <a:r>
                  <a:rPr sz="700" b="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400</a:t>
                </a:r>
                <a:r>
                  <a:rPr sz="700" b="0" spc="-1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b="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>
                  <a:latin typeface="Avenir LT 35 Light"/>
                  <a:cs typeface="Avenir LT 35 Light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35"/>
                  </a:spcBef>
                </a:pPr>
                <a:r>
                  <a:rPr sz="700" b="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300</a:t>
                </a:r>
                <a:r>
                  <a:rPr sz="700" b="0" spc="-1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b="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>
                  <a:latin typeface="Avenir LT 35 Light"/>
                  <a:cs typeface="Avenir LT 35 Light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40"/>
                  </a:spcBef>
                </a:pPr>
                <a:r>
                  <a:rPr sz="700" b="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200</a:t>
                </a:r>
                <a:r>
                  <a:rPr sz="700" b="0" spc="-1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b="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>
                  <a:latin typeface="Avenir LT 35 Light"/>
                  <a:cs typeface="Avenir LT 35 Light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35"/>
                  </a:spcBef>
                </a:pPr>
                <a:r>
                  <a:rPr sz="700" b="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100</a:t>
                </a:r>
                <a:r>
                  <a:rPr sz="700" b="0" spc="-1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b="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>
                  <a:latin typeface="Avenir LT 35 Light"/>
                  <a:cs typeface="Avenir LT 35 Light"/>
                </a:endParaRPr>
              </a:p>
              <a:p>
                <a:pPr marR="5080" algn="r">
                  <a:lnSpc>
                    <a:spcPct val="100000"/>
                  </a:lnSpc>
                  <a:spcBef>
                    <a:spcPts val="340"/>
                  </a:spcBef>
                </a:pPr>
                <a:r>
                  <a:rPr sz="700" b="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</a:t>
                </a:r>
                <a:endParaRPr sz="700">
                  <a:latin typeface="Avenir LT 35 Light"/>
                  <a:cs typeface="Avenir LT 35 Light"/>
                </a:endParaRPr>
              </a:p>
            </p:txBody>
          </p:sp>
          <p:sp>
            <p:nvSpPr>
              <p:cNvPr id="146" name="object 23">
                <a:extLst>
                  <a:ext uri="{FF2B5EF4-FFF2-40B4-BE49-F238E27FC236}">
                    <a16:creationId xmlns:a16="http://schemas.microsoft.com/office/drawing/2014/main" id="{17125D54-D81B-4BD2-B38F-5A0E6F7AACE7}"/>
                  </a:ext>
                </a:extLst>
              </p:cNvPr>
              <p:cNvSpPr/>
              <p:nvPr/>
            </p:nvSpPr>
            <p:spPr>
              <a:xfrm>
                <a:off x="6648714" y="2152700"/>
                <a:ext cx="1659889" cy="1063625"/>
              </a:xfrm>
              <a:custGeom>
                <a:avLst/>
                <a:gdLst/>
                <a:ahLst/>
                <a:cxnLst/>
                <a:rect l="l" t="t" r="r" b="b"/>
                <a:pathLst>
                  <a:path w="1659890" h="1063625">
                    <a:moveTo>
                      <a:pt x="0" y="0"/>
                    </a:moveTo>
                    <a:lnTo>
                      <a:pt x="0" y="1063421"/>
                    </a:lnTo>
                    <a:lnTo>
                      <a:pt x="1659699" y="106342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ADD9D90-197E-401F-9B2C-B27D8ACDC0AA}"/>
                </a:ext>
              </a:extLst>
            </p:cNvPr>
            <p:cNvSpPr/>
            <p:nvPr/>
          </p:nvSpPr>
          <p:spPr>
            <a:xfrm>
              <a:off x="810000" y="1530000"/>
              <a:ext cx="3960000" cy="216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 defTabSz="914400"/>
              <a:r>
                <a:rPr lang="en-US" sz="11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Number of new HIV infections, </a:t>
              </a:r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Asia and the </a:t>
              </a:r>
            </a:p>
            <a:p>
              <a:pPr algn="ctr" defTabSz="914400"/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Pacific, 2000–2017</a:t>
              </a:r>
              <a:endParaRPr lang="en-GB" sz="11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9" name="object 8">
              <a:extLst>
                <a:ext uri="{FF2B5EF4-FFF2-40B4-BE49-F238E27FC236}">
                  <a16:creationId xmlns:a16="http://schemas.microsoft.com/office/drawing/2014/main" id="{28D8D065-FE4C-473B-97F4-187A77B7596E}"/>
                </a:ext>
              </a:extLst>
            </p:cNvPr>
            <p:cNvSpPr txBox="1"/>
            <p:nvPr/>
          </p:nvSpPr>
          <p:spPr>
            <a:xfrm>
              <a:off x="882000" y="2340000"/>
              <a:ext cx="720000" cy="80791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41910">
                <a:lnSpc>
                  <a:spcPct val="100000"/>
                </a:lnSpc>
                <a:spcBef>
                  <a:spcPts val="100"/>
                </a:spcBef>
              </a:pPr>
              <a:r>
                <a:rPr lang="en-US" sz="800" spc="-15" dirty="0">
                  <a:latin typeface="Arial Nova" panose="020B0504020202020204" pitchFamily="34" charset="0"/>
                  <a:cs typeface="Arial"/>
                </a:rPr>
                <a:t>Percentage  </a:t>
              </a:r>
              <a:r>
                <a:rPr lang="en-US" sz="800" spc="-25" dirty="0">
                  <a:latin typeface="Arial Nova" panose="020B0504020202020204" pitchFamily="34" charset="0"/>
                  <a:cs typeface="Arial"/>
                </a:rPr>
                <a:t>change in </a:t>
              </a:r>
              <a:r>
                <a:rPr lang="en-US" sz="800" spc="-15" dirty="0">
                  <a:latin typeface="Arial Nova" panose="020B0504020202020204" pitchFamily="34" charset="0"/>
                  <a:cs typeface="Arial"/>
                </a:rPr>
                <a:t>new  </a:t>
              </a:r>
              <a:r>
                <a:rPr lang="en-US" sz="800" spc="-5" dirty="0">
                  <a:latin typeface="Arial Nova" panose="020B0504020202020204" pitchFamily="34" charset="0"/>
                  <a:cs typeface="Arial"/>
                </a:rPr>
                <a:t>HIV </a:t>
              </a:r>
              <a:r>
                <a:rPr lang="en-US" sz="800" spc="-25" dirty="0">
                  <a:latin typeface="Arial Nova" panose="020B0504020202020204" pitchFamily="34" charset="0"/>
                  <a:cs typeface="Arial"/>
                </a:rPr>
                <a:t>infections  </a:t>
              </a:r>
              <a:r>
                <a:rPr lang="en-US" sz="800" spc="-35" dirty="0">
                  <a:latin typeface="Arial Nova" panose="020B0504020202020204" pitchFamily="34" charset="0"/>
                  <a:cs typeface="Arial"/>
                </a:rPr>
                <a:t>since </a:t>
              </a:r>
              <a:r>
                <a:rPr lang="en-US" sz="800" spc="5" dirty="0">
                  <a:latin typeface="Arial Nova" panose="020B0504020202020204" pitchFamily="34" charset="0"/>
                  <a:cs typeface="Arial"/>
                </a:rPr>
                <a:t>2010</a:t>
              </a:r>
              <a:r>
                <a:rPr lang="en-US" sz="800" spc="-10" dirty="0">
                  <a:latin typeface="Arial Nova" panose="020B0504020202020204" pitchFamily="34" charset="0"/>
                  <a:cs typeface="Arial"/>
                </a:rPr>
                <a:t> </a:t>
              </a:r>
              <a:r>
                <a:rPr lang="en-US" sz="800" spc="40" dirty="0">
                  <a:latin typeface="Arial Nova" panose="020B0504020202020204" pitchFamily="34" charset="0"/>
                  <a:cs typeface="Arial"/>
                </a:rPr>
                <a:t>=</a:t>
              </a:r>
              <a:endParaRPr sz="800" dirty="0">
                <a:latin typeface="Arial Nova" panose="020B0504020202020204" pitchFamily="34" charset="0"/>
                <a:cs typeface="Arial"/>
              </a:endParaRPr>
            </a:p>
            <a:p>
              <a:pPr marL="18000">
                <a:lnSpc>
                  <a:spcPct val="100000"/>
                </a:lnSpc>
                <a:spcBef>
                  <a:spcPts val="240"/>
                </a:spcBef>
              </a:pPr>
              <a:r>
                <a:rPr sz="1800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-</a:t>
              </a:r>
              <a:r>
                <a:rPr lang="en-GB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14</a:t>
              </a:r>
              <a:r>
                <a:rPr sz="1800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800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89" name="object 3">
              <a:extLst>
                <a:ext uri="{FF2B5EF4-FFF2-40B4-BE49-F238E27FC236}">
                  <a16:creationId xmlns:a16="http://schemas.microsoft.com/office/drawing/2014/main" id="{317775E7-5A1A-4594-A36E-B5962F21EB2B}"/>
                </a:ext>
              </a:extLst>
            </p:cNvPr>
            <p:cNvSpPr txBox="1"/>
            <p:nvPr/>
          </p:nvSpPr>
          <p:spPr>
            <a:xfrm>
              <a:off x="2490422" y="3324384"/>
              <a:ext cx="107722" cy="239569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90" name="object 4">
              <a:extLst>
                <a:ext uri="{FF2B5EF4-FFF2-40B4-BE49-F238E27FC236}">
                  <a16:creationId xmlns:a16="http://schemas.microsoft.com/office/drawing/2014/main" id="{E8BF5DFD-3F6B-40D9-995F-97D9E4ECAAFE}"/>
                </a:ext>
              </a:extLst>
            </p:cNvPr>
            <p:cNvSpPr txBox="1"/>
            <p:nvPr/>
          </p:nvSpPr>
          <p:spPr>
            <a:xfrm>
              <a:off x="4010345" y="3324384"/>
              <a:ext cx="107722" cy="239569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2017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91" name="object 5">
              <a:extLst>
                <a:ext uri="{FF2B5EF4-FFF2-40B4-BE49-F238E27FC236}">
                  <a16:creationId xmlns:a16="http://schemas.microsoft.com/office/drawing/2014/main" id="{6A9B0EE4-AB94-406D-9A7C-7A027FD23257}"/>
                </a:ext>
              </a:extLst>
            </p:cNvPr>
            <p:cNvSpPr txBox="1"/>
            <p:nvPr/>
          </p:nvSpPr>
          <p:spPr>
            <a:xfrm>
              <a:off x="3384490" y="3324384"/>
              <a:ext cx="107722" cy="239569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2010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83" name="object 6">
              <a:extLst>
                <a:ext uri="{FF2B5EF4-FFF2-40B4-BE49-F238E27FC236}">
                  <a16:creationId xmlns:a16="http://schemas.microsoft.com/office/drawing/2014/main" id="{2D9F3D57-B455-4D76-AF13-46F1F0FAA7DD}"/>
                </a:ext>
              </a:extLst>
            </p:cNvPr>
            <p:cNvSpPr txBox="1"/>
            <p:nvPr/>
          </p:nvSpPr>
          <p:spPr>
            <a:xfrm>
              <a:off x="1746000" y="2136592"/>
              <a:ext cx="107722" cy="1184275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Number </a:t>
              </a:r>
              <a:r>
                <a:rPr sz="700" b="0" spc="-5" dirty="0">
                  <a:latin typeface="Arial Nova" panose="020B0504020202020204" pitchFamily="34" charset="0"/>
                  <a:cs typeface="Avenir LT 35 Light"/>
                </a:rPr>
                <a:t>of </a:t>
              </a: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new HIV</a:t>
              </a:r>
              <a:r>
                <a:rPr sz="700" b="0" spc="-9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infections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74" name="object 4">
              <a:extLst>
                <a:ext uri="{FF2B5EF4-FFF2-40B4-BE49-F238E27FC236}">
                  <a16:creationId xmlns:a16="http://schemas.microsoft.com/office/drawing/2014/main" id="{F71502E8-8594-489F-97C3-A0C3C88C1D09}"/>
                </a:ext>
              </a:extLst>
            </p:cNvPr>
            <p:cNvSpPr/>
            <p:nvPr/>
          </p:nvSpPr>
          <p:spPr>
            <a:xfrm>
              <a:off x="2536400" y="2310329"/>
              <a:ext cx="1523365" cy="594360"/>
            </a:xfrm>
            <a:custGeom>
              <a:avLst/>
              <a:gdLst/>
              <a:ahLst/>
              <a:cxnLst/>
              <a:rect l="l" t="t" r="r" b="b"/>
              <a:pathLst>
                <a:path w="1523364" h="594360">
                  <a:moveTo>
                    <a:pt x="25" y="0"/>
                  </a:moveTo>
                  <a:lnTo>
                    <a:pt x="0" y="421398"/>
                  </a:lnTo>
                  <a:lnTo>
                    <a:pt x="104165" y="453402"/>
                  </a:lnTo>
                  <a:lnTo>
                    <a:pt x="272719" y="481190"/>
                  </a:lnTo>
                  <a:lnTo>
                    <a:pt x="384606" y="497281"/>
                  </a:lnTo>
                  <a:lnTo>
                    <a:pt x="525691" y="512178"/>
                  </a:lnTo>
                  <a:lnTo>
                    <a:pt x="678954" y="532638"/>
                  </a:lnTo>
                  <a:lnTo>
                    <a:pt x="873506" y="547700"/>
                  </a:lnTo>
                  <a:lnTo>
                    <a:pt x="1000467" y="550570"/>
                  </a:lnTo>
                  <a:lnTo>
                    <a:pt x="1181900" y="570534"/>
                  </a:lnTo>
                  <a:lnTo>
                    <a:pt x="1297774" y="580948"/>
                  </a:lnTo>
                  <a:lnTo>
                    <a:pt x="1373187" y="580948"/>
                  </a:lnTo>
                  <a:lnTo>
                    <a:pt x="1523339" y="594182"/>
                  </a:lnTo>
                  <a:lnTo>
                    <a:pt x="1523339" y="325945"/>
                  </a:lnTo>
                  <a:lnTo>
                    <a:pt x="1364195" y="298805"/>
                  </a:lnTo>
                  <a:lnTo>
                    <a:pt x="1277569" y="288747"/>
                  </a:lnTo>
                  <a:lnTo>
                    <a:pt x="1023137" y="246951"/>
                  </a:lnTo>
                  <a:lnTo>
                    <a:pt x="937971" y="234734"/>
                  </a:lnTo>
                  <a:lnTo>
                    <a:pt x="717613" y="216179"/>
                  </a:lnTo>
                  <a:lnTo>
                    <a:pt x="599389" y="182638"/>
                  </a:lnTo>
                  <a:lnTo>
                    <a:pt x="256755" y="108242"/>
                  </a:lnTo>
                  <a:lnTo>
                    <a:pt x="138366" y="6390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7B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object 5">
              <a:extLst>
                <a:ext uri="{FF2B5EF4-FFF2-40B4-BE49-F238E27FC236}">
                  <a16:creationId xmlns:a16="http://schemas.microsoft.com/office/drawing/2014/main" id="{A1CE507D-4C57-4114-BBE4-C603E68260FC}"/>
                </a:ext>
              </a:extLst>
            </p:cNvPr>
            <p:cNvSpPr txBox="1"/>
            <p:nvPr/>
          </p:nvSpPr>
          <p:spPr>
            <a:xfrm>
              <a:off x="2070000" y="2065664"/>
              <a:ext cx="326390" cy="1221740"/>
            </a:xfrm>
            <a:prstGeom prst="rect">
              <a:avLst/>
            </a:prstGeom>
          </p:spPr>
          <p:txBody>
            <a:bodyPr vert="horz" wrap="square" lIns="0" tIns="55244" rIns="0" bIns="0" rtlCol="0">
              <a:spAutoFit/>
            </a:bodyPr>
            <a:lstStyle/>
            <a:p>
              <a:pPr marL="12700" defTabSz="914400">
                <a:spcBef>
                  <a:spcPts val="434"/>
                </a:spcBef>
              </a:pPr>
              <a:r>
                <a:rPr sz="7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700</a:t>
              </a:r>
              <a:r>
                <a:rPr sz="700" spc="-1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 </a:t>
              </a:r>
              <a:r>
                <a:rPr sz="7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000</a:t>
              </a:r>
              <a:endParaRPr sz="700">
                <a:solidFill>
                  <a:prstClr val="black"/>
                </a:solidFill>
                <a:latin typeface="Avenir LT 35 Light"/>
                <a:cs typeface="Avenir LT 35 Light"/>
              </a:endParaRPr>
            </a:p>
            <a:p>
              <a:pPr marL="12700" defTabSz="914400">
                <a:spcBef>
                  <a:spcPts val="335"/>
                </a:spcBef>
              </a:pPr>
              <a:r>
                <a:rPr sz="7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600</a:t>
              </a:r>
              <a:r>
                <a:rPr sz="700" spc="-1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 </a:t>
              </a:r>
              <a:r>
                <a:rPr sz="7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000</a:t>
              </a:r>
              <a:endParaRPr sz="700">
                <a:solidFill>
                  <a:prstClr val="black"/>
                </a:solidFill>
                <a:latin typeface="Avenir LT 35 Light"/>
                <a:cs typeface="Avenir LT 35 Light"/>
              </a:endParaRPr>
            </a:p>
            <a:p>
              <a:pPr marL="12700" defTabSz="914400">
                <a:spcBef>
                  <a:spcPts val="340"/>
                </a:spcBef>
              </a:pPr>
              <a:r>
                <a:rPr sz="7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500</a:t>
              </a:r>
              <a:r>
                <a:rPr sz="700" spc="-1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 </a:t>
              </a:r>
              <a:r>
                <a:rPr sz="7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000</a:t>
              </a:r>
              <a:endParaRPr sz="700">
                <a:solidFill>
                  <a:prstClr val="black"/>
                </a:solidFill>
                <a:latin typeface="Avenir LT 35 Light"/>
                <a:cs typeface="Avenir LT 35 Light"/>
              </a:endParaRPr>
            </a:p>
            <a:p>
              <a:pPr marL="12700" defTabSz="914400">
                <a:spcBef>
                  <a:spcPts val="335"/>
                </a:spcBef>
              </a:pPr>
              <a:r>
                <a:rPr sz="7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400</a:t>
              </a:r>
              <a:r>
                <a:rPr sz="700" spc="-1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 </a:t>
              </a:r>
              <a:r>
                <a:rPr sz="7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000</a:t>
              </a:r>
              <a:endParaRPr sz="700">
                <a:solidFill>
                  <a:prstClr val="black"/>
                </a:solidFill>
                <a:latin typeface="Avenir LT 35 Light"/>
                <a:cs typeface="Avenir LT 35 Light"/>
              </a:endParaRPr>
            </a:p>
            <a:p>
              <a:pPr marL="12700" defTabSz="914400">
                <a:spcBef>
                  <a:spcPts val="340"/>
                </a:spcBef>
              </a:pPr>
              <a:r>
                <a:rPr sz="7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300</a:t>
              </a:r>
              <a:r>
                <a:rPr sz="700" spc="-1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 </a:t>
              </a:r>
              <a:r>
                <a:rPr sz="7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000</a:t>
              </a:r>
              <a:endParaRPr sz="700">
                <a:solidFill>
                  <a:prstClr val="black"/>
                </a:solidFill>
                <a:latin typeface="Avenir LT 35 Light"/>
                <a:cs typeface="Avenir LT 35 Light"/>
              </a:endParaRPr>
            </a:p>
            <a:p>
              <a:pPr marL="12700" defTabSz="914400">
                <a:spcBef>
                  <a:spcPts val="340"/>
                </a:spcBef>
              </a:pPr>
              <a:r>
                <a:rPr sz="7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200</a:t>
              </a:r>
              <a:r>
                <a:rPr sz="700" spc="-1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 </a:t>
              </a:r>
              <a:r>
                <a:rPr sz="7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000</a:t>
              </a:r>
              <a:endParaRPr sz="700">
                <a:solidFill>
                  <a:prstClr val="black"/>
                </a:solidFill>
                <a:latin typeface="Avenir LT 35 Light"/>
                <a:cs typeface="Avenir LT 35 Light"/>
              </a:endParaRPr>
            </a:p>
            <a:p>
              <a:pPr marL="12700" defTabSz="914400">
                <a:spcBef>
                  <a:spcPts val="335"/>
                </a:spcBef>
              </a:pPr>
              <a:r>
                <a:rPr sz="7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100</a:t>
              </a:r>
              <a:r>
                <a:rPr sz="700" spc="-1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 </a:t>
              </a:r>
              <a:r>
                <a:rPr sz="7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000</a:t>
              </a:r>
              <a:endParaRPr sz="700">
                <a:solidFill>
                  <a:prstClr val="black"/>
                </a:solidFill>
                <a:latin typeface="Avenir LT 35 Light"/>
                <a:cs typeface="Avenir LT 35 Light"/>
              </a:endParaRPr>
            </a:p>
            <a:p>
              <a:pPr marR="5080" algn="r" defTabSz="914400">
                <a:spcBef>
                  <a:spcPts val="340"/>
                </a:spcBef>
              </a:pPr>
              <a:r>
                <a:rPr sz="700" dirty="0">
                  <a:solidFill>
                    <a:srgbClr val="231F20"/>
                  </a:solidFill>
                  <a:latin typeface="Avenir LT 35 Light"/>
                  <a:cs typeface="Avenir LT 35 Light"/>
                </a:rPr>
                <a:t>0</a:t>
              </a:r>
              <a:endParaRPr sz="700">
                <a:solidFill>
                  <a:prstClr val="black"/>
                </a:solidFill>
                <a:latin typeface="Avenir LT 35 Light"/>
                <a:cs typeface="Avenir LT 35 Light"/>
              </a:endParaRPr>
            </a:p>
          </p:txBody>
        </p:sp>
        <p:sp>
          <p:nvSpPr>
            <p:cNvPr id="137" name="object 10">
              <a:extLst>
                <a:ext uri="{FF2B5EF4-FFF2-40B4-BE49-F238E27FC236}">
                  <a16:creationId xmlns:a16="http://schemas.microsoft.com/office/drawing/2014/main" id="{29CF6F9F-D924-44D3-BC90-23ECDFB49B4B}"/>
                </a:ext>
              </a:extLst>
            </p:cNvPr>
            <p:cNvSpPr/>
            <p:nvPr/>
          </p:nvSpPr>
          <p:spPr>
            <a:xfrm>
              <a:off x="2469114" y="2157538"/>
              <a:ext cx="1659889" cy="1063625"/>
            </a:xfrm>
            <a:custGeom>
              <a:avLst/>
              <a:gdLst/>
              <a:ahLst/>
              <a:cxnLst/>
              <a:rect l="l" t="t" r="r" b="b"/>
              <a:pathLst>
                <a:path w="1659889" h="1063625">
                  <a:moveTo>
                    <a:pt x="0" y="0"/>
                  </a:moveTo>
                  <a:lnTo>
                    <a:pt x="0" y="1063421"/>
                  </a:lnTo>
                  <a:lnTo>
                    <a:pt x="1659699" y="106342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object 11">
              <a:extLst>
                <a:ext uri="{FF2B5EF4-FFF2-40B4-BE49-F238E27FC236}">
                  <a16:creationId xmlns:a16="http://schemas.microsoft.com/office/drawing/2014/main" id="{9873439E-D4FB-454F-BAF8-20A281D861AD}"/>
                </a:ext>
              </a:extLst>
            </p:cNvPr>
            <p:cNvSpPr/>
            <p:nvPr/>
          </p:nvSpPr>
          <p:spPr>
            <a:xfrm>
              <a:off x="4056607" y="2800939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4">
                  <a:moveTo>
                    <a:pt x="0" y="41202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object 13">
              <a:extLst>
                <a:ext uri="{FF2B5EF4-FFF2-40B4-BE49-F238E27FC236}">
                  <a16:creationId xmlns:a16="http://schemas.microsoft.com/office/drawing/2014/main" id="{7E09032C-DD82-4CDB-8601-23CD9A8F704D}"/>
                </a:ext>
              </a:extLst>
            </p:cNvPr>
            <p:cNvSpPr/>
            <p:nvPr/>
          </p:nvSpPr>
          <p:spPr>
            <a:xfrm>
              <a:off x="3429837" y="2730975"/>
              <a:ext cx="0" cy="482600"/>
            </a:xfrm>
            <a:custGeom>
              <a:avLst/>
              <a:gdLst/>
              <a:ahLst/>
              <a:cxnLst/>
              <a:rect l="l" t="t" r="r" b="b"/>
              <a:pathLst>
                <a:path h="482600">
                  <a:moveTo>
                    <a:pt x="0" y="48199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object 14">
              <a:extLst>
                <a:ext uri="{FF2B5EF4-FFF2-40B4-BE49-F238E27FC236}">
                  <a16:creationId xmlns:a16="http://schemas.microsoft.com/office/drawing/2014/main" id="{752F9F6F-7302-4AB4-B4DE-33E51F8E9041}"/>
                </a:ext>
              </a:extLst>
            </p:cNvPr>
            <p:cNvSpPr/>
            <p:nvPr/>
          </p:nvSpPr>
          <p:spPr>
            <a:xfrm>
              <a:off x="2536397" y="2566444"/>
              <a:ext cx="1523365" cy="234950"/>
            </a:xfrm>
            <a:custGeom>
              <a:avLst/>
              <a:gdLst/>
              <a:ahLst/>
              <a:cxnLst/>
              <a:rect l="l" t="t" r="r" b="b"/>
              <a:pathLst>
                <a:path w="1523364" h="234950">
                  <a:moveTo>
                    <a:pt x="0" y="0"/>
                  </a:moveTo>
                  <a:lnTo>
                    <a:pt x="115773" y="43243"/>
                  </a:lnTo>
                  <a:lnTo>
                    <a:pt x="253301" y="81153"/>
                  </a:lnTo>
                  <a:lnTo>
                    <a:pt x="366369" y="100711"/>
                  </a:lnTo>
                  <a:lnTo>
                    <a:pt x="448094" y="104165"/>
                  </a:lnTo>
                  <a:lnTo>
                    <a:pt x="714984" y="156984"/>
                  </a:lnTo>
                  <a:lnTo>
                    <a:pt x="892924" y="164528"/>
                  </a:lnTo>
                  <a:lnTo>
                    <a:pt x="1095692" y="186550"/>
                  </a:lnTo>
                  <a:lnTo>
                    <a:pt x="1259827" y="210083"/>
                  </a:lnTo>
                  <a:lnTo>
                    <a:pt x="1348333" y="214350"/>
                  </a:lnTo>
                  <a:lnTo>
                    <a:pt x="1523339" y="234492"/>
                  </a:lnTo>
                </a:path>
              </a:pathLst>
            </a:custGeom>
            <a:ln w="31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3AA99C-DA0A-45F7-9ABA-FBDFE750A1CB}"/>
                </a:ext>
              </a:extLst>
            </p:cNvPr>
            <p:cNvGrpSpPr/>
            <p:nvPr/>
          </p:nvGrpSpPr>
          <p:grpSpPr>
            <a:xfrm>
              <a:off x="5040000" y="3870000"/>
              <a:ext cx="3960000" cy="2412000"/>
              <a:chOff x="5040000" y="3870000"/>
              <a:chExt cx="3960000" cy="2412000"/>
            </a:xfrm>
          </p:grpSpPr>
          <p:sp>
            <p:nvSpPr>
              <p:cNvPr id="153" name="object 42">
                <a:extLst>
                  <a:ext uri="{FF2B5EF4-FFF2-40B4-BE49-F238E27FC236}">
                    <a16:creationId xmlns:a16="http://schemas.microsoft.com/office/drawing/2014/main" id="{1C218CEF-4BA9-442C-9131-AFBFCE1038E9}"/>
                  </a:ext>
                </a:extLst>
              </p:cNvPr>
              <p:cNvSpPr/>
              <p:nvPr/>
            </p:nvSpPr>
            <p:spPr>
              <a:xfrm>
                <a:off x="6720556" y="5120198"/>
                <a:ext cx="1960245" cy="494030"/>
              </a:xfrm>
              <a:custGeom>
                <a:avLst/>
                <a:gdLst/>
                <a:ahLst/>
                <a:cxnLst/>
                <a:rect l="l" t="t" r="r" b="b"/>
                <a:pathLst>
                  <a:path w="1960245" h="494029">
                    <a:moveTo>
                      <a:pt x="1067066" y="0"/>
                    </a:moveTo>
                    <a:lnTo>
                      <a:pt x="968745" y="1695"/>
                    </a:lnTo>
                    <a:lnTo>
                      <a:pt x="903816" y="13563"/>
                    </a:lnTo>
                    <a:lnTo>
                      <a:pt x="843336" y="45777"/>
                    </a:lnTo>
                    <a:lnTo>
                      <a:pt x="758367" y="108508"/>
                    </a:lnTo>
                    <a:lnTo>
                      <a:pt x="559650" y="251079"/>
                    </a:lnTo>
                    <a:lnTo>
                      <a:pt x="372681" y="374827"/>
                    </a:lnTo>
                    <a:lnTo>
                      <a:pt x="313307" y="403948"/>
                    </a:lnTo>
                    <a:lnTo>
                      <a:pt x="257590" y="429209"/>
                    </a:lnTo>
                    <a:lnTo>
                      <a:pt x="200964" y="451700"/>
                    </a:lnTo>
                    <a:lnTo>
                      <a:pt x="158098" y="466158"/>
                    </a:lnTo>
                    <a:lnTo>
                      <a:pt x="76456" y="478747"/>
                    </a:lnTo>
                    <a:lnTo>
                      <a:pt x="0" y="482688"/>
                    </a:lnTo>
                    <a:lnTo>
                      <a:pt x="0" y="493966"/>
                    </a:lnTo>
                    <a:lnTo>
                      <a:pt x="71542" y="490605"/>
                    </a:lnTo>
                    <a:lnTo>
                      <a:pt x="135188" y="486278"/>
                    </a:lnTo>
                    <a:lnTo>
                      <a:pt x="194500" y="480072"/>
                    </a:lnTo>
                    <a:lnTo>
                      <a:pt x="266447" y="470121"/>
                    </a:lnTo>
                    <a:lnTo>
                      <a:pt x="312196" y="462823"/>
                    </a:lnTo>
                    <a:lnTo>
                      <a:pt x="364370" y="453081"/>
                    </a:lnTo>
                    <a:lnTo>
                      <a:pt x="422898" y="440223"/>
                    </a:lnTo>
                    <a:lnTo>
                      <a:pt x="487710" y="423579"/>
                    </a:lnTo>
                    <a:lnTo>
                      <a:pt x="610560" y="386588"/>
                    </a:lnTo>
                    <a:lnTo>
                      <a:pt x="662198" y="371975"/>
                    </a:lnTo>
                    <a:lnTo>
                      <a:pt x="713534" y="358731"/>
                    </a:lnTo>
                    <a:lnTo>
                      <a:pt x="764448" y="346949"/>
                    </a:lnTo>
                    <a:lnTo>
                      <a:pt x="814824" y="336723"/>
                    </a:lnTo>
                    <a:lnTo>
                      <a:pt x="864542" y="328145"/>
                    </a:lnTo>
                    <a:lnTo>
                      <a:pt x="913484" y="321311"/>
                    </a:lnTo>
                    <a:lnTo>
                      <a:pt x="961534" y="316314"/>
                    </a:lnTo>
                    <a:lnTo>
                      <a:pt x="1008572" y="313247"/>
                    </a:lnTo>
                    <a:lnTo>
                      <a:pt x="1054481" y="312204"/>
                    </a:lnTo>
                    <a:lnTo>
                      <a:pt x="1959978" y="312204"/>
                    </a:lnTo>
                    <a:lnTo>
                      <a:pt x="1959978" y="247027"/>
                    </a:lnTo>
                    <a:lnTo>
                      <a:pt x="1898956" y="228516"/>
                    </a:lnTo>
                    <a:lnTo>
                      <a:pt x="1841342" y="215191"/>
                    </a:lnTo>
                    <a:lnTo>
                      <a:pt x="1787837" y="204672"/>
                    </a:lnTo>
                    <a:lnTo>
                      <a:pt x="1739138" y="194576"/>
                    </a:lnTo>
                    <a:lnTo>
                      <a:pt x="1696655" y="183150"/>
                    </a:lnTo>
                    <a:lnTo>
                      <a:pt x="1588976" y="149871"/>
                    </a:lnTo>
                    <a:lnTo>
                      <a:pt x="1531194" y="132602"/>
                    </a:lnTo>
                    <a:lnTo>
                      <a:pt x="1475727" y="117970"/>
                    </a:lnTo>
                    <a:lnTo>
                      <a:pt x="1443888" y="108412"/>
                    </a:lnTo>
                    <a:lnTo>
                      <a:pt x="1407634" y="94641"/>
                    </a:lnTo>
                    <a:lnTo>
                      <a:pt x="1323636" y="60162"/>
                    </a:lnTo>
                    <a:lnTo>
                      <a:pt x="1276768" y="42304"/>
                    </a:lnTo>
                    <a:lnTo>
                      <a:pt x="1227239" y="25933"/>
                    </a:lnTo>
                    <a:lnTo>
                      <a:pt x="1175486" y="12476"/>
                    </a:lnTo>
                    <a:lnTo>
                      <a:pt x="1121949" y="3356"/>
                    </a:lnTo>
                    <a:lnTo>
                      <a:pt x="1067066" y="0"/>
                    </a:lnTo>
                    <a:close/>
                  </a:path>
                  <a:path w="1960245" h="494029">
                    <a:moveTo>
                      <a:pt x="1959978" y="312204"/>
                    </a:moveTo>
                    <a:lnTo>
                      <a:pt x="1054481" y="312204"/>
                    </a:lnTo>
                    <a:lnTo>
                      <a:pt x="1103729" y="313154"/>
                    </a:lnTo>
                    <a:lnTo>
                      <a:pt x="1151291" y="315807"/>
                    </a:lnTo>
                    <a:lnTo>
                      <a:pt x="1197909" y="319865"/>
                    </a:lnTo>
                    <a:lnTo>
                      <a:pt x="1244322" y="325027"/>
                    </a:lnTo>
                    <a:lnTo>
                      <a:pt x="1442753" y="350760"/>
                    </a:lnTo>
                    <a:lnTo>
                      <a:pt x="1959978" y="404253"/>
                    </a:lnTo>
                    <a:lnTo>
                      <a:pt x="1959978" y="312204"/>
                    </a:lnTo>
                    <a:close/>
                  </a:path>
                </a:pathLst>
              </a:custGeom>
              <a:solidFill>
                <a:srgbClr val="F78E20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CD3857A-F7D5-4EE5-B44D-82773F0CF961}"/>
                  </a:ext>
                </a:extLst>
              </p:cNvPr>
              <p:cNvSpPr/>
              <p:nvPr/>
            </p:nvSpPr>
            <p:spPr>
              <a:xfrm>
                <a:off x="5040000" y="3870000"/>
                <a:ext cx="3960000" cy="2412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new HIV infections and deaths among the HIV population,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Asia and the Pacific, 1990–2017</a:t>
                </a:r>
                <a:endParaRPr lang="en-GB" sz="11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35" name="object 28">
                <a:extLst>
                  <a:ext uri="{FF2B5EF4-FFF2-40B4-BE49-F238E27FC236}">
                    <a16:creationId xmlns:a16="http://schemas.microsoft.com/office/drawing/2014/main" id="{6EAF95ED-71C1-4C07-A661-9FF136FEEEDD}"/>
                  </a:ext>
                </a:extLst>
              </p:cNvPr>
              <p:cNvSpPr txBox="1"/>
              <p:nvPr/>
            </p:nvSpPr>
            <p:spPr>
              <a:xfrm>
                <a:off x="5992800" y="6048000"/>
                <a:ext cx="840615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800" spc="-10" dirty="0">
                    <a:latin typeface="Arial Nova" panose="020B0504020202020204" pitchFamily="34" charset="0"/>
                    <a:cs typeface="Avenir LT 35 Light"/>
                  </a:rPr>
                  <a:t>New HIV</a:t>
                </a:r>
                <a:r>
                  <a:rPr sz="800" spc="-75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800" spc="-10" dirty="0">
                    <a:latin typeface="Arial Nova" panose="020B0504020202020204" pitchFamily="34" charset="0"/>
                    <a:cs typeface="Avenir LT 35 Light"/>
                  </a:rPr>
                  <a:t>infections</a:t>
                </a:r>
                <a:endParaRPr sz="8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6" name="object 29">
                <a:extLst>
                  <a:ext uri="{FF2B5EF4-FFF2-40B4-BE49-F238E27FC236}">
                    <a16:creationId xmlns:a16="http://schemas.microsoft.com/office/drawing/2014/main" id="{8C64208B-A721-4FD5-B5A7-953B0085105C}"/>
                  </a:ext>
                </a:extLst>
              </p:cNvPr>
              <p:cNvSpPr/>
              <p:nvPr/>
            </p:nvSpPr>
            <p:spPr>
              <a:xfrm>
                <a:off x="5776800" y="6120000"/>
                <a:ext cx="180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object 30">
                <a:extLst>
                  <a:ext uri="{FF2B5EF4-FFF2-40B4-BE49-F238E27FC236}">
                    <a16:creationId xmlns:a16="http://schemas.microsoft.com/office/drawing/2014/main" id="{CD8132CF-FB3C-4A95-ACDD-601F2775EDAC}"/>
                  </a:ext>
                </a:extLst>
              </p:cNvPr>
              <p:cNvSpPr txBox="1"/>
              <p:nvPr/>
            </p:nvSpPr>
            <p:spPr>
              <a:xfrm>
                <a:off x="7252800" y="6048000"/>
                <a:ext cx="1495602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800" spc="-10" dirty="0">
                    <a:latin typeface="Arial Nova" panose="020B0504020202020204" pitchFamily="34" charset="0"/>
                    <a:cs typeface="Avenir LT 35 Light"/>
                  </a:rPr>
                  <a:t>Deaths among the HIV</a:t>
                </a:r>
                <a:r>
                  <a:rPr sz="800" spc="-75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800" spc="-10" dirty="0">
                    <a:latin typeface="Arial Nova" panose="020B0504020202020204" pitchFamily="34" charset="0"/>
                    <a:cs typeface="Avenir LT 35 Light"/>
                  </a:rPr>
                  <a:t>population</a:t>
                </a:r>
                <a:endParaRPr sz="8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4" name="object 31">
                <a:extLst>
                  <a:ext uri="{FF2B5EF4-FFF2-40B4-BE49-F238E27FC236}">
                    <a16:creationId xmlns:a16="http://schemas.microsoft.com/office/drawing/2014/main" id="{A96B042F-7F6E-4BC2-A2AA-58BA5229EB6B}"/>
                  </a:ext>
                </a:extLst>
              </p:cNvPr>
              <p:cNvSpPr/>
              <p:nvPr/>
            </p:nvSpPr>
            <p:spPr>
              <a:xfrm>
                <a:off x="7036800" y="6120000"/>
                <a:ext cx="180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31750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object 33">
                <a:extLst>
                  <a:ext uri="{FF2B5EF4-FFF2-40B4-BE49-F238E27FC236}">
                    <a16:creationId xmlns:a16="http://schemas.microsoft.com/office/drawing/2014/main" id="{DC23386A-924F-4D27-B626-D9E648DF3347}"/>
                  </a:ext>
                </a:extLst>
              </p:cNvPr>
              <p:cNvSpPr txBox="1"/>
              <p:nvPr/>
            </p:nvSpPr>
            <p:spPr>
              <a:xfrm>
                <a:off x="5740800" y="4664796"/>
                <a:ext cx="323165" cy="103822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5080" indent="-635" algn="ctr" defTabSz="914400">
                  <a:spcBef>
                    <a:spcPts val="10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Number of new HIV  infections and deaths  among the HIV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population</a:t>
                </a:r>
              </a:p>
            </p:txBody>
          </p:sp>
          <p:sp>
            <p:nvSpPr>
              <p:cNvPr id="130" name="object 36">
                <a:extLst>
                  <a:ext uri="{FF2B5EF4-FFF2-40B4-BE49-F238E27FC236}">
                    <a16:creationId xmlns:a16="http://schemas.microsoft.com/office/drawing/2014/main" id="{F17F03DC-6740-43C5-B105-1A5AFCD7968B}"/>
                  </a:ext>
                </a:extLst>
              </p:cNvPr>
              <p:cNvSpPr txBox="1"/>
              <p:nvPr/>
            </p:nvSpPr>
            <p:spPr>
              <a:xfrm>
                <a:off x="6654714" y="5710915"/>
                <a:ext cx="107722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1" name="object 37">
                <a:extLst>
                  <a:ext uri="{FF2B5EF4-FFF2-40B4-BE49-F238E27FC236}">
                    <a16:creationId xmlns:a16="http://schemas.microsoft.com/office/drawing/2014/main" id="{CDE887C3-6FDD-499D-BA99-6A259C28E4FF}"/>
                  </a:ext>
                </a:extLst>
              </p:cNvPr>
              <p:cNvSpPr txBox="1"/>
              <p:nvPr/>
            </p:nvSpPr>
            <p:spPr>
              <a:xfrm>
                <a:off x="6871719" y="5710915"/>
                <a:ext cx="777136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1993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1996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1999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2002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2" name="object 38">
                <a:extLst>
                  <a:ext uri="{FF2B5EF4-FFF2-40B4-BE49-F238E27FC236}">
                    <a16:creationId xmlns:a16="http://schemas.microsoft.com/office/drawing/2014/main" id="{07FFC31A-D9EC-41E1-94F4-95606C5B9194}"/>
                  </a:ext>
                </a:extLst>
              </p:cNvPr>
              <p:cNvSpPr txBox="1"/>
              <p:nvPr/>
            </p:nvSpPr>
            <p:spPr>
              <a:xfrm>
                <a:off x="7739650" y="5710915"/>
                <a:ext cx="1000274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2005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2008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2011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2014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>
                  <a:spcBef>
                    <a:spcPts val="5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51" name="object 40">
                <a:extLst>
                  <a:ext uri="{FF2B5EF4-FFF2-40B4-BE49-F238E27FC236}">
                    <a16:creationId xmlns:a16="http://schemas.microsoft.com/office/drawing/2014/main" id="{3FB93628-5D45-4A26-B2A5-E5FAED51FF23}"/>
                  </a:ext>
                </a:extLst>
              </p:cNvPr>
              <p:cNvSpPr txBox="1"/>
              <p:nvPr/>
            </p:nvSpPr>
            <p:spPr>
              <a:xfrm>
                <a:off x="6181200" y="4600800"/>
                <a:ext cx="395605" cy="1082675"/>
              </a:xfrm>
              <a:prstGeom prst="rect">
                <a:avLst/>
              </a:prstGeom>
            </p:spPr>
            <p:txBody>
              <a:bodyPr vert="horz" wrap="square" lIns="0" tIns="57150" rIns="0" bIns="0" rtlCol="0">
                <a:spAutoFit/>
              </a:bodyPr>
              <a:lstStyle/>
              <a:p>
                <a:pPr algn="ctr" defTabSz="914400">
                  <a:spcBef>
                    <a:spcPts val="450"/>
                  </a:spcBef>
                </a:pP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1 200</a:t>
                </a:r>
                <a:r>
                  <a:rPr sz="700" spc="-1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 dirty="0">
                  <a:solidFill>
                    <a:prstClr val="black"/>
                  </a:solidFill>
                  <a:latin typeface="Avenir LT 35 Light"/>
                  <a:cs typeface="Avenir LT 35 Light"/>
                </a:endParaRPr>
              </a:p>
              <a:p>
                <a:pPr algn="ctr" defTabSz="914400">
                  <a:spcBef>
                    <a:spcPts val="345"/>
                  </a:spcBef>
                </a:pP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1 000</a:t>
                </a:r>
                <a:r>
                  <a:rPr sz="700" spc="-1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 dirty="0">
                  <a:solidFill>
                    <a:prstClr val="black"/>
                  </a:solidFill>
                  <a:latin typeface="Avenir LT 35 Light"/>
                  <a:cs typeface="Avenir LT 35 Light"/>
                </a:endParaRPr>
              </a:p>
              <a:p>
                <a:pPr marL="69215" algn="ctr" defTabSz="914400">
                  <a:spcBef>
                    <a:spcPts val="350"/>
                  </a:spcBef>
                </a:pP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800</a:t>
                </a:r>
                <a:r>
                  <a:rPr sz="700" spc="-1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 dirty="0">
                  <a:solidFill>
                    <a:prstClr val="black"/>
                  </a:solidFill>
                  <a:latin typeface="Avenir LT 35 Light"/>
                  <a:cs typeface="Avenir LT 35 Light"/>
                </a:endParaRPr>
              </a:p>
              <a:p>
                <a:pPr marL="69215" algn="ctr" defTabSz="914400">
                  <a:spcBef>
                    <a:spcPts val="350"/>
                  </a:spcBef>
                </a:pP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600</a:t>
                </a:r>
                <a:r>
                  <a:rPr sz="700" spc="-1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 dirty="0">
                  <a:solidFill>
                    <a:prstClr val="black"/>
                  </a:solidFill>
                  <a:latin typeface="Avenir LT 35 Light"/>
                  <a:cs typeface="Avenir LT 35 Light"/>
                </a:endParaRPr>
              </a:p>
              <a:p>
                <a:pPr marL="69215" algn="ctr" defTabSz="914400">
                  <a:spcBef>
                    <a:spcPts val="345"/>
                  </a:spcBef>
                </a:pP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400</a:t>
                </a:r>
                <a:r>
                  <a:rPr sz="700" spc="-1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 dirty="0">
                  <a:solidFill>
                    <a:prstClr val="black"/>
                  </a:solidFill>
                  <a:latin typeface="Avenir LT 35 Light"/>
                  <a:cs typeface="Avenir LT 35 Light"/>
                </a:endParaRPr>
              </a:p>
              <a:p>
                <a:pPr marL="69215" algn="ctr" defTabSz="914400">
                  <a:spcBef>
                    <a:spcPts val="350"/>
                  </a:spcBef>
                </a:pP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200</a:t>
                </a:r>
                <a:r>
                  <a:rPr sz="700" spc="-1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 dirty="0">
                  <a:solidFill>
                    <a:prstClr val="black"/>
                  </a:solidFill>
                  <a:latin typeface="Avenir LT 35 Light"/>
                  <a:cs typeface="Avenir LT 35 Light"/>
                </a:endParaRPr>
              </a:p>
              <a:p>
                <a:pPr marR="5080" algn="r" defTabSz="914400">
                  <a:spcBef>
                    <a:spcPts val="350"/>
                  </a:spcBef>
                </a:pP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</a:t>
                </a:r>
                <a:endParaRPr sz="700" dirty="0">
                  <a:solidFill>
                    <a:prstClr val="black"/>
                  </a:solidFill>
                  <a:latin typeface="Avenir LT 35 Light"/>
                  <a:cs typeface="Avenir LT 35 Light"/>
                </a:endParaRPr>
              </a:p>
            </p:txBody>
          </p:sp>
          <p:sp>
            <p:nvSpPr>
              <p:cNvPr id="154" name="object 43">
                <a:extLst>
                  <a:ext uri="{FF2B5EF4-FFF2-40B4-BE49-F238E27FC236}">
                    <a16:creationId xmlns:a16="http://schemas.microsoft.com/office/drawing/2014/main" id="{A191D330-09AF-44D3-B814-049C7B3E2B53}"/>
                  </a:ext>
                </a:extLst>
              </p:cNvPr>
              <p:cNvSpPr/>
              <p:nvPr/>
            </p:nvSpPr>
            <p:spPr>
              <a:xfrm>
                <a:off x="6720553" y="4784262"/>
                <a:ext cx="1960245" cy="671195"/>
              </a:xfrm>
              <a:custGeom>
                <a:avLst/>
                <a:gdLst/>
                <a:ahLst/>
                <a:cxnLst/>
                <a:rect l="l" t="t" r="r" b="b"/>
                <a:pathLst>
                  <a:path w="1960245" h="671195">
                    <a:moveTo>
                      <a:pt x="808644" y="388721"/>
                    </a:moveTo>
                    <a:lnTo>
                      <a:pt x="373951" y="388721"/>
                    </a:lnTo>
                    <a:lnTo>
                      <a:pt x="469620" y="440207"/>
                    </a:lnTo>
                    <a:lnTo>
                      <a:pt x="568629" y="513791"/>
                    </a:lnTo>
                    <a:lnTo>
                      <a:pt x="683955" y="565203"/>
                    </a:lnTo>
                    <a:lnTo>
                      <a:pt x="741880" y="580529"/>
                    </a:lnTo>
                    <a:lnTo>
                      <a:pt x="922058" y="610222"/>
                    </a:lnTo>
                    <a:lnTo>
                      <a:pt x="1390205" y="648144"/>
                    </a:lnTo>
                    <a:lnTo>
                      <a:pt x="1607743" y="651890"/>
                    </a:lnTo>
                    <a:lnTo>
                      <a:pt x="1843506" y="667270"/>
                    </a:lnTo>
                    <a:lnTo>
                      <a:pt x="1959978" y="670585"/>
                    </a:lnTo>
                    <a:lnTo>
                      <a:pt x="1960029" y="530923"/>
                    </a:lnTo>
                    <a:lnTo>
                      <a:pt x="1856028" y="524586"/>
                    </a:lnTo>
                    <a:lnTo>
                      <a:pt x="1571256" y="492582"/>
                    </a:lnTo>
                    <a:lnTo>
                      <a:pt x="1395069" y="481114"/>
                    </a:lnTo>
                    <a:lnTo>
                      <a:pt x="1251026" y="466521"/>
                    </a:lnTo>
                    <a:lnTo>
                      <a:pt x="1083716" y="438251"/>
                    </a:lnTo>
                    <a:lnTo>
                      <a:pt x="983475" y="428091"/>
                    </a:lnTo>
                    <a:lnTo>
                      <a:pt x="854049" y="403288"/>
                    </a:lnTo>
                    <a:lnTo>
                      <a:pt x="808644" y="388721"/>
                    </a:lnTo>
                    <a:close/>
                  </a:path>
                  <a:path w="1960245" h="671195">
                    <a:moveTo>
                      <a:pt x="369531" y="0"/>
                    </a:moveTo>
                    <a:lnTo>
                      <a:pt x="295021" y="36639"/>
                    </a:lnTo>
                    <a:lnTo>
                      <a:pt x="221043" y="229946"/>
                    </a:lnTo>
                    <a:lnTo>
                      <a:pt x="134632" y="340004"/>
                    </a:lnTo>
                    <a:lnTo>
                      <a:pt x="0" y="507199"/>
                    </a:lnTo>
                    <a:lnTo>
                      <a:pt x="0" y="659866"/>
                    </a:lnTo>
                    <a:lnTo>
                      <a:pt x="222605" y="507949"/>
                    </a:lnTo>
                    <a:lnTo>
                      <a:pt x="294487" y="402691"/>
                    </a:lnTo>
                    <a:lnTo>
                      <a:pt x="373951" y="388721"/>
                    </a:lnTo>
                    <a:lnTo>
                      <a:pt x="808644" y="388721"/>
                    </a:lnTo>
                    <a:lnTo>
                      <a:pt x="714349" y="358470"/>
                    </a:lnTo>
                    <a:lnTo>
                      <a:pt x="581355" y="260184"/>
                    </a:lnTo>
                    <a:lnTo>
                      <a:pt x="440855" y="54635"/>
                    </a:lnTo>
                    <a:lnTo>
                      <a:pt x="369531" y="0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object 44">
                <a:extLst>
                  <a:ext uri="{FF2B5EF4-FFF2-40B4-BE49-F238E27FC236}">
                    <a16:creationId xmlns:a16="http://schemas.microsoft.com/office/drawing/2014/main" id="{7338E881-9DA0-4354-A133-A92DC8F1D55B}"/>
                  </a:ext>
                </a:extLst>
              </p:cNvPr>
              <p:cNvSpPr/>
              <p:nvPr/>
            </p:nvSpPr>
            <p:spPr>
              <a:xfrm>
                <a:off x="6720553" y="5018813"/>
                <a:ext cx="1960245" cy="380365"/>
              </a:xfrm>
              <a:custGeom>
                <a:avLst/>
                <a:gdLst/>
                <a:ahLst/>
                <a:cxnLst/>
                <a:rect l="l" t="t" r="r" b="b"/>
                <a:pathLst>
                  <a:path w="1960245" h="380364">
                    <a:moveTo>
                      <a:pt x="0" y="368871"/>
                    </a:moveTo>
                    <a:lnTo>
                      <a:pt x="75298" y="307390"/>
                    </a:lnTo>
                    <a:lnTo>
                      <a:pt x="147840" y="231940"/>
                    </a:lnTo>
                    <a:lnTo>
                      <a:pt x="220383" y="167665"/>
                    </a:lnTo>
                    <a:lnTo>
                      <a:pt x="292912" y="25145"/>
                    </a:lnTo>
                    <a:lnTo>
                      <a:pt x="365442" y="0"/>
                    </a:lnTo>
                    <a:lnTo>
                      <a:pt x="437984" y="36321"/>
                    </a:lnTo>
                    <a:lnTo>
                      <a:pt x="510527" y="120167"/>
                    </a:lnTo>
                    <a:lnTo>
                      <a:pt x="583057" y="190017"/>
                    </a:lnTo>
                    <a:lnTo>
                      <a:pt x="655599" y="231940"/>
                    </a:lnTo>
                    <a:lnTo>
                      <a:pt x="728129" y="262686"/>
                    </a:lnTo>
                    <a:lnTo>
                      <a:pt x="800671" y="279450"/>
                    </a:lnTo>
                    <a:lnTo>
                      <a:pt x="870051" y="293420"/>
                    </a:lnTo>
                    <a:lnTo>
                      <a:pt x="942594" y="304596"/>
                    </a:lnTo>
                    <a:lnTo>
                      <a:pt x="1015123" y="312991"/>
                    </a:lnTo>
                    <a:lnTo>
                      <a:pt x="1087666" y="315772"/>
                    </a:lnTo>
                    <a:lnTo>
                      <a:pt x="1160195" y="324154"/>
                    </a:lnTo>
                    <a:lnTo>
                      <a:pt x="1232738" y="332549"/>
                    </a:lnTo>
                    <a:lnTo>
                      <a:pt x="1305267" y="343725"/>
                    </a:lnTo>
                    <a:lnTo>
                      <a:pt x="1377810" y="346519"/>
                    </a:lnTo>
                    <a:lnTo>
                      <a:pt x="1450340" y="346519"/>
                    </a:lnTo>
                    <a:lnTo>
                      <a:pt x="1522882" y="352107"/>
                    </a:lnTo>
                    <a:lnTo>
                      <a:pt x="1595424" y="357695"/>
                    </a:lnTo>
                    <a:lnTo>
                      <a:pt x="1667954" y="363283"/>
                    </a:lnTo>
                    <a:lnTo>
                      <a:pt x="1740484" y="368871"/>
                    </a:lnTo>
                    <a:lnTo>
                      <a:pt x="1813026" y="371665"/>
                    </a:lnTo>
                    <a:lnTo>
                      <a:pt x="1885569" y="377253"/>
                    </a:lnTo>
                    <a:lnTo>
                      <a:pt x="1959978" y="380047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object 45">
                <a:extLst>
                  <a:ext uri="{FF2B5EF4-FFF2-40B4-BE49-F238E27FC236}">
                    <a16:creationId xmlns:a16="http://schemas.microsoft.com/office/drawing/2014/main" id="{B0279C59-F174-4B8F-BC21-DD2D4C2A9E1F}"/>
                  </a:ext>
                </a:extLst>
              </p:cNvPr>
              <p:cNvSpPr/>
              <p:nvPr/>
            </p:nvSpPr>
            <p:spPr>
              <a:xfrm>
                <a:off x="6720556" y="5315033"/>
                <a:ext cx="1960245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1960245" h="295910">
                    <a:moveTo>
                      <a:pt x="1959978" y="148107"/>
                    </a:moveTo>
                    <a:lnTo>
                      <a:pt x="1885569" y="136931"/>
                    </a:lnTo>
                    <a:lnTo>
                      <a:pt x="1813026" y="128536"/>
                    </a:lnTo>
                    <a:lnTo>
                      <a:pt x="1740484" y="117373"/>
                    </a:lnTo>
                    <a:lnTo>
                      <a:pt x="1667954" y="103390"/>
                    </a:lnTo>
                    <a:lnTo>
                      <a:pt x="1595412" y="89420"/>
                    </a:lnTo>
                    <a:lnTo>
                      <a:pt x="1522882" y="78244"/>
                    </a:lnTo>
                    <a:lnTo>
                      <a:pt x="1450340" y="67068"/>
                    </a:lnTo>
                    <a:lnTo>
                      <a:pt x="1377810" y="53098"/>
                    </a:lnTo>
                    <a:lnTo>
                      <a:pt x="1305267" y="36322"/>
                    </a:lnTo>
                    <a:lnTo>
                      <a:pt x="1232738" y="19558"/>
                    </a:lnTo>
                    <a:lnTo>
                      <a:pt x="1160195" y="8382"/>
                    </a:lnTo>
                    <a:lnTo>
                      <a:pt x="1087653" y="0"/>
                    </a:lnTo>
                    <a:lnTo>
                      <a:pt x="1015123" y="2794"/>
                    </a:lnTo>
                    <a:lnTo>
                      <a:pt x="942594" y="13970"/>
                    </a:lnTo>
                    <a:lnTo>
                      <a:pt x="870051" y="30734"/>
                    </a:lnTo>
                    <a:lnTo>
                      <a:pt x="800671" y="53098"/>
                    </a:lnTo>
                    <a:lnTo>
                      <a:pt x="728129" y="81038"/>
                    </a:lnTo>
                    <a:lnTo>
                      <a:pt x="655586" y="111785"/>
                    </a:lnTo>
                    <a:lnTo>
                      <a:pt x="583057" y="142519"/>
                    </a:lnTo>
                    <a:lnTo>
                      <a:pt x="510527" y="176060"/>
                    </a:lnTo>
                    <a:lnTo>
                      <a:pt x="437984" y="204000"/>
                    </a:lnTo>
                    <a:lnTo>
                      <a:pt x="365442" y="231952"/>
                    </a:lnTo>
                    <a:lnTo>
                      <a:pt x="292912" y="254304"/>
                    </a:lnTo>
                    <a:lnTo>
                      <a:pt x="220370" y="271068"/>
                    </a:lnTo>
                    <a:lnTo>
                      <a:pt x="147840" y="282244"/>
                    </a:lnTo>
                    <a:lnTo>
                      <a:pt x="75298" y="290626"/>
                    </a:lnTo>
                    <a:lnTo>
                      <a:pt x="0" y="295706"/>
                    </a:lnTo>
                  </a:path>
                </a:pathLst>
              </a:custGeom>
              <a:ln w="31750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object 46">
                <a:extLst>
                  <a:ext uri="{FF2B5EF4-FFF2-40B4-BE49-F238E27FC236}">
                    <a16:creationId xmlns:a16="http://schemas.microsoft.com/office/drawing/2014/main" id="{301DDAAF-0B5F-48D7-A793-3CB053CD156E}"/>
                  </a:ext>
                </a:extLst>
              </p:cNvPr>
              <p:cNvSpPr/>
              <p:nvPr/>
            </p:nvSpPr>
            <p:spPr>
              <a:xfrm>
                <a:off x="6649656" y="4694245"/>
                <a:ext cx="2101215" cy="922019"/>
              </a:xfrm>
              <a:custGeom>
                <a:avLst/>
                <a:gdLst/>
                <a:ahLst/>
                <a:cxnLst/>
                <a:rect l="l" t="t" r="r" b="b"/>
                <a:pathLst>
                  <a:path w="2101215" h="922020">
                    <a:moveTo>
                      <a:pt x="0" y="0"/>
                    </a:moveTo>
                    <a:lnTo>
                      <a:pt x="0" y="921613"/>
                    </a:lnTo>
                    <a:lnTo>
                      <a:pt x="2101024" y="921613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EF8EE48-0F6A-4E5F-BD67-36FF3FF98487}"/>
                </a:ext>
              </a:extLst>
            </p:cNvPr>
            <p:cNvSpPr/>
            <p:nvPr/>
          </p:nvSpPr>
          <p:spPr>
            <a:xfrm>
              <a:off x="810000" y="3870000"/>
              <a:ext cx="3960000" cy="2412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 defTabSz="914400"/>
              <a:r>
                <a:rPr lang="en-US" sz="1100" b="1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Incidence:prevalence</a:t>
              </a:r>
              <a:r>
                <a:rPr lang="en-US" sz="11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ratio, </a:t>
              </a:r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Asia and the </a:t>
              </a:r>
            </a:p>
            <a:p>
              <a:pPr algn="ctr" defTabSz="914400"/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Pacific, 1990–2017</a:t>
              </a:r>
              <a:endParaRPr lang="en-GB" sz="11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94" name="object 16">
              <a:extLst>
                <a:ext uri="{FF2B5EF4-FFF2-40B4-BE49-F238E27FC236}">
                  <a16:creationId xmlns:a16="http://schemas.microsoft.com/office/drawing/2014/main" id="{A74BFFB1-41FB-42A9-A5A3-47F7D38089FF}"/>
                </a:ext>
              </a:extLst>
            </p:cNvPr>
            <p:cNvSpPr txBox="1"/>
            <p:nvPr/>
          </p:nvSpPr>
          <p:spPr>
            <a:xfrm>
              <a:off x="1912786" y="4559823"/>
              <a:ext cx="107722" cy="1045844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Incidence:prevalence</a:t>
              </a:r>
              <a:r>
                <a:rPr sz="700" spc="-6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ratio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96" name="object 18">
              <a:extLst>
                <a:ext uri="{FF2B5EF4-FFF2-40B4-BE49-F238E27FC236}">
                  <a16:creationId xmlns:a16="http://schemas.microsoft.com/office/drawing/2014/main" id="{AEE1E955-AF90-43F7-AE74-FBDA8701E658}"/>
                </a:ext>
              </a:extLst>
            </p:cNvPr>
            <p:cNvSpPr txBox="1"/>
            <p:nvPr/>
          </p:nvSpPr>
          <p:spPr>
            <a:xfrm>
              <a:off x="2438900" y="5710013"/>
              <a:ext cx="1654299" cy="319975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 defTabSz="914400">
                <a:spcBef>
                  <a:spcPts val="10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9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1993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9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1996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9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1999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4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2002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2005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2008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2011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2014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2017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98" name="object 20">
              <a:extLst>
                <a:ext uri="{FF2B5EF4-FFF2-40B4-BE49-F238E27FC236}">
                  <a16:creationId xmlns:a16="http://schemas.microsoft.com/office/drawing/2014/main" id="{3669D244-9E59-4310-BADD-A491DFA14119}"/>
                </a:ext>
              </a:extLst>
            </p:cNvPr>
            <p:cNvSpPr txBox="1"/>
            <p:nvPr/>
          </p:nvSpPr>
          <p:spPr>
            <a:xfrm>
              <a:off x="882000" y="4718369"/>
              <a:ext cx="946107" cy="8643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800" spc="-15" dirty="0">
                  <a:latin typeface="Arial Nova" panose="020B0504020202020204" pitchFamily="34" charset="0"/>
                  <a:cs typeface="Arial"/>
                </a:rPr>
                <a:t>2017</a:t>
              </a:r>
            </a:p>
            <a:p>
              <a:pPr marL="12700" marR="5080" defTabSz="914400"/>
              <a:r>
                <a:rPr sz="800" spc="-15" dirty="0">
                  <a:latin typeface="Arial Nova" panose="020B0504020202020204" pitchFamily="34" charset="0"/>
                  <a:cs typeface="Arial"/>
                </a:rPr>
                <a:t>incidence:prevalence  ratio =</a:t>
              </a:r>
              <a:endParaRPr lang="en-GB" sz="800" spc="-15" dirty="0">
                <a:latin typeface="Arial Nova" panose="020B0504020202020204" pitchFamily="34" charset="0"/>
                <a:cs typeface="Arial"/>
              </a:endParaRPr>
            </a:p>
            <a:p>
              <a:pPr marL="18000" marR="5080">
                <a:spcBef>
                  <a:spcPts val="240"/>
                </a:spcBef>
              </a:pPr>
              <a:r>
                <a:rPr lang="en-GB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0.05</a:t>
              </a:r>
            </a:p>
            <a:p>
              <a:pPr marL="18000" marR="5080"/>
              <a:r>
                <a:rPr lang="en-GB" sz="1000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[0.04–0.08]</a:t>
              </a:r>
            </a:p>
          </p:txBody>
        </p:sp>
        <p:sp>
          <p:nvSpPr>
            <p:cNvPr id="101" name="object 47">
              <a:extLst>
                <a:ext uri="{FF2B5EF4-FFF2-40B4-BE49-F238E27FC236}">
                  <a16:creationId xmlns:a16="http://schemas.microsoft.com/office/drawing/2014/main" id="{769EFE3A-F62F-4B51-AA05-0A3B48638780}"/>
                </a:ext>
              </a:extLst>
            </p:cNvPr>
            <p:cNvSpPr/>
            <p:nvPr/>
          </p:nvSpPr>
          <p:spPr>
            <a:xfrm>
              <a:off x="918000" y="585284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7995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bject 48">
              <a:extLst>
                <a:ext uri="{FF2B5EF4-FFF2-40B4-BE49-F238E27FC236}">
                  <a16:creationId xmlns:a16="http://schemas.microsoft.com/office/drawing/2014/main" id="{7522B7D2-C44B-4D40-9043-FF59BA811091}"/>
                </a:ext>
              </a:extLst>
            </p:cNvPr>
            <p:cNvSpPr/>
            <p:nvPr/>
          </p:nvSpPr>
          <p:spPr>
            <a:xfrm>
              <a:off x="1085191" y="58528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bject 49">
              <a:extLst>
                <a:ext uri="{FF2B5EF4-FFF2-40B4-BE49-F238E27FC236}">
                  <a16:creationId xmlns:a16="http://schemas.microsoft.com/office/drawing/2014/main" id="{A3848F24-8ED0-48FB-9C26-BBC2667DFF92}"/>
                </a:ext>
              </a:extLst>
            </p:cNvPr>
            <p:cNvSpPr/>
            <p:nvPr/>
          </p:nvSpPr>
          <p:spPr>
            <a:xfrm>
              <a:off x="1157187" y="58528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E10D9E9-8B03-4F4A-B1D8-864E820CA690}"/>
                </a:ext>
              </a:extLst>
            </p:cNvPr>
            <p:cNvSpPr/>
            <p:nvPr/>
          </p:nvSpPr>
          <p:spPr>
            <a:xfrm>
              <a:off x="972000" y="5791152"/>
              <a:ext cx="483466" cy="10772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12700" defTabSz="914400">
                <a:lnSpc>
                  <a:spcPct val="100000"/>
                </a:lnSpc>
                <a:spcBef>
                  <a:spcPts val="100"/>
                </a:spcBef>
              </a:pPr>
              <a:r>
                <a:rPr lang="en-GB" sz="700" spc="-15" dirty="0">
                  <a:latin typeface="Arial Nova" panose="020B0504020202020204" pitchFamily="34" charset="0"/>
                  <a:cs typeface="Arial"/>
                </a:rPr>
                <a:t>Target value</a:t>
              </a:r>
            </a:p>
          </p:txBody>
        </p:sp>
        <p:sp>
          <p:nvSpPr>
            <p:cNvPr id="148" name="object 29">
              <a:extLst>
                <a:ext uri="{FF2B5EF4-FFF2-40B4-BE49-F238E27FC236}">
                  <a16:creationId xmlns:a16="http://schemas.microsoft.com/office/drawing/2014/main" id="{A030183F-8E73-4EC5-BC9F-1297FC9494C8}"/>
                </a:ext>
              </a:extLst>
            </p:cNvPr>
            <p:cNvSpPr/>
            <p:nvPr/>
          </p:nvSpPr>
          <p:spPr>
            <a:xfrm>
              <a:off x="2442030" y="4556246"/>
              <a:ext cx="1659889" cy="1063625"/>
            </a:xfrm>
            <a:custGeom>
              <a:avLst/>
              <a:gdLst/>
              <a:ahLst/>
              <a:cxnLst/>
              <a:rect l="l" t="t" r="r" b="b"/>
              <a:pathLst>
                <a:path w="1659889" h="1063625">
                  <a:moveTo>
                    <a:pt x="0" y="0"/>
                  </a:moveTo>
                  <a:lnTo>
                    <a:pt x="0" y="1063434"/>
                  </a:lnTo>
                  <a:lnTo>
                    <a:pt x="1659699" y="106343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object 33">
              <a:extLst>
                <a:ext uri="{FF2B5EF4-FFF2-40B4-BE49-F238E27FC236}">
                  <a16:creationId xmlns:a16="http://schemas.microsoft.com/office/drawing/2014/main" id="{876E9BD2-4A21-4159-ADB6-B844AF9B2185}"/>
                </a:ext>
              </a:extLst>
            </p:cNvPr>
            <p:cNvSpPr/>
            <p:nvPr/>
          </p:nvSpPr>
          <p:spPr>
            <a:xfrm>
              <a:off x="2512925" y="4556246"/>
              <a:ext cx="1517015" cy="942975"/>
            </a:xfrm>
            <a:custGeom>
              <a:avLst/>
              <a:gdLst/>
              <a:ahLst/>
              <a:cxnLst/>
              <a:rect l="l" t="t" r="r" b="b"/>
              <a:pathLst>
                <a:path w="1517014" h="942975">
                  <a:moveTo>
                    <a:pt x="245935" y="0"/>
                  </a:moveTo>
                  <a:lnTo>
                    <a:pt x="0" y="0"/>
                  </a:lnTo>
                  <a:lnTo>
                    <a:pt x="22520" y="81239"/>
                  </a:lnTo>
                  <a:lnTo>
                    <a:pt x="45251" y="153071"/>
                  </a:lnTo>
                  <a:lnTo>
                    <a:pt x="67188" y="215024"/>
                  </a:lnTo>
                  <a:lnTo>
                    <a:pt x="87329" y="266626"/>
                  </a:lnTo>
                  <a:lnTo>
                    <a:pt x="104669" y="307404"/>
                  </a:lnTo>
                  <a:lnTo>
                    <a:pt x="126936" y="354596"/>
                  </a:lnTo>
                  <a:lnTo>
                    <a:pt x="200279" y="404939"/>
                  </a:lnTo>
                  <a:lnTo>
                    <a:pt x="210755" y="429296"/>
                  </a:lnTo>
                  <a:lnTo>
                    <a:pt x="239167" y="491477"/>
                  </a:lnTo>
                  <a:lnTo>
                    <a:pt x="280994" y="575146"/>
                  </a:lnTo>
                  <a:lnTo>
                    <a:pt x="331711" y="663968"/>
                  </a:lnTo>
                  <a:lnTo>
                    <a:pt x="363599" y="716418"/>
                  </a:lnTo>
                  <a:lnTo>
                    <a:pt x="390836" y="759798"/>
                  </a:lnTo>
                  <a:lnTo>
                    <a:pt x="418087" y="795097"/>
                  </a:lnTo>
                  <a:lnTo>
                    <a:pt x="450017" y="823307"/>
                  </a:lnTo>
                  <a:lnTo>
                    <a:pt x="491294" y="845417"/>
                  </a:lnTo>
                  <a:lnTo>
                    <a:pt x="546582" y="862418"/>
                  </a:lnTo>
                  <a:lnTo>
                    <a:pt x="615145" y="877251"/>
                  </a:lnTo>
                  <a:lnTo>
                    <a:pt x="670342" y="887080"/>
                  </a:lnTo>
                  <a:lnTo>
                    <a:pt x="716295" y="893072"/>
                  </a:lnTo>
                  <a:lnTo>
                    <a:pt x="757124" y="896396"/>
                  </a:lnTo>
                  <a:lnTo>
                    <a:pt x="796950" y="898220"/>
                  </a:lnTo>
                  <a:lnTo>
                    <a:pt x="873788" y="900391"/>
                  </a:lnTo>
                  <a:lnTo>
                    <a:pt x="910918" y="901742"/>
                  </a:lnTo>
                  <a:lnTo>
                    <a:pt x="962647" y="904468"/>
                  </a:lnTo>
                  <a:lnTo>
                    <a:pt x="1107681" y="914912"/>
                  </a:lnTo>
                  <a:lnTo>
                    <a:pt x="1206611" y="919719"/>
                  </a:lnTo>
                  <a:lnTo>
                    <a:pt x="1372273" y="933526"/>
                  </a:lnTo>
                  <a:lnTo>
                    <a:pt x="1516595" y="942403"/>
                  </a:lnTo>
                  <a:lnTo>
                    <a:pt x="1516595" y="838022"/>
                  </a:lnTo>
                  <a:lnTo>
                    <a:pt x="1381739" y="817716"/>
                  </a:lnTo>
                  <a:lnTo>
                    <a:pt x="1308544" y="807529"/>
                  </a:lnTo>
                  <a:lnTo>
                    <a:pt x="1253069" y="800983"/>
                  </a:lnTo>
                  <a:lnTo>
                    <a:pt x="1200587" y="796083"/>
                  </a:lnTo>
                  <a:lnTo>
                    <a:pt x="1093884" y="787111"/>
                  </a:lnTo>
                  <a:lnTo>
                    <a:pt x="1034300" y="780986"/>
                  </a:lnTo>
                  <a:lnTo>
                    <a:pt x="968331" y="772920"/>
                  </a:lnTo>
                  <a:lnTo>
                    <a:pt x="872773" y="759615"/>
                  </a:lnTo>
                  <a:lnTo>
                    <a:pt x="816305" y="752678"/>
                  </a:lnTo>
                  <a:lnTo>
                    <a:pt x="767702" y="747260"/>
                  </a:lnTo>
                  <a:lnTo>
                    <a:pt x="707154" y="738696"/>
                  </a:lnTo>
                  <a:lnTo>
                    <a:pt x="649757" y="728827"/>
                  </a:lnTo>
                  <a:lnTo>
                    <a:pt x="601237" y="715962"/>
                  </a:lnTo>
                  <a:lnTo>
                    <a:pt x="558792" y="696190"/>
                  </a:lnTo>
                  <a:lnTo>
                    <a:pt x="521476" y="670906"/>
                  </a:lnTo>
                  <a:lnTo>
                    <a:pt x="488344" y="641505"/>
                  </a:lnTo>
                  <a:lnTo>
                    <a:pt x="458449" y="609382"/>
                  </a:lnTo>
                  <a:lnTo>
                    <a:pt x="430847" y="575932"/>
                  </a:lnTo>
                  <a:lnTo>
                    <a:pt x="404395" y="532403"/>
                  </a:lnTo>
                  <a:lnTo>
                    <a:pt x="377796" y="468715"/>
                  </a:lnTo>
                  <a:lnTo>
                    <a:pt x="364066" y="429118"/>
                  </a:lnTo>
                  <a:lnTo>
                    <a:pt x="349850" y="384249"/>
                  </a:lnTo>
                  <a:lnTo>
                    <a:pt x="334997" y="334031"/>
                  </a:lnTo>
                  <a:lnTo>
                    <a:pt x="319357" y="278387"/>
                  </a:lnTo>
                  <a:lnTo>
                    <a:pt x="302781" y="217239"/>
                  </a:lnTo>
                  <a:lnTo>
                    <a:pt x="285119" y="150510"/>
                  </a:lnTo>
                  <a:lnTo>
                    <a:pt x="266220" y="78122"/>
                  </a:lnTo>
                  <a:lnTo>
                    <a:pt x="245935" y="0"/>
                  </a:lnTo>
                  <a:close/>
                </a:path>
              </a:pathLst>
            </a:custGeom>
            <a:solidFill>
              <a:srgbClr val="78A7B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object 34">
              <a:extLst>
                <a:ext uri="{FF2B5EF4-FFF2-40B4-BE49-F238E27FC236}">
                  <a16:creationId xmlns:a16="http://schemas.microsoft.com/office/drawing/2014/main" id="{C9DD4569-3BCE-4AD2-8D21-C07620EC5920}"/>
                </a:ext>
              </a:extLst>
            </p:cNvPr>
            <p:cNvSpPr/>
            <p:nvPr/>
          </p:nvSpPr>
          <p:spPr>
            <a:xfrm>
              <a:off x="2595149" y="4558838"/>
              <a:ext cx="1434465" cy="899794"/>
            </a:xfrm>
            <a:custGeom>
              <a:avLst/>
              <a:gdLst/>
              <a:ahLst/>
              <a:cxnLst/>
              <a:rect l="l" t="t" r="r" b="b"/>
              <a:pathLst>
                <a:path w="1434464" h="899795">
                  <a:moveTo>
                    <a:pt x="0" y="0"/>
                  </a:moveTo>
                  <a:lnTo>
                    <a:pt x="59410" y="152996"/>
                  </a:lnTo>
                  <a:lnTo>
                    <a:pt x="114579" y="171665"/>
                  </a:lnTo>
                  <a:lnTo>
                    <a:pt x="173990" y="324650"/>
                  </a:lnTo>
                  <a:lnTo>
                    <a:pt x="229158" y="477659"/>
                  </a:lnTo>
                  <a:lnTo>
                    <a:pt x="288569" y="615734"/>
                  </a:lnTo>
                  <a:lnTo>
                    <a:pt x="343738" y="709028"/>
                  </a:lnTo>
                  <a:lnTo>
                    <a:pt x="403148" y="761276"/>
                  </a:lnTo>
                  <a:lnTo>
                    <a:pt x="458317" y="791133"/>
                  </a:lnTo>
                  <a:lnTo>
                    <a:pt x="517728" y="809790"/>
                  </a:lnTo>
                  <a:lnTo>
                    <a:pt x="572897" y="824712"/>
                  </a:lnTo>
                  <a:lnTo>
                    <a:pt x="632307" y="832180"/>
                  </a:lnTo>
                  <a:lnTo>
                    <a:pt x="687476" y="839635"/>
                  </a:lnTo>
                  <a:lnTo>
                    <a:pt x="746887" y="839635"/>
                  </a:lnTo>
                  <a:lnTo>
                    <a:pt x="802055" y="847102"/>
                  </a:lnTo>
                  <a:lnTo>
                    <a:pt x="861479" y="850836"/>
                  </a:lnTo>
                  <a:lnTo>
                    <a:pt x="916635" y="858304"/>
                  </a:lnTo>
                  <a:lnTo>
                    <a:pt x="976045" y="858304"/>
                  </a:lnTo>
                  <a:lnTo>
                    <a:pt x="1035469" y="862037"/>
                  </a:lnTo>
                  <a:lnTo>
                    <a:pt x="1090625" y="865771"/>
                  </a:lnTo>
                  <a:lnTo>
                    <a:pt x="1150048" y="873226"/>
                  </a:lnTo>
                  <a:lnTo>
                    <a:pt x="1205204" y="876960"/>
                  </a:lnTo>
                  <a:lnTo>
                    <a:pt x="1264627" y="884428"/>
                  </a:lnTo>
                  <a:lnTo>
                    <a:pt x="1319784" y="888161"/>
                  </a:lnTo>
                  <a:lnTo>
                    <a:pt x="1379194" y="891895"/>
                  </a:lnTo>
                  <a:lnTo>
                    <a:pt x="1434376" y="899350"/>
                  </a:lnTo>
                </a:path>
              </a:pathLst>
            </a:custGeom>
            <a:ln w="31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611E21E-7250-426A-BFE3-44D580EA9857}"/>
                </a:ext>
              </a:extLst>
            </p:cNvPr>
            <p:cNvSpPr txBox="1"/>
            <p:nvPr/>
          </p:nvSpPr>
          <p:spPr>
            <a:xfrm>
              <a:off x="2196000" y="4509430"/>
              <a:ext cx="1715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0.35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ED8C17D-40AB-4049-8234-25D09D3A458E}"/>
                </a:ext>
              </a:extLst>
            </p:cNvPr>
            <p:cNvSpPr txBox="1"/>
            <p:nvPr/>
          </p:nvSpPr>
          <p:spPr>
            <a:xfrm>
              <a:off x="2196000" y="5569200"/>
              <a:ext cx="1715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0.00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9EEBB31-E89D-47A0-8D86-4D2236E3E779}"/>
                </a:ext>
              </a:extLst>
            </p:cNvPr>
            <p:cNvSpPr txBox="1"/>
            <p:nvPr/>
          </p:nvSpPr>
          <p:spPr>
            <a:xfrm>
              <a:off x="2196000" y="5418000"/>
              <a:ext cx="17152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0.05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BE61E18A-0765-4865-A71B-BFD8F8D49FDD}"/>
                </a:ext>
              </a:extLst>
            </p:cNvPr>
            <p:cNvSpPr txBox="1"/>
            <p:nvPr/>
          </p:nvSpPr>
          <p:spPr>
            <a:xfrm>
              <a:off x="2196000" y="4964400"/>
              <a:ext cx="17152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0.20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9B632CAC-6C81-41D8-9875-5D5A96EE2FE9}"/>
                </a:ext>
              </a:extLst>
            </p:cNvPr>
            <p:cNvSpPr txBox="1"/>
            <p:nvPr/>
          </p:nvSpPr>
          <p:spPr>
            <a:xfrm>
              <a:off x="2196000" y="4662000"/>
              <a:ext cx="17152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0.30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071826E-F334-4849-864A-F7431CD6A498}"/>
                </a:ext>
              </a:extLst>
            </p:cNvPr>
            <p:cNvSpPr txBox="1"/>
            <p:nvPr/>
          </p:nvSpPr>
          <p:spPr>
            <a:xfrm>
              <a:off x="2196000" y="4813200"/>
              <a:ext cx="17152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0.25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63524F1-947E-4073-8765-9C2621E38DE9}"/>
                </a:ext>
              </a:extLst>
            </p:cNvPr>
            <p:cNvSpPr txBox="1"/>
            <p:nvPr/>
          </p:nvSpPr>
          <p:spPr>
            <a:xfrm>
              <a:off x="2196000" y="5115600"/>
              <a:ext cx="17152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0.15</a:t>
              </a:r>
            </a:p>
          </p:txBody>
        </p:sp>
        <p:sp>
          <p:nvSpPr>
            <p:cNvPr id="171" name="object 11">
              <a:extLst>
                <a:ext uri="{FF2B5EF4-FFF2-40B4-BE49-F238E27FC236}">
                  <a16:creationId xmlns:a16="http://schemas.microsoft.com/office/drawing/2014/main" id="{D4AFF52C-0266-4F06-9106-47C398C1CBB8}"/>
                </a:ext>
              </a:extLst>
            </p:cNvPr>
            <p:cNvSpPr/>
            <p:nvPr/>
          </p:nvSpPr>
          <p:spPr>
            <a:xfrm>
              <a:off x="2512799" y="5551200"/>
              <a:ext cx="1522800" cy="0"/>
            </a:xfrm>
            <a:custGeom>
              <a:avLst/>
              <a:gdLst/>
              <a:ahLst/>
              <a:cxnLst/>
              <a:rect l="l" t="t" r="r" b="b"/>
              <a:pathLst>
                <a:path w="1522095">
                  <a:moveTo>
                    <a:pt x="0" y="0"/>
                  </a:moveTo>
                  <a:lnTo>
                    <a:pt x="1521879" y="0"/>
                  </a:lnTo>
                </a:path>
              </a:pathLst>
            </a:custGeom>
            <a:ln w="15875" cap="rnd">
              <a:solidFill>
                <a:srgbClr val="E3183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0619B3AF-3D03-4E8E-9FF3-02A12BE4BE99}"/>
                </a:ext>
              </a:extLst>
            </p:cNvPr>
            <p:cNvSpPr txBox="1"/>
            <p:nvPr/>
          </p:nvSpPr>
          <p:spPr>
            <a:xfrm>
              <a:off x="2196000" y="5266800"/>
              <a:ext cx="17152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0.10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4201636-87BA-4248-8DD8-2597A8B8CB0C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Epidemic transition measures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262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93E2A3-ED57-412E-9E2B-364A63B35F33}"/>
              </a:ext>
            </a:extLst>
          </p:cNvPr>
          <p:cNvGrpSpPr/>
          <p:nvPr/>
        </p:nvGrpSpPr>
        <p:grpSpPr>
          <a:xfrm>
            <a:off x="0" y="180000"/>
            <a:ext cx="9907200" cy="6300000"/>
            <a:chOff x="0" y="180000"/>
            <a:chExt cx="9907200" cy="6300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3EC43FF-094A-4B8C-915A-BAECBDE9F982}"/>
                </a:ext>
              </a:extLst>
            </p:cNvPr>
            <p:cNvSpPr/>
            <p:nvPr/>
          </p:nvSpPr>
          <p:spPr>
            <a:xfrm>
              <a:off x="3967200" y="1440000"/>
              <a:ext cx="594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19C21A-8DB7-499A-A853-6C672B2EDF17}"/>
                </a:ext>
              </a:extLst>
            </p:cNvPr>
            <p:cNvSpPr/>
            <p:nvPr/>
          </p:nvSpPr>
          <p:spPr>
            <a:xfrm>
              <a:off x="0" y="1440000"/>
              <a:ext cx="378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object 61">
              <a:extLst>
                <a:ext uri="{FF2B5EF4-FFF2-40B4-BE49-F238E27FC236}">
                  <a16:creationId xmlns:a16="http://schemas.microsoft.com/office/drawing/2014/main" id="{5247CC9C-1247-4FCE-AC67-95BA6D247FC2}"/>
                </a:ext>
              </a:extLst>
            </p:cNvPr>
            <p:cNvSpPr/>
            <p:nvPr/>
          </p:nvSpPr>
          <p:spPr>
            <a:xfrm>
              <a:off x="981038" y="2374608"/>
              <a:ext cx="870923" cy="1027193"/>
            </a:xfrm>
            <a:custGeom>
              <a:avLst/>
              <a:gdLst/>
              <a:ahLst/>
              <a:cxnLst/>
              <a:rect l="l" t="t" r="r" b="b"/>
              <a:pathLst>
                <a:path w="580389" h="684529">
                  <a:moveTo>
                    <a:pt x="579894" y="0"/>
                  </a:moveTo>
                  <a:lnTo>
                    <a:pt x="528604" y="1772"/>
                  </a:lnTo>
                  <a:lnTo>
                    <a:pt x="478391" y="7050"/>
                  </a:lnTo>
                  <a:lnTo>
                    <a:pt x="429366" y="15772"/>
                  </a:lnTo>
                  <a:lnTo>
                    <a:pt x="381637" y="27877"/>
                  </a:lnTo>
                  <a:lnTo>
                    <a:pt x="335317" y="43304"/>
                  </a:lnTo>
                  <a:lnTo>
                    <a:pt x="290515" y="61990"/>
                  </a:lnTo>
                  <a:lnTo>
                    <a:pt x="247342" y="83877"/>
                  </a:lnTo>
                  <a:lnTo>
                    <a:pt x="205907" y="108901"/>
                  </a:lnTo>
                  <a:lnTo>
                    <a:pt x="166322" y="137003"/>
                  </a:lnTo>
                  <a:lnTo>
                    <a:pt x="128697" y="168120"/>
                  </a:lnTo>
                  <a:lnTo>
                    <a:pt x="93141" y="202192"/>
                  </a:lnTo>
                  <a:lnTo>
                    <a:pt x="59767" y="239158"/>
                  </a:lnTo>
                  <a:lnTo>
                    <a:pt x="28682" y="278956"/>
                  </a:lnTo>
                  <a:lnTo>
                    <a:pt x="0" y="321525"/>
                  </a:lnTo>
                  <a:lnTo>
                    <a:pt x="579894" y="683983"/>
                  </a:lnTo>
                  <a:lnTo>
                    <a:pt x="579894" y="0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62">
              <a:extLst>
                <a:ext uri="{FF2B5EF4-FFF2-40B4-BE49-F238E27FC236}">
                  <a16:creationId xmlns:a16="http://schemas.microsoft.com/office/drawing/2014/main" id="{E052E491-BE58-4C5E-9CDF-041569853AAC}"/>
                </a:ext>
              </a:extLst>
            </p:cNvPr>
            <p:cNvSpPr/>
            <p:nvPr/>
          </p:nvSpPr>
          <p:spPr>
            <a:xfrm>
              <a:off x="824767" y="2857084"/>
              <a:ext cx="1098658" cy="1570329"/>
            </a:xfrm>
            <a:custGeom>
              <a:avLst/>
              <a:gdLst/>
              <a:ahLst/>
              <a:cxnLst/>
              <a:rect l="l" t="t" r="r" b="b"/>
              <a:pathLst>
                <a:path w="732155" h="1046479">
                  <a:moveTo>
                    <a:pt x="104140" y="0"/>
                  </a:moveTo>
                  <a:lnTo>
                    <a:pt x="79207" y="42856"/>
                  </a:lnTo>
                  <a:lnTo>
                    <a:pt x="57745" y="86079"/>
                  </a:lnTo>
                  <a:lnTo>
                    <a:pt x="39721" y="129802"/>
                  </a:lnTo>
                  <a:lnTo>
                    <a:pt x="25100" y="174160"/>
                  </a:lnTo>
                  <a:lnTo>
                    <a:pt x="13851" y="219288"/>
                  </a:lnTo>
                  <a:lnTo>
                    <a:pt x="5939" y="265319"/>
                  </a:lnTo>
                  <a:lnTo>
                    <a:pt x="1333" y="312390"/>
                  </a:lnTo>
                  <a:lnTo>
                    <a:pt x="0" y="360633"/>
                  </a:lnTo>
                  <a:lnTo>
                    <a:pt x="1905" y="410184"/>
                  </a:lnTo>
                  <a:lnTo>
                    <a:pt x="7023" y="458791"/>
                  </a:lnTo>
                  <a:lnTo>
                    <a:pt x="15426" y="506239"/>
                  </a:lnTo>
                  <a:lnTo>
                    <a:pt x="26989" y="552422"/>
                  </a:lnTo>
                  <a:lnTo>
                    <a:pt x="41589" y="597230"/>
                  </a:lnTo>
                  <a:lnTo>
                    <a:pt x="59102" y="640558"/>
                  </a:lnTo>
                  <a:lnTo>
                    <a:pt x="79405" y="682297"/>
                  </a:lnTo>
                  <a:lnTo>
                    <a:pt x="102375" y="722340"/>
                  </a:lnTo>
                  <a:lnTo>
                    <a:pt x="127887" y="760581"/>
                  </a:lnTo>
                  <a:lnTo>
                    <a:pt x="155819" y="796910"/>
                  </a:lnTo>
                  <a:lnTo>
                    <a:pt x="186047" y="831222"/>
                  </a:lnTo>
                  <a:lnTo>
                    <a:pt x="218447" y="863409"/>
                  </a:lnTo>
                  <a:lnTo>
                    <a:pt x="252896" y="893362"/>
                  </a:lnTo>
                  <a:lnTo>
                    <a:pt x="289270" y="920976"/>
                  </a:lnTo>
                  <a:lnTo>
                    <a:pt x="327446" y="946142"/>
                  </a:lnTo>
                  <a:lnTo>
                    <a:pt x="367300" y="968753"/>
                  </a:lnTo>
                  <a:lnTo>
                    <a:pt x="408709" y="988702"/>
                  </a:lnTo>
                  <a:lnTo>
                    <a:pt x="451550" y="1005881"/>
                  </a:lnTo>
                  <a:lnTo>
                    <a:pt x="495698" y="1020183"/>
                  </a:lnTo>
                  <a:lnTo>
                    <a:pt x="541031" y="1031501"/>
                  </a:lnTo>
                  <a:lnTo>
                    <a:pt x="587425" y="1039726"/>
                  </a:lnTo>
                  <a:lnTo>
                    <a:pt x="634756" y="1044753"/>
                  </a:lnTo>
                  <a:lnTo>
                    <a:pt x="682900" y="1046472"/>
                  </a:lnTo>
                  <a:lnTo>
                    <a:pt x="731736" y="1044778"/>
                  </a:lnTo>
                  <a:lnTo>
                    <a:pt x="684034" y="362458"/>
                  </a:lnTo>
                  <a:lnTo>
                    <a:pt x="104140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63">
              <a:extLst>
                <a:ext uri="{FF2B5EF4-FFF2-40B4-BE49-F238E27FC236}">
                  <a16:creationId xmlns:a16="http://schemas.microsoft.com/office/drawing/2014/main" id="{DC585D92-3671-40FC-A5AA-2366159517E8}"/>
                </a:ext>
              </a:extLst>
            </p:cNvPr>
            <p:cNvSpPr/>
            <p:nvPr/>
          </p:nvSpPr>
          <p:spPr>
            <a:xfrm>
              <a:off x="1851218" y="3400982"/>
              <a:ext cx="196291" cy="1024335"/>
            </a:xfrm>
            <a:custGeom>
              <a:avLst/>
              <a:gdLst/>
              <a:ahLst/>
              <a:cxnLst/>
              <a:rect l="l" t="t" r="r" b="b"/>
              <a:pathLst>
                <a:path w="130810" h="682625">
                  <a:moveTo>
                    <a:pt x="0" y="0"/>
                  </a:moveTo>
                  <a:lnTo>
                    <a:pt x="47701" y="682320"/>
                  </a:lnTo>
                  <a:lnTo>
                    <a:pt x="69177" y="680542"/>
                  </a:lnTo>
                  <a:lnTo>
                    <a:pt x="89266" y="678243"/>
                  </a:lnTo>
                  <a:lnTo>
                    <a:pt x="109267" y="675258"/>
                  </a:lnTo>
                  <a:lnTo>
                    <a:pt x="130479" y="6714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64">
              <a:extLst>
                <a:ext uri="{FF2B5EF4-FFF2-40B4-BE49-F238E27FC236}">
                  <a16:creationId xmlns:a16="http://schemas.microsoft.com/office/drawing/2014/main" id="{4B056D86-4211-4309-8D68-F10690159D37}"/>
                </a:ext>
              </a:extLst>
            </p:cNvPr>
            <p:cNvSpPr/>
            <p:nvPr/>
          </p:nvSpPr>
          <p:spPr>
            <a:xfrm>
              <a:off x="1851218" y="2951056"/>
              <a:ext cx="1026240" cy="1457890"/>
            </a:xfrm>
            <a:custGeom>
              <a:avLst/>
              <a:gdLst/>
              <a:ahLst/>
              <a:cxnLst/>
              <a:rect l="l" t="t" r="r" b="b"/>
              <a:pathLst>
                <a:path w="683894" h="971550">
                  <a:moveTo>
                    <a:pt x="614603" y="0"/>
                  </a:moveTo>
                  <a:lnTo>
                    <a:pt x="0" y="299834"/>
                  </a:lnTo>
                  <a:lnTo>
                    <a:pt x="130479" y="971257"/>
                  </a:lnTo>
                  <a:lnTo>
                    <a:pt x="174319" y="961265"/>
                  </a:lnTo>
                  <a:lnTo>
                    <a:pt x="217000" y="948539"/>
                  </a:lnTo>
                  <a:lnTo>
                    <a:pt x="258740" y="933004"/>
                  </a:lnTo>
                  <a:lnTo>
                    <a:pt x="299758" y="914590"/>
                  </a:lnTo>
                  <a:lnTo>
                    <a:pt x="342897" y="891633"/>
                  </a:lnTo>
                  <a:lnTo>
                    <a:pt x="383732" y="866065"/>
                  </a:lnTo>
                  <a:lnTo>
                    <a:pt x="422209" y="838041"/>
                  </a:lnTo>
                  <a:lnTo>
                    <a:pt x="458275" y="807714"/>
                  </a:lnTo>
                  <a:lnTo>
                    <a:pt x="491876" y="775241"/>
                  </a:lnTo>
                  <a:lnTo>
                    <a:pt x="522961" y="740775"/>
                  </a:lnTo>
                  <a:lnTo>
                    <a:pt x="551474" y="704472"/>
                  </a:lnTo>
                  <a:lnTo>
                    <a:pt x="577363" y="666486"/>
                  </a:lnTo>
                  <a:lnTo>
                    <a:pt x="600575" y="626972"/>
                  </a:lnTo>
                  <a:lnTo>
                    <a:pt x="621056" y="586084"/>
                  </a:lnTo>
                  <a:lnTo>
                    <a:pt x="638754" y="543979"/>
                  </a:lnTo>
                  <a:lnTo>
                    <a:pt x="653615" y="500809"/>
                  </a:lnTo>
                  <a:lnTo>
                    <a:pt x="665585" y="456731"/>
                  </a:lnTo>
                  <a:lnTo>
                    <a:pt x="674611" y="411898"/>
                  </a:lnTo>
                  <a:lnTo>
                    <a:pt x="680641" y="366466"/>
                  </a:lnTo>
                  <a:lnTo>
                    <a:pt x="683621" y="320589"/>
                  </a:lnTo>
                  <a:lnTo>
                    <a:pt x="683497" y="274422"/>
                  </a:lnTo>
                  <a:lnTo>
                    <a:pt x="680217" y="228120"/>
                  </a:lnTo>
                  <a:lnTo>
                    <a:pt x="673727" y="181838"/>
                  </a:lnTo>
                  <a:lnTo>
                    <a:pt x="663974" y="135730"/>
                  </a:lnTo>
                  <a:lnTo>
                    <a:pt x="650904" y="89951"/>
                  </a:lnTo>
                  <a:lnTo>
                    <a:pt x="634465" y="44656"/>
                  </a:lnTo>
                  <a:lnTo>
                    <a:pt x="614603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65">
              <a:extLst>
                <a:ext uri="{FF2B5EF4-FFF2-40B4-BE49-F238E27FC236}">
                  <a16:creationId xmlns:a16="http://schemas.microsoft.com/office/drawing/2014/main" id="{8AF2B92D-F000-4B76-8903-9C4D9A0AB2AC}"/>
                </a:ext>
              </a:extLst>
            </p:cNvPr>
            <p:cNvSpPr/>
            <p:nvPr/>
          </p:nvSpPr>
          <p:spPr>
            <a:xfrm>
              <a:off x="1851218" y="2405099"/>
              <a:ext cx="922378" cy="996702"/>
            </a:xfrm>
            <a:custGeom>
              <a:avLst/>
              <a:gdLst/>
              <a:ahLst/>
              <a:cxnLst/>
              <a:rect l="l" t="t" r="r" b="b"/>
              <a:pathLst>
                <a:path w="614680" h="664209">
                  <a:moveTo>
                    <a:pt x="165417" y="0"/>
                  </a:moveTo>
                  <a:lnTo>
                    <a:pt x="0" y="663663"/>
                  </a:lnTo>
                  <a:lnTo>
                    <a:pt x="614603" y="363829"/>
                  </a:lnTo>
                  <a:lnTo>
                    <a:pt x="590209" y="317707"/>
                  </a:lnTo>
                  <a:lnTo>
                    <a:pt x="563391" y="274414"/>
                  </a:lnTo>
                  <a:lnTo>
                    <a:pt x="534165" y="233964"/>
                  </a:lnTo>
                  <a:lnTo>
                    <a:pt x="502547" y="196371"/>
                  </a:lnTo>
                  <a:lnTo>
                    <a:pt x="468554" y="161646"/>
                  </a:lnTo>
                  <a:lnTo>
                    <a:pt x="432201" y="129803"/>
                  </a:lnTo>
                  <a:lnTo>
                    <a:pt x="393504" y="100855"/>
                  </a:lnTo>
                  <a:lnTo>
                    <a:pt x="352479" y="74816"/>
                  </a:lnTo>
                  <a:lnTo>
                    <a:pt x="309142" y="51697"/>
                  </a:lnTo>
                  <a:lnTo>
                    <a:pt x="263509" y="31513"/>
                  </a:lnTo>
                  <a:lnTo>
                    <a:pt x="215595" y="14276"/>
                  </a:lnTo>
                  <a:lnTo>
                    <a:pt x="165417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66">
              <a:extLst>
                <a:ext uri="{FF2B5EF4-FFF2-40B4-BE49-F238E27FC236}">
                  <a16:creationId xmlns:a16="http://schemas.microsoft.com/office/drawing/2014/main" id="{DABBDA1F-4ACB-4264-AC65-AA30061C345A}"/>
                </a:ext>
              </a:extLst>
            </p:cNvPr>
            <p:cNvSpPr/>
            <p:nvPr/>
          </p:nvSpPr>
          <p:spPr>
            <a:xfrm>
              <a:off x="1851218" y="2374608"/>
              <a:ext cx="248699" cy="1027193"/>
            </a:xfrm>
            <a:custGeom>
              <a:avLst/>
              <a:gdLst/>
              <a:ahLst/>
              <a:cxnLst/>
              <a:rect l="l" t="t" r="r" b="b"/>
              <a:pathLst>
                <a:path w="165735" h="684529">
                  <a:moveTo>
                    <a:pt x="0" y="0"/>
                  </a:moveTo>
                  <a:lnTo>
                    <a:pt x="0" y="683983"/>
                  </a:lnTo>
                  <a:lnTo>
                    <a:pt x="165417" y="20320"/>
                  </a:lnTo>
                  <a:lnTo>
                    <a:pt x="123342" y="10978"/>
                  </a:lnTo>
                  <a:lnTo>
                    <a:pt x="83389" y="4678"/>
                  </a:lnTo>
                  <a:lnTo>
                    <a:pt x="43096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67">
              <a:extLst>
                <a:ext uri="{FF2B5EF4-FFF2-40B4-BE49-F238E27FC236}">
                  <a16:creationId xmlns:a16="http://schemas.microsoft.com/office/drawing/2014/main" id="{E83E2924-EBDC-4EE2-A304-7188B87FC440}"/>
                </a:ext>
              </a:extLst>
            </p:cNvPr>
            <p:cNvSpPr/>
            <p:nvPr/>
          </p:nvSpPr>
          <p:spPr>
            <a:xfrm>
              <a:off x="1332884" y="2883584"/>
              <a:ext cx="1036722" cy="1034816"/>
            </a:xfrm>
            <a:custGeom>
              <a:avLst/>
              <a:gdLst/>
              <a:ahLst/>
              <a:cxnLst/>
              <a:rect l="l" t="t" r="r" b="b"/>
              <a:pathLst>
                <a:path w="690880" h="689609">
                  <a:moveTo>
                    <a:pt x="345376" y="0"/>
                  </a:moveTo>
                  <a:lnTo>
                    <a:pt x="298511" y="3145"/>
                  </a:lnTo>
                  <a:lnTo>
                    <a:pt x="253563" y="12307"/>
                  </a:lnTo>
                  <a:lnTo>
                    <a:pt x="210942" y="27075"/>
                  </a:lnTo>
                  <a:lnTo>
                    <a:pt x="171060" y="47038"/>
                  </a:lnTo>
                  <a:lnTo>
                    <a:pt x="134329" y="71787"/>
                  </a:lnTo>
                  <a:lnTo>
                    <a:pt x="101160" y="100911"/>
                  </a:lnTo>
                  <a:lnTo>
                    <a:pt x="71965" y="133998"/>
                  </a:lnTo>
                  <a:lnTo>
                    <a:pt x="47155" y="170639"/>
                  </a:lnTo>
                  <a:lnTo>
                    <a:pt x="27142" y="210422"/>
                  </a:lnTo>
                  <a:lnTo>
                    <a:pt x="12337" y="252938"/>
                  </a:lnTo>
                  <a:lnTo>
                    <a:pt x="3152" y="297776"/>
                  </a:lnTo>
                  <a:lnTo>
                    <a:pt x="0" y="344525"/>
                  </a:lnTo>
                  <a:lnTo>
                    <a:pt x="3152" y="391274"/>
                  </a:lnTo>
                  <a:lnTo>
                    <a:pt x="12337" y="436112"/>
                  </a:lnTo>
                  <a:lnTo>
                    <a:pt x="27142" y="478628"/>
                  </a:lnTo>
                  <a:lnTo>
                    <a:pt x="47155" y="518412"/>
                  </a:lnTo>
                  <a:lnTo>
                    <a:pt x="71965" y="555052"/>
                  </a:lnTo>
                  <a:lnTo>
                    <a:pt x="101160" y="588140"/>
                  </a:lnTo>
                  <a:lnTo>
                    <a:pt x="134329" y="617263"/>
                  </a:lnTo>
                  <a:lnTo>
                    <a:pt x="171060" y="642012"/>
                  </a:lnTo>
                  <a:lnTo>
                    <a:pt x="210942" y="661975"/>
                  </a:lnTo>
                  <a:lnTo>
                    <a:pt x="253563" y="676744"/>
                  </a:lnTo>
                  <a:lnTo>
                    <a:pt x="298511" y="685905"/>
                  </a:lnTo>
                  <a:lnTo>
                    <a:pt x="345376" y="689051"/>
                  </a:lnTo>
                  <a:lnTo>
                    <a:pt x="392241" y="685905"/>
                  </a:lnTo>
                  <a:lnTo>
                    <a:pt x="437189" y="676744"/>
                  </a:lnTo>
                  <a:lnTo>
                    <a:pt x="479810" y="661975"/>
                  </a:lnTo>
                  <a:lnTo>
                    <a:pt x="519692" y="642012"/>
                  </a:lnTo>
                  <a:lnTo>
                    <a:pt x="556423" y="617263"/>
                  </a:lnTo>
                  <a:lnTo>
                    <a:pt x="589592" y="588140"/>
                  </a:lnTo>
                  <a:lnTo>
                    <a:pt x="618787" y="555052"/>
                  </a:lnTo>
                  <a:lnTo>
                    <a:pt x="643597" y="518412"/>
                  </a:lnTo>
                  <a:lnTo>
                    <a:pt x="663610" y="478628"/>
                  </a:lnTo>
                  <a:lnTo>
                    <a:pt x="678415" y="436112"/>
                  </a:lnTo>
                  <a:lnTo>
                    <a:pt x="687600" y="391274"/>
                  </a:lnTo>
                  <a:lnTo>
                    <a:pt x="690753" y="344525"/>
                  </a:lnTo>
                  <a:lnTo>
                    <a:pt x="687600" y="297776"/>
                  </a:lnTo>
                  <a:lnTo>
                    <a:pt x="678415" y="252938"/>
                  </a:lnTo>
                  <a:lnTo>
                    <a:pt x="663610" y="210422"/>
                  </a:lnTo>
                  <a:lnTo>
                    <a:pt x="643597" y="170639"/>
                  </a:lnTo>
                  <a:lnTo>
                    <a:pt x="618787" y="133998"/>
                  </a:lnTo>
                  <a:lnTo>
                    <a:pt x="589592" y="100911"/>
                  </a:lnTo>
                  <a:lnTo>
                    <a:pt x="556423" y="71787"/>
                  </a:lnTo>
                  <a:lnTo>
                    <a:pt x="519692" y="47038"/>
                  </a:lnTo>
                  <a:lnTo>
                    <a:pt x="479810" y="27075"/>
                  </a:lnTo>
                  <a:lnTo>
                    <a:pt x="437189" y="12307"/>
                  </a:lnTo>
                  <a:lnTo>
                    <a:pt x="392241" y="3145"/>
                  </a:lnTo>
                  <a:lnTo>
                    <a:pt x="345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68">
              <a:extLst>
                <a:ext uri="{FF2B5EF4-FFF2-40B4-BE49-F238E27FC236}">
                  <a16:creationId xmlns:a16="http://schemas.microsoft.com/office/drawing/2014/main" id="{F57FE523-D40F-443B-8F7B-89B0FFBEA47B}"/>
                </a:ext>
              </a:extLst>
            </p:cNvPr>
            <p:cNvSpPr txBox="1"/>
            <p:nvPr/>
          </p:nvSpPr>
          <p:spPr>
            <a:xfrm>
              <a:off x="1936212" y="2229066"/>
              <a:ext cx="207726" cy="13593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4%</a:t>
              </a:r>
            </a:p>
          </p:txBody>
        </p:sp>
        <p:sp>
          <p:nvSpPr>
            <p:cNvPr id="255" name="object 69">
              <a:extLst>
                <a:ext uri="{FF2B5EF4-FFF2-40B4-BE49-F238E27FC236}">
                  <a16:creationId xmlns:a16="http://schemas.microsoft.com/office/drawing/2014/main" id="{AA549EB7-1B44-46E2-9DE9-A2D9F2357317}"/>
                </a:ext>
              </a:extLst>
            </p:cNvPr>
            <p:cNvSpPr txBox="1"/>
            <p:nvPr/>
          </p:nvSpPr>
          <p:spPr>
            <a:xfrm>
              <a:off x="2543362" y="2502970"/>
              <a:ext cx="27442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14%</a:t>
              </a:r>
            </a:p>
          </p:txBody>
        </p:sp>
        <p:sp>
          <p:nvSpPr>
            <p:cNvPr id="256" name="object 70">
              <a:extLst>
                <a:ext uri="{FF2B5EF4-FFF2-40B4-BE49-F238E27FC236}">
                  <a16:creationId xmlns:a16="http://schemas.microsoft.com/office/drawing/2014/main" id="{AC70EC43-E3A3-477B-ADA2-9D935670672D}"/>
                </a:ext>
              </a:extLst>
            </p:cNvPr>
            <p:cNvSpPr txBox="1"/>
            <p:nvPr/>
          </p:nvSpPr>
          <p:spPr>
            <a:xfrm>
              <a:off x="2787633" y="3777856"/>
              <a:ext cx="27442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29%</a:t>
              </a:r>
            </a:p>
          </p:txBody>
        </p:sp>
        <p:sp>
          <p:nvSpPr>
            <p:cNvPr id="257" name="object 71">
              <a:extLst>
                <a:ext uri="{FF2B5EF4-FFF2-40B4-BE49-F238E27FC236}">
                  <a16:creationId xmlns:a16="http://schemas.microsoft.com/office/drawing/2014/main" id="{B352405E-018D-4D02-989D-C09D1FEC8CBC}"/>
                </a:ext>
              </a:extLst>
            </p:cNvPr>
            <p:cNvSpPr txBox="1"/>
            <p:nvPr/>
          </p:nvSpPr>
          <p:spPr>
            <a:xfrm>
              <a:off x="1149565" y="2344652"/>
              <a:ext cx="27442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16%</a:t>
              </a:r>
            </a:p>
          </p:txBody>
        </p:sp>
        <p:sp>
          <p:nvSpPr>
            <p:cNvPr id="258" name="object 72">
              <a:extLst>
                <a:ext uri="{FF2B5EF4-FFF2-40B4-BE49-F238E27FC236}">
                  <a16:creationId xmlns:a16="http://schemas.microsoft.com/office/drawing/2014/main" id="{1B4838A5-C00B-4EA2-BCE4-8FC7324E28DF}"/>
                </a:ext>
              </a:extLst>
            </p:cNvPr>
            <p:cNvSpPr txBox="1"/>
            <p:nvPr/>
          </p:nvSpPr>
          <p:spPr>
            <a:xfrm>
              <a:off x="677236" y="3805776"/>
              <a:ext cx="27442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35%</a:t>
              </a:r>
            </a:p>
          </p:txBody>
        </p:sp>
        <p:sp>
          <p:nvSpPr>
            <p:cNvPr id="259" name="object 73">
              <a:extLst>
                <a:ext uri="{FF2B5EF4-FFF2-40B4-BE49-F238E27FC236}">
                  <a16:creationId xmlns:a16="http://schemas.microsoft.com/office/drawing/2014/main" id="{E740FFA7-A906-4CBE-BC86-2E4802A10AB9}"/>
                </a:ext>
              </a:extLst>
            </p:cNvPr>
            <p:cNvSpPr txBox="1"/>
            <p:nvPr/>
          </p:nvSpPr>
          <p:spPr>
            <a:xfrm>
              <a:off x="1916080" y="4455709"/>
              <a:ext cx="178964" cy="15779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2%</a:t>
              </a:r>
              <a:endParaRPr dirty="0"/>
            </a:p>
          </p:txBody>
        </p:sp>
        <p:sp>
          <p:nvSpPr>
            <p:cNvPr id="222" name="object 36">
              <a:extLst>
                <a:ext uri="{FF2B5EF4-FFF2-40B4-BE49-F238E27FC236}">
                  <a16:creationId xmlns:a16="http://schemas.microsoft.com/office/drawing/2014/main" id="{E12212E7-D18D-444A-889C-F2282029839F}"/>
                </a:ext>
              </a:extLst>
            </p:cNvPr>
            <p:cNvSpPr/>
            <p:nvPr/>
          </p:nvSpPr>
          <p:spPr>
            <a:xfrm>
              <a:off x="8196241" y="2290736"/>
              <a:ext cx="14143" cy="99943"/>
            </a:xfrm>
            <a:custGeom>
              <a:avLst/>
              <a:gdLst/>
              <a:ahLst/>
              <a:cxnLst/>
              <a:rect l="l" t="t" r="r" b="b"/>
              <a:pathLst>
                <a:path w="9525" h="67309">
                  <a:moveTo>
                    <a:pt x="9296" y="6690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37">
              <a:extLst>
                <a:ext uri="{FF2B5EF4-FFF2-40B4-BE49-F238E27FC236}">
                  <a16:creationId xmlns:a16="http://schemas.microsoft.com/office/drawing/2014/main" id="{B6AEAC59-12CE-4DCC-910D-D5E639E0FD97}"/>
                </a:ext>
              </a:extLst>
            </p:cNvPr>
            <p:cNvSpPr/>
            <p:nvPr/>
          </p:nvSpPr>
          <p:spPr>
            <a:xfrm>
              <a:off x="8305123" y="2332174"/>
              <a:ext cx="894776" cy="62229"/>
            </a:xfrm>
            <a:custGeom>
              <a:avLst/>
              <a:gdLst/>
              <a:ahLst/>
              <a:cxnLst/>
              <a:rect l="l" t="t" r="r" b="b"/>
              <a:pathLst>
                <a:path w="602615" h="41909">
                  <a:moveTo>
                    <a:pt x="0" y="41351"/>
                  </a:moveTo>
                  <a:lnTo>
                    <a:pt x="28651" y="0"/>
                  </a:lnTo>
                  <a:lnTo>
                    <a:pt x="60238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38">
              <a:extLst>
                <a:ext uri="{FF2B5EF4-FFF2-40B4-BE49-F238E27FC236}">
                  <a16:creationId xmlns:a16="http://schemas.microsoft.com/office/drawing/2014/main" id="{823B349B-0E58-4C58-8D3D-19E31D3A7CC8}"/>
                </a:ext>
              </a:extLst>
            </p:cNvPr>
            <p:cNvSpPr/>
            <p:nvPr/>
          </p:nvSpPr>
          <p:spPr>
            <a:xfrm>
              <a:off x="7390273" y="2322281"/>
              <a:ext cx="707146" cy="192343"/>
            </a:xfrm>
            <a:custGeom>
              <a:avLst/>
              <a:gdLst/>
              <a:ahLst/>
              <a:cxnLst/>
              <a:rect l="l" t="t" r="r" b="b"/>
              <a:pathLst>
                <a:path w="476250" h="129540">
                  <a:moveTo>
                    <a:pt x="475627" y="129387"/>
                  </a:moveTo>
                  <a:lnTo>
                    <a:pt x="38133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39">
              <a:extLst>
                <a:ext uri="{FF2B5EF4-FFF2-40B4-BE49-F238E27FC236}">
                  <a16:creationId xmlns:a16="http://schemas.microsoft.com/office/drawing/2014/main" id="{AAA902D2-6D78-4218-9035-2E9A05ABD233}"/>
                </a:ext>
              </a:extLst>
            </p:cNvPr>
            <p:cNvSpPr/>
            <p:nvPr/>
          </p:nvSpPr>
          <p:spPr>
            <a:xfrm>
              <a:off x="8145420" y="2350160"/>
              <a:ext cx="46200" cy="135772"/>
            </a:xfrm>
            <a:custGeom>
              <a:avLst/>
              <a:gdLst/>
              <a:ahLst/>
              <a:cxnLst/>
              <a:rect l="l" t="t" r="r" b="b"/>
              <a:pathLst>
                <a:path w="31114" h="91440">
                  <a:moveTo>
                    <a:pt x="30810" y="9127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40">
              <a:extLst>
                <a:ext uri="{FF2B5EF4-FFF2-40B4-BE49-F238E27FC236}">
                  <a16:creationId xmlns:a16="http://schemas.microsoft.com/office/drawing/2014/main" id="{3BC8247F-79D1-486D-8C59-C3E1FAABADF4}"/>
                </a:ext>
              </a:extLst>
            </p:cNvPr>
            <p:cNvSpPr txBox="1"/>
            <p:nvPr/>
          </p:nvSpPr>
          <p:spPr>
            <a:xfrm>
              <a:off x="9422294" y="3135477"/>
              <a:ext cx="27154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40%</a:t>
              </a:r>
            </a:p>
          </p:txBody>
        </p:sp>
        <p:sp>
          <p:nvSpPr>
            <p:cNvPr id="227" name="object 41">
              <a:extLst>
                <a:ext uri="{FF2B5EF4-FFF2-40B4-BE49-F238E27FC236}">
                  <a16:creationId xmlns:a16="http://schemas.microsoft.com/office/drawing/2014/main" id="{0B0A9CAC-8441-4D5E-BF3E-43BA7151A955}"/>
                </a:ext>
              </a:extLst>
            </p:cNvPr>
            <p:cNvSpPr txBox="1"/>
            <p:nvPr/>
          </p:nvSpPr>
          <p:spPr>
            <a:xfrm>
              <a:off x="8154290" y="4374272"/>
              <a:ext cx="27154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23%</a:t>
              </a:r>
            </a:p>
          </p:txBody>
        </p:sp>
        <p:sp>
          <p:nvSpPr>
            <p:cNvPr id="228" name="object 42">
              <a:extLst>
                <a:ext uri="{FF2B5EF4-FFF2-40B4-BE49-F238E27FC236}">
                  <a16:creationId xmlns:a16="http://schemas.microsoft.com/office/drawing/2014/main" id="{E27EE493-4898-4BD0-98C2-61CC22638F8E}"/>
                </a:ext>
              </a:extLst>
            </p:cNvPr>
            <p:cNvSpPr txBox="1"/>
            <p:nvPr/>
          </p:nvSpPr>
          <p:spPr>
            <a:xfrm>
              <a:off x="7322981" y="3798140"/>
              <a:ext cx="20554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9%</a:t>
              </a:r>
            </a:p>
          </p:txBody>
        </p:sp>
        <p:sp>
          <p:nvSpPr>
            <p:cNvPr id="229" name="object 43">
              <a:extLst>
                <a:ext uri="{FF2B5EF4-FFF2-40B4-BE49-F238E27FC236}">
                  <a16:creationId xmlns:a16="http://schemas.microsoft.com/office/drawing/2014/main" id="{9777A026-1306-4103-9830-0D50BA6F203A}"/>
                </a:ext>
              </a:extLst>
            </p:cNvPr>
            <p:cNvSpPr txBox="1"/>
            <p:nvPr/>
          </p:nvSpPr>
          <p:spPr>
            <a:xfrm>
              <a:off x="7205363" y="3232306"/>
              <a:ext cx="20554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8%</a:t>
              </a:r>
            </a:p>
          </p:txBody>
        </p:sp>
        <p:sp>
          <p:nvSpPr>
            <p:cNvPr id="230" name="object 44">
              <a:extLst>
                <a:ext uri="{FF2B5EF4-FFF2-40B4-BE49-F238E27FC236}">
                  <a16:creationId xmlns:a16="http://schemas.microsoft.com/office/drawing/2014/main" id="{2D4A89AE-03D5-47F7-ADBC-B60BFAA1096C}"/>
                </a:ext>
              </a:extLst>
            </p:cNvPr>
            <p:cNvSpPr txBox="1"/>
            <p:nvPr/>
          </p:nvSpPr>
          <p:spPr>
            <a:xfrm>
              <a:off x="7513674" y="2523132"/>
              <a:ext cx="20554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4%</a:t>
              </a:r>
            </a:p>
          </p:txBody>
        </p:sp>
        <p:sp>
          <p:nvSpPr>
            <p:cNvPr id="231" name="object 45">
              <a:extLst>
                <a:ext uri="{FF2B5EF4-FFF2-40B4-BE49-F238E27FC236}">
                  <a16:creationId xmlns:a16="http://schemas.microsoft.com/office/drawing/2014/main" id="{E9E6159E-2769-42EF-AFB8-A6608EC29FEA}"/>
                </a:ext>
              </a:extLst>
            </p:cNvPr>
            <p:cNvSpPr txBox="1"/>
            <p:nvPr/>
          </p:nvSpPr>
          <p:spPr>
            <a:xfrm>
              <a:off x="7379605" y="2305085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2%</a:t>
              </a:r>
            </a:p>
          </p:txBody>
        </p:sp>
        <p:sp>
          <p:nvSpPr>
            <p:cNvPr id="232" name="object 46">
              <a:extLst>
                <a:ext uri="{FF2B5EF4-FFF2-40B4-BE49-F238E27FC236}">
                  <a16:creationId xmlns:a16="http://schemas.microsoft.com/office/drawing/2014/main" id="{28BCF6A9-B72F-415E-962D-254BD0CD6F20}"/>
                </a:ext>
              </a:extLst>
            </p:cNvPr>
            <p:cNvSpPr txBox="1"/>
            <p:nvPr/>
          </p:nvSpPr>
          <p:spPr>
            <a:xfrm>
              <a:off x="9048946" y="2313979"/>
              <a:ext cx="20554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3%</a:t>
              </a:r>
            </a:p>
          </p:txBody>
        </p:sp>
        <p:sp>
          <p:nvSpPr>
            <p:cNvPr id="233" name="object 47">
              <a:extLst>
                <a:ext uri="{FF2B5EF4-FFF2-40B4-BE49-F238E27FC236}">
                  <a16:creationId xmlns:a16="http://schemas.microsoft.com/office/drawing/2014/main" id="{93BB03CD-8628-4DC5-9896-30066B8CD6F3}"/>
                </a:ext>
              </a:extLst>
            </p:cNvPr>
            <p:cNvSpPr txBox="1"/>
            <p:nvPr/>
          </p:nvSpPr>
          <p:spPr>
            <a:xfrm>
              <a:off x="8002621" y="2223176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234" name="object 48">
              <a:extLst>
                <a:ext uri="{FF2B5EF4-FFF2-40B4-BE49-F238E27FC236}">
                  <a16:creationId xmlns:a16="http://schemas.microsoft.com/office/drawing/2014/main" id="{4230BBD7-F149-4F77-8476-13F6FF8325D3}"/>
                </a:ext>
              </a:extLst>
            </p:cNvPr>
            <p:cNvSpPr/>
            <p:nvPr/>
          </p:nvSpPr>
          <p:spPr>
            <a:xfrm>
              <a:off x="8405891" y="2357606"/>
              <a:ext cx="1016405" cy="1855555"/>
            </a:xfrm>
            <a:custGeom>
              <a:avLst/>
              <a:gdLst/>
              <a:ahLst/>
              <a:cxnLst/>
              <a:rect l="l" t="t" r="r" b="b"/>
              <a:pathLst>
                <a:path w="684529" h="1249679">
                  <a:moveTo>
                    <a:pt x="0" y="0"/>
                  </a:moveTo>
                  <a:lnTo>
                    <a:pt x="0" y="521182"/>
                  </a:lnTo>
                  <a:lnTo>
                    <a:pt x="42108" y="526308"/>
                  </a:lnTo>
                  <a:lnTo>
                    <a:pt x="81224" y="541120"/>
                  </a:lnTo>
                  <a:lnTo>
                    <a:pt x="115723" y="564768"/>
                  </a:lnTo>
                  <a:lnTo>
                    <a:pt x="143979" y="596404"/>
                  </a:lnTo>
                  <a:lnTo>
                    <a:pt x="165471" y="638263"/>
                  </a:lnTo>
                  <a:lnTo>
                    <a:pt x="174890" y="682760"/>
                  </a:lnTo>
                  <a:lnTo>
                    <a:pt x="172654" y="727568"/>
                  </a:lnTo>
                  <a:lnTo>
                    <a:pt x="159183" y="770360"/>
                  </a:lnTo>
                  <a:lnTo>
                    <a:pt x="134893" y="808809"/>
                  </a:lnTo>
                  <a:lnTo>
                    <a:pt x="100202" y="840587"/>
                  </a:lnTo>
                  <a:lnTo>
                    <a:pt x="384594" y="1249286"/>
                  </a:lnTo>
                  <a:lnTo>
                    <a:pt x="422639" y="1221403"/>
                  </a:lnTo>
                  <a:lnTo>
                    <a:pt x="458545" y="1191078"/>
                  </a:lnTo>
                  <a:lnTo>
                    <a:pt x="492207" y="1158451"/>
                  </a:lnTo>
                  <a:lnTo>
                    <a:pt x="523519" y="1123663"/>
                  </a:lnTo>
                  <a:lnTo>
                    <a:pt x="552374" y="1086854"/>
                  </a:lnTo>
                  <a:lnTo>
                    <a:pt x="578665" y="1048164"/>
                  </a:lnTo>
                  <a:lnTo>
                    <a:pt x="602288" y="1007733"/>
                  </a:lnTo>
                  <a:lnTo>
                    <a:pt x="623135" y="965701"/>
                  </a:lnTo>
                  <a:lnTo>
                    <a:pt x="641100" y="922209"/>
                  </a:lnTo>
                  <a:lnTo>
                    <a:pt x="656077" y="877397"/>
                  </a:lnTo>
                  <a:lnTo>
                    <a:pt x="667961" y="831406"/>
                  </a:lnTo>
                  <a:lnTo>
                    <a:pt x="676644" y="784374"/>
                  </a:lnTo>
                  <a:lnTo>
                    <a:pt x="682021" y="736443"/>
                  </a:lnTo>
                  <a:lnTo>
                    <a:pt x="683986" y="687753"/>
                  </a:lnTo>
                  <a:lnTo>
                    <a:pt x="682432" y="638445"/>
                  </a:lnTo>
                  <a:lnTo>
                    <a:pt x="677252" y="588657"/>
                  </a:lnTo>
                  <a:lnTo>
                    <a:pt x="668778" y="540199"/>
                  </a:lnTo>
                  <a:lnTo>
                    <a:pt x="657241" y="493187"/>
                  </a:lnTo>
                  <a:lnTo>
                    <a:pt x="642749" y="447718"/>
                  </a:lnTo>
                  <a:lnTo>
                    <a:pt x="625411" y="403883"/>
                  </a:lnTo>
                  <a:lnTo>
                    <a:pt x="605335" y="361778"/>
                  </a:lnTo>
                  <a:lnTo>
                    <a:pt x="582629" y="321496"/>
                  </a:lnTo>
                  <a:lnTo>
                    <a:pt x="557402" y="283131"/>
                  </a:lnTo>
                  <a:lnTo>
                    <a:pt x="529760" y="246778"/>
                  </a:lnTo>
                  <a:lnTo>
                    <a:pt x="499813" y="212531"/>
                  </a:lnTo>
                  <a:lnTo>
                    <a:pt x="467669" y="180482"/>
                  </a:lnTo>
                  <a:lnTo>
                    <a:pt x="433436" y="150727"/>
                  </a:lnTo>
                  <a:lnTo>
                    <a:pt x="397221" y="123360"/>
                  </a:lnTo>
                  <a:lnTo>
                    <a:pt x="359134" y="98474"/>
                  </a:lnTo>
                  <a:lnTo>
                    <a:pt x="319283" y="76163"/>
                  </a:lnTo>
                  <a:lnTo>
                    <a:pt x="277775" y="56522"/>
                  </a:lnTo>
                  <a:lnTo>
                    <a:pt x="234718" y="39645"/>
                  </a:lnTo>
                  <a:lnTo>
                    <a:pt x="190222" y="25625"/>
                  </a:lnTo>
                  <a:lnTo>
                    <a:pt x="144394" y="14556"/>
                  </a:lnTo>
                  <a:lnTo>
                    <a:pt x="97342" y="6533"/>
                  </a:lnTo>
                  <a:lnTo>
                    <a:pt x="49174" y="1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C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49">
              <a:extLst>
                <a:ext uri="{FF2B5EF4-FFF2-40B4-BE49-F238E27FC236}">
                  <a16:creationId xmlns:a16="http://schemas.microsoft.com/office/drawing/2014/main" id="{B27CDD43-F558-469F-B0D7-7E244565C30D}"/>
                </a:ext>
              </a:extLst>
            </p:cNvPr>
            <p:cNvSpPr/>
            <p:nvPr/>
          </p:nvSpPr>
          <p:spPr>
            <a:xfrm>
              <a:off x="7668925" y="3569254"/>
              <a:ext cx="1308692" cy="820291"/>
            </a:xfrm>
            <a:custGeom>
              <a:avLst/>
              <a:gdLst/>
              <a:ahLst/>
              <a:cxnLst/>
              <a:rect l="l" t="t" r="r" b="b"/>
              <a:pathLst>
                <a:path w="881379" h="552450">
                  <a:moveTo>
                    <a:pt x="367842" y="0"/>
                  </a:moveTo>
                  <a:lnTo>
                    <a:pt x="0" y="341884"/>
                  </a:lnTo>
                  <a:lnTo>
                    <a:pt x="33755" y="374753"/>
                  </a:lnTo>
                  <a:lnTo>
                    <a:pt x="69866" y="405194"/>
                  </a:lnTo>
                  <a:lnTo>
                    <a:pt x="108240" y="433106"/>
                  </a:lnTo>
                  <a:lnTo>
                    <a:pt x="148785" y="458392"/>
                  </a:lnTo>
                  <a:lnTo>
                    <a:pt x="191408" y="480953"/>
                  </a:lnTo>
                  <a:lnTo>
                    <a:pt x="236016" y="500691"/>
                  </a:lnTo>
                  <a:lnTo>
                    <a:pt x="282519" y="517507"/>
                  </a:lnTo>
                  <a:lnTo>
                    <a:pt x="330822" y="531304"/>
                  </a:lnTo>
                  <a:lnTo>
                    <a:pt x="383093" y="542359"/>
                  </a:lnTo>
                  <a:lnTo>
                    <a:pt x="434721" y="549225"/>
                  </a:lnTo>
                  <a:lnTo>
                    <a:pt x="486279" y="551929"/>
                  </a:lnTo>
                  <a:lnTo>
                    <a:pt x="538340" y="550501"/>
                  </a:lnTo>
                  <a:lnTo>
                    <a:pt x="591477" y="544969"/>
                  </a:lnTo>
                  <a:lnTo>
                    <a:pt x="644395" y="535425"/>
                  </a:lnTo>
                  <a:lnTo>
                    <a:pt x="695613" y="522014"/>
                  </a:lnTo>
                  <a:lnTo>
                    <a:pt x="745002" y="504915"/>
                  </a:lnTo>
                  <a:lnTo>
                    <a:pt x="792437" y="484307"/>
                  </a:lnTo>
                  <a:lnTo>
                    <a:pt x="837790" y="460371"/>
                  </a:lnTo>
                  <a:lnTo>
                    <a:pt x="880935" y="433285"/>
                  </a:lnTo>
                  <a:lnTo>
                    <a:pt x="618120" y="55587"/>
                  </a:lnTo>
                  <a:lnTo>
                    <a:pt x="508342" y="55587"/>
                  </a:lnTo>
                  <a:lnTo>
                    <a:pt x="469976" y="54004"/>
                  </a:lnTo>
                  <a:lnTo>
                    <a:pt x="432796" y="44105"/>
                  </a:lnTo>
                  <a:lnTo>
                    <a:pt x="398264" y="26050"/>
                  </a:lnTo>
                  <a:lnTo>
                    <a:pt x="367842" y="0"/>
                  </a:lnTo>
                  <a:close/>
                </a:path>
                <a:path w="881379" h="552450">
                  <a:moveTo>
                    <a:pt x="596531" y="24561"/>
                  </a:moveTo>
                  <a:lnTo>
                    <a:pt x="553896" y="46310"/>
                  </a:lnTo>
                  <a:lnTo>
                    <a:pt x="516025" y="54901"/>
                  </a:lnTo>
                  <a:lnTo>
                    <a:pt x="508342" y="55587"/>
                  </a:lnTo>
                  <a:lnTo>
                    <a:pt x="618120" y="55587"/>
                  </a:lnTo>
                  <a:lnTo>
                    <a:pt x="596531" y="24561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50">
              <a:extLst>
                <a:ext uri="{FF2B5EF4-FFF2-40B4-BE49-F238E27FC236}">
                  <a16:creationId xmlns:a16="http://schemas.microsoft.com/office/drawing/2014/main" id="{2A63F0B2-21F2-44D5-BCF1-F1C8153996C3}"/>
                </a:ext>
              </a:extLst>
            </p:cNvPr>
            <p:cNvSpPr/>
            <p:nvPr/>
          </p:nvSpPr>
          <p:spPr>
            <a:xfrm>
              <a:off x="7410907" y="3439324"/>
              <a:ext cx="804261" cy="638318"/>
            </a:xfrm>
            <a:custGeom>
              <a:avLst/>
              <a:gdLst/>
              <a:ahLst/>
              <a:cxnLst/>
              <a:rect l="l" t="t" r="r" b="b"/>
              <a:pathLst>
                <a:path w="541654" h="429895">
                  <a:moveTo>
                    <a:pt x="497611" y="0"/>
                  </a:moveTo>
                  <a:lnTo>
                    <a:pt x="0" y="92049"/>
                  </a:lnTo>
                  <a:lnTo>
                    <a:pt x="11605" y="140631"/>
                  </a:lnTo>
                  <a:lnTo>
                    <a:pt x="26282" y="187574"/>
                  </a:lnTo>
                  <a:lnTo>
                    <a:pt x="43939" y="232783"/>
                  </a:lnTo>
                  <a:lnTo>
                    <a:pt x="64487" y="276159"/>
                  </a:lnTo>
                  <a:lnTo>
                    <a:pt x="87834" y="317606"/>
                  </a:lnTo>
                  <a:lnTo>
                    <a:pt x="113889" y="357027"/>
                  </a:lnTo>
                  <a:lnTo>
                    <a:pt x="142561" y="394324"/>
                  </a:lnTo>
                  <a:lnTo>
                    <a:pt x="173761" y="429399"/>
                  </a:lnTo>
                  <a:lnTo>
                    <a:pt x="541616" y="87515"/>
                  </a:lnTo>
                  <a:lnTo>
                    <a:pt x="526025" y="68149"/>
                  </a:lnTo>
                  <a:lnTo>
                    <a:pt x="513384" y="46886"/>
                  </a:lnTo>
                  <a:lnTo>
                    <a:pt x="503858" y="24059"/>
                  </a:lnTo>
                  <a:lnTo>
                    <a:pt x="497611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51">
              <a:extLst>
                <a:ext uri="{FF2B5EF4-FFF2-40B4-BE49-F238E27FC236}">
                  <a16:creationId xmlns:a16="http://schemas.microsoft.com/office/drawing/2014/main" id="{76261E7C-B867-47CD-A738-77C5F1DD9CEA}"/>
                </a:ext>
              </a:extLst>
            </p:cNvPr>
            <p:cNvSpPr/>
            <p:nvPr/>
          </p:nvSpPr>
          <p:spPr>
            <a:xfrm>
              <a:off x="7390271" y="3034686"/>
              <a:ext cx="772204" cy="542146"/>
            </a:xfrm>
            <a:custGeom>
              <a:avLst/>
              <a:gdLst/>
              <a:ahLst/>
              <a:cxnLst/>
              <a:rect l="l" t="t" r="r" b="b"/>
              <a:pathLst>
                <a:path w="520064" h="365125">
                  <a:moveTo>
                    <a:pt x="38849" y="0"/>
                  </a:moveTo>
                  <a:lnTo>
                    <a:pt x="24540" y="46262"/>
                  </a:lnTo>
                  <a:lnTo>
                    <a:pt x="10972" y="104477"/>
                  </a:lnTo>
                  <a:lnTo>
                    <a:pt x="4673" y="144432"/>
                  </a:lnTo>
                  <a:lnTo>
                    <a:pt x="1117" y="184722"/>
                  </a:lnTo>
                  <a:lnTo>
                    <a:pt x="0" y="227812"/>
                  </a:lnTo>
                  <a:lnTo>
                    <a:pt x="748" y="261067"/>
                  </a:lnTo>
                  <a:lnTo>
                    <a:pt x="6954" y="325521"/>
                  </a:lnTo>
                  <a:lnTo>
                    <a:pt x="13474" y="362470"/>
                  </a:lnTo>
                  <a:lnTo>
                    <a:pt x="13893" y="364566"/>
                  </a:lnTo>
                  <a:lnTo>
                    <a:pt x="511505" y="272516"/>
                  </a:lnTo>
                  <a:lnTo>
                    <a:pt x="508778" y="248957"/>
                  </a:lnTo>
                  <a:lnTo>
                    <a:pt x="509246" y="225355"/>
                  </a:lnTo>
                  <a:lnTo>
                    <a:pt x="512878" y="202029"/>
                  </a:lnTo>
                  <a:lnTo>
                    <a:pt x="519642" y="179311"/>
                  </a:lnTo>
                  <a:lnTo>
                    <a:pt x="38849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52">
              <a:extLst>
                <a:ext uri="{FF2B5EF4-FFF2-40B4-BE49-F238E27FC236}">
                  <a16:creationId xmlns:a16="http://schemas.microsoft.com/office/drawing/2014/main" id="{6770B1AC-3939-4F8B-BB9B-3B055DA29994}"/>
                </a:ext>
              </a:extLst>
            </p:cNvPr>
            <p:cNvSpPr/>
            <p:nvPr/>
          </p:nvSpPr>
          <p:spPr>
            <a:xfrm>
              <a:off x="7447955" y="2752941"/>
              <a:ext cx="754289" cy="548746"/>
            </a:xfrm>
            <a:custGeom>
              <a:avLst/>
              <a:gdLst/>
              <a:ahLst/>
              <a:cxnLst/>
              <a:rect l="l" t="t" r="r" b="b"/>
              <a:pathLst>
                <a:path w="508000" h="369570">
                  <a:moveTo>
                    <a:pt x="103720" y="0"/>
                  </a:moveTo>
                  <a:lnTo>
                    <a:pt x="71037" y="45366"/>
                  </a:lnTo>
                  <a:lnTo>
                    <a:pt x="43145" y="91527"/>
                  </a:lnTo>
                  <a:lnTo>
                    <a:pt x="19610" y="139362"/>
                  </a:lnTo>
                  <a:lnTo>
                    <a:pt x="0" y="189750"/>
                  </a:lnTo>
                  <a:lnTo>
                    <a:pt x="480796" y="369049"/>
                  </a:lnTo>
                  <a:lnTo>
                    <a:pt x="486124" y="356321"/>
                  </a:lnTo>
                  <a:lnTo>
                    <a:pt x="492428" y="344065"/>
                  </a:lnTo>
                  <a:lnTo>
                    <a:pt x="499672" y="332337"/>
                  </a:lnTo>
                  <a:lnTo>
                    <a:pt x="507822" y="321195"/>
                  </a:lnTo>
                  <a:lnTo>
                    <a:pt x="103720" y="0"/>
                  </a:lnTo>
                  <a:close/>
                </a:path>
              </a:pathLst>
            </a:custGeom>
            <a:solidFill>
              <a:srgbClr val="9FD9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53">
              <a:extLst>
                <a:ext uri="{FF2B5EF4-FFF2-40B4-BE49-F238E27FC236}">
                  <a16:creationId xmlns:a16="http://schemas.microsoft.com/office/drawing/2014/main" id="{A1F7FDF0-0CF9-4394-B329-B52094F36526}"/>
                </a:ext>
              </a:extLst>
            </p:cNvPr>
            <p:cNvSpPr/>
            <p:nvPr/>
          </p:nvSpPr>
          <p:spPr>
            <a:xfrm>
              <a:off x="7601961" y="2572806"/>
              <a:ext cx="645860" cy="657176"/>
            </a:xfrm>
            <a:custGeom>
              <a:avLst/>
              <a:gdLst/>
              <a:ahLst/>
              <a:cxnLst/>
              <a:rect l="l" t="t" r="r" b="b"/>
              <a:pathLst>
                <a:path w="434975" h="442595">
                  <a:moveTo>
                    <a:pt x="119837" y="0"/>
                  </a:moveTo>
                  <a:lnTo>
                    <a:pt x="80148" y="33548"/>
                  </a:lnTo>
                  <a:lnTo>
                    <a:pt x="41173" y="72517"/>
                  </a:lnTo>
                  <a:lnTo>
                    <a:pt x="9855" y="108546"/>
                  </a:lnTo>
                  <a:lnTo>
                    <a:pt x="3302" y="117068"/>
                  </a:lnTo>
                  <a:lnTo>
                    <a:pt x="0" y="121323"/>
                  </a:lnTo>
                  <a:lnTo>
                    <a:pt x="404101" y="442518"/>
                  </a:lnTo>
                  <a:lnTo>
                    <a:pt x="411101" y="434261"/>
                  </a:lnTo>
                  <a:lnTo>
                    <a:pt x="418580" y="426458"/>
                  </a:lnTo>
                  <a:lnTo>
                    <a:pt x="426529" y="419128"/>
                  </a:lnTo>
                  <a:lnTo>
                    <a:pt x="434924" y="412292"/>
                  </a:lnTo>
                  <a:lnTo>
                    <a:pt x="119837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54">
              <a:extLst>
                <a:ext uri="{FF2B5EF4-FFF2-40B4-BE49-F238E27FC236}">
                  <a16:creationId xmlns:a16="http://schemas.microsoft.com/office/drawing/2014/main" id="{D044661C-7BAC-45B2-89C9-C1F2E423F518}"/>
                </a:ext>
              </a:extLst>
            </p:cNvPr>
            <p:cNvSpPr/>
            <p:nvPr/>
          </p:nvSpPr>
          <p:spPr>
            <a:xfrm>
              <a:off x="7779908" y="2451340"/>
              <a:ext cx="518574" cy="734490"/>
            </a:xfrm>
            <a:custGeom>
              <a:avLst/>
              <a:gdLst/>
              <a:ahLst/>
              <a:cxnLst/>
              <a:rect l="l" t="t" r="r" b="b"/>
              <a:pathLst>
                <a:path w="349250" h="494665">
                  <a:moveTo>
                    <a:pt x="134696" y="0"/>
                  </a:moveTo>
                  <a:lnTo>
                    <a:pt x="130365" y="2006"/>
                  </a:lnTo>
                  <a:lnTo>
                    <a:pt x="126022" y="3975"/>
                  </a:lnTo>
                  <a:lnTo>
                    <a:pt x="121716" y="6083"/>
                  </a:lnTo>
                  <a:lnTo>
                    <a:pt x="84694" y="25433"/>
                  </a:lnTo>
                  <a:lnTo>
                    <a:pt x="49034" y="47193"/>
                  </a:lnTo>
                  <a:lnTo>
                    <a:pt x="11505" y="73110"/>
                  </a:lnTo>
                  <a:lnTo>
                    <a:pt x="0" y="81813"/>
                  </a:lnTo>
                  <a:lnTo>
                    <a:pt x="315074" y="494093"/>
                  </a:lnTo>
                  <a:lnTo>
                    <a:pt x="323164" y="488273"/>
                  </a:lnTo>
                  <a:lnTo>
                    <a:pt x="331568" y="482922"/>
                  </a:lnTo>
                  <a:lnTo>
                    <a:pt x="340263" y="478053"/>
                  </a:lnTo>
                  <a:lnTo>
                    <a:pt x="349224" y="473684"/>
                  </a:lnTo>
                  <a:lnTo>
                    <a:pt x="134696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55">
              <a:extLst>
                <a:ext uri="{FF2B5EF4-FFF2-40B4-BE49-F238E27FC236}">
                  <a16:creationId xmlns:a16="http://schemas.microsoft.com/office/drawing/2014/main" id="{69B0D537-1A79-42B1-9D4B-3531658F43A8}"/>
                </a:ext>
              </a:extLst>
            </p:cNvPr>
            <p:cNvSpPr/>
            <p:nvPr/>
          </p:nvSpPr>
          <p:spPr>
            <a:xfrm>
              <a:off x="7979901" y="2393788"/>
              <a:ext cx="358287" cy="760891"/>
            </a:xfrm>
            <a:custGeom>
              <a:avLst/>
              <a:gdLst/>
              <a:ahLst/>
              <a:cxnLst/>
              <a:rect l="l" t="t" r="r" b="b"/>
              <a:pathLst>
                <a:path w="241300" h="512445">
                  <a:moveTo>
                    <a:pt x="105981" y="0"/>
                  </a:moveTo>
                  <a:lnTo>
                    <a:pt x="78952" y="7999"/>
                  </a:lnTo>
                  <a:lnTo>
                    <a:pt x="52314" y="17113"/>
                  </a:lnTo>
                  <a:lnTo>
                    <a:pt x="26014" y="27360"/>
                  </a:lnTo>
                  <a:lnTo>
                    <a:pt x="0" y="38760"/>
                  </a:lnTo>
                  <a:lnTo>
                    <a:pt x="214528" y="512444"/>
                  </a:lnTo>
                  <a:lnTo>
                    <a:pt x="221077" y="509635"/>
                  </a:lnTo>
                  <a:lnTo>
                    <a:pt x="227728" y="507096"/>
                  </a:lnTo>
                  <a:lnTo>
                    <a:pt x="234471" y="504831"/>
                  </a:lnTo>
                  <a:lnTo>
                    <a:pt x="241299" y="502843"/>
                  </a:lnTo>
                  <a:lnTo>
                    <a:pt x="105981" y="0"/>
                  </a:lnTo>
                  <a:close/>
                </a:path>
              </a:pathLst>
            </a:custGeom>
            <a:solidFill>
              <a:srgbClr val="F9A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56">
              <a:extLst>
                <a:ext uri="{FF2B5EF4-FFF2-40B4-BE49-F238E27FC236}">
                  <a16:creationId xmlns:a16="http://schemas.microsoft.com/office/drawing/2014/main" id="{7FC3E7F2-856C-4499-A368-D5F1EA7647F0}"/>
                </a:ext>
              </a:extLst>
            </p:cNvPr>
            <p:cNvSpPr/>
            <p:nvPr/>
          </p:nvSpPr>
          <p:spPr>
            <a:xfrm>
              <a:off x="8137270" y="2381626"/>
              <a:ext cx="214030" cy="759005"/>
            </a:xfrm>
            <a:custGeom>
              <a:avLst/>
              <a:gdLst/>
              <a:ahLst/>
              <a:cxnLst/>
              <a:rect l="l" t="t" r="r" b="b"/>
              <a:pathLst>
                <a:path w="144145" h="511175">
                  <a:moveTo>
                    <a:pt x="33197" y="0"/>
                  </a:moveTo>
                  <a:lnTo>
                    <a:pt x="24831" y="1899"/>
                  </a:lnTo>
                  <a:lnTo>
                    <a:pt x="16513" y="3900"/>
                  </a:lnTo>
                  <a:lnTo>
                    <a:pt x="8237" y="5998"/>
                  </a:lnTo>
                  <a:lnTo>
                    <a:pt x="0" y="8191"/>
                  </a:lnTo>
                  <a:lnTo>
                    <a:pt x="135318" y="511035"/>
                  </a:lnTo>
                  <a:lnTo>
                    <a:pt x="138099" y="510298"/>
                  </a:lnTo>
                  <a:lnTo>
                    <a:pt x="140893" y="509612"/>
                  </a:lnTo>
                  <a:lnTo>
                    <a:pt x="143700" y="509003"/>
                  </a:lnTo>
                  <a:lnTo>
                    <a:pt x="33197" y="0"/>
                  </a:lnTo>
                  <a:close/>
                </a:path>
              </a:pathLst>
            </a:custGeom>
            <a:solidFill>
              <a:srgbClr val="E3D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57">
              <a:extLst>
                <a:ext uri="{FF2B5EF4-FFF2-40B4-BE49-F238E27FC236}">
                  <a16:creationId xmlns:a16="http://schemas.microsoft.com/office/drawing/2014/main" id="{1C1D3571-9F4E-405D-A42F-5E0726C9F0FE}"/>
                </a:ext>
              </a:extLst>
            </p:cNvPr>
            <p:cNvSpPr/>
            <p:nvPr/>
          </p:nvSpPr>
          <p:spPr>
            <a:xfrm>
              <a:off x="8186588" y="2372308"/>
              <a:ext cx="176315" cy="765605"/>
            </a:xfrm>
            <a:custGeom>
              <a:avLst/>
              <a:gdLst/>
              <a:ahLst/>
              <a:cxnLst/>
              <a:rect l="l" t="t" r="r" b="b"/>
              <a:pathLst>
                <a:path w="118745" h="515620">
                  <a:moveTo>
                    <a:pt x="32727" y="0"/>
                  </a:moveTo>
                  <a:lnTo>
                    <a:pt x="27533" y="888"/>
                  </a:lnTo>
                  <a:lnTo>
                    <a:pt x="22428" y="1638"/>
                  </a:lnTo>
                  <a:lnTo>
                    <a:pt x="11379" y="3784"/>
                  </a:lnTo>
                  <a:lnTo>
                    <a:pt x="0" y="6273"/>
                  </a:lnTo>
                  <a:lnTo>
                    <a:pt x="110489" y="515277"/>
                  </a:lnTo>
                  <a:lnTo>
                    <a:pt x="113220" y="514680"/>
                  </a:lnTo>
                  <a:lnTo>
                    <a:pt x="115976" y="514159"/>
                  </a:lnTo>
                  <a:lnTo>
                    <a:pt x="118719" y="513689"/>
                  </a:lnTo>
                  <a:lnTo>
                    <a:pt x="32727" y="0"/>
                  </a:lnTo>
                  <a:close/>
                </a:path>
              </a:pathLst>
            </a:custGeom>
            <a:solidFill>
              <a:srgbClr val="62C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58">
              <a:extLst>
                <a:ext uri="{FF2B5EF4-FFF2-40B4-BE49-F238E27FC236}">
                  <a16:creationId xmlns:a16="http://schemas.microsoft.com/office/drawing/2014/main" id="{887C1A30-D068-414F-B3EB-42E9C50AF538}"/>
                </a:ext>
              </a:extLst>
            </p:cNvPr>
            <p:cNvSpPr/>
            <p:nvPr/>
          </p:nvSpPr>
          <p:spPr>
            <a:xfrm>
              <a:off x="8235181" y="2357615"/>
              <a:ext cx="171601" cy="777862"/>
            </a:xfrm>
            <a:custGeom>
              <a:avLst/>
              <a:gdLst/>
              <a:ahLst/>
              <a:cxnLst/>
              <a:rect l="l" t="t" r="r" b="b"/>
              <a:pathLst>
                <a:path w="115570" h="523875">
                  <a:moveTo>
                    <a:pt x="114973" y="0"/>
                  </a:moveTo>
                  <a:lnTo>
                    <a:pt x="85530" y="611"/>
                  </a:lnTo>
                  <a:lnTo>
                    <a:pt x="56922" y="2455"/>
                  </a:lnTo>
                  <a:lnTo>
                    <a:pt x="28584" y="5545"/>
                  </a:lnTo>
                  <a:lnTo>
                    <a:pt x="0" y="9893"/>
                  </a:lnTo>
                  <a:lnTo>
                    <a:pt x="85991" y="523582"/>
                  </a:lnTo>
                  <a:lnTo>
                    <a:pt x="93193" y="522532"/>
                  </a:lnTo>
                  <a:lnTo>
                    <a:pt x="100430" y="521782"/>
                  </a:lnTo>
                  <a:lnTo>
                    <a:pt x="107692" y="521332"/>
                  </a:lnTo>
                  <a:lnTo>
                    <a:pt x="114973" y="521182"/>
                  </a:lnTo>
                  <a:lnTo>
                    <a:pt x="114973" y="0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59">
              <a:extLst>
                <a:ext uri="{FF2B5EF4-FFF2-40B4-BE49-F238E27FC236}">
                  <a16:creationId xmlns:a16="http://schemas.microsoft.com/office/drawing/2014/main" id="{DF105BF6-DFF8-4868-A5C4-02C08DCE6E0F}"/>
                </a:ext>
              </a:extLst>
            </p:cNvPr>
            <p:cNvSpPr/>
            <p:nvPr/>
          </p:nvSpPr>
          <p:spPr>
            <a:xfrm>
              <a:off x="7898080" y="2865406"/>
              <a:ext cx="1016405" cy="1016407"/>
            </a:xfrm>
            <a:custGeom>
              <a:avLst/>
              <a:gdLst/>
              <a:ahLst/>
              <a:cxnLst/>
              <a:rect l="l" t="t" r="r" b="b"/>
              <a:pathLst>
                <a:path w="684529" h="684529">
                  <a:moveTo>
                    <a:pt x="341998" y="0"/>
                  </a:moveTo>
                  <a:lnTo>
                    <a:pt x="295589" y="3122"/>
                  </a:lnTo>
                  <a:lnTo>
                    <a:pt x="251079" y="12216"/>
                  </a:lnTo>
                  <a:lnTo>
                    <a:pt x="208874" y="26876"/>
                  </a:lnTo>
                  <a:lnTo>
                    <a:pt x="169382" y="46694"/>
                  </a:lnTo>
                  <a:lnTo>
                    <a:pt x="133010" y="71261"/>
                  </a:lnTo>
                  <a:lnTo>
                    <a:pt x="100166" y="100171"/>
                  </a:lnTo>
                  <a:lnTo>
                    <a:pt x="71257" y="133015"/>
                  </a:lnTo>
                  <a:lnTo>
                    <a:pt x="46691" y="169387"/>
                  </a:lnTo>
                  <a:lnTo>
                    <a:pt x="26874" y="208879"/>
                  </a:lnTo>
                  <a:lnTo>
                    <a:pt x="12216" y="251083"/>
                  </a:lnTo>
                  <a:lnTo>
                    <a:pt x="3121" y="295592"/>
                  </a:lnTo>
                  <a:lnTo>
                    <a:pt x="0" y="341998"/>
                  </a:lnTo>
                  <a:lnTo>
                    <a:pt x="3121" y="388407"/>
                  </a:lnTo>
                  <a:lnTo>
                    <a:pt x="12216" y="432918"/>
                  </a:lnTo>
                  <a:lnTo>
                    <a:pt x="26874" y="475124"/>
                  </a:lnTo>
                  <a:lnTo>
                    <a:pt x="46691" y="514617"/>
                  </a:lnTo>
                  <a:lnTo>
                    <a:pt x="71257" y="550990"/>
                  </a:lnTo>
                  <a:lnTo>
                    <a:pt x="100166" y="583836"/>
                  </a:lnTo>
                  <a:lnTo>
                    <a:pt x="133010" y="612746"/>
                  </a:lnTo>
                  <a:lnTo>
                    <a:pt x="169382" y="637314"/>
                  </a:lnTo>
                  <a:lnTo>
                    <a:pt x="208874" y="657132"/>
                  </a:lnTo>
                  <a:lnTo>
                    <a:pt x="251079" y="671792"/>
                  </a:lnTo>
                  <a:lnTo>
                    <a:pt x="295589" y="680887"/>
                  </a:lnTo>
                  <a:lnTo>
                    <a:pt x="341998" y="684009"/>
                  </a:lnTo>
                  <a:lnTo>
                    <a:pt x="388404" y="680887"/>
                  </a:lnTo>
                  <a:lnTo>
                    <a:pt x="432912" y="671792"/>
                  </a:lnTo>
                  <a:lnTo>
                    <a:pt x="475116" y="657132"/>
                  </a:lnTo>
                  <a:lnTo>
                    <a:pt x="514608" y="637314"/>
                  </a:lnTo>
                  <a:lnTo>
                    <a:pt x="550980" y="612746"/>
                  </a:lnTo>
                  <a:lnTo>
                    <a:pt x="583825" y="583836"/>
                  </a:lnTo>
                  <a:lnTo>
                    <a:pt x="612735" y="550990"/>
                  </a:lnTo>
                  <a:lnTo>
                    <a:pt x="637302" y="514617"/>
                  </a:lnTo>
                  <a:lnTo>
                    <a:pt x="657119" y="475124"/>
                  </a:lnTo>
                  <a:lnTo>
                    <a:pt x="671779" y="432918"/>
                  </a:lnTo>
                  <a:lnTo>
                    <a:pt x="680874" y="388407"/>
                  </a:lnTo>
                  <a:lnTo>
                    <a:pt x="683996" y="341998"/>
                  </a:lnTo>
                  <a:lnTo>
                    <a:pt x="680874" y="295592"/>
                  </a:lnTo>
                  <a:lnTo>
                    <a:pt x="671779" y="251083"/>
                  </a:lnTo>
                  <a:lnTo>
                    <a:pt x="657119" y="208879"/>
                  </a:lnTo>
                  <a:lnTo>
                    <a:pt x="637302" y="169387"/>
                  </a:lnTo>
                  <a:lnTo>
                    <a:pt x="612735" y="133015"/>
                  </a:lnTo>
                  <a:lnTo>
                    <a:pt x="583825" y="100171"/>
                  </a:lnTo>
                  <a:lnTo>
                    <a:pt x="550980" y="71261"/>
                  </a:lnTo>
                  <a:lnTo>
                    <a:pt x="514608" y="46694"/>
                  </a:lnTo>
                  <a:lnTo>
                    <a:pt x="475116" y="26876"/>
                  </a:lnTo>
                  <a:lnTo>
                    <a:pt x="432912" y="12216"/>
                  </a:lnTo>
                  <a:lnTo>
                    <a:pt x="388404" y="3122"/>
                  </a:lnTo>
                  <a:lnTo>
                    <a:pt x="341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DC9F8D-40E9-46EA-BC7B-8C017F21DE2F}"/>
                </a:ext>
              </a:extLst>
            </p:cNvPr>
            <p:cNvSpPr txBox="1"/>
            <p:nvPr/>
          </p:nvSpPr>
          <p:spPr>
            <a:xfrm>
              <a:off x="0" y="180000"/>
              <a:ext cx="3836876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lnSpc>
                  <a:spcPts val="2200"/>
                </a:lnSpc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infections, by population group, </a:t>
              </a:r>
              <a:r>
                <a:rPr lang="en-US" sz="2000" dirty="0">
                  <a:solidFill>
                    <a:prstClr val="white"/>
                  </a:solidFill>
                  <a:latin typeface="Arial Nova" panose="020B0504020202020204" pitchFamily="34" charset="0"/>
                </a:rPr>
                <a:t>Asia and the Pacific,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2017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541C46-92A0-44AB-B1DE-2E6F48819690}"/>
                </a:ext>
              </a:extLst>
            </p:cNvPr>
            <p:cNvSpPr txBox="1"/>
            <p:nvPr/>
          </p:nvSpPr>
          <p:spPr>
            <a:xfrm>
              <a:off x="3895200" y="180000"/>
              <a:ext cx="6012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and AIDS-related deaths by country, </a:t>
              </a:r>
            </a:p>
            <a:p>
              <a:pPr lvl="0" algn="ctr" defTabSz="914400">
                <a:lnSpc>
                  <a:spcPts val="2200"/>
                </a:lnSpc>
                <a:defRPr/>
              </a:pPr>
              <a:r>
                <a:rPr lang="en-US" sz="2000" dirty="0">
                  <a:solidFill>
                    <a:prstClr val="white"/>
                  </a:solidFill>
                  <a:latin typeface="Arial Nova" panose="020B0504020202020204" pitchFamily="34" charset="0"/>
                </a:rPr>
                <a:t>Asia and the Pacific,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2017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35F74F4-5C21-4999-B8A3-98DA58B78C1A}"/>
                </a:ext>
              </a:extLst>
            </p:cNvPr>
            <p:cNvSpPr/>
            <p:nvPr/>
          </p:nvSpPr>
          <p:spPr>
            <a:xfrm>
              <a:off x="0" y="6120000"/>
              <a:ext cx="38520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special analysis, 2018.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53B8013-7F4A-432D-BE54-7CE4355CDD8C}"/>
                </a:ext>
              </a:extLst>
            </p:cNvPr>
            <p:cNvSpPr/>
            <p:nvPr/>
          </p:nvSpPr>
          <p:spPr>
            <a:xfrm>
              <a:off x="3895200" y="6120000"/>
              <a:ext cx="6012000" cy="200055"/>
            </a:xfrm>
            <a:prstGeom prst="rect">
              <a:avLst/>
            </a:prstGeom>
          </p:spPr>
          <p:txBody>
            <a:bodyPr lIns="324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3308EE8-2B44-4B60-8D54-3C18325E2455}"/>
                </a:ext>
              </a:extLst>
            </p:cNvPr>
            <p:cNvGrpSpPr/>
            <p:nvPr/>
          </p:nvGrpSpPr>
          <p:grpSpPr>
            <a:xfrm>
              <a:off x="4500000" y="4860000"/>
              <a:ext cx="4717185" cy="495935"/>
              <a:chOff x="4500000" y="4950000"/>
              <a:chExt cx="4717185" cy="495935"/>
            </a:xfrm>
          </p:grpSpPr>
          <p:sp>
            <p:nvSpPr>
              <p:cNvPr id="27" name="object 4">
                <a:extLst>
                  <a:ext uri="{FF2B5EF4-FFF2-40B4-BE49-F238E27FC236}">
                    <a16:creationId xmlns:a16="http://schemas.microsoft.com/office/drawing/2014/main" id="{C8C842BA-15DB-459A-8AC3-787DE9D0C5BD}"/>
                  </a:ext>
                </a:extLst>
              </p:cNvPr>
              <p:cNvSpPr/>
              <p:nvPr/>
            </p:nvSpPr>
            <p:spPr>
              <a:xfrm>
                <a:off x="4500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E3DFBC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bject 9">
                <a:extLst>
                  <a:ext uri="{FF2B5EF4-FFF2-40B4-BE49-F238E27FC236}">
                    <a16:creationId xmlns:a16="http://schemas.microsoft.com/office/drawing/2014/main" id="{2A2E29E5-35CF-488C-B166-A624494CDD7C}"/>
                  </a:ext>
                </a:extLst>
              </p:cNvPr>
              <p:cNvSpPr txBox="1"/>
              <p:nvPr/>
            </p:nvSpPr>
            <p:spPr>
              <a:xfrm>
                <a:off x="4590330" y="4950000"/>
                <a:ext cx="473522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 err="1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Cambodi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a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84D3228-3093-417F-BD2B-F3C5D8BB2179}"/>
                  </a:ext>
                </a:extLst>
              </p:cNvPr>
              <p:cNvGrpSpPr/>
              <p:nvPr/>
            </p:nvGrpSpPr>
            <p:grpSpPr>
              <a:xfrm>
                <a:off x="5220000" y="4950000"/>
                <a:ext cx="367320" cy="135935"/>
                <a:chOff x="5220000" y="4950000"/>
                <a:chExt cx="367320" cy="135935"/>
              </a:xfrm>
            </p:grpSpPr>
            <p:sp>
              <p:nvSpPr>
                <p:cNvPr id="28" name="object 5">
                  <a:extLst>
                    <a:ext uri="{FF2B5EF4-FFF2-40B4-BE49-F238E27FC236}">
                      <a16:creationId xmlns:a16="http://schemas.microsoft.com/office/drawing/2014/main" id="{49A29DB2-DFBE-44BA-9D29-3713AFEE4222}"/>
                    </a:ext>
                  </a:extLst>
                </p:cNvPr>
                <p:cNvSpPr/>
                <p:nvPr/>
              </p:nvSpPr>
              <p:spPr>
                <a:xfrm>
                  <a:off x="5220000" y="4986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object 11">
                  <a:extLst>
                    <a:ext uri="{FF2B5EF4-FFF2-40B4-BE49-F238E27FC236}">
                      <a16:creationId xmlns:a16="http://schemas.microsoft.com/office/drawing/2014/main" id="{F715F4F8-C1EE-4499-B504-D7A3D7778068}"/>
                    </a:ext>
                  </a:extLst>
                </p:cNvPr>
                <p:cNvSpPr txBox="1"/>
                <p:nvPr/>
              </p:nvSpPr>
              <p:spPr>
                <a:xfrm>
                  <a:off x="5310000" y="4950000"/>
                  <a:ext cx="277320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>
                  <a:defPPr>
                    <a:defRPr lang="en-US"/>
                  </a:defPPr>
                  <a:lvl1pPr marL="12700" marR="0" lvl="0" indent="0" fontAlgn="auto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600" b="0" i="0" u="none" strike="noStrike" cap="none" spc="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venir LT 35 Light"/>
                      <a:cs typeface="Avenir LT 35 Light"/>
                    </a:defRPr>
                  </a:lvl1pPr>
                </a:lstStyle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latin typeface="Arial Nova" panose="020B0504020202020204" pitchFamily="34" charset="0"/>
                    </a:rPr>
                    <a:t>Chin</a:t>
                  </a:r>
                  <a:r>
                    <a:rPr kumimoji="0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</a:rPr>
                    <a:t>a</a:t>
                  </a:r>
                </a:p>
              </p:txBody>
            </p:sp>
          </p:grpSp>
          <p:sp>
            <p:nvSpPr>
              <p:cNvPr id="29" name="object 6">
                <a:extLst>
                  <a:ext uri="{FF2B5EF4-FFF2-40B4-BE49-F238E27FC236}">
                    <a16:creationId xmlns:a16="http://schemas.microsoft.com/office/drawing/2014/main" id="{65BFD13F-B27E-4D6B-AE28-3B6AFF7BD66B}"/>
                  </a:ext>
                </a:extLst>
              </p:cNvPr>
              <p:cNvSpPr/>
              <p:nvPr/>
            </p:nvSpPr>
            <p:spPr>
              <a:xfrm>
                <a:off x="6048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B4CED8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08FC10-8370-4ECA-A565-BFB5746E3875}"/>
                  </a:ext>
                </a:extLst>
              </p:cNvPr>
              <p:cNvSpPr/>
              <p:nvPr/>
            </p:nvSpPr>
            <p:spPr>
              <a:xfrm>
                <a:off x="6138000" y="4950000"/>
                <a:ext cx="230832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rgbClr val="231F20"/>
                    </a:solidFill>
                    <a:latin typeface="Arial Nova" panose="020B0504020202020204" pitchFamily="34" charset="0"/>
                  </a:rPr>
                  <a:t>Indi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8699FB55-D206-4A44-A6CF-A517D1004878}"/>
                  </a:ext>
                </a:extLst>
              </p:cNvPr>
              <p:cNvSpPr/>
              <p:nvPr/>
            </p:nvSpPr>
            <p:spPr>
              <a:xfrm>
                <a:off x="6840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bject 13">
                <a:extLst>
                  <a:ext uri="{FF2B5EF4-FFF2-40B4-BE49-F238E27FC236}">
                    <a16:creationId xmlns:a16="http://schemas.microsoft.com/office/drawing/2014/main" id="{41BF5F74-EA03-47DC-BCCA-472B2E3AF0EC}"/>
                  </a:ext>
                </a:extLst>
              </p:cNvPr>
              <p:cNvSpPr txBox="1"/>
              <p:nvPr/>
            </p:nvSpPr>
            <p:spPr>
              <a:xfrm>
                <a:off x="6930000" y="4950000"/>
                <a:ext cx="450444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 marR="0" lvl="0" indent="0" fontAlgn="auto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0" i="0" u="none" strike="noStrike" cap="none" spc="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venir LT 35 Light"/>
                    <a:cs typeface="Avenir LT 35 Light"/>
                  </a:defRPr>
                </a:lvl1pPr>
              </a:lstStyle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latin typeface="Arial Nova" panose="020B0504020202020204" pitchFamily="34" charset="0"/>
                  </a:rPr>
                  <a:t>Indonesia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</p:txBody>
          </p: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15A2CAD4-36C7-43F3-B59E-AB84432E7786}"/>
                  </a:ext>
                </a:extLst>
              </p:cNvPr>
              <p:cNvGrpSpPr/>
              <p:nvPr/>
            </p:nvGrpSpPr>
            <p:grpSpPr>
              <a:xfrm>
                <a:off x="7665002" y="4950000"/>
                <a:ext cx="492354" cy="135935"/>
                <a:chOff x="7524000" y="4950000"/>
                <a:chExt cx="492354" cy="135935"/>
              </a:xfrm>
            </p:grpSpPr>
            <p:sp>
              <p:nvSpPr>
                <p:cNvPr id="31" name="object 8">
                  <a:extLst>
                    <a:ext uri="{FF2B5EF4-FFF2-40B4-BE49-F238E27FC236}">
                      <a16:creationId xmlns:a16="http://schemas.microsoft.com/office/drawing/2014/main" id="{38BBE8B8-6638-4B54-AF1B-4012510EDBEC}"/>
                    </a:ext>
                  </a:extLst>
                </p:cNvPr>
                <p:cNvSpPr/>
                <p:nvPr/>
              </p:nvSpPr>
              <p:spPr>
                <a:xfrm>
                  <a:off x="7524000" y="4986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DC389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bject 15">
                  <a:extLst>
                    <a:ext uri="{FF2B5EF4-FFF2-40B4-BE49-F238E27FC236}">
                      <a16:creationId xmlns:a16="http://schemas.microsoft.com/office/drawing/2014/main" id="{469CE6B8-47FD-4831-8E7C-3BC9F5D93D22}"/>
                    </a:ext>
                  </a:extLst>
                </p:cNvPr>
                <p:cNvSpPr txBox="1"/>
                <p:nvPr/>
              </p:nvSpPr>
              <p:spPr>
                <a:xfrm>
                  <a:off x="7614000" y="4950000"/>
                  <a:ext cx="402354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>
                  <a:defPPr>
                    <a:defRPr lang="en-US"/>
                  </a:defPPr>
                  <a:lvl1pPr marL="12700">
                    <a:spcBef>
                      <a:spcPts val="100"/>
                    </a:spcBef>
                    <a:defRPr sz="600">
                      <a:solidFill>
                        <a:srgbClr val="231F20"/>
                      </a:solidFill>
                      <a:latin typeface="Avenir LT 35 Light"/>
                    </a:defRPr>
                  </a:lvl1pPr>
                </a:lstStyle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M</a:t>
                  </a:r>
                  <a:r>
                    <a:rPr kumimoji="0" lang="en-GB" sz="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alaysia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" name="object 19">
                <a:extLst>
                  <a:ext uri="{FF2B5EF4-FFF2-40B4-BE49-F238E27FC236}">
                    <a16:creationId xmlns:a16="http://schemas.microsoft.com/office/drawing/2014/main" id="{71D16EC8-CBC6-4765-942A-E2E1B29DAD9E}"/>
                  </a:ext>
                </a:extLst>
              </p:cNvPr>
              <p:cNvSpPr txBox="1"/>
              <p:nvPr/>
            </p:nvSpPr>
            <p:spPr>
              <a:xfrm>
                <a:off x="8586000" y="4950000"/>
                <a:ext cx="63118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Myanmar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3" name="object 20">
                <a:extLst>
                  <a:ext uri="{FF2B5EF4-FFF2-40B4-BE49-F238E27FC236}">
                    <a16:creationId xmlns:a16="http://schemas.microsoft.com/office/drawing/2014/main" id="{152D7086-D8FE-4B22-B3CA-C4C2FB821241}"/>
                  </a:ext>
                </a:extLst>
              </p:cNvPr>
              <p:cNvSpPr/>
              <p:nvPr/>
            </p:nvSpPr>
            <p:spPr>
              <a:xfrm>
                <a:off x="8496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89BA8F3-3567-450D-82D1-39475169A732}"/>
                  </a:ext>
                </a:extLst>
              </p:cNvPr>
              <p:cNvGrpSpPr/>
              <p:nvPr/>
            </p:nvGrpSpPr>
            <p:grpSpPr>
              <a:xfrm>
                <a:off x="4500000" y="5130000"/>
                <a:ext cx="4125408" cy="135935"/>
                <a:chOff x="4500000" y="5166000"/>
                <a:chExt cx="4125408" cy="135935"/>
              </a:xfrm>
            </p:grpSpPr>
            <p:sp>
              <p:nvSpPr>
                <p:cNvPr id="33" name="object 10">
                  <a:extLst>
                    <a:ext uri="{FF2B5EF4-FFF2-40B4-BE49-F238E27FC236}">
                      <a16:creationId xmlns:a16="http://schemas.microsoft.com/office/drawing/2014/main" id="{5A635923-57D0-4A88-BE7F-D94100FC6526}"/>
                    </a:ext>
                  </a:extLst>
                </p:cNvPr>
                <p:cNvSpPr/>
                <p:nvPr/>
              </p:nvSpPr>
              <p:spPr>
                <a:xfrm>
                  <a:off x="4500000" y="5202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62CDF6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DC3C00F-2ECF-4ABC-AE90-E1A6F8ACF99E}"/>
                    </a:ext>
                  </a:extLst>
                </p:cNvPr>
                <p:cNvSpPr/>
                <p:nvPr/>
              </p:nvSpPr>
              <p:spPr>
                <a:xfrm>
                  <a:off x="4604615" y="5166000"/>
                  <a:ext cx="275717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solidFill>
                        <a:srgbClr val="231F20"/>
                      </a:solidFill>
                      <a:latin typeface="Arial Nova" panose="020B0504020202020204" pitchFamily="34" charset="0"/>
                    </a:rPr>
                    <a:t>Nepal</a:t>
                  </a:r>
                  <a:endPara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03D6E50A-C777-410C-86D5-9E4BD800CB54}"/>
                    </a:ext>
                  </a:extLst>
                </p:cNvPr>
                <p:cNvGrpSpPr/>
                <p:nvPr/>
              </p:nvGrpSpPr>
              <p:grpSpPr>
                <a:xfrm>
                  <a:off x="5220000" y="5166000"/>
                  <a:ext cx="482736" cy="135935"/>
                  <a:chOff x="5220000" y="5166000"/>
                  <a:chExt cx="482736" cy="135935"/>
                </a:xfrm>
              </p:grpSpPr>
              <p:sp>
                <p:nvSpPr>
                  <p:cNvPr id="35" name="object 12">
                    <a:extLst>
                      <a:ext uri="{FF2B5EF4-FFF2-40B4-BE49-F238E27FC236}">
                        <a16:creationId xmlns:a16="http://schemas.microsoft.com/office/drawing/2014/main" id="{7BD52145-3452-427C-B30F-3B4C1334889B}"/>
                      </a:ext>
                    </a:extLst>
                  </p:cNvPr>
                  <p:cNvSpPr/>
                  <p:nvPr/>
                </p:nvSpPr>
                <p:spPr>
                  <a:xfrm>
                    <a:off x="5220000" y="5202000"/>
                    <a:ext cx="73025" cy="7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45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45" y="72745"/>
                        </a:lnTo>
                        <a:lnTo>
                          <a:pt x="72745" y="0"/>
                        </a:lnTo>
                        <a:close/>
                      </a:path>
                    </a:pathLst>
                  </a:custGeom>
                  <a:solidFill>
                    <a:srgbClr val="D6D0CC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1EAC9F5-EE89-4ABF-B9B9-C618B3CF8974}"/>
                      </a:ext>
                    </a:extLst>
                  </p:cNvPr>
                  <p:cNvSpPr/>
                  <p:nvPr/>
                </p:nvSpPr>
                <p:spPr>
                  <a:xfrm>
                    <a:off x="5310000" y="5166000"/>
                    <a:ext cx="392736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/>
                  <a:p>
                    <a:pPr marL="1270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1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+mn-cs"/>
                      </a:rPr>
                      <a:t>Pakistan</a:t>
                    </a:r>
                  </a:p>
                </p:txBody>
              </p:sp>
            </p:grpSp>
            <p:sp>
              <p:nvSpPr>
                <p:cNvPr id="37" name="object 14">
                  <a:extLst>
                    <a:ext uri="{FF2B5EF4-FFF2-40B4-BE49-F238E27FC236}">
                      <a16:creationId xmlns:a16="http://schemas.microsoft.com/office/drawing/2014/main" id="{8F511BB4-B074-4C33-94BB-B1B6CC2CB96B}"/>
                    </a:ext>
                  </a:extLst>
                </p:cNvPr>
                <p:cNvSpPr/>
                <p:nvPr/>
              </p:nvSpPr>
              <p:spPr>
                <a:xfrm>
                  <a:off x="7295293" y="5202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9AA8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object 13">
                  <a:extLst>
                    <a:ext uri="{FF2B5EF4-FFF2-40B4-BE49-F238E27FC236}">
                      <a16:creationId xmlns:a16="http://schemas.microsoft.com/office/drawing/2014/main" id="{34793C41-3A6C-4EE1-9E7A-CB88EE0BFEA6}"/>
                    </a:ext>
                  </a:extLst>
                </p:cNvPr>
                <p:cNvSpPr txBox="1"/>
                <p:nvPr/>
              </p:nvSpPr>
              <p:spPr>
                <a:xfrm>
                  <a:off x="7385293" y="5166000"/>
                  <a:ext cx="504946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>
                  <a:defPPr>
                    <a:defRPr lang="en-US"/>
                  </a:defPPr>
                  <a:lvl1pPr marL="12700" marR="0" lvl="0" indent="0" fontAlgn="auto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600" b="0" i="0" u="none" strike="noStrike" cap="none" spc="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venir LT 35 Light"/>
                      <a:cs typeface="Avenir LT 35 Light"/>
                    </a:defRPr>
                  </a:lvl1pPr>
                </a:lstStyle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latin typeface="Arial Nova" panose="020B0504020202020204" pitchFamily="34" charset="0"/>
                    </a:rPr>
                    <a:t>Philippines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endParaRPr>
                </a:p>
              </p:txBody>
            </p: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1A32636A-E40E-491C-A31E-20C94140B04D}"/>
                    </a:ext>
                  </a:extLst>
                </p:cNvPr>
                <p:cNvGrpSpPr/>
                <p:nvPr/>
              </p:nvGrpSpPr>
              <p:grpSpPr>
                <a:xfrm>
                  <a:off x="8136260" y="5166000"/>
                  <a:ext cx="489148" cy="135935"/>
                  <a:chOff x="7979293" y="5166000"/>
                  <a:chExt cx="489148" cy="135935"/>
                </a:xfrm>
              </p:grpSpPr>
              <p:sp>
                <p:nvSpPr>
                  <p:cNvPr id="39" name="object 16">
                    <a:extLst>
                      <a:ext uri="{FF2B5EF4-FFF2-40B4-BE49-F238E27FC236}">
                        <a16:creationId xmlns:a16="http://schemas.microsoft.com/office/drawing/2014/main" id="{D75E1755-925D-4472-B80F-035F22981170}"/>
                      </a:ext>
                    </a:extLst>
                  </p:cNvPr>
                  <p:cNvSpPr/>
                  <p:nvPr/>
                </p:nvSpPr>
                <p:spPr>
                  <a:xfrm>
                    <a:off x="7979293" y="5202000"/>
                    <a:ext cx="73025" cy="7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45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45" y="72745"/>
                        </a:lnTo>
                        <a:lnTo>
                          <a:pt x="72745" y="0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386D3472-3726-4001-8545-83CE9361633D}"/>
                      </a:ext>
                    </a:extLst>
                  </p:cNvPr>
                  <p:cNvSpPr/>
                  <p:nvPr/>
                </p:nvSpPr>
                <p:spPr>
                  <a:xfrm>
                    <a:off x="8069293" y="5166000"/>
                    <a:ext cx="399148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/>
                  <a:p>
                    <a:pPr marL="1270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1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GB" sz="80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</a:rPr>
                      <a:t>Thailand</a:t>
                    </a:r>
                    <a:endPara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3A396291-00B0-423D-9F8E-283B4BD46D6D}"/>
                    </a:ext>
                  </a:extLst>
                </p:cNvPr>
                <p:cNvGrpSpPr/>
                <p:nvPr/>
              </p:nvGrpSpPr>
              <p:grpSpPr>
                <a:xfrm>
                  <a:off x="6048000" y="5166000"/>
                  <a:ext cx="971652" cy="135935"/>
                  <a:chOff x="6048000" y="5166000"/>
                  <a:chExt cx="971652" cy="135935"/>
                </a:xfrm>
              </p:grpSpPr>
              <p:sp>
                <p:nvSpPr>
                  <p:cNvPr id="290" name="object 12">
                    <a:extLst>
                      <a:ext uri="{FF2B5EF4-FFF2-40B4-BE49-F238E27FC236}">
                        <a16:creationId xmlns:a16="http://schemas.microsoft.com/office/drawing/2014/main" id="{CD1D1643-F3A2-44AF-9552-EDDE770BF3A6}"/>
                      </a:ext>
                    </a:extLst>
                  </p:cNvPr>
                  <p:cNvSpPr/>
                  <p:nvPr/>
                </p:nvSpPr>
                <p:spPr>
                  <a:xfrm>
                    <a:off x="6048000" y="5202000"/>
                    <a:ext cx="73025" cy="7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45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45" y="72745"/>
                        </a:lnTo>
                        <a:lnTo>
                          <a:pt x="72745" y="0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A8EFC411-AC84-4159-9548-240C74828F0E}"/>
                      </a:ext>
                    </a:extLst>
                  </p:cNvPr>
                  <p:cNvSpPr/>
                  <p:nvPr/>
                </p:nvSpPr>
                <p:spPr>
                  <a:xfrm>
                    <a:off x="6138000" y="5166000"/>
                    <a:ext cx="881652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/>
                  <a:p>
                    <a:pPr marL="1270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1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+mn-cs"/>
                      </a:rPr>
                      <a:t>Papua New Guinea</a:t>
                    </a:r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884F25A-09D5-40C5-BA29-A44931675E9F}"/>
                  </a:ext>
                </a:extLst>
              </p:cNvPr>
              <p:cNvGrpSpPr/>
              <p:nvPr/>
            </p:nvGrpSpPr>
            <p:grpSpPr>
              <a:xfrm>
                <a:off x="4500000" y="5310000"/>
                <a:ext cx="1627591" cy="135935"/>
                <a:chOff x="4500000" y="5382000"/>
                <a:chExt cx="1627591" cy="135935"/>
              </a:xfrm>
            </p:grpSpPr>
            <p:sp>
              <p:nvSpPr>
                <p:cNvPr id="40" name="object 17">
                  <a:extLst>
                    <a:ext uri="{FF2B5EF4-FFF2-40B4-BE49-F238E27FC236}">
                      <a16:creationId xmlns:a16="http://schemas.microsoft.com/office/drawing/2014/main" id="{94FB92AC-749B-49CF-9740-4481EC2EC64B}"/>
                    </a:ext>
                  </a:extLst>
                </p:cNvPr>
                <p:cNvSpPr txBox="1"/>
                <p:nvPr/>
              </p:nvSpPr>
              <p:spPr>
                <a:xfrm>
                  <a:off x="4601280" y="5382000"/>
                  <a:ext cx="428002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Viet Nam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41" name="object 18">
                  <a:extLst>
                    <a:ext uri="{FF2B5EF4-FFF2-40B4-BE49-F238E27FC236}">
                      <a16:creationId xmlns:a16="http://schemas.microsoft.com/office/drawing/2014/main" id="{41B85EE5-39B9-4B2F-BE4D-299310AEE907}"/>
                    </a:ext>
                  </a:extLst>
                </p:cNvPr>
                <p:cNvSpPr/>
                <p:nvPr/>
              </p:nvSpPr>
              <p:spPr>
                <a:xfrm>
                  <a:off x="4500000" y="5418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9FD9DC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9" name="Group 298">
                  <a:extLst>
                    <a:ext uri="{FF2B5EF4-FFF2-40B4-BE49-F238E27FC236}">
                      <a16:creationId xmlns:a16="http://schemas.microsoft.com/office/drawing/2014/main" id="{AC25C0C1-4164-45DA-92E2-20242C691E85}"/>
                    </a:ext>
                  </a:extLst>
                </p:cNvPr>
                <p:cNvGrpSpPr/>
                <p:nvPr/>
              </p:nvGrpSpPr>
              <p:grpSpPr>
                <a:xfrm>
                  <a:off x="5220000" y="5382000"/>
                  <a:ext cx="907591" cy="135935"/>
                  <a:chOff x="5521573" y="5382000"/>
                  <a:chExt cx="907591" cy="135935"/>
                </a:xfrm>
              </p:grpSpPr>
              <p:sp>
                <p:nvSpPr>
                  <p:cNvPr id="293" name="object 17">
                    <a:extLst>
                      <a:ext uri="{FF2B5EF4-FFF2-40B4-BE49-F238E27FC236}">
                        <a16:creationId xmlns:a16="http://schemas.microsoft.com/office/drawing/2014/main" id="{C696506B-4E27-40E8-ADE1-62410997326C}"/>
                      </a:ext>
                    </a:extLst>
                  </p:cNvPr>
                  <p:cNvSpPr txBox="1"/>
                  <p:nvPr/>
                </p:nvSpPr>
                <p:spPr>
                  <a:xfrm>
                    <a:off x="5622853" y="5382000"/>
                    <a:ext cx="806311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/>
                  <a:p>
                    <a:pPr marL="1270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1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venir LT 35 Light"/>
                      </a:rPr>
                      <a:t>Rest of the</a:t>
                    </a:r>
                    <a:r>
                      <a:rPr kumimoji="0" sz="8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venir LT 35 Light"/>
                      </a:rPr>
                      <a:t> </a:t>
                    </a:r>
                    <a:r>
                      <a:rPr kumimoji="0" sz="800" b="0" i="0" u="none" strike="noStrike" kern="1200" cap="none" spc="-5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venir LT 35 Light"/>
                      </a:rPr>
                      <a:t>region</a:t>
                    </a:r>
                    <a:endParaRPr kumimoji="0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endParaRPr>
                  </a:p>
                </p:txBody>
              </p:sp>
              <p:sp>
                <p:nvSpPr>
                  <p:cNvPr id="294" name="object 18">
                    <a:extLst>
                      <a:ext uri="{FF2B5EF4-FFF2-40B4-BE49-F238E27FC236}">
                        <a16:creationId xmlns:a16="http://schemas.microsoft.com/office/drawing/2014/main" id="{DA7D1EB0-4499-47E0-BECF-4ACC65219028}"/>
                      </a:ext>
                    </a:extLst>
                  </p:cNvPr>
                  <p:cNvSpPr/>
                  <p:nvPr/>
                </p:nvSpPr>
                <p:spPr>
                  <a:xfrm>
                    <a:off x="5521573" y="5418000"/>
                    <a:ext cx="73025" cy="7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45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45" y="72745"/>
                        </a:lnTo>
                        <a:lnTo>
                          <a:pt x="72745" y="0"/>
                        </a:lnTo>
                        <a:close/>
                      </a:path>
                    </a:pathLst>
                  </a:custGeom>
                  <a:solidFill>
                    <a:srgbClr val="CDC984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21DA2281-1F78-417D-AF36-4CCE46F136E4}"/>
                </a:ext>
              </a:extLst>
            </p:cNvPr>
            <p:cNvGrpSpPr/>
            <p:nvPr/>
          </p:nvGrpSpPr>
          <p:grpSpPr>
            <a:xfrm>
              <a:off x="4770000" y="1800000"/>
              <a:ext cx="4670926" cy="197490"/>
              <a:chOff x="4608000" y="1800000"/>
              <a:chExt cx="4670926" cy="197490"/>
            </a:xfrm>
          </p:grpSpPr>
          <p:sp>
            <p:nvSpPr>
              <p:cNvPr id="195" name="object 23">
                <a:extLst>
                  <a:ext uri="{FF2B5EF4-FFF2-40B4-BE49-F238E27FC236}">
                    <a16:creationId xmlns:a16="http://schemas.microsoft.com/office/drawing/2014/main" id="{9698D5E4-AD63-4A99-AF4F-99615A40293C}"/>
                  </a:ext>
                </a:extLst>
              </p:cNvPr>
              <p:cNvSpPr txBox="1"/>
              <p:nvPr/>
            </p:nvSpPr>
            <p:spPr>
              <a:xfrm>
                <a:off x="4608000" y="1800000"/>
                <a:ext cx="1655043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N</a:t>
                </a:r>
                <a:r>
                  <a:rPr kumimoji="0" lang="en-GB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ew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 HIV infections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  <p:sp>
            <p:nvSpPr>
              <p:cNvPr id="196" name="object 24">
                <a:extLst>
                  <a:ext uri="{FF2B5EF4-FFF2-40B4-BE49-F238E27FC236}">
                    <a16:creationId xmlns:a16="http://schemas.microsoft.com/office/drawing/2014/main" id="{2C8B25F2-F0A2-4B46-9D02-7CC3F70A3D45}"/>
                  </a:ext>
                </a:extLst>
              </p:cNvPr>
              <p:cNvSpPr txBox="1"/>
              <p:nvPr/>
            </p:nvSpPr>
            <p:spPr>
              <a:xfrm>
                <a:off x="7560512" y="1800000"/>
                <a:ext cx="1718414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AIDS-</a:t>
                </a:r>
                <a:r>
                  <a:rPr kumimoji="0" lang="en-GB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related deaths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9D395B58-F58C-4D8A-AC14-F1235EF26EBE}"/>
                </a:ext>
              </a:extLst>
            </p:cNvPr>
            <p:cNvGrpSpPr/>
            <p:nvPr/>
          </p:nvGrpSpPr>
          <p:grpSpPr>
            <a:xfrm>
              <a:off x="360000" y="4860000"/>
              <a:ext cx="659855" cy="123111"/>
              <a:chOff x="360000" y="5202000"/>
              <a:chExt cx="659855" cy="123111"/>
            </a:xfrm>
          </p:grpSpPr>
          <p:sp>
            <p:nvSpPr>
              <p:cNvPr id="201" name="object 21">
                <a:extLst>
                  <a:ext uri="{FF2B5EF4-FFF2-40B4-BE49-F238E27FC236}">
                    <a16:creationId xmlns:a16="http://schemas.microsoft.com/office/drawing/2014/main" id="{30AA4BB1-3F5B-4E20-B9FB-496CAB734B53}"/>
                  </a:ext>
                </a:extLst>
              </p:cNvPr>
              <p:cNvSpPr txBox="1"/>
              <p:nvPr/>
            </p:nvSpPr>
            <p:spPr>
              <a:xfrm>
                <a:off x="457200" y="5202000"/>
                <a:ext cx="562655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Sex workers</a:t>
                </a:r>
              </a:p>
            </p:txBody>
          </p:sp>
          <p:sp>
            <p:nvSpPr>
              <p:cNvPr id="202" name="bk object 19">
                <a:extLst>
                  <a:ext uri="{FF2B5EF4-FFF2-40B4-BE49-F238E27FC236}">
                    <a16:creationId xmlns:a16="http://schemas.microsoft.com/office/drawing/2014/main" id="{1C5C5949-54B6-4395-829C-A3CF6828EAB7}"/>
                  </a:ext>
                </a:extLst>
              </p:cNvPr>
              <p:cNvSpPr/>
              <p:nvPr/>
            </p:nvSpPr>
            <p:spPr>
              <a:xfrm>
                <a:off x="360000" y="522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4268F3FC-AFE9-47EC-A7D5-CAA78535D63C}"/>
                </a:ext>
              </a:extLst>
            </p:cNvPr>
            <p:cNvGrpSpPr/>
            <p:nvPr/>
          </p:nvGrpSpPr>
          <p:grpSpPr>
            <a:xfrm>
              <a:off x="360000" y="5508000"/>
              <a:ext cx="3200614" cy="123111"/>
              <a:chOff x="360000" y="5634000"/>
              <a:chExt cx="3200614" cy="123111"/>
            </a:xfrm>
          </p:grpSpPr>
          <p:sp>
            <p:nvSpPr>
              <p:cNvPr id="260" name="object 2">
                <a:extLst>
                  <a:ext uri="{FF2B5EF4-FFF2-40B4-BE49-F238E27FC236}">
                    <a16:creationId xmlns:a16="http://schemas.microsoft.com/office/drawing/2014/main" id="{AAE37989-87D1-48D2-B5A7-F463D5E26C5A}"/>
                  </a:ext>
                </a:extLst>
              </p:cNvPr>
              <p:cNvSpPr txBox="1"/>
              <p:nvPr/>
            </p:nvSpPr>
            <p:spPr>
              <a:xfrm>
                <a:off x="457200" y="5634000"/>
                <a:ext cx="3103414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Clients of sex workers and other sexual partners of key populations</a:t>
                </a:r>
              </a:p>
            </p:txBody>
          </p:sp>
          <p:sp>
            <p:nvSpPr>
              <p:cNvPr id="261" name="bk object 21">
                <a:extLst>
                  <a:ext uri="{FF2B5EF4-FFF2-40B4-BE49-F238E27FC236}">
                    <a16:creationId xmlns:a16="http://schemas.microsoft.com/office/drawing/2014/main" id="{FE65BF67-64CE-4D38-A2A4-89DF7AE9E7CF}"/>
                  </a:ext>
                </a:extLst>
              </p:cNvPr>
              <p:cNvSpPr/>
              <p:nvPr/>
            </p:nvSpPr>
            <p:spPr>
              <a:xfrm>
                <a:off x="360000" y="565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5F9E166E-DAF5-4690-BFB4-40CA4A42D664}"/>
                </a:ext>
              </a:extLst>
            </p:cNvPr>
            <p:cNvGrpSpPr/>
            <p:nvPr/>
          </p:nvGrpSpPr>
          <p:grpSpPr>
            <a:xfrm>
              <a:off x="360000" y="5670000"/>
              <a:ext cx="956410" cy="123111"/>
              <a:chOff x="360000" y="5778000"/>
              <a:chExt cx="956410" cy="123111"/>
            </a:xfrm>
          </p:grpSpPr>
          <p:sp>
            <p:nvSpPr>
              <p:cNvPr id="263" name="object 3">
                <a:extLst>
                  <a:ext uri="{FF2B5EF4-FFF2-40B4-BE49-F238E27FC236}">
                    <a16:creationId xmlns:a16="http://schemas.microsoft.com/office/drawing/2014/main" id="{DD98858E-0784-4C51-8C20-2E57FB294C25}"/>
                  </a:ext>
                </a:extLst>
              </p:cNvPr>
              <p:cNvSpPr/>
              <p:nvPr/>
            </p:nvSpPr>
            <p:spPr>
              <a:xfrm>
                <a:off x="360000" y="579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CDC98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899C11E-9FE6-4110-B31C-9AFEF32FFB07}"/>
                  </a:ext>
                </a:extLst>
              </p:cNvPr>
              <p:cNvSpPr/>
              <p:nvPr/>
            </p:nvSpPr>
            <p:spPr>
              <a:xfrm>
                <a:off x="457200" y="5778000"/>
                <a:ext cx="859210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Rest of population</a:t>
                </a:r>
                <a:r>
                  <a:rPr kumimoji="0" lang="en-GB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†</a:t>
                </a:r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405EFEC0-3667-4EA8-A585-01732646073B}"/>
                </a:ext>
              </a:extLst>
            </p:cNvPr>
            <p:cNvGrpSpPr/>
            <p:nvPr/>
          </p:nvGrpSpPr>
          <p:grpSpPr>
            <a:xfrm>
              <a:off x="360000" y="5022000"/>
              <a:ext cx="1192052" cy="123111"/>
              <a:chOff x="360000" y="5346000"/>
              <a:chExt cx="1192052" cy="123111"/>
            </a:xfrm>
          </p:grpSpPr>
          <p:sp>
            <p:nvSpPr>
              <p:cNvPr id="266" name="object 22">
                <a:extLst>
                  <a:ext uri="{FF2B5EF4-FFF2-40B4-BE49-F238E27FC236}">
                    <a16:creationId xmlns:a16="http://schemas.microsoft.com/office/drawing/2014/main" id="{53D07178-2E29-40E2-B04C-147F1B202FF7}"/>
                  </a:ext>
                </a:extLst>
              </p:cNvPr>
              <p:cNvSpPr/>
              <p:nvPr/>
            </p:nvSpPr>
            <p:spPr>
              <a:xfrm>
                <a:off x="360000" y="5364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E337EA71-A037-48C6-8887-516E0EF0B9A9}"/>
                  </a:ext>
                </a:extLst>
              </p:cNvPr>
              <p:cNvSpPr/>
              <p:nvPr/>
            </p:nvSpPr>
            <p:spPr>
              <a:xfrm>
                <a:off x="457200" y="5346000"/>
                <a:ext cx="1094852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People who inject drugs</a:t>
                </a:r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31524EE5-063C-4586-817C-6F4ABD533C98}"/>
                </a:ext>
              </a:extLst>
            </p:cNvPr>
            <p:cNvGrpSpPr/>
            <p:nvPr/>
          </p:nvGrpSpPr>
          <p:grpSpPr>
            <a:xfrm>
              <a:off x="360000" y="5184000"/>
              <a:ext cx="2318962" cy="123111"/>
              <a:chOff x="360000" y="5490000"/>
              <a:chExt cx="2318962" cy="123111"/>
            </a:xfrm>
          </p:grpSpPr>
          <p:sp>
            <p:nvSpPr>
              <p:cNvPr id="269" name="bk object 20">
                <a:extLst>
                  <a:ext uri="{FF2B5EF4-FFF2-40B4-BE49-F238E27FC236}">
                    <a16:creationId xmlns:a16="http://schemas.microsoft.com/office/drawing/2014/main" id="{F92EBF0E-2343-420D-8EEA-2D41CA74587E}"/>
                  </a:ext>
                </a:extLst>
              </p:cNvPr>
              <p:cNvSpPr/>
              <p:nvPr/>
            </p:nvSpPr>
            <p:spPr>
              <a:xfrm>
                <a:off x="360000" y="5508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09E42C01-2806-4676-B6CF-933D0D5F7E0C}"/>
                  </a:ext>
                </a:extLst>
              </p:cNvPr>
              <p:cNvSpPr/>
              <p:nvPr/>
            </p:nvSpPr>
            <p:spPr>
              <a:xfrm>
                <a:off x="457200" y="5490000"/>
                <a:ext cx="2221762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Gay men and other men who have sex with men</a:t>
                </a:r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5B13E034-5583-4309-A529-F0042E023B18}"/>
                </a:ext>
              </a:extLst>
            </p:cNvPr>
            <p:cNvGrpSpPr/>
            <p:nvPr/>
          </p:nvGrpSpPr>
          <p:grpSpPr>
            <a:xfrm>
              <a:off x="360000" y="5346000"/>
              <a:ext cx="1038163" cy="123111"/>
              <a:chOff x="360000" y="5400000"/>
              <a:chExt cx="1038163" cy="123111"/>
            </a:xfrm>
          </p:grpSpPr>
          <p:sp>
            <p:nvSpPr>
              <p:cNvPr id="300" name="bk object 20">
                <a:extLst>
                  <a:ext uri="{FF2B5EF4-FFF2-40B4-BE49-F238E27FC236}">
                    <a16:creationId xmlns:a16="http://schemas.microsoft.com/office/drawing/2014/main" id="{347DA9A4-81A8-4606-BE74-BF693E565B32}"/>
                  </a:ext>
                </a:extLst>
              </p:cNvPr>
              <p:cNvSpPr/>
              <p:nvPr/>
            </p:nvSpPr>
            <p:spPr>
              <a:xfrm>
                <a:off x="360000" y="5418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44E29943-DFF3-4DF1-B493-758CC9FB1077}"/>
                  </a:ext>
                </a:extLst>
              </p:cNvPr>
              <p:cNvSpPr/>
              <p:nvPr/>
            </p:nvSpPr>
            <p:spPr>
              <a:xfrm>
                <a:off x="457200" y="5400000"/>
                <a:ext cx="940963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Transgender wo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men</a:t>
                </a:r>
              </a:p>
            </p:txBody>
          </p:sp>
        </p:grp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A83BE78F-8A58-4C8D-A0D8-8DE4C548CA5F}"/>
                </a:ext>
              </a:extLst>
            </p:cNvPr>
            <p:cNvSpPr/>
            <p:nvPr/>
          </p:nvSpPr>
          <p:spPr>
            <a:xfrm>
              <a:off x="327600" y="5814000"/>
              <a:ext cx="309571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" baseline="30000" dirty="0">
                  <a:latin typeface="Arial Nova" panose="020B0504020202020204" pitchFamily="34" charset="0"/>
                </a:rPr>
                <a:t>†</a:t>
              </a:r>
              <a:r>
                <a:rPr lang="en-US" sz="700" dirty="0">
                  <a:latin typeface="Arial Nova" panose="020B0504020202020204" pitchFamily="34" charset="0"/>
                </a:rPr>
                <a:t> Individuals in this category did not report any HIV-related risk </a:t>
              </a:r>
              <a:r>
                <a:rPr lang="en-US" sz="700" dirty="0" err="1">
                  <a:latin typeface="Arial Nova" panose="020B0504020202020204" pitchFamily="34" charset="0"/>
                </a:rPr>
                <a:t>behaviour</a:t>
              </a:r>
              <a:r>
                <a:rPr lang="en-US" sz="700" dirty="0">
                  <a:latin typeface="Arial Nova" panose="020B0504020202020204" pitchFamily="34" charset="0"/>
                </a:rPr>
                <a:t>.</a:t>
              </a:r>
              <a:endParaRPr lang="en-GB" sz="700" dirty="0">
                <a:latin typeface="Arial Nova" panose="020B0504020202020204" pitchFamily="34" charset="0"/>
              </a:endParaRPr>
            </a:p>
          </p:txBody>
        </p:sp>
        <p:sp>
          <p:nvSpPr>
            <p:cNvPr id="203" name="object 17">
              <a:extLst>
                <a:ext uri="{FF2B5EF4-FFF2-40B4-BE49-F238E27FC236}">
                  <a16:creationId xmlns:a16="http://schemas.microsoft.com/office/drawing/2014/main" id="{119E1D75-AE4C-45D1-9B4D-B6775AEBC037}"/>
                </a:ext>
              </a:extLst>
            </p:cNvPr>
            <p:cNvSpPr txBox="1"/>
            <p:nvPr/>
          </p:nvSpPr>
          <p:spPr>
            <a:xfrm>
              <a:off x="5988875" y="2389826"/>
              <a:ext cx="273993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23%</a:t>
              </a:r>
            </a:p>
          </p:txBody>
        </p:sp>
        <p:sp>
          <p:nvSpPr>
            <p:cNvPr id="204" name="object 18">
              <a:extLst>
                <a:ext uri="{FF2B5EF4-FFF2-40B4-BE49-F238E27FC236}">
                  <a16:creationId xmlns:a16="http://schemas.microsoft.com/office/drawing/2014/main" id="{3EF3E53B-8465-48DD-B1CC-870423049478}"/>
                </a:ext>
              </a:extLst>
            </p:cNvPr>
            <p:cNvSpPr txBox="1"/>
            <p:nvPr/>
          </p:nvSpPr>
          <p:spPr>
            <a:xfrm>
              <a:off x="6116477" y="4103291"/>
              <a:ext cx="273993" cy="17505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31%</a:t>
              </a:r>
              <a:endParaRPr/>
            </a:p>
          </p:txBody>
        </p:sp>
        <p:sp>
          <p:nvSpPr>
            <p:cNvPr id="205" name="object 19">
              <a:extLst>
                <a:ext uri="{FF2B5EF4-FFF2-40B4-BE49-F238E27FC236}">
                  <a16:creationId xmlns:a16="http://schemas.microsoft.com/office/drawing/2014/main" id="{76A3775C-1BF3-419D-901D-AB2C3A976ADB}"/>
                </a:ext>
              </a:extLst>
            </p:cNvPr>
            <p:cNvSpPr txBox="1"/>
            <p:nvPr/>
          </p:nvSpPr>
          <p:spPr>
            <a:xfrm>
              <a:off x="4381299" y="4004196"/>
              <a:ext cx="273993" cy="17505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18%</a:t>
              </a:r>
            </a:p>
          </p:txBody>
        </p:sp>
        <p:sp>
          <p:nvSpPr>
            <p:cNvPr id="206" name="object 20">
              <a:extLst>
                <a:ext uri="{FF2B5EF4-FFF2-40B4-BE49-F238E27FC236}">
                  <a16:creationId xmlns:a16="http://schemas.microsoft.com/office/drawing/2014/main" id="{01162C0C-7A59-4B5A-8E97-FBEED82F80B9}"/>
                </a:ext>
              </a:extLst>
            </p:cNvPr>
            <p:cNvSpPr txBox="1"/>
            <p:nvPr/>
          </p:nvSpPr>
          <p:spPr>
            <a:xfrm>
              <a:off x="4222273" y="3188730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4%</a:t>
              </a:r>
            </a:p>
          </p:txBody>
        </p:sp>
        <p:sp>
          <p:nvSpPr>
            <p:cNvPr id="207" name="object 21">
              <a:extLst>
                <a:ext uri="{FF2B5EF4-FFF2-40B4-BE49-F238E27FC236}">
                  <a16:creationId xmlns:a16="http://schemas.microsoft.com/office/drawing/2014/main" id="{7739EC56-8887-42FA-B12C-F41A9D9A727C}"/>
                </a:ext>
              </a:extLst>
            </p:cNvPr>
            <p:cNvSpPr txBox="1"/>
            <p:nvPr/>
          </p:nvSpPr>
          <p:spPr>
            <a:xfrm>
              <a:off x="4616431" y="2434044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7%</a:t>
              </a:r>
            </a:p>
          </p:txBody>
        </p:sp>
        <p:sp>
          <p:nvSpPr>
            <p:cNvPr id="208" name="object 22">
              <a:extLst>
                <a:ext uri="{FF2B5EF4-FFF2-40B4-BE49-F238E27FC236}">
                  <a16:creationId xmlns:a16="http://schemas.microsoft.com/office/drawing/2014/main" id="{69700627-DFCF-43F1-8CB8-06130E399BAD}"/>
                </a:ext>
              </a:extLst>
            </p:cNvPr>
            <p:cNvSpPr txBox="1"/>
            <p:nvPr/>
          </p:nvSpPr>
          <p:spPr>
            <a:xfrm>
              <a:off x="4796217" y="2315111"/>
              <a:ext cx="207398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2%</a:t>
              </a:r>
            </a:p>
          </p:txBody>
        </p:sp>
        <p:sp>
          <p:nvSpPr>
            <p:cNvPr id="209" name="object 23">
              <a:extLst>
                <a:ext uri="{FF2B5EF4-FFF2-40B4-BE49-F238E27FC236}">
                  <a16:creationId xmlns:a16="http://schemas.microsoft.com/office/drawing/2014/main" id="{366402A5-4A0E-4243-8BBB-EEC7034577B6}"/>
                </a:ext>
              </a:extLst>
            </p:cNvPr>
            <p:cNvSpPr txBox="1"/>
            <p:nvPr/>
          </p:nvSpPr>
          <p:spPr>
            <a:xfrm>
              <a:off x="5001208" y="2233931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4%</a:t>
              </a:r>
            </a:p>
          </p:txBody>
        </p:sp>
        <p:sp>
          <p:nvSpPr>
            <p:cNvPr id="210" name="object 24">
              <a:extLst>
                <a:ext uri="{FF2B5EF4-FFF2-40B4-BE49-F238E27FC236}">
                  <a16:creationId xmlns:a16="http://schemas.microsoft.com/office/drawing/2014/main" id="{38C94587-A152-4F8C-A31F-5598D2472850}"/>
                </a:ext>
              </a:extLst>
            </p:cNvPr>
            <p:cNvSpPr/>
            <p:nvPr/>
          </p:nvSpPr>
          <p:spPr>
            <a:xfrm>
              <a:off x="4628693" y="2677613"/>
              <a:ext cx="797245" cy="699254"/>
            </a:xfrm>
            <a:custGeom>
              <a:avLst/>
              <a:gdLst/>
              <a:ahLst/>
              <a:cxnLst/>
              <a:rect l="l" t="t" r="r" b="b"/>
              <a:pathLst>
                <a:path w="532129" h="466725">
                  <a:moveTo>
                    <a:pt x="31318" y="0"/>
                  </a:moveTo>
                  <a:lnTo>
                    <a:pt x="23417" y="8638"/>
                  </a:lnTo>
                  <a:lnTo>
                    <a:pt x="15363" y="17753"/>
                  </a:lnTo>
                  <a:lnTo>
                    <a:pt x="7458" y="26998"/>
                  </a:lnTo>
                  <a:lnTo>
                    <a:pt x="0" y="36029"/>
                  </a:lnTo>
                  <a:lnTo>
                    <a:pt x="531533" y="466369"/>
                  </a:lnTo>
                  <a:lnTo>
                    <a:pt x="31318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5">
              <a:extLst>
                <a:ext uri="{FF2B5EF4-FFF2-40B4-BE49-F238E27FC236}">
                  <a16:creationId xmlns:a16="http://schemas.microsoft.com/office/drawing/2014/main" id="{55B782FD-6497-42C9-A2A5-A5C03301E9A0}"/>
                </a:ext>
              </a:extLst>
            </p:cNvPr>
            <p:cNvSpPr/>
            <p:nvPr/>
          </p:nvSpPr>
          <p:spPr>
            <a:xfrm>
              <a:off x="5425043" y="2351828"/>
              <a:ext cx="1015108" cy="1024621"/>
            </a:xfrm>
            <a:custGeom>
              <a:avLst/>
              <a:gdLst/>
              <a:ahLst/>
              <a:cxnLst/>
              <a:rect l="l" t="t" r="r" b="b"/>
              <a:pathLst>
                <a:path w="677545" h="683895">
                  <a:moveTo>
                    <a:pt x="0" y="0"/>
                  </a:moveTo>
                  <a:lnTo>
                    <a:pt x="0" y="683818"/>
                  </a:lnTo>
                  <a:lnTo>
                    <a:pt x="677303" y="588657"/>
                  </a:lnTo>
                  <a:lnTo>
                    <a:pt x="668825" y="540195"/>
                  </a:lnTo>
                  <a:lnTo>
                    <a:pt x="657285" y="493181"/>
                  </a:lnTo>
                  <a:lnTo>
                    <a:pt x="642791" y="447709"/>
                  </a:lnTo>
                  <a:lnTo>
                    <a:pt x="625450" y="403872"/>
                  </a:lnTo>
                  <a:lnTo>
                    <a:pt x="605372" y="361766"/>
                  </a:lnTo>
                  <a:lnTo>
                    <a:pt x="582663" y="321483"/>
                  </a:lnTo>
                  <a:lnTo>
                    <a:pt x="557434" y="283117"/>
                  </a:lnTo>
                  <a:lnTo>
                    <a:pt x="529790" y="246764"/>
                  </a:lnTo>
                  <a:lnTo>
                    <a:pt x="499841" y="212516"/>
                  </a:lnTo>
                  <a:lnTo>
                    <a:pt x="467695" y="180468"/>
                  </a:lnTo>
                  <a:lnTo>
                    <a:pt x="433460" y="150713"/>
                  </a:lnTo>
                  <a:lnTo>
                    <a:pt x="397244" y="123347"/>
                  </a:lnTo>
                  <a:lnTo>
                    <a:pt x="359155" y="98461"/>
                  </a:lnTo>
                  <a:lnTo>
                    <a:pt x="319301" y="76152"/>
                  </a:lnTo>
                  <a:lnTo>
                    <a:pt x="277791" y="56512"/>
                  </a:lnTo>
                  <a:lnTo>
                    <a:pt x="234733" y="39636"/>
                  </a:lnTo>
                  <a:lnTo>
                    <a:pt x="190234" y="25618"/>
                  </a:lnTo>
                  <a:lnTo>
                    <a:pt x="144403" y="14551"/>
                  </a:lnTo>
                  <a:lnTo>
                    <a:pt x="97348" y="6529"/>
                  </a:lnTo>
                  <a:lnTo>
                    <a:pt x="49178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6">
              <a:extLst>
                <a:ext uri="{FF2B5EF4-FFF2-40B4-BE49-F238E27FC236}">
                  <a16:creationId xmlns:a16="http://schemas.microsoft.com/office/drawing/2014/main" id="{831EB718-6101-40DB-A006-09DA0762B3EC}"/>
                </a:ext>
              </a:extLst>
            </p:cNvPr>
            <p:cNvSpPr/>
            <p:nvPr/>
          </p:nvSpPr>
          <p:spPr>
            <a:xfrm>
              <a:off x="5177135" y="3233762"/>
              <a:ext cx="1272928" cy="1168277"/>
            </a:xfrm>
            <a:custGeom>
              <a:avLst/>
              <a:gdLst/>
              <a:ahLst/>
              <a:cxnLst/>
              <a:rect l="l" t="t" r="r" b="b"/>
              <a:pathLst>
                <a:path w="849629" h="779779">
                  <a:moveTo>
                    <a:pt x="842772" y="0"/>
                  </a:moveTo>
                  <a:lnTo>
                    <a:pt x="165468" y="95161"/>
                  </a:lnTo>
                  <a:lnTo>
                    <a:pt x="0" y="758672"/>
                  </a:lnTo>
                  <a:lnTo>
                    <a:pt x="52271" y="769726"/>
                  </a:lnTo>
                  <a:lnTo>
                    <a:pt x="103899" y="776589"/>
                  </a:lnTo>
                  <a:lnTo>
                    <a:pt x="155457" y="779292"/>
                  </a:lnTo>
                  <a:lnTo>
                    <a:pt x="207517" y="777864"/>
                  </a:lnTo>
                  <a:lnTo>
                    <a:pt x="260654" y="772337"/>
                  </a:lnTo>
                  <a:lnTo>
                    <a:pt x="308786" y="763841"/>
                  </a:lnTo>
                  <a:lnTo>
                    <a:pt x="355532" y="752150"/>
                  </a:lnTo>
                  <a:lnTo>
                    <a:pt x="400794" y="737394"/>
                  </a:lnTo>
                  <a:lnTo>
                    <a:pt x="444474" y="719705"/>
                  </a:lnTo>
                  <a:lnTo>
                    <a:pt x="486474" y="699212"/>
                  </a:lnTo>
                  <a:lnTo>
                    <a:pt x="526694" y="676046"/>
                  </a:lnTo>
                  <a:lnTo>
                    <a:pt x="565036" y="650339"/>
                  </a:lnTo>
                  <a:lnTo>
                    <a:pt x="601403" y="622221"/>
                  </a:lnTo>
                  <a:lnTo>
                    <a:pt x="635694" y="591823"/>
                  </a:lnTo>
                  <a:lnTo>
                    <a:pt x="667812" y="559274"/>
                  </a:lnTo>
                  <a:lnTo>
                    <a:pt x="697659" y="524707"/>
                  </a:lnTo>
                  <a:lnTo>
                    <a:pt x="725135" y="488252"/>
                  </a:lnTo>
                  <a:lnTo>
                    <a:pt x="750143" y="450039"/>
                  </a:lnTo>
                  <a:lnTo>
                    <a:pt x="772583" y="410199"/>
                  </a:lnTo>
                  <a:lnTo>
                    <a:pt x="792358" y="368863"/>
                  </a:lnTo>
                  <a:lnTo>
                    <a:pt x="809369" y="326162"/>
                  </a:lnTo>
                  <a:lnTo>
                    <a:pt x="823517" y="282226"/>
                  </a:lnTo>
                  <a:lnTo>
                    <a:pt x="834703" y="237185"/>
                  </a:lnTo>
                  <a:lnTo>
                    <a:pt x="842830" y="191172"/>
                  </a:lnTo>
                  <a:lnTo>
                    <a:pt x="847799" y="144316"/>
                  </a:lnTo>
                  <a:lnTo>
                    <a:pt x="849511" y="96748"/>
                  </a:lnTo>
                  <a:lnTo>
                    <a:pt x="847868" y="48599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B4C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7">
              <a:extLst>
                <a:ext uri="{FF2B5EF4-FFF2-40B4-BE49-F238E27FC236}">
                  <a16:creationId xmlns:a16="http://schemas.microsoft.com/office/drawing/2014/main" id="{CD63FDAF-F186-4DA1-AA5A-65B4C2742AD6}"/>
                </a:ext>
              </a:extLst>
            </p:cNvPr>
            <p:cNvSpPr/>
            <p:nvPr/>
          </p:nvSpPr>
          <p:spPr>
            <a:xfrm>
              <a:off x="4419163" y="3376335"/>
              <a:ext cx="1006545" cy="994177"/>
            </a:xfrm>
            <a:custGeom>
              <a:avLst/>
              <a:gdLst/>
              <a:ahLst/>
              <a:cxnLst/>
              <a:rect l="l" t="t" r="r" b="b"/>
              <a:pathLst>
                <a:path w="671829" h="663575">
                  <a:moveTo>
                    <a:pt x="671385" y="0"/>
                  </a:moveTo>
                  <a:lnTo>
                    <a:pt x="0" y="130479"/>
                  </a:lnTo>
                  <a:lnTo>
                    <a:pt x="11334" y="179731"/>
                  </a:lnTo>
                  <a:lnTo>
                    <a:pt x="25813" y="227322"/>
                  </a:lnTo>
                  <a:lnTo>
                    <a:pt x="43344" y="273153"/>
                  </a:lnTo>
                  <a:lnTo>
                    <a:pt x="63831" y="317125"/>
                  </a:lnTo>
                  <a:lnTo>
                    <a:pt x="87181" y="359137"/>
                  </a:lnTo>
                  <a:lnTo>
                    <a:pt x="113298" y="399091"/>
                  </a:lnTo>
                  <a:lnTo>
                    <a:pt x="142088" y="436886"/>
                  </a:lnTo>
                  <a:lnTo>
                    <a:pt x="173458" y="472424"/>
                  </a:lnTo>
                  <a:lnTo>
                    <a:pt x="207311" y="505604"/>
                  </a:lnTo>
                  <a:lnTo>
                    <a:pt x="243555" y="536328"/>
                  </a:lnTo>
                  <a:lnTo>
                    <a:pt x="282094" y="564496"/>
                  </a:lnTo>
                  <a:lnTo>
                    <a:pt x="322834" y="590008"/>
                  </a:lnTo>
                  <a:lnTo>
                    <a:pt x="365681" y="612765"/>
                  </a:lnTo>
                  <a:lnTo>
                    <a:pt x="410540" y="632668"/>
                  </a:lnTo>
                  <a:lnTo>
                    <a:pt x="457317" y="649616"/>
                  </a:lnTo>
                  <a:lnTo>
                    <a:pt x="505917" y="663511"/>
                  </a:lnTo>
                  <a:lnTo>
                    <a:pt x="671385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8">
              <a:extLst>
                <a:ext uri="{FF2B5EF4-FFF2-40B4-BE49-F238E27FC236}">
                  <a16:creationId xmlns:a16="http://schemas.microsoft.com/office/drawing/2014/main" id="{81529A9A-86C2-4C68-9CFD-6D5F6887BC12}"/>
                </a:ext>
              </a:extLst>
            </p:cNvPr>
            <p:cNvSpPr/>
            <p:nvPr/>
          </p:nvSpPr>
          <p:spPr>
            <a:xfrm>
              <a:off x="4400326" y="3376335"/>
              <a:ext cx="1025573" cy="195981"/>
            </a:xfrm>
            <a:custGeom>
              <a:avLst/>
              <a:gdLst/>
              <a:ahLst/>
              <a:cxnLst/>
              <a:rect l="l" t="t" r="r" b="b"/>
              <a:pathLst>
                <a:path w="684529" h="130809">
                  <a:moveTo>
                    <a:pt x="683958" y="0"/>
                  </a:moveTo>
                  <a:lnTo>
                    <a:pt x="0" y="0"/>
                  </a:lnTo>
                  <a:lnTo>
                    <a:pt x="748" y="33248"/>
                  </a:lnTo>
                  <a:lnTo>
                    <a:pt x="3043" y="65549"/>
                  </a:lnTo>
                  <a:lnTo>
                    <a:pt x="6959" y="97696"/>
                  </a:lnTo>
                  <a:lnTo>
                    <a:pt x="12573" y="130479"/>
                  </a:lnTo>
                  <a:lnTo>
                    <a:pt x="683958" y="0"/>
                  </a:lnTo>
                  <a:close/>
                </a:path>
              </a:pathLst>
            </a:custGeom>
            <a:solidFill>
              <a:srgbClr val="FDC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9">
              <a:extLst>
                <a:ext uri="{FF2B5EF4-FFF2-40B4-BE49-F238E27FC236}">
                  <a16:creationId xmlns:a16="http://schemas.microsoft.com/office/drawing/2014/main" id="{F4387168-68DC-4B00-8FF8-FFE961148CD8}"/>
                </a:ext>
              </a:extLst>
            </p:cNvPr>
            <p:cNvSpPr/>
            <p:nvPr/>
          </p:nvSpPr>
          <p:spPr>
            <a:xfrm>
              <a:off x="4400326" y="3128503"/>
              <a:ext cx="1025573" cy="248306"/>
            </a:xfrm>
            <a:custGeom>
              <a:avLst/>
              <a:gdLst/>
              <a:ahLst/>
              <a:cxnLst/>
              <a:rect l="l" t="t" r="r" b="b"/>
              <a:pathLst>
                <a:path w="684529" h="165734">
                  <a:moveTo>
                    <a:pt x="20320" y="0"/>
                  </a:moveTo>
                  <a:lnTo>
                    <a:pt x="10978" y="42080"/>
                  </a:lnTo>
                  <a:lnTo>
                    <a:pt x="4678" y="82032"/>
                  </a:lnTo>
                  <a:lnTo>
                    <a:pt x="1119" y="122322"/>
                  </a:lnTo>
                  <a:lnTo>
                    <a:pt x="0" y="165417"/>
                  </a:lnTo>
                  <a:lnTo>
                    <a:pt x="683958" y="165417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30">
              <a:extLst>
                <a:ext uri="{FF2B5EF4-FFF2-40B4-BE49-F238E27FC236}">
                  <a16:creationId xmlns:a16="http://schemas.microsoft.com/office/drawing/2014/main" id="{F9118CA0-EE60-484E-957E-A239625560BE}"/>
                </a:ext>
              </a:extLst>
            </p:cNvPr>
            <p:cNvSpPr/>
            <p:nvPr/>
          </p:nvSpPr>
          <p:spPr>
            <a:xfrm>
              <a:off x="4430770" y="2731594"/>
              <a:ext cx="995129" cy="645026"/>
            </a:xfrm>
            <a:custGeom>
              <a:avLst/>
              <a:gdLst/>
              <a:ahLst/>
              <a:cxnLst/>
              <a:rect l="l" t="t" r="r" b="b"/>
              <a:pathLst>
                <a:path w="664210" h="430529">
                  <a:moveTo>
                    <a:pt x="132105" y="0"/>
                  </a:moveTo>
                  <a:lnTo>
                    <a:pt x="100985" y="41033"/>
                  </a:lnTo>
                  <a:lnTo>
                    <a:pt x="73960" y="82407"/>
                  </a:lnTo>
                  <a:lnTo>
                    <a:pt x="50688" y="124802"/>
                  </a:lnTo>
                  <a:lnTo>
                    <a:pt x="30831" y="168899"/>
                  </a:lnTo>
                  <a:lnTo>
                    <a:pt x="14048" y="215379"/>
                  </a:lnTo>
                  <a:lnTo>
                    <a:pt x="0" y="264922"/>
                  </a:lnTo>
                  <a:lnTo>
                    <a:pt x="663638" y="430339"/>
                  </a:lnTo>
                  <a:lnTo>
                    <a:pt x="132105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31">
              <a:extLst>
                <a:ext uri="{FF2B5EF4-FFF2-40B4-BE49-F238E27FC236}">
                  <a16:creationId xmlns:a16="http://schemas.microsoft.com/office/drawing/2014/main" id="{9BF9C5E9-AEBA-4814-8D56-B9ADB3930220}"/>
                </a:ext>
              </a:extLst>
            </p:cNvPr>
            <p:cNvSpPr/>
            <p:nvPr/>
          </p:nvSpPr>
          <p:spPr>
            <a:xfrm>
              <a:off x="4675614" y="2517118"/>
              <a:ext cx="749676" cy="860035"/>
            </a:xfrm>
            <a:custGeom>
              <a:avLst/>
              <a:gdLst/>
              <a:ahLst/>
              <a:cxnLst/>
              <a:rect l="l" t="t" r="r" b="b"/>
              <a:pathLst>
                <a:path w="500379" h="574040">
                  <a:moveTo>
                    <a:pt x="127698" y="0"/>
                  </a:moveTo>
                  <a:lnTo>
                    <a:pt x="92159" y="24407"/>
                  </a:lnTo>
                  <a:lnTo>
                    <a:pt x="60301" y="49333"/>
                  </a:lnTo>
                  <a:lnTo>
                    <a:pt x="30216" y="76373"/>
                  </a:lnTo>
                  <a:lnTo>
                    <a:pt x="0" y="107124"/>
                  </a:lnTo>
                  <a:lnTo>
                    <a:pt x="500214" y="573493"/>
                  </a:lnTo>
                  <a:lnTo>
                    <a:pt x="127698" y="0"/>
                  </a:lnTo>
                  <a:close/>
                </a:path>
              </a:pathLst>
            </a:custGeom>
            <a:solidFill>
              <a:srgbClr val="F9A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32">
              <a:extLst>
                <a:ext uri="{FF2B5EF4-FFF2-40B4-BE49-F238E27FC236}">
                  <a16:creationId xmlns:a16="http://schemas.microsoft.com/office/drawing/2014/main" id="{121BF7E3-93C7-4145-B1BA-6D3F439FBC07}"/>
                </a:ext>
              </a:extLst>
            </p:cNvPr>
            <p:cNvSpPr/>
            <p:nvPr/>
          </p:nvSpPr>
          <p:spPr>
            <a:xfrm>
              <a:off x="4866933" y="2455507"/>
              <a:ext cx="558452" cy="920922"/>
            </a:xfrm>
            <a:custGeom>
              <a:avLst/>
              <a:gdLst/>
              <a:ahLst/>
              <a:cxnLst/>
              <a:rect l="l" t="t" r="r" b="b"/>
              <a:pathLst>
                <a:path w="372745" h="614679">
                  <a:moveTo>
                    <a:pt x="72694" y="0"/>
                  </a:moveTo>
                  <a:lnTo>
                    <a:pt x="53440" y="9699"/>
                  </a:lnTo>
                  <a:lnTo>
                    <a:pt x="35666" y="19356"/>
                  </a:lnTo>
                  <a:lnTo>
                    <a:pt x="18232" y="29616"/>
                  </a:lnTo>
                  <a:lnTo>
                    <a:pt x="0" y="41122"/>
                  </a:lnTo>
                  <a:lnTo>
                    <a:pt x="372516" y="614616"/>
                  </a:lnTo>
                  <a:lnTo>
                    <a:pt x="72694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33">
              <a:extLst>
                <a:ext uri="{FF2B5EF4-FFF2-40B4-BE49-F238E27FC236}">
                  <a16:creationId xmlns:a16="http://schemas.microsoft.com/office/drawing/2014/main" id="{E2709E2F-8EF9-4575-8CC7-F58BF39BEC95}"/>
                </a:ext>
              </a:extLst>
            </p:cNvPr>
            <p:cNvSpPr/>
            <p:nvPr/>
          </p:nvSpPr>
          <p:spPr>
            <a:xfrm>
              <a:off x="4975846" y="2370665"/>
              <a:ext cx="449996" cy="1006545"/>
            </a:xfrm>
            <a:custGeom>
              <a:avLst/>
              <a:gdLst/>
              <a:ahLst/>
              <a:cxnLst/>
              <a:rect l="l" t="t" r="r" b="b"/>
              <a:pathLst>
                <a:path w="300354" h="671829">
                  <a:moveTo>
                    <a:pt x="169316" y="0"/>
                  </a:moveTo>
                  <a:lnTo>
                    <a:pt x="125472" y="9984"/>
                  </a:lnTo>
                  <a:lnTo>
                    <a:pt x="82781" y="22704"/>
                  </a:lnTo>
                  <a:lnTo>
                    <a:pt x="41028" y="38229"/>
                  </a:lnTo>
                  <a:lnTo>
                    <a:pt x="0" y="56629"/>
                  </a:lnTo>
                  <a:lnTo>
                    <a:pt x="299821" y="671245"/>
                  </a:lnTo>
                  <a:lnTo>
                    <a:pt x="169316" y="0"/>
                  </a:lnTo>
                  <a:close/>
                </a:path>
              </a:pathLst>
            </a:custGeom>
            <a:solidFill>
              <a:srgbClr val="9FD9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34">
              <a:extLst>
                <a:ext uri="{FF2B5EF4-FFF2-40B4-BE49-F238E27FC236}">
                  <a16:creationId xmlns:a16="http://schemas.microsoft.com/office/drawing/2014/main" id="{E196FE12-739A-420E-82C5-8BA2B27BB623}"/>
                </a:ext>
              </a:extLst>
            </p:cNvPr>
            <p:cNvSpPr/>
            <p:nvPr/>
          </p:nvSpPr>
          <p:spPr>
            <a:xfrm>
              <a:off x="5229519" y="2351828"/>
              <a:ext cx="195981" cy="1024621"/>
            </a:xfrm>
            <a:custGeom>
              <a:avLst/>
              <a:gdLst/>
              <a:ahLst/>
              <a:cxnLst/>
              <a:rect l="l" t="t" r="r" b="b"/>
              <a:pathLst>
                <a:path w="130810" h="683895">
                  <a:moveTo>
                    <a:pt x="130505" y="0"/>
                  </a:moveTo>
                  <a:lnTo>
                    <a:pt x="97249" y="746"/>
                  </a:lnTo>
                  <a:lnTo>
                    <a:pt x="64943" y="3038"/>
                  </a:lnTo>
                  <a:lnTo>
                    <a:pt x="32791" y="6954"/>
                  </a:lnTo>
                  <a:lnTo>
                    <a:pt x="0" y="12572"/>
                  </a:lnTo>
                  <a:lnTo>
                    <a:pt x="130505" y="683818"/>
                  </a:lnTo>
                  <a:lnTo>
                    <a:pt x="130505" y="0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35">
              <a:extLst>
                <a:ext uri="{FF2B5EF4-FFF2-40B4-BE49-F238E27FC236}">
                  <a16:creationId xmlns:a16="http://schemas.microsoft.com/office/drawing/2014/main" id="{1059146F-F646-40AA-94F2-E6A88F50C477}"/>
                </a:ext>
              </a:extLst>
            </p:cNvPr>
            <p:cNvSpPr/>
            <p:nvPr/>
          </p:nvSpPr>
          <p:spPr>
            <a:xfrm>
              <a:off x="4912724" y="2864208"/>
              <a:ext cx="1025573" cy="1025572"/>
            </a:xfrm>
            <a:custGeom>
              <a:avLst/>
              <a:gdLst/>
              <a:ahLst/>
              <a:cxnLst/>
              <a:rect l="l" t="t" r="r" b="b"/>
              <a:pathLst>
                <a:path w="684529" h="684529">
                  <a:moveTo>
                    <a:pt x="341998" y="0"/>
                  </a:moveTo>
                  <a:lnTo>
                    <a:pt x="295589" y="3122"/>
                  </a:lnTo>
                  <a:lnTo>
                    <a:pt x="251079" y="12216"/>
                  </a:lnTo>
                  <a:lnTo>
                    <a:pt x="208874" y="26876"/>
                  </a:lnTo>
                  <a:lnTo>
                    <a:pt x="169382" y="46694"/>
                  </a:lnTo>
                  <a:lnTo>
                    <a:pt x="133010" y="71261"/>
                  </a:lnTo>
                  <a:lnTo>
                    <a:pt x="100166" y="100171"/>
                  </a:lnTo>
                  <a:lnTo>
                    <a:pt x="71257" y="133015"/>
                  </a:lnTo>
                  <a:lnTo>
                    <a:pt x="46691" y="169387"/>
                  </a:lnTo>
                  <a:lnTo>
                    <a:pt x="26874" y="208879"/>
                  </a:lnTo>
                  <a:lnTo>
                    <a:pt x="12216" y="251083"/>
                  </a:lnTo>
                  <a:lnTo>
                    <a:pt x="3121" y="295592"/>
                  </a:lnTo>
                  <a:lnTo>
                    <a:pt x="0" y="341998"/>
                  </a:lnTo>
                  <a:lnTo>
                    <a:pt x="3121" y="388407"/>
                  </a:lnTo>
                  <a:lnTo>
                    <a:pt x="12216" y="432918"/>
                  </a:lnTo>
                  <a:lnTo>
                    <a:pt x="26874" y="475124"/>
                  </a:lnTo>
                  <a:lnTo>
                    <a:pt x="46691" y="514617"/>
                  </a:lnTo>
                  <a:lnTo>
                    <a:pt x="71257" y="550990"/>
                  </a:lnTo>
                  <a:lnTo>
                    <a:pt x="100166" y="583836"/>
                  </a:lnTo>
                  <a:lnTo>
                    <a:pt x="133010" y="612746"/>
                  </a:lnTo>
                  <a:lnTo>
                    <a:pt x="169382" y="637314"/>
                  </a:lnTo>
                  <a:lnTo>
                    <a:pt x="208874" y="657132"/>
                  </a:lnTo>
                  <a:lnTo>
                    <a:pt x="251079" y="671792"/>
                  </a:lnTo>
                  <a:lnTo>
                    <a:pt x="295589" y="680887"/>
                  </a:lnTo>
                  <a:lnTo>
                    <a:pt x="341998" y="684009"/>
                  </a:lnTo>
                  <a:lnTo>
                    <a:pt x="388404" y="680887"/>
                  </a:lnTo>
                  <a:lnTo>
                    <a:pt x="432912" y="671792"/>
                  </a:lnTo>
                  <a:lnTo>
                    <a:pt x="475116" y="657132"/>
                  </a:lnTo>
                  <a:lnTo>
                    <a:pt x="514608" y="637314"/>
                  </a:lnTo>
                  <a:lnTo>
                    <a:pt x="550980" y="612746"/>
                  </a:lnTo>
                  <a:lnTo>
                    <a:pt x="583825" y="583836"/>
                  </a:lnTo>
                  <a:lnTo>
                    <a:pt x="612735" y="550990"/>
                  </a:lnTo>
                  <a:lnTo>
                    <a:pt x="637302" y="514617"/>
                  </a:lnTo>
                  <a:lnTo>
                    <a:pt x="657119" y="475124"/>
                  </a:lnTo>
                  <a:lnTo>
                    <a:pt x="671779" y="432918"/>
                  </a:lnTo>
                  <a:lnTo>
                    <a:pt x="680874" y="388407"/>
                  </a:lnTo>
                  <a:lnTo>
                    <a:pt x="683996" y="341998"/>
                  </a:lnTo>
                  <a:lnTo>
                    <a:pt x="680874" y="295592"/>
                  </a:lnTo>
                  <a:lnTo>
                    <a:pt x="671779" y="251083"/>
                  </a:lnTo>
                  <a:lnTo>
                    <a:pt x="657119" y="208879"/>
                  </a:lnTo>
                  <a:lnTo>
                    <a:pt x="637302" y="169387"/>
                  </a:lnTo>
                  <a:lnTo>
                    <a:pt x="612735" y="133015"/>
                  </a:lnTo>
                  <a:lnTo>
                    <a:pt x="583825" y="100171"/>
                  </a:lnTo>
                  <a:lnTo>
                    <a:pt x="550980" y="71261"/>
                  </a:lnTo>
                  <a:lnTo>
                    <a:pt x="514608" y="46694"/>
                  </a:lnTo>
                  <a:lnTo>
                    <a:pt x="475116" y="26876"/>
                  </a:lnTo>
                  <a:lnTo>
                    <a:pt x="432912" y="12216"/>
                  </a:lnTo>
                  <a:lnTo>
                    <a:pt x="388404" y="3122"/>
                  </a:lnTo>
                  <a:lnTo>
                    <a:pt x="341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21">
              <a:extLst>
                <a:ext uri="{FF2B5EF4-FFF2-40B4-BE49-F238E27FC236}">
                  <a16:creationId xmlns:a16="http://schemas.microsoft.com/office/drawing/2014/main" id="{8ABD6A66-43C9-4E76-9FA3-29573404A7A9}"/>
                </a:ext>
              </a:extLst>
            </p:cNvPr>
            <p:cNvSpPr txBox="1"/>
            <p:nvPr/>
          </p:nvSpPr>
          <p:spPr>
            <a:xfrm>
              <a:off x="4476413" y="2589667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1</a:t>
              </a:r>
              <a:r>
                <a:rPr dirty="0"/>
                <a:t>%</a:t>
              </a:r>
            </a:p>
          </p:txBody>
        </p:sp>
        <p:sp>
          <p:nvSpPr>
            <p:cNvPr id="304" name="object 21">
              <a:extLst>
                <a:ext uri="{FF2B5EF4-FFF2-40B4-BE49-F238E27FC236}">
                  <a16:creationId xmlns:a16="http://schemas.microsoft.com/office/drawing/2014/main" id="{7DDBC255-D8E7-4692-AE61-959A220AD876}"/>
                </a:ext>
              </a:extLst>
            </p:cNvPr>
            <p:cNvSpPr txBox="1"/>
            <p:nvPr/>
          </p:nvSpPr>
          <p:spPr>
            <a:xfrm>
              <a:off x="4331286" y="2822801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7%</a:t>
              </a:r>
            </a:p>
          </p:txBody>
        </p:sp>
        <p:sp>
          <p:nvSpPr>
            <p:cNvPr id="305" name="object 23">
              <a:extLst>
                <a:ext uri="{FF2B5EF4-FFF2-40B4-BE49-F238E27FC236}">
                  <a16:creationId xmlns:a16="http://schemas.microsoft.com/office/drawing/2014/main" id="{23A909BE-8767-47ED-9882-03675DFA28E9}"/>
                </a:ext>
              </a:extLst>
            </p:cNvPr>
            <p:cNvSpPr txBox="1"/>
            <p:nvPr/>
          </p:nvSpPr>
          <p:spPr>
            <a:xfrm>
              <a:off x="5255423" y="2195014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3</a:t>
              </a:r>
              <a:r>
                <a:rPr dirty="0"/>
                <a:t>%</a:t>
              </a:r>
            </a:p>
          </p:txBody>
        </p:sp>
        <p:sp>
          <p:nvSpPr>
            <p:cNvPr id="308" name="object 47">
              <a:extLst>
                <a:ext uri="{FF2B5EF4-FFF2-40B4-BE49-F238E27FC236}">
                  <a16:creationId xmlns:a16="http://schemas.microsoft.com/office/drawing/2014/main" id="{D8740E7B-4A9C-41A6-AD7D-26A183C446B0}"/>
                </a:ext>
              </a:extLst>
            </p:cNvPr>
            <p:cNvSpPr txBox="1"/>
            <p:nvPr/>
          </p:nvSpPr>
          <p:spPr>
            <a:xfrm>
              <a:off x="8150421" y="2157792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309" name="object 20">
              <a:extLst>
                <a:ext uri="{FF2B5EF4-FFF2-40B4-BE49-F238E27FC236}">
                  <a16:creationId xmlns:a16="http://schemas.microsoft.com/office/drawing/2014/main" id="{34B86C23-921E-43EA-8426-D8403B20B6CE}"/>
                </a:ext>
              </a:extLst>
            </p:cNvPr>
            <p:cNvSpPr txBox="1"/>
            <p:nvPr/>
          </p:nvSpPr>
          <p:spPr>
            <a:xfrm>
              <a:off x="4226748" y="3406678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3</a:t>
              </a:r>
              <a:r>
                <a:rPr dirty="0"/>
                <a:t>%</a:t>
              </a:r>
            </a:p>
          </p:txBody>
        </p:sp>
        <p:sp>
          <p:nvSpPr>
            <p:cNvPr id="310" name="object 43">
              <a:extLst>
                <a:ext uri="{FF2B5EF4-FFF2-40B4-BE49-F238E27FC236}">
                  <a16:creationId xmlns:a16="http://schemas.microsoft.com/office/drawing/2014/main" id="{7DAD61E2-11A2-4F85-AC91-567AC477BCE3}"/>
                </a:ext>
              </a:extLst>
            </p:cNvPr>
            <p:cNvSpPr txBox="1"/>
            <p:nvPr/>
          </p:nvSpPr>
          <p:spPr>
            <a:xfrm>
              <a:off x="7327766" y="2782490"/>
              <a:ext cx="20554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5</a:t>
              </a:r>
              <a:r>
                <a:rPr dirty="0"/>
                <a:t>%</a:t>
              </a:r>
            </a:p>
          </p:txBody>
        </p:sp>
        <p:sp>
          <p:nvSpPr>
            <p:cNvPr id="311" name="object 44">
              <a:extLst>
                <a:ext uri="{FF2B5EF4-FFF2-40B4-BE49-F238E27FC236}">
                  <a16:creationId xmlns:a16="http://schemas.microsoft.com/office/drawing/2014/main" id="{19F3018F-D05D-4E0F-98EA-9103EB8101C8}"/>
                </a:ext>
              </a:extLst>
            </p:cNvPr>
            <p:cNvSpPr txBox="1"/>
            <p:nvPr/>
          </p:nvSpPr>
          <p:spPr>
            <a:xfrm>
              <a:off x="7729374" y="2364420"/>
              <a:ext cx="20554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21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CC777D-8129-4AAD-A14A-E8CEDF9520CA}"/>
              </a:ext>
            </a:extLst>
          </p:cNvPr>
          <p:cNvGrpSpPr/>
          <p:nvPr/>
        </p:nvGrpSpPr>
        <p:grpSpPr>
          <a:xfrm>
            <a:off x="0" y="72000"/>
            <a:ext cx="9907200" cy="6428055"/>
            <a:chOff x="0" y="72000"/>
            <a:chExt cx="9907200" cy="6428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72000"/>
              <a:ext cx="99072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Countries with laws and policies requiring parental consent</a:t>
              </a:r>
            </a:p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for adolescents to access sexual and reproductive health</a:t>
              </a:r>
            </a:p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services, eastern and southern Africa, 2018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2017 and 2018 National Commitments and Policy Instrument.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BC6499-6E72-40D9-A108-9870612CD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000" y="1800000"/>
              <a:ext cx="5400000" cy="3340087"/>
            </a:xfrm>
            <a:prstGeom prst="rect">
              <a:avLst/>
            </a:prstGeom>
          </p:spPr>
        </p:pic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324E53D-B2CD-449C-B7A2-9161A63E96A0}"/>
                </a:ext>
              </a:extLst>
            </p:cNvPr>
            <p:cNvSpPr/>
            <p:nvPr/>
          </p:nvSpPr>
          <p:spPr>
            <a:xfrm>
              <a:off x="6264000" y="4327694"/>
              <a:ext cx="1344920" cy="123111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12700" lvl="0" defTabSz="914400">
                <a:spcBef>
                  <a:spcPts val="100"/>
                </a:spcBef>
                <a:tabLst>
                  <a:tab pos="709295" algn="l"/>
                  <a:tab pos="1808480" algn="l"/>
                </a:tabLst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No parental consent required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05F761B0-5916-4C18-9ACF-FB01C345C2B4}"/>
                </a:ext>
              </a:extLst>
            </p:cNvPr>
            <p:cNvSpPr/>
            <p:nvPr/>
          </p:nvSpPr>
          <p:spPr>
            <a:xfrm>
              <a:off x="6264000" y="4975694"/>
              <a:ext cx="1708801" cy="123111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12700" lvl="0" defTabSz="914400">
                <a:spcBef>
                  <a:spcPts val="100"/>
                </a:spcBef>
                <a:tabLst>
                  <a:tab pos="709295" algn="l"/>
                  <a:tab pos="1808480" algn="l"/>
                </a:tabLst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Yes, for adolescents younger than 18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A6F18C94-6C9C-466F-88DF-48D958340736}"/>
                </a:ext>
              </a:extLst>
            </p:cNvPr>
            <p:cNvSpPr/>
            <p:nvPr/>
          </p:nvSpPr>
          <p:spPr>
            <a:xfrm>
              <a:off x="6264000" y="5191694"/>
              <a:ext cx="815929" cy="123111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12700" lvl="0" defTabSz="914400">
                <a:spcBef>
                  <a:spcPts val="100"/>
                </a:spcBef>
                <a:tabLst>
                  <a:tab pos="709295" algn="l"/>
                  <a:tab pos="1808480" algn="l"/>
                </a:tabLst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Data not available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F88BDD7-1BAF-45C8-AAB5-63572FBAA0E5}"/>
                </a:ext>
              </a:extLst>
            </p:cNvPr>
            <p:cNvSpPr/>
            <p:nvPr/>
          </p:nvSpPr>
          <p:spPr>
            <a:xfrm>
              <a:off x="6264000" y="4759694"/>
              <a:ext cx="1708801" cy="123111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12700" lvl="0" defTabSz="914400">
                <a:spcBef>
                  <a:spcPts val="100"/>
                </a:spcBef>
                <a:tabLst>
                  <a:tab pos="709295" algn="l"/>
                  <a:tab pos="1808480" algn="l"/>
                </a:tabLst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Yes, for adolescents younger than 16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9CFE572-0F66-45A2-9F32-E1C9B46B4753}"/>
                </a:ext>
              </a:extLst>
            </p:cNvPr>
            <p:cNvGrpSpPr/>
            <p:nvPr/>
          </p:nvGrpSpPr>
          <p:grpSpPr>
            <a:xfrm>
              <a:off x="6130800" y="4345200"/>
              <a:ext cx="90000" cy="954000"/>
              <a:chOff x="6120000" y="4338000"/>
              <a:chExt cx="90000" cy="954000"/>
            </a:xfrm>
          </p:grpSpPr>
          <p:sp>
            <p:nvSpPr>
              <p:cNvPr id="153" name="object 9">
                <a:extLst>
                  <a:ext uri="{FF2B5EF4-FFF2-40B4-BE49-F238E27FC236}">
                    <a16:creationId xmlns:a16="http://schemas.microsoft.com/office/drawing/2014/main" id="{03DFA9B0-5C83-4203-AB57-1BA46EE2761C}"/>
                  </a:ext>
                </a:extLst>
              </p:cNvPr>
              <p:cNvSpPr/>
              <p:nvPr/>
            </p:nvSpPr>
            <p:spPr>
              <a:xfrm>
                <a:off x="6120000" y="43380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8BAFBE"/>
              </a:solidFill>
              <a:ln w="3175">
                <a:solidFill>
                  <a:srgbClr val="998A8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" name="object 11">
                <a:extLst>
                  <a:ext uri="{FF2B5EF4-FFF2-40B4-BE49-F238E27FC236}">
                    <a16:creationId xmlns:a16="http://schemas.microsoft.com/office/drawing/2014/main" id="{349699A9-21C4-47A8-B3C2-A2667E2D9BAB}"/>
                  </a:ext>
                </a:extLst>
              </p:cNvPr>
              <p:cNvSpPr/>
              <p:nvPr/>
            </p:nvSpPr>
            <p:spPr>
              <a:xfrm>
                <a:off x="6120000" y="49860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08C21"/>
              </a:solidFill>
              <a:ln w="3175">
                <a:solidFill>
                  <a:srgbClr val="998A8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" name="object 14">
                <a:extLst>
                  <a:ext uri="{FF2B5EF4-FFF2-40B4-BE49-F238E27FC236}">
                    <a16:creationId xmlns:a16="http://schemas.microsoft.com/office/drawing/2014/main" id="{15DB0B34-FD95-4050-A1E4-60F858D8E9E5}"/>
                  </a:ext>
                </a:extLst>
              </p:cNvPr>
              <p:cNvSpPr/>
              <p:nvPr/>
            </p:nvSpPr>
            <p:spPr>
              <a:xfrm>
                <a:off x="6120000" y="52020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B6AEA7"/>
              </a:solidFill>
              <a:ln w="3175">
                <a:solidFill>
                  <a:srgbClr val="998A8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" name="object 9">
                <a:extLst>
                  <a:ext uri="{FF2B5EF4-FFF2-40B4-BE49-F238E27FC236}">
                    <a16:creationId xmlns:a16="http://schemas.microsoft.com/office/drawing/2014/main" id="{FBCFD86E-8C5D-493A-8E46-98780693D2A4}"/>
                  </a:ext>
                </a:extLst>
              </p:cNvPr>
              <p:cNvSpPr/>
              <p:nvPr/>
            </p:nvSpPr>
            <p:spPr>
              <a:xfrm>
                <a:off x="6120000" y="47700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5AF69"/>
              </a:solidFill>
              <a:ln w="3175">
                <a:solidFill>
                  <a:srgbClr val="998A8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" name="object 10">
                <a:extLst>
                  <a:ext uri="{FF2B5EF4-FFF2-40B4-BE49-F238E27FC236}">
                    <a16:creationId xmlns:a16="http://schemas.microsoft.com/office/drawing/2014/main" id="{77A25990-3745-4086-B8CE-9665248CF31F}"/>
                  </a:ext>
                </a:extLst>
              </p:cNvPr>
              <p:cNvSpPr/>
              <p:nvPr/>
            </p:nvSpPr>
            <p:spPr>
              <a:xfrm>
                <a:off x="6120000" y="45540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BD5AD"/>
              </a:solidFill>
              <a:ln w="3175">
                <a:solidFill>
                  <a:srgbClr val="998A8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3AD370F2-B074-4BDD-A839-AC2C7A37D745}"/>
                </a:ext>
              </a:extLst>
            </p:cNvPr>
            <p:cNvSpPr/>
            <p:nvPr/>
          </p:nvSpPr>
          <p:spPr>
            <a:xfrm>
              <a:off x="6264000" y="4543694"/>
              <a:ext cx="1708801" cy="123111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12700" lvl="0" defTabSz="914400">
                <a:spcBef>
                  <a:spcPts val="100"/>
                </a:spcBef>
                <a:tabLst>
                  <a:tab pos="709295" algn="l"/>
                  <a:tab pos="1808480" algn="l"/>
                </a:tabLst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Yes, for adolescents younger than 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985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A3265E5-36F6-4988-BA56-B4791F47CCAF}"/>
              </a:ext>
            </a:extLst>
          </p:cNvPr>
          <p:cNvGrpSpPr/>
          <p:nvPr/>
        </p:nvGrpSpPr>
        <p:grpSpPr>
          <a:xfrm>
            <a:off x="0" y="360000"/>
            <a:ext cx="9907200" cy="6230055"/>
            <a:chOff x="0" y="360000"/>
            <a:chExt cx="9907200" cy="623005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76E3F1E-E2E3-4598-A158-8B15DF933431}"/>
                </a:ext>
              </a:extLst>
            </p:cNvPr>
            <p:cNvGrpSpPr/>
            <p:nvPr/>
          </p:nvGrpSpPr>
          <p:grpSpPr>
            <a:xfrm>
              <a:off x="0" y="360000"/>
              <a:ext cx="9907200" cy="6230055"/>
              <a:chOff x="0" y="360000"/>
              <a:chExt cx="9907200" cy="623005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662DA-A0ED-481B-9B56-0233B07979E3}"/>
                  </a:ext>
                </a:extLst>
              </p:cNvPr>
              <p:cNvSpPr txBox="1"/>
              <p:nvPr/>
            </p:nvSpPr>
            <p:spPr>
              <a:xfrm>
                <a:off x="0" y="360000"/>
                <a:ext cx="990720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2400" b="1"/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Laws and policies scorecard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385AD540-3E26-4B32-850A-DCFD70D99D40}"/>
                  </a:ext>
                </a:extLst>
              </p:cNvPr>
              <p:cNvSpPr/>
              <p:nvPr/>
            </p:nvSpPr>
            <p:spPr>
              <a:xfrm>
                <a:off x="0" y="6390000"/>
                <a:ext cx="9907200" cy="200055"/>
              </a:xfrm>
              <a:prstGeom prst="rect">
                <a:avLst/>
              </a:prstGeom>
            </p:spPr>
            <p:txBody>
              <a:bodyPr lIns="108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National Commitment and Policy Instrument, 2017 and 2018; supplemented by additional sources where noted.</a:t>
                </a:r>
              </a:p>
            </p:txBody>
          </p:sp>
          <p:sp>
            <p:nvSpPr>
              <p:cNvPr id="345" name="bk object 17">
                <a:extLst>
                  <a:ext uri="{FF2B5EF4-FFF2-40B4-BE49-F238E27FC236}">
                    <a16:creationId xmlns:a16="http://schemas.microsoft.com/office/drawing/2014/main" id="{06B8F844-79CA-4F1E-82D0-2882EFFB7132}"/>
                  </a:ext>
                </a:extLst>
              </p:cNvPr>
              <p:cNvSpPr/>
              <p:nvPr/>
            </p:nvSpPr>
            <p:spPr>
              <a:xfrm>
                <a:off x="7866000" y="1440000"/>
                <a:ext cx="831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wrap="square" lIns="36000" tIns="36000" rIns="72000" bIns="3600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Laws or policies restricting the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entry, stay and residence of people living with HIV</a:t>
                </a: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2" name="bk object 17">
                <a:extLst>
                  <a:ext uri="{FF2B5EF4-FFF2-40B4-BE49-F238E27FC236}">
                    <a16:creationId xmlns:a16="http://schemas.microsoft.com/office/drawing/2014/main" id="{D72C54C6-57F2-45D3-B789-1C9EB9D39AB8}"/>
                  </a:ext>
                </a:extLst>
              </p:cNvPr>
              <p:cNvSpPr/>
              <p:nvPr/>
            </p:nvSpPr>
            <p:spPr>
              <a:xfrm>
                <a:off x="8712000" y="1440000"/>
                <a:ext cx="8640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wrap="square" lIns="36000" tIns="36000" rIns="108000" bIns="3600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Mandatory HIV testing for marriage, work or residence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permits or for certain groups</a:t>
                </a: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bk object 16">
                <a:extLst>
                  <a:ext uri="{FF2B5EF4-FFF2-40B4-BE49-F238E27FC236}">
                    <a16:creationId xmlns:a16="http://schemas.microsoft.com/office/drawing/2014/main" id="{9A463E2F-2F25-436A-8155-717341CAAAB3}"/>
                  </a:ext>
                </a:extLst>
              </p:cNvPr>
              <p:cNvSpPr/>
              <p:nvPr/>
            </p:nvSpPr>
            <p:spPr>
              <a:xfrm>
                <a:off x="540000" y="1440000"/>
                <a:ext cx="15948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294764" h="567689">
                    <a:moveTo>
                      <a:pt x="0" y="0"/>
                    </a:moveTo>
                    <a:lnTo>
                      <a:pt x="1294676" y="0"/>
                    </a:lnTo>
                    <a:lnTo>
                      <a:pt x="1294676" y="567397"/>
                    </a:lnTo>
                    <a:lnTo>
                      <a:pt x="0" y="567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wrap="square" lIns="108000" tIns="36000" rIns="108000" bIns="3600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Country</a:t>
                </a:r>
              </a:p>
            </p:txBody>
          </p:sp>
          <p:sp>
            <p:nvSpPr>
              <p:cNvPr id="17" name="bk object 17">
                <a:extLst>
                  <a:ext uri="{FF2B5EF4-FFF2-40B4-BE49-F238E27FC236}">
                    <a16:creationId xmlns:a16="http://schemas.microsoft.com/office/drawing/2014/main" id="{20315947-A18D-4ECC-953E-5E71D282DA84}"/>
                  </a:ext>
                </a:extLst>
              </p:cNvPr>
              <p:cNvSpPr/>
              <p:nvPr/>
            </p:nvSpPr>
            <p:spPr>
              <a:xfrm>
                <a:off x="540000" y="235080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Afghanistan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bk object 17">
                <a:extLst>
                  <a:ext uri="{FF2B5EF4-FFF2-40B4-BE49-F238E27FC236}">
                    <a16:creationId xmlns:a16="http://schemas.microsoft.com/office/drawing/2014/main" id="{6E6372FB-C5FF-465A-AB94-1A4917F3802A}"/>
                  </a:ext>
                </a:extLst>
              </p:cNvPr>
              <p:cNvSpPr/>
              <p:nvPr/>
            </p:nvSpPr>
            <p:spPr>
              <a:xfrm>
                <a:off x="540000" y="2458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Australia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bk object 17">
                <a:extLst>
                  <a:ext uri="{FF2B5EF4-FFF2-40B4-BE49-F238E27FC236}">
                    <a16:creationId xmlns:a16="http://schemas.microsoft.com/office/drawing/2014/main" id="{065F68B3-506F-4603-B047-174FAAD381D0}"/>
                  </a:ext>
                </a:extLst>
              </p:cNvPr>
              <p:cNvSpPr/>
              <p:nvPr/>
            </p:nvSpPr>
            <p:spPr>
              <a:xfrm>
                <a:off x="540000" y="2566812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Bangladesh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bk object 17">
                <a:extLst>
                  <a:ext uri="{FF2B5EF4-FFF2-40B4-BE49-F238E27FC236}">
                    <a16:creationId xmlns:a16="http://schemas.microsoft.com/office/drawing/2014/main" id="{BF5F2202-9995-4758-B750-74183E47E3CD}"/>
                  </a:ext>
                </a:extLst>
              </p:cNvPr>
              <p:cNvSpPr/>
              <p:nvPr/>
            </p:nvSpPr>
            <p:spPr>
              <a:xfrm>
                <a:off x="2970000" y="1440000"/>
                <a:ext cx="7992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vert="horz" wrap="square" lIns="36000" tIns="36000" rIns="36000" bIns="36000" rtlCol="0" anchor="t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Criminalization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of sex work</a:t>
                </a:r>
              </a:p>
            </p:txBody>
          </p:sp>
          <p:sp>
            <p:nvSpPr>
              <p:cNvPr id="11" name="bk object 17">
                <a:extLst>
                  <a:ext uri="{FF2B5EF4-FFF2-40B4-BE49-F238E27FC236}">
                    <a16:creationId xmlns:a16="http://schemas.microsoft.com/office/drawing/2014/main" id="{F8231DFD-61FC-4945-B0B0-B24554E2EA71}"/>
                  </a:ext>
                </a:extLst>
              </p:cNvPr>
              <p:cNvSpPr/>
              <p:nvPr/>
            </p:nvSpPr>
            <p:spPr>
              <a:xfrm>
                <a:off x="2145600" y="1440000"/>
                <a:ext cx="8100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vert="horz" wrap="square" lIns="36000" tIns="36000" rIns="36000" bIns="36000" rtlCol="0" anchor="t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Criminalization of transgender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people</a:t>
                </a:r>
              </a:p>
            </p:txBody>
          </p:sp>
          <p:sp>
            <p:nvSpPr>
              <p:cNvPr id="12" name="bk object 17">
                <a:extLst>
                  <a:ext uri="{FF2B5EF4-FFF2-40B4-BE49-F238E27FC236}">
                    <a16:creationId xmlns:a16="http://schemas.microsoft.com/office/drawing/2014/main" id="{0AA69D84-443A-48E7-8F62-C5ACACCC4896}"/>
                  </a:ext>
                </a:extLst>
              </p:cNvPr>
              <p:cNvSpPr/>
              <p:nvPr/>
            </p:nvSpPr>
            <p:spPr>
              <a:xfrm>
                <a:off x="4590000" y="1440000"/>
                <a:ext cx="79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wrap="square" lIns="36000" tIns="36000" rIns="144000" bIns="3600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Drug use or possession for personal use an offence</a:t>
                </a: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bk object 17">
                <a:extLst>
                  <a:ext uri="{FF2B5EF4-FFF2-40B4-BE49-F238E27FC236}">
                    <a16:creationId xmlns:a16="http://schemas.microsoft.com/office/drawing/2014/main" id="{CBCD7D35-81F8-4966-B573-D9586FD920D2}"/>
                  </a:ext>
                </a:extLst>
              </p:cNvPr>
              <p:cNvSpPr/>
              <p:nvPr/>
            </p:nvSpPr>
            <p:spPr>
              <a:xfrm>
                <a:off x="3780000" y="1440000"/>
                <a:ext cx="79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vert="horz" wrap="square" lIns="36000" tIns="36000" rIns="36000" bIns="36000" rtlCol="0" anchor="t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Criminalization of same-sex sexual acts</a:t>
                </a: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bk object 17">
                <a:extLst>
                  <a:ext uri="{FF2B5EF4-FFF2-40B4-BE49-F238E27FC236}">
                    <a16:creationId xmlns:a16="http://schemas.microsoft.com/office/drawing/2014/main" id="{1FC8A5DA-97C5-442B-8401-CBFB6CA6DA0B}"/>
                  </a:ext>
                </a:extLst>
              </p:cNvPr>
              <p:cNvSpPr/>
              <p:nvPr/>
            </p:nvSpPr>
            <p:spPr>
              <a:xfrm>
                <a:off x="6210000" y="1440000"/>
                <a:ext cx="7668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wrap="square" lIns="36000" tIns="36000" rIns="144000" bIns="3600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Spousal consent for married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women to access SRH services</a:t>
                </a: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bk object 17">
                <a:extLst>
                  <a:ext uri="{FF2B5EF4-FFF2-40B4-BE49-F238E27FC236}">
                    <a16:creationId xmlns:a16="http://schemas.microsoft.com/office/drawing/2014/main" id="{C3BF4987-FA1E-45BD-A03B-7E8BF8CF19A0}"/>
                  </a:ext>
                </a:extLst>
              </p:cNvPr>
              <p:cNvSpPr/>
              <p:nvPr/>
            </p:nvSpPr>
            <p:spPr>
              <a:xfrm>
                <a:off x="5400000" y="1440000"/>
                <a:ext cx="79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wrap="square" lIns="36000" tIns="36000" rIns="144000" bIns="3600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Parental consent for adolescents to access HIV testing</a:t>
                </a: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bk object 17">
                <a:extLst>
                  <a:ext uri="{FF2B5EF4-FFF2-40B4-BE49-F238E27FC236}">
                    <a16:creationId xmlns:a16="http://schemas.microsoft.com/office/drawing/2014/main" id="{6B85214C-EEA6-47E5-9A55-41C5AEB6134A}"/>
                  </a:ext>
                </a:extLst>
              </p:cNvPr>
              <p:cNvSpPr/>
              <p:nvPr/>
            </p:nvSpPr>
            <p:spPr>
              <a:xfrm>
                <a:off x="6984000" y="1440000"/>
                <a:ext cx="8712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wrap="square" lIns="36000" tIns="36000" rIns="0" bIns="3600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Laws criminalizing the transmission of, non-disclosure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of or exposure to HIV transmission</a:t>
                </a: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6" name="bk object 17">
                <a:extLst>
                  <a:ext uri="{FF2B5EF4-FFF2-40B4-BE49-F238E27FC236}">
                    <a16:creationId xmlns:a16="http://schemas.microsoft.com/office/drawing/2014/main" id="{39603DC1-FFE0-497F-A4C8-F578415D851B}"/>
                  </a:ext>
                </a:extLst>
              </p:cNvPr>
              <p:cNvSpPr/>
              <p:nvPr/>
            </p:nvSpPr>
            <p:spPr>
              <a:xfrm>
                <a:off x="8082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7" name="bk object 17">
                <a:extLst>
                  <a:ext uri="{FF2B5EF4-FFF2-40B4-BE49-F238E27FC236}">
                    <a16:creationId xmlns:a16="http://schemas.microsoft.com/office/drawing/2014/main" id="{9A5AB33D-6610-4914-90EA-5B80FEFFEBEA}"/>
                  </a:ext>
                </a:extLst>
              </p:cNvPr>
              <p:cNvSpPr/>
              <p:nvPr/>
            </p:nvSpPr>
            <p:spPr>
              <a:xfrm>
                <a:off x="8082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8" name="bk object 17">
                <a:extLst>
                  <a:ext uri="{FF2B5EF4-FFF2-40B4-BE49-F238E27FC236}">
                    <a16:creationId xmlns:a16="http://schemas.microsoft.com/office/drawing/2014/main" id="{01271696-CBF0-41D9-8232-090EC97C3EA0}"/>
                  </a:ext>
                </a:extLst>
              </p:cNvPr>
              <p:cNvSpPr/>
              <p:nvPr/>
            </p:nvSpPr>
            <p:spPr>
              <a:xfrm>
                <a:off x="8082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3" name="bk object 17">
                <a:extLst>
                  <a:ext uri="{FF2B5EF4-FFF2-40B4-BE49-F238E27FC236}">
                    <a16:creationId xmlns:a16="http://schemas.microsoft.com/office/drawing/2014/main" id="{581FBC18-CB40-40EE-88AB-4EAE5422D9E8}"/>
                  </a:ext>
                </a:extLst>
              </p:cNvPr>
              <p:cNvSpPr/>
              <p:nvPr/>
            </p:nvSpPr>
            <p:spPr>
              <a:xfrm>
                <a:off x="8928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4" name="bk object 17">
                <a:extLst>
                  <a:ext uri="{FF2B5EF4-FFF2-40B4-BE49-F238E27FC236}">
                    <a16:creationId xmlns:a16="http://schemas.microsoft.com/office/drawing/2014/main" id="{2CBE48FA-E6EE-4D56-A7C1-B597D84CAB8E}"/>
                  </a:ext>
                </a:extLst>
              </p:cNvPr>
              <p:cNvSpPr/>
              <p:nvPr/>
            </p:nvSpPr>
            <p:spPr>
              <a:xfrm>
                <a:off x="8928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5" name="bk object 17">
                <a:extLst>
                  <a:ext uri="{FF2B5EF4-FFF2-40B4-BE49-F238E27FC236}">
                    <a16:creationId xmlns:a16="http://schemas.microsoft.com/office/drawing/2014/main" id="{E96DAF9F-F881-483F-B473-0C9A8A0C358C}"/>
                  </a:ext>
                </a:extLst>
              </p:cNvPr>
              <p:cNvSpPr/>
              <p:nvPr/>
            </p:nvSpPr>
            <p:spPr>
              <a:xfrm>
                <a:off x="8928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bk object 17">
                <a:extLst>
                  <a:ext uri="{FF2B5EF4-FFF2-40B4-BE49-F238E27FC236}">
                    <a16:creationId xmlns:a16="http://schemas.microsoft.com/office/drawing/2014/main" id="{E2AD2F5A-68A3-462F-A34B-7E2843241FA1}"/>
                  </a:ext>
                </a:extLst>
              </p:cNvPr>
              <p:cNvSpPr/>
              <p:nvPr/>
            </p:nvSpPr>
            <p:spPr>
              <a:xfrm>
                <a:off x="3186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bk object 17">
                <a:extLst>
                  <a:ext uri="{FF2B5EF4-FFF2-40B4-BE49-F238E27FC236}">
                    <a16:creationId xmlns:a16="http://schemas.microsoft.com/office/drawing/2014/main" id="{5F0FF513-E45F-493D-BAE7-DC4F71019704}"/>
                  </a:ext>
                </a:extLst>
              </p:cNvPr>
              <p:cNvSpPr/>
              <p:nvPr/>
            </p:nvSpPr>
            <p:spPr>
              <a:xfrm>
                <a:off x="3186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bk object 17">
                <a:extLst>
                  <a:ext uri="{FF2B5EF4-FFF2-40B4-BE49-F238E27FC236}">
                    <a16:creationId xmlns:a16="http://schemas.microsoft.com/office/drawing/2014/main" id="{1E956A8F-F768-47FF-85CE-F4C13EA993B9}"/>
                  </a:ext>
                </a:extLst>
              </p:cNvPr>
              <p:cNvSpPr/>
              <p:nvPr/>
            </p:nvSpPr>
            <p:spPr>
              <a:xfrm>
                <a:off x="3186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bk object 17">
                <a:extLst>
                  <a:ext uri="{FF2B5EF4-FFF2-40B4-BE49-F238E27FC236}">
                    <a16:creationId xmlns:a16="http://schemas.microsoft.com/office/drawing/2014/main" id="{E521241B-B700-43AD-836A-D66C0F98AB0D}"/>
                  </a:ext>
                </a:extLst>
              </p:cNvPr>
              <p:cNvSpPr/>
              <p:nvPr/>
            </p:nvSpPr>
            <p:spPr>
              <a:xfrm>
                <a:off x="2394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bk object 17">
                <a:extLst>
                  <a:ext uri="{FF2B5EF4-FFF2-40B4-BE49-F238E27FC236}">
                    <a16:creationId xmlns:a16="http://schemas.microsoft.com/office/drawing/2014/main" id="{2FA83F8D-25F0-4BF4-941B-2DA835D63CB2}"/>
                  </a:ext>
                </a:extLst>
              </p:cNvPr>
              <p:cNvSpPr/>
              <p:nvPr/>
            </p:nvSpPr>
            <p:spPr>
              <a:xfrm>
                <a:off x="2394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bk object 17">
                <a:extLst>
                  <a:ext uri="{FF2B5EF4-FFF2-40B4-BE49-F238E27FC236}">
                    <a16:creationId xmlns:a16="http://schemas.microsoft.com/office/drawing/2014/main" id="{8A9B7F2F-A7D3-4F5A-9431-893FD3D1D230}"/>
                  </a:ext>
                </a:extLst>
              </p:cNvPr>
              <p:cNvSpPr/>
              <p:nvPr/>
            </p:nvSpPr>
            <p:spPr>
              <a:xfrm>
                <a:off x="2394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bk object 17">
                <a:extLst>
                  <a:ext uri="{FF2B5EF4-FFF2-40B4-BE49-F238E27FC236}">
                    <a16:creationId xmlns:a16="http://schemas.microsoft.com/office/drawing/2014/main" id="{6D551943-D23B-4A44-8F78-3B19409A6404}"/>
                  </a:ext>
                </a:extLst>
              </p:cNvPr>
              <p:cNvSpPr/>
              <p:nvPr/>
            </p:nvSpPr>
            <p:spPr>
              <a:xfrm>
                <a:off x="4806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bk object 17">
                <a:extLst>
                  <a:ext uri="{FF2B5EF4-FFF2-40B4-BE49-F238E27FC236}">
                    <a16:creationId xmlns:a16="http://schemas.microsoft.com/office/drawing/2014/main" id="{8F7DE9AC-7F62-40B2-B1A5-B74CDEFFA708}"/>
                  </a:ext>
                </a:extLst>
              </p:cNvPr>
              <p:cNvSpPr/>
              <p:nvPr/>
            </p:nvSpPr>
            <p:spPr>
              <a:xfrm>
                <a:off x="4806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bk object 17">
                <a:extLst>
                  <a:ext uri="{FF2B5EF4-FFF2-40B4-BE49-F238E27FC236}">
                    <a16:creationId xmlns:a16="http://schemas.microsoft.com/office/drawing/2014/main" id="{78323031-684F-4C64-B225-B986FB7C4B2E}"/>
                  </a:ext>
                </a:extLst>
              </p:cNvPr>
              <p:cNvSpPr/>
              <p:nvPr/>
            </p:nvSpPr>
            <p:spPr>
              <a:xfrm>
                <a:off x="4806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bk object 17">
                <a:extLst>
                  <a:ext uri="{FF2B5EF4-FFF2-40B4-BE49-F238E27FC236}">
                    <a16:creationId xmlns:a16="http://schemas.microsoft.com/office/drawing/2014/main" id="{887504AE-188B-4AF2-81B3-BA40EFE02094}"/>
                  </a:ext>
                </a:extLst>
              </p:cNvPr>
              <p:cNvSpPr/>
              <p:nvPr/>
            </p:nvSpPr>
            <p:spPr>
              <a:xfrm>
                <a:off x="3996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bk object 17">
                <a:extLst>
                  <a:ext uri="{FF2B5EF4-FFF2-40B4-BE49-F238E27FC236}">
                    <a16:creationId xmlns:a16="http://schemas.microsoft.com/office/drawing/2014/main" id="{1CA2FC41-1838-4A3B-A84C-386E502659D2}"/>
                  </a:ext>
                </a:extLst>
              </p:cNvPr>
              <p:cNvSpPr/>
              <p:nvPr/>
            </p:nvSpPr>
            <p:spPr>
              <a:xfrm>
                <a:off x="3996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69" name="bk object 17">
                <a:extLst>
                  <a:ext uri="{FF2B5EF4-FFF2-40B4-BE49-F238E27FC236}">
                    <a16:creationId xmlns:a16="http://schemas.microsoft.com/office/drawing/2014/main" id="{3A51BC51-2141-4922-BC75-FB313E2549D5}"/>
                  </a:ext>
                </a:extLst>
              </p:cNvPr>
              <p:cNvSpPr/>
              <p:nvPr/>
            </p:nvSpPr>
            <p:spPr>
              <a:xfrm>
                <a:off x="3996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bk object 17">
                <a:extLst>
                  <a:ext uri="{FF2B5EF4-FFF2-40B4-BE49-F238E27FC236}">
                    <a16:creationId xmlns:a16="http://schemas.microsoft.com/office/drawing/2014/main" id="{1F77F7D4-21A1-48F1-8343-DA18DB954CBE}"/>
                  </a:ext>
                </a:extLst>
              </p:cNvPr>
              <p:cNvSpPr/>
              <p:nvPr/>
            </p:nvSpPr>
            <p:spPr>
              <a:xfrm>
                <a:off x="6426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bk object 17">
                <a:extLst>
                  <a:ext uri="{FF2B5EF4-FFF2-40B4-BE49-F238E27FC236}">
                    <a16:creationId xmlns:a16="http://schemas.microsoft.com/office/drawing/2014/main" id="{7C00D036-9807-4E34-99ED-0EFC1A8F0328}"/>
                  </a:ext>
                </a:extLst>
              </p:cNvPr>
              <p:cNvSpPr/>
              <p:nvPr/>
            </p:nvSpPr>
            <p:spPr>
              <a:xfrm>
                <a:off x="6426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bk object 17">
                <a:extLst>
                  <a:ext uri="{FF2B5EF4-FFF2-40B4-BE49-F238E27FC236}">
                    <a16:creationId xmlns:a16="http://schemas.microsoft.com/office/drawing/2014/main" id="{59BD7FC5-4278-42FA-AE46-D3942F2E5C02}"/>
                  </a:ext>
                </a:extLst>
              </p:cNvPr>
              <p:cNvSpPr/>
              <p:nvPr/>
            </p:nvSpPr>
            <p:spPr>
              <a:xfrm>
                <a:off x="6426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bk object 17">
                <a:extLst>
                  <a:ext uri="{FF2B5EF4-FFF2-40B4-BE49-F238E27FC236}">
                    <a16:creationId xmlns:a16="http://schemas.microsoft.com/office/drawing/2014/main" id="{9A67BE4F-CD8A-4FBE-843F-16AA5BF89C07}"/>
                  </a:ext>
                </a:extLst>
              </p:cNvPr>
              <p:cNvSpPr/>
              <p:nvPr/>
            </p:nvSpPr>
            <p:spPr>
              <a:xfrm>
                <a:off x="5616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" name="bk object 17">
                <a:extLst>
                  <a:ext uri="{FF2B5EF4-FFF2-40B4-BE49-F238E27FC236}">
                    <a16:creationId xmlns:a16="http://schemas.microsoft.com/office/drawing/2014/main" id="{7F68F8A6-93FA-4A7B-B93B-8F7F58272E73}"/>
                  </a:ext>
                </a:extLst>
              </p:cNvPr>
              <p:cNvSpPr/>
              <p:nvPr/>
            </p:nvSpPr>
            <p:spPr>
              <a:xfrm>
                <a:off x="5616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bk object 17">
                <a:extLst>
                  <a:ext uri="{FF2B5EF4-FFF2-40B4-BE49-F238E27FC236}">
                    <a16:creationId xmlns:a16="http://schemas.microsoft.com/office/drawing/2014/main" id="{AA4631E5-BEDD-49A5-9523-2B130E1258EB}"/>
                  </a:ext>
                </a:extLst>
              </p:cNvPr>
              <p:cNvSpPr/>
              <p:nvPr/>
            </p:nvSpPr>
            <p:spPr>
              <a:xfrm>
                <a:off x="5616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bk object 17">
                <a:extLst>
                  <a:ext uri="{FF2B5EF4-FFF2-40B4-BE49-F238E27FC236}">
                    <a16:creationId xmlns:a16="http://schemas.microsoft.com/office/drawing/2014/main" id="{F47AC3A8-626A-4732-A645-2755BC135F9A}"/>
                  </a:ext>
                </a:extLst>
              </p:cNvPr>
              <p:cNvSpPr/>
              <p:nvPr/>
            </p:nvSpPr>
            <p:spPr>
              <a:xfrm>
                <a:off x="7236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bk object 17">
                <a:extLst>
                  <a:ext uri="{FF2B5EF4-FFF2-40B4-BE49-F238E27FC236}">
                    <a16:creationId xmlns:a16="http://schemas.microsoft.com/office/drawing/2014/main" id="{299D2B76-BAD8-4A01-A461-20D57885CBB3}"/>
                  </a:ext>
                </a:extLst>
              </p:cNvPr>
              <p:cNvSpPr/>
              <p:nvPr/>
            </p:nvSpPr>
            <p:spPr>
              <a:xfrm>
                <a:off x="7236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bk object 17">
                <a:extLst>
                  <a:ext uri="{FF2B5EF4-FFF2-40B4-BE49-F238E27FC236}">
                    <a16:creationId xmlns:a16="http://schemas.microsoft.com/office/drawing/2014/main" id="{3A174E3D-8C98-49A0-B9B6-76A1B1DCC91C}"/>
                  </a:ext>
                </a:extLst>
              </p:cNvPr>
              <p:cNvSpPr/>
              <p:nvPr/>
            </p:nvSpPr>
            <p:spPr>
              <a:xfrm>
                <a:off x="7236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bk object 17">
                <a:extLst>
                  <a:ext uri="{FF2B5EF4-FFF2-40B4-BE49-F238E27FC236}">
                    <a16:creationId xmlns:a16="http://schemas.microsoft.com/office/drawing/2014/main" id="{5EE4B9AC-529F-4F45-8284-327E3D17D2FE}"/>
                  </a:ext>
                </a:extLst>
              </p:cNvPr>
              <p:cNvSpPr/>
              <p:nvPr/>
            </p:nvSpPr>
            <p:spPr>
              <a:xfrm>
                <a:off x="540000" y="289080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Cambodia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bk object 17">
                <a:extLst>
                  <a:ext uri="{FF2B5EF4-FFF2-40B4-BE49-F238E27FC236}">
                    <a16:creationId xmlns:a16="http://schemas.microsoft.com/office/drawing/2014/main" id="{A8A41580-C4AD-4232-91C0-63A5613CAA2C}"/>
                  </a:ext>
                </a:extLst>
              </p:cNvPr>
              <p:cNvSpPr/>
              <p:nvPr/>
            </p:nvSpPr>
            <p:spPr>
              <a:xfrm>
                <a:off x="540000" y="299880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China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bk object 17">
                <a:extLst>
                  <a:ext uri="{FF2B5EF4-FFF2-40B4-BE49-F238E27FC236}">
                    <a16:creationId xmlns:a16="http://schemas.microsoft.com/office/drawing/2014/main" id="{F889F796-5B54-445C-949B-73CE18E94A57}"/>
                  </a:ext>
                </a:extLst>
              </p:cNvPr>
              <p:cNvSpPr/>
              <p:nvPr/>
            </p:nvSpPr>
            <p:spPr>
              <a:xfrm>
                <a:off x="540000" y="3106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Cook Islands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bk object 17">
                <a:extLst>
                  <a:ext uri="{FF2B5EF4-FFF2-40B4-BE49-F238E27FC236}">
                    <a16:creationId xmlns:a16="http://schemas.microsoft.com/office/drawing/2014/main" id="{5B6C4DC2-C2EC-44CC-A8D4-CB9F40F524DA}"/>
                  </a:ext>
                </a:extLst>
              </p:cNvPr>
              <p:cNvSpPr/>
              <p:nvPr/>
            </p:nvSpPr>
            <p:spPr>
              <a:xfrm>
                <a:off x="540000" y="3214812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US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Democratic People's Republic of Korea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bk object 17">
                <a:extLst>
                  <a:ext uri="{FF2B5EF4-FFF2-40B4-BE49-F238E27FC236}">
                    <a16:creationId xmlns:a16="http://schemas.microsoft.com/office/drawing/2014/main" id="{6A30796E-13C8-4546-AD31-7C9C8F916CBE}"/>
                  </a:ext>
                </a:extLst>
              </p:cNvPr>
              <p:cNvSpPr/>
              <p:nvPr/>
            </p:nvSpPr>
            <p:spPr>
              <a:xfrm>
                <a:off x="540000" y="3322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Fiji</a:t>
                </a:r>
              </a:p>
            </p:txBody>
          </p:sp>
          <p:sp>
            <p:nvSpPr>
              <p:cNvPr id="26" name="bk object 17">
                <a:extLst>
                  <a:ext uri="{FF2B5EF4-FFF2-40B4-BE49-F238E27FC236}">
                    <a16:creationId xmlns:a16="http://schemas.microsoft.com/office/drawing/2014/main" id="{5DBC0308-E197-40CF-94BF-9A2EC5A6ED04}"/>
                  </a:ext>
                </a:extLst>
              </p:cNvPr>
              <p:cNvSpPr/>
              <p:nvPr/>
            </p:nvSpPr>
            <p:spPr>
              <a:xfrm>
                <a:off x="540000" y="3430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India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bk object 17">
                <a:extLst>
                  <a:ext uri="{FF2B5EF4-FFF2-40B4-BE49-F238E27FC236}">
                    <a16:creationId xmlns:a16="http://schemas.microsoft.com/office/drawing/2014/main" id="{A0A9652E-6FC2-43F5-9BC9-0DFA92C9D64D}"/>
                  </a:ext>
                </a:extLst>
              </p:cNvPr>
              <p:cNvSpPr/>
              <p:nvPr/>
            </p:nvSpPr>
            <p:spPr>
              <a:xfrm>
                <a:off x="540000" y="353880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Indonesia</a:t>
                </a:r>
              </a:p>
            </p:txBody>
          </p:sp>
          <p:sp>
            <p:nvSpPr>
              <p:cNvPr id="28" name="bk object 17">
                <a:extLst>
                  <a:ext uri="{FF2B5EF4-FFF2-40B4-BE49-F238E27FC236}">
                    <a16:creationId xmlns:a16="http://schemas.microsoft.com/office/drawing/2014/main" id="{C80CA6A9-D8F4-48F4-A284-A838254F6B71}"/>
                  </a:ext>
                </a:extLst>
              </p:cNvPr>
              <p:cNvSpPr/>
              <p:nvPr/>
            </p:nvSpPr>
            <p:spPr>
              <a:xfrm>
                <a:off x="540000" y="3646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Japan</a:t>
                </a:r>
              </a:p>
            </p:txBody>
          </p:sp>
          <p:sp>
            <p:nvSpPr>
              <p:cNvPr id="29" name="bk object 17">
                <a:extLst>
                  <a:ext uri="{FF2B5EF4-FFF2-40B4-BE49-F238E27FC236}">
                    <a16:creationId xmlns:a16="http://schemas.microsoft.com/office/drawing/2014/main" id="{9F50ACB7-B213-491F-87DF-DE39A3ED6006}"/>
                  </a:ext>
                </a:extLst>
              </p:cNvPr>
              <p:cNvSpPr/>
              <p:nvPr/>
            </p:nvSpPr>
            <p:spPr>
              <a:xfrm>
                <a:off x="540000" y="3754812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Kiribati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bk object 17">
                <a:extLst>
                  <a:ext uri="{FF2B5EF4-FFF2-40B4-BE49-F238E27FC236}">
                    <a16:creationId xmlns:a16="http://schemas.microsoft.com/office/drawing/2014/main" id="{BF9DBA9E-3E5D-4985-994B-DD327B226761}"/>
                  </a:ext>
                </a:extLst>
              </p:cNvPr>
              <p:cNvSpPr/>
              <p:nvPr/>
            </p:nvSpPr>
            <p:spPr>
              <a:xfrm>
                <a:off x="540000" y="3862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Lao People's Democratic Republic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bk object 17">
                <a:extLst>
                  <a:ext uri="{FF2B5EF4-FFF2-40B4-BE49-F238E27FC236}">
                    <a16:creationId xmlns:a16="http://schemas.microsoft.com/office/drawing/2014/main" id="{3AEB28A4-A4AD-47E4-B5D3-79C28E74DCBE}"/>
                  </a:ext>
                </a:extLst>
              </p:cNvPr>
              <p:cNvSpPr/>
              <p:nvPr/>
            </p:nvSpPr>
            <p:spPr>
              <a:xfrm>
                <a:off x="540000" y="3970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Malaysia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bk object 17">
                <a:extLst>
                  <a:ext uri="{FF2B5EF4-FFF2-40B4-BE49-F238E27FC236}">
                    <a16:creationId xmlns:a16="http://schemas.microsoft.com/office/drawing/2014/main" id="{FD73DEFD-1CE7-4B44-9F29-C7976A9160DE}"/>
                  </a:ext>
                </a:extLst>
              </p:cNvPr>
              <p:cNvSpPr/>
              <p:nvPr/>
            </p:nvSpPr>
            <p:spPr>
              <a:xfrm>
                <a:off x="540000" y="407880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Maldives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bk object 17">
                <a:extLst>
                  <a:ext uri="{FF2B5EF4-FFF2-40B4-BE49-F238E27FC236}">
                    <a16:creationId xmlns:a16="http://schemas.microsoft.com/office/drawing/2014/main" id="{E18CA07D-2EEE-442A-BE72-89262AABE7F9}"/>
                  </a:ext>
                </a:extLst>
              </p:cNvPr>
              <p:cNvSpPr/>
              <p:nvPr/>
            </p:nvSpPr>
            <p:spPr>
              <a:xfrm>
                <a:off x="540000" y="4186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Marshall Islands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bk object 17">
                <a:extLst>
                  <a:ext uri="{FF2B5EF4-FFF2-40B4-BE49-F238E27FC236}">
                    <a16:creationId xmlns:a16="http://schemas.microsoft.com/office/drawing/2014/main" id="{C5A8285B-FFF8-4ED8-817B-965405FE9620}"/>
                  </a:ext>
                </a:extLst>
              </p:cNvPr>
              <p:cNvSpPr/>
              <p:nvPr/>
            </p:nvSpPr>
            <p:spPr>
              <a:xfrm>
                <a:off x="540000" y="4294812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Micronesia (Federated States of)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bk object 17">
                <a:extLst>
                  <a:ext uri="{FF2B5EF4-FFF2-40B4-BE49-F238E27FC236}">
                    <a16:creationId xmlns:a16="http://schemas.microsoft.com/office/drawing/2014/main" id="{56CFDAA0-BAF5-4941-819D-20F85765EBB4}"/>
                  </a:ext>
                </a:extLst>
              </p:cNvPr>
              <p:cNvSpPr/>
              <p:nvPr/>
            </p:nvSpPr>
            <p:spPr>
              <a:xfrm>
                <a:off x="540000" y="4402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Mongolia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0" name="bk object 17">
                <a:extLst>
                  <a:ext uri="{FF2B5EF4-FFF2-40B4-BE49-F238E27FC236}">
                    <a16:creationId xmlns:a16="http://schemas.microsoft.com/office/drawing/2014/main" id="{6A2D90C6-2FA3-4C74-85AB-253C69CEF594}"/>
                  </a:ext>
                </a:extLst>
              </p:cNvPr>
              <p:cNvSpPr/>
              <p:nvPr/>
            </p:nvSpPr>
            <p:spPr>
              <a:xfrm>
                <a:off x="8082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1" name="bk object 17">
                <a:extLst>
                  <a:ext uri="{FF2B5EF4-FFF2-40B4-BE49-F238E27FC236}">
                    <a16:creationId xmlns:a16="http://schemas.microsoft.com/office/drawing/2014/main" id="{AC71C24C-4595-4F32-B08B-C58232D0649E}"/>
                  </a:ext>
                </a:extLst>
              </p:cNvPr>
              <p:cNvSpPr/>
              <p:nvPr/>
            </p:nvSpPr>
            <p:spPr>
              <a:xfrm>
                <a:off x="8082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2" name="bk object 17">
                <a:extLst>
                  <a:ext uri="{FF2B5EF4-FFF2-40B4-BE49-F238E27FC236}">
                    <a16:creationId xmlns:a16="http://schemas.microsoft.com/office/drawing/2014/main" id="{470E2731-D1D8-451A-9A92-994CDF0980A6}"/>
                  </a:ext>
                </a:extLst>
              </p:cNvPr>
              <p:cNvSpPr/>
              <p:nvPr/>
            </p:nvSpPr>
            <p:spPr>
              <a:xfrm>
                <a:off x="8082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3" name="bk object 17">
                <a:extLst>
                  <a:ext uri="{FF2B5EF4-FFF2-40B4-BE49-F238E27FC236}">
                    <a16:creationId xmlns:a16="http://schemas.microsoft.com/office/drawing/2014/main" id="{4D0AEF21-CDEB-465C-A046-5EC964D293BE}"/>
                  </a:ext>
                </a:extLst>
              </p:cNvPr>
              <p:cNvSpPr/>
              <p:nvPr/>
            </p:nvSpPr>
            <p:spPr>
              <a:xfrm>
                <a:off x="8082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4" name="bk object 17">
                <a:extLst>
                  <a:ext uri="{FF2B5EF4-FFF2-40B4-BE49-F238E27FC236}">
                    <a16:creationId xmlns:a16="http://schemas.microsoft.com/office/drawing/2014/main" id="{A6137CC6-7EDE-41FB-8F1E-3338DB7C712A}"/>
                  </a:ext>
                </a:extLst>
              </p:cNvPr>
              <p:cNvSpPr/>
              <p:nvPr/>
            </p:nvSpPr>
            <p:spPr>
              <a:xfrm>
                <a:off x="8082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5" name="bk object 17">
                <a:extLst>
                  <a:ext uri="{FF2B5EF4-FFF2-40B4-BE49-F238E27FC236}">
                    <a16:creationId xmlns:a16="http://schemas.microsoft.com/office/drawing/2014/main" id="{0E2FF32B-795A-4282-9C3A-F683689B5A54}"/>
                  </a:ext>
                </a:extLst>
              </p:cNvPr>
              <p:cNvSpPr/>
              <p:nvPr/>
            </p:nvSpPr>
            <p:spPr>
              <a:xfrm>
                <a:off x="8082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6" name="bk object 17">
                <a:extLst>
                  <a:ext uri="{FF2B5EF4-FFF2-40B4-BE49-F238E27FC236}">
                    <a16:creationId xmlns:a16="http://schemas.microsoft.com/office/drawing/2014/main" id="{BE33DAEB-E80D-47BC-ADD7-590B5FBE3390}"/>
                  </a:ext>
                </a:extLst>
              </p:cNvPr>
              <p:cNvSpPr/>
              <p:nvPr/>
            </p:nvSpPr>
            <p:spPr>
              <a:xfrm>
                <a:off x="8082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7" name="bk object 17">
                <a:extLst>
                  <a:ext uri="{FF2B5EF4-FFF2-40B4-BE49-F238E27FC236}">
                    <a16:creationId xmlns:a16="http://schemas.microsoft.com/office/drawing/2014/main" id="{83AB8B12-BAA4-4063-BE0D-8E9433F84F4B}"/>
                  </a:ext>
                </a:extLst>
              </p:cNvPr>
              <p:cNvSpPr/>
              <p:nvPr/>
            </p:nvSpPr>
            <p:spPr>
              <a:xfrm>
                <a:off x="8082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8" name="bk object 17">
                <a:extLst>
                  <a:ext uri="{FF2B5EF4-FFF2-40B4-BE49-F238E27FC236}">
                    <a16:creationId xmlns:a16="http://schemas.microsoft.com/office/drawing/2014/main" id="{6FECDA36-4D4A-48DA-AB12-878FD81727F9}"/>
                  </a:ext>
                </a:extLst>
              </p:cNvPr>
              <p:cNvSpPr/>
              <p:nvPr/>
            </p:nvSpPr>
            <p:spPr>
              <a:xfrm>
                <a:off x="8082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9" name="bk object 17">
                <a:extLst>
                  <a:ext uri="{FF2B5EF4-FFF2-40B4-BE49-F238E27FC236}">
                    <a16:creationId xmlns:a16="http://schemas.microsoft.com/office/drawing/2014/main" id="{E0CC7343-BBC3-4A34-9D7A-838788662DE7}"/>
                  </a:ext>
                </a:extLst>
              </p:cNvPr>
              <p:cNvSpPr/>
              <p:nvPr/>
            </p:nvSpPr>
            <p:spPr>
              <a:xfrm>
                <a:off x="8082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0" name="bk object 17">
                <a:extLst>
                  <a:ext uri="{FF2B5EF4-FFF2-40B4-BE49-F238E27FC236}">
                    <a16:creationId xmlns:a16="http://schemas.microsoft.com/office/drawing/2014/main" id="{1F0F9D11-7BC9-4547-98EC-63716F60554E}"/>
                  </a:ext>
                </a:extLst>
              </p:cNvPr>
              <p:cNvSpPr/>
              <p:nvPr/>
            </p:nvSpPr>
            <p:spPr>
              <a:xfrm>
                <a:off x="8082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1" name="bk object 17">
                <a:extLst>
                  <a:ext uri="{FF2B5EF4-FFF2-40B4-BE49-F238E27FC236}">
                    <a16:creationId xmlns:a16="http://schemas.microsoft.com/office/drawing/2014/main" id="{D8D2F89A-B64C-4EDF-83A4-D70D5A2CC99F}"/>
                  </a:ext>
                </a:extLst>
              </p:cNvPr>
              <p:cNvSpPr/>
              <p:nvPr/>
            </p:nvSpPr>
            <p:spPr>
              <a:xfrm>
                <a:off x="8082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2" name="bk object 17">
                <a:extLst>
                  <a:ext uri="{FF2B5EF4-FFF2-40B4-BE49-F238E27FC236}">
                    <a16:creationId xmlns:a16="http://schemas.microsoft.com/office/drawing/2014/main" id="{E9CC92E8-D8C0-4410-886F-4FBDD8C1D78F}"/>
                  </a:ext>
                </a:extLst>
              </p:cNvPr>
              <p:cNvSpPr/>
              <p:nvPr/>
            </p:nvSpPr>
            <p:spPr>
              <a:xfrm>
                <a:off x="8082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3" name="bk object 17">
                <a:extLst>
                  <a:ext uri="{FF2B5EF4-FFF2-40B4-BE49-F238E27FC236}">
                    <a16:creationId xmlns:a16="http://schemas.microsoft.com/office/drawing/2014/main" id="{0227A3DE-614D-4260-9B24-9AD0FF193148}"/>
                  </a:ext>
                </a:extLst>
              </p:cNvPr>
              <p:cNvSpPr/>
              <p:nvPr/>
            </p:nvSpPr>
            <p:spPr>
              <a:xfrm>
                <a:off x="8082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4" name="bk object 17">
                <a:extLst>
                  <a:ext uri="{FF2B5EF4-FFF2-40B4-BE49-F238E27FC236}">
                    <a16:creationId xmlns:a16="http://schemas.microsoft.com/office/drawing/2014/main" id="{46772488-A061-485D-87DD-47DF26545BB2}"/>
                  </a:ext>
                </a:extLst>
              </p:cNvPr>
              <p:cNvSpPr/>
              <p:nvPr/>
            </p:nvSpPr>
            <p:spPr>
              <a:xfrm>
                <a:off x="8082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7" name="bk object 17">
                <a:extLst>
                  <a:ext uri="{FF2B5EF4-FFF2-40B4-BE49-F238E27FC236}">
                    <a16:creationId xmlns:a16="http://schemas.microsoft.com/office/drawing/2014/main" id="{B7C4D625-E3EF-4AEA-BCDF-5D6272CD1A18}"/>
                  </a:ext>
                </a:extLst>
              </p:cNvPr>
              <p:cNvSpPr/>
              <p:nvPr/>
            </p:nvSpPr>
            <p:spPr>
              <a:xfrm>
                <a:off x="8928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8" name="bk object 17">
                <a:extLst>
                  <a:ext uri="{FF2B5EF4-FFF2-40B4-BE49-F238E27FC236}">
                    <a16:creationId xmlns:a16="http://schemas.microsoft.com/office/drawing/2014/main" id="{E149BD1C-54E1-4DF6-81E7-5D7D2BF74D3E}"/>
                  </a:ext>
                </a:extLst>
              </p:cNvPr>
              <p:cNvSpPr/>
              <p:nvPr/>
            </p:nvSpPr>
            <p:spPr>
              <a:xfrm>
                <a:off x="8928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9" name="bk object 17">
                <a:extLst>
                  <a:ext uri="{FF2B5EF4-FFF2-40B4-BE49-F238E27FC236}">
                    <a16:creationId xmlns:a16="http://schemas.microsoft.com/office/drawing/2014/main" id="{D1F324EA-1AD2-4A96-9906-2F93C268C7DB}"/>
                  </a:ext>
                </a:extLst>
              </p:cNvPr>
              <p:cNvSpPr/>
              <p:nvPr/>
            </p:nvSpPr>
            <p:spPr>
              <a:xfrm>
                <a:off x="8928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0" name="bk object 17">
                <a:extLst>
                  <a:ext uri="{FF2B5EF4-FFF2-40B4-BE49-F238E27FC236}">
                    <a16:creationId xmlns:a16="http://schemas.microsoft.com/office/drawing/2014/main" id="{A58EA7C6-F33C-4F5C-90EA-834C61E6BC7D}"/>
                  </a:ext>
                </a:extLst>
              </p:cNvPr>
              <p:cNvSpPr/>
              <p:nvPr/>
            </p:nvSpPr>
            <p:spPr>
              <a:xfrm>
                <a:off x="8928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1" name="bk object 17">
                <a:extLst>
                  <a:ext uri="{FF2B5EF4-FFF2-40B4-BE49-F238E27FC236}">
                    <a16:creationId xmlns:a16="http://schemas.microsoft.com/office/drawing/2014/main" id="{121AFF2E-5203-41BE-B103-6CB54D8BBEEE}"/>
                  </a:ext>
                </a:extLst>
              </p:cNvPr>
              <p:cNvSpPr/>
              <p:nvPr/>
            </p:nvSpPr>
            <p:spPr>
              <a:xfrm>
                <a:off x="8928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2" name="bk object 17">
                <a:extLst>
                  <a:ext uri="{FF2B5EF4-FFF2-40B4-BE49-F238E27FC236}">
                    <a16:creationId xmlns:a16="http://schemas.microsoft.com/office/drawing/2014/main" id="{13150440-701D-4793-9905-1BD15DF7DC16}"/>
                  </a:ext>
                </a:extLst>
              </p:cNvPr>
              <p:cNvSpPr/>
              <p:nvPr/>
            </p:nvSpPr>
            <p:spPr>
              <a:xfrm>
                <a:off x="8928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3" name="bk object 17">
                <a:extLst>
                  <a:ext uri="{FF2B5EF4-FFF2-40B4-BE49-F238E27FC236}">
                    <a16:creationId xmlns:a16="http://schemas.microsoft.com/office/drawing/2014/main" id="{E0FEFA48-7E02-4D56-9C48-1A7EF39A5139}"/>
                  </a:ext>
                </a:extLst>
              </p:cNvPr>
              <p:cNvSpPr/>
              <p:nvPr/>
            </p:nvSpPr>
            <p:spPr>
              <a:xfrm>
                <a:off x="8928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4" name="bk object 17">
                <a:extLst>
                  <a:ext uri="{FF2B5EF4-FFF2-40B4-BE49-F238E27FC236}">
                    <a16:creationId xmlns:a16="http://schemas.microsoft.com/office/drawing/2014/main" id="{AC13B4EB-AF6D-4769-9EE3-801EC2A7D030}"/>
                  </a:ext>
                </a:extLst>
              </p:cNvPr>
              <p:cNvSpPr/>
              <p:nvPr/>
            </p:nvSpPr>
            <p:spPr>
              <a:xfrm>
                <a:off x="8928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5" name="bk object 17">
                <a:extLst>
                  <a:ext uri="{FF2B5EF4-FFF2-40B4-BE49-F238E27FC236}">
                    <a16:creationId xmlns:a16="http://schemas.microsoft.com/office/drawing/2014/main" id="{4DC0F72F-4EBB-417E-A31A-041673A64712}"/>
                  </a:ext>
                </a:extLst>
              </p:cNvPr>
              <p:cNvSpPr/>
              <p:nvPr/>
            </p:nvSpPr>
            <p:spPr>
              <a:xfrm>
                <a:off x="8928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6" name="bk object 17">
                <a:extLst>
                  <a:ext uri="{FF2B5EF4-FFF2-40B4-BE49-F238E27FC236}">
                    <a16:creationId xmlns:a16="http://schemas.microsoft.com/office/drawing/2014/main" id="{F6C1B426-3BF0-47B1-BF39-05F495B0544E}"/>
                  </a:ext>
                </a:extLst>
              </p:cNvPr>
              <p:cNvSpPr/>
              <p:nvPr/>
            </p:nvSpPr>
            <p:spPr>
              <a:xfrm>
                <a:off x="8928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7" name="bk object 17">
                <a:extLst>
                  <a:ext uri="{FF2B5EF4-FFF2-40B4-BE49-F238E27FC236}">
                    <a16:creationId xmlns:a16="http://schemas.microsoft.com/office/drawing/2014/main" id="{B4DBB812-4538-4AD1-BD21-AD8219CFEAA7}"/>
                  </a:ext>
                </a:extLst>
              </p:cNvPr>
              <p:cNvSpPr/>
              <p:nvPr/>
            </p:nvSpPr>
            <p:spPr>
              <a:xfrm>
                <a:off x="8928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8" name="bk object 17">
                <a:extLst>
                  <a:ext uri="{FF2B5EF4-FFF2-40B4-BE49-F238E27FC236}">
                    <a16:creationId xmlns:a16="http://schemas.microsoft.com/office/drawing/2014/main" id="{CF3C0C4B-4058-4765-8787-1F4D37393744}"/>
                  </a:ext>
                </a:extLst>
              </p:cNvPr>
              <p:cNvSpPr/>
              <p:nvPr/>
            </p:nvSpPr>
            <p:spPr>
              <a:xfrm>
                <a:off x="8928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9" name="bk object 17">
                <a:extLst>
                  <a:ext uri="{FF2B5EF4-FFF2-40B4-BE49-F238E27FC236}">
                    <a16:creationId xmlns:a16="http://schemas.microsoft.com/office/drawing/2014/main" id="{EFEE45F6-0D82-41CD-8B4A-28DE41D42AAF}"/>
                  </a:ext>
                </a:extLst>
              </p:cNvPr>
              <p:cNvSpPr/>
              <p:nvPr/>
            </p:nvSpPr>
            <p:spPr>
              <a:xfrm>
                <a:off x="8928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0" name="bk object 17">
                <a:extLst>
                  <a:ext uri="{FF2B5EF4-FFF2-40B4-BE49-F238E27FC236}">
                    <a16:creationId xmlns:a16="http://schemas.microsoft.com/office/drawing/2014/main" id="{E049C28F-8576-434D-B0F5-5100902AACCD}"/>
                  </a:ext>
                </a:extLst>
              </p:cNvPr>
              <p:cNvSpPr/>
              <p:nvPr/>
            </p:nvSpPr>
            <p:spPr>
              <a:xfrm>
                <a:off x="8928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1" name="bk object 17">
                <a:extLst>
                  <a:ext uri="{FF2B5EF4-FFF2-40B4-BE49-F238E27FC236}">
                    <a16:creationId xmlns:a16="http://schemas.microsoft.com/office/drawing/2014/main" id="{3B80E151-D730-42C2-BCE1-6199AB6CE70D}"/>
                  </a:ext>
                </a:extLst>
              </p:cNvPr>
              <p:cNvSpPr/>
              <p:nvPr/>
            </p:nvSpPr>
            <p:spPr>
              <a:xfrm>
                <a:off x="8928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bk object 17">
                <a:extLst>
                  <a:ext uri="{FF2B5EF4-FFF2-40B4-BE49-F238E27FC236}">
                    <a16:creationId xmlns:a16="http://schemas.microsoft.com/office/drawing/2014/main" id="{62989B2F-8C73-4B76-A8B5-E2D37B837926}"/>
                  </a:ext>
                </a:extLst>
              </p:cNvPr>
              <p:cNvSpPr/>
              <p:nvPr/>
            </p:nvSpPr>
            <p:spPr>
              <a:xfrm>
                <a:off x="3186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bk object 17">
                <a:extLst>
                  <a:ext uri="{FF2B5EF4-FFF2-40B4-BE49-F238E27FC236}">
                    <a16:creationId xmlns:a16="http://schemas.microsoft.com/office/drawing/2014/main" id="{E20790F1-3892-426A-ACA2-57D8B5BACD2B}"/>
                  </a:ext>
                </a:extLst>
              </p:cNvPr>
              <p:cNvSpPr/>
              <p:nvPr/>
            </p:nvSpPr>
            <p:spPr>
              <a:xfrm>
                <a:off x="3186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bk object 17">
                <a:extLst>
                  <a:ext uri="{FF2B5EF4-FFF2-40B4-BE49-F238E27FC236}">
                    <a16:creationId xmlns:a16="http://schemas.microsoft.com/office/drawing/2014/main" id="{D95B088D-2ABD-4133-AC53-A38B67FEE41D}"/>
                  </a:ext>
                </a:extLst>
              </p:cNvPr>
              <p:cNvSpPr/>
              <p:nvPr/>
            </p:nvSpPr>
            <p:spPr>
              <a:xfrm>
                <a:off x="3186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bk object 17">
                <a:extLst>
                  <a:ext uri="{FF2B5EF4-FFF2-40B4-BE49-F238E27FC236}">
                    <a16:creationId xmlns:a16="http://schemas.microsoft.com/office/drawing/2014/main" id="{85D2C2C4-B9E0-421D-A62B-CBCD6A8159FD}"/>
                  </a:ext>
                </a:extLst>
              </p:cNvPr>
              <p:cNvSpPr/>
              <p:nvPr/>
            </p:nvSpPr>
            <p:spPr>
              <a:xfrm>
                <a:off x="3186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72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8" name="bk object 17">
                <a:extLst>
                  <a:ext uri="{FF2B5EF4-FFF2-40B4-BE49-F238E27FC236}">
                    <a16:creationId xmlns:a16="http://schemas.microsoft.com/office/drawing/2014/main" id="{C938692A-272B-418A-8779-6F69AF1C56F4}"/>
                  </a:ext>
                </a:extLst>
              </p:cNvPr>
              <p:cNvSpPr/>
              <p:nvPr/>
            </p:nvSpPr>
            <p:spPr>
              <a:xfrm>
                <a:off x="3186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" name="bk object 17">
                <a:extLst>
                  <a:ext uri="{FF2B5EF4-FFF2-40B4-BE49-F238E27FC236}">
                    <a16:creationId xmlns:a16="http://schemas.microsoft.com/office/drawing/2014/main" id="{700CD9FC-4BAF-48B0-9E79-C25A8D4DF6DC}"/>
                  </a:ext>
                </a:extLst>
              </p:cNvPr>
              <p:cNvSpPr/>
              <p:nvPr/>
            </p:nvSpPr>
            <p:spPr>
              <a:xfrm>
                <a:off x="3186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" name="bk object 17">
                <a:extLst>
                  <a:ext uri="{FF2B5EF4-FFF2-40B4-BE49-F238E27FC236}">
                    <a16:creationId xmlns:a16="http://schemas.microsoft.com/office/drawing/2014/main" id="{43413298-D1E3-4529-BD1E-99E7AE4E8B32}"/>
                  </a:ext>
                </a:extLst>
              </p:cNvPr>
              <p:cNvSpPr/>
              <p:nvPr/>
            </p:nvSpPr>
            <p:spPr>
              <a:xfrm>
                <a:off x="3186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bk object 17">
                <a:extLst>
                  <a:ext uri="{FF2B5EF4-FFF2-40B4-BE49-F238E27FC236}">
                    <a16:creationId xmlns:a16="http://schemas.microsoft.com/office/drawing/2014/main" id="{B7945D0B-4208-4603-9693-6CBE44F6C1FA}"/>
                  </a:ext>
                </a:extLst>
              </p:cNvPr>
              <p:cNvSpPr/>
              <p:nvPr/>
            </p:nvSpPr>
            <p:spPr>
              <a:xfrm>
                <a:off x="3186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" name="bk object 17">
                <a:extLst>
                  <a:ext uri="{FF2B5EF4-FFF2-40B4-BE49-F238E27FC236}">
                    <a16:creationId xmlns:a16="http://schemas.microsoft.com/office/drawing/2014/main" id="{E5298CE9-1C96-4BB4-AE75-41FDB8E8F1BC}"/>
                  </a:ext>
                </a:extLst>
              </p:cNvPr>
              <p:cNvSpPr/>
              <p:nvPr/>
            </p:nvSpPr>
            <p:spPr>
              <a:xfrm>
                <a:off x="3186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bk object 17">
                <a:extLst>
                  <a:ext uri="{FF2B5EF4-FFF2-40B4-BE49-F238E27FC236}">
                    <a16:creationId xmlns:a16="http://schemas.microsoft.com/office/drawing/2014/main" id="{72E782AA-56C9-44DB-973C-1961B30541A8}"/>
                  </a:ext>
                </a:extLst>
              </p:cNvPr>
              <p:cNvSpPr/>
              <p:nvPr/>
            </p:nvSpPr>
            <p:spPr>
              <a:xfrm>
                <a:off x="3186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7200" rtlCol="0" anchor="ctr" anchorCtr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0" name="bk object 17">
                <a:extLst>
                  <a:ext uri="{FF2B5EF4-FFF2-40B4-BE49-F238E27FC236}">
                    <a16:creationId xmlns:a16="http://schemas.microsoft.com/office/drawing/2014/main" id="{588EACB4-8416-4210-805F-C53A8A7EF081}"/>
                  </a:ext>
                </a:extLst>
              </p:cNvPr>
              <p:cNvSpPr/>
              <p:nvPr/>
            </p:nvSpPr>
            <p:spPr>
              <a:xfrm>
                <a:off x="3186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7" name="bk object 17">
                <a:extLst>
                  <a:ext uri="{FF2B5EF4-FFF2-40B4-BE49-F238E27FC236}">
                    <a16:creationId xmlns:a16="http://schemas.microsoft.com/office/drawing/2014/main" id="{BD82AC52-9119-4CCF-A2B3-6301E5E4C06B}"/>
                  </a:ext>
                </a:extLst>
              </p:cNvPr>
              <p:cNvSpPr/>
              <p:nvPr/>
            </p:nvSpPr>
            <p:spPr>
              <a:xfrm>
                <a:off x="3186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" name="bk object 17">
                <a:extLst>
                  <a:ext uri="{FF2B5EF4-FFF2-40B4-BE49-F238E27FC236}">
                    <a16:creationId xmlns:a16="http://schemas.microsoft.com/office/drawing/2014/main" id="{45EC4397-7187-485A-98AE-4F09C95A1162}"/>
                  </a:ext>
                </a:extLst>
              </p:cNvPr>
              <p:cNvSpPr/>
              <p:nvPr/>
            </p:nvSpPr>
            <p:spPr>
              <a:xfrm>
                <a:off x="3186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bk object 17">
                <a:extLst>
                  <a:ext uri="{FF2B5EF4-FFF2-40B4-BE49-F238E27FC236}">
                    <a16:creationId xmlns:a16="http://schemas.microsoft.com/office/drawing/2014/main" id="{8D080F17-4F6D-4DD2-A5D1-AD93C893F2F9}"/>
                  </a:ext>
                </a:extLst>
              </p:cNvPr>
              <p:cNvSpPr/>
              <p:nvPr/>
            </p:nvSpPr>
            <p:spPr>
              <a:xfrm>
                <a:off x="3186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" name="bk object 17">
                <a:extLst>
                  <a:ext uri="{FF2B5EF4-FFF2-40B4-BE49-F238E27FC236}">
                    <a16:creationId xmlns:a16="http://schemas.microsoft.com/office/drawing/2014/main" id="{BB3BF140-AB59-41A9-9994-AF3452B482EE}"/>
                  </a:ext>
                </a:extLst>
              </p:cNvPr>
              <p:cNvSpPr/>
              <p:nvPr/>
            </p:nvSpPr>
            <p:spPr>
              <a:xfrm>
                <a:off x="3186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bk object 17">
                <a:extLst>
                  <a:ext uri="{FF2B5EF4-FFF2-40B4-BE49-F238E27FC236}">
                    <a16:creationId xmlns:a16="http://schemas.microsoft.com/office/drawing/2014/main" id="{EA7C2AA6-E780-4FA9-BBA7-76B9803A669A}"/>
                  </a:ext>
                </a:extLst>
              </p:cNvPr>
              <p:cNvSpPr/>
              <p:nvPr/>
            </p:nvSpPr>
            <p:spPr>
              <a:xfrm>
                <a:off x="2394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bk object 17">
                <a:extLst>
                  <a:ext uri="{FF2B5EF4-FFF2-40B4-BE49-F238E27FC236}">
                    <a16:creationId xmlns:a16="http://schemas.microsoft.com/office/drawing/2014/main" id="{CF93CC8C-32D6-439C-BD39-624B35DFE495}"/>
                  </a:ext>
                </a:extLst>
              </p:cNvPr>
              <p:cNvSpPr/>
              <p:nvPr/>
            </p:nvSpPr>
            <p:spPr>
              <a:xfrm>
                <a:off x="2394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bk object 17">
                <a:extLst>
                  <a:ext uri="{FF2B5EF4-FFF2-40B4-BE49-F238E27FC236}">
                    <a16:creationId xmlns:a16="http://schemas.microsoft.com/office/drawing/2014/main" id="{6E68F40A-A44A-4B52-B37B-196AE9E678E4}"/>
                  </a:ext>
                </a:extLst>
              </p:cNvPr>
              <p:cNvSpPr/>
              <p:nvPr/>
            </p:nvSpPr>
            <p:spPr>
              <a:xfrm>
                <a:off x="2394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bk object 17">
                <a:extLst>
                  <a:ext uri="{FF2B5EF4-FFF2-40B4-BE49-F238E27FC236}">
                    <a16:creationId xmlns:a16="http://schemas.microsoft.com/office/drawing/2014/main" id="{7DC36B4B-6C10-4A0F-A3CD-58AF4D4A099B}"/>
                  </a:ext>
                </a:extLst>
              </p:cNvPr>
              <p:cNvSpPr/>
              <p:nvPr/>
            </p:nvSpPr>
            <p:spPr>
              <a:xfrm>
                <a:off x="2394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" name="bk object 17">
                <a:extLst>
                  <a:ext uri="{FF2B5EF4-FFF2-40B4-BE49-F238E27FC236}">
                    <a16:creationId xmlns:a16="http://schemas.microsoft.com/office/drawing/2014/main" id="{C4A30E1D-B1E4-429A-92E2-B18525E2C21B}"/>
                  </a:ext>
                </a:extLst>
              </p:cNvPr>
              <p:cNvSpPr/>
              <p:nvPr/>
            </p:nvSpPr>
            <p:spPr>
              <a:xfrm>
                <a:off x="2394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" name="bk object 17">
                <a:extLst>
                  <a:ext uri="{FF2B5EF4-FFF2-40B4-BE49-F238E27FC236}">
                    <a16:creationId xmlns:a16="http://schemas.microsoft.com/office/drawing/2014/main" id="{0EF02D3D-F7D9-4C5B-9EDD-D03FB99A0D2B}"/>
                  </a:ext>
                </a:extLst>
              </p:cNvPr>
              <p:cNvSpPr/>
              <p:nvPr/>
            </p:nvSpPr>
            <p:spPr>
              <a:xfrm>
                <a:off x="2394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" name="bk object 17">
                <a:extLst>
                  <a:ext uri="{FF2B5EF4-FFF2-40B4-BE49-F238E27FC236}">
                    <a16:creationId xmlns:a16="http://schemas.microsoft.com/office/drawing/2014/main" id="{7A5ED102-D782-49A8-B31B-033969D04AC5}"/>
                  </a:ext>
                </a:extLst>
              </p:cNvPr>
              <p:cNvSpPr/>
              <p:nvPr/>
            </p:nvSpPr>
            <p:spPr>
              <a:xfrm>
                <a:off x="2394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bk object 17">
                <a:extLst>
                  <a:ext uri="{FF2B5EF4-FFF2-40B4-BE49-F238E27FC236}">
                    <a16:creationId xmlns:a16="http://schemas.microsoft.com/office/drawing/2014/main" id="{7D89713C-E7E7-4C55-BA2A-078408BA0B64}"/>
                  </a:ext>
                </a:extLst>
              </p:cNvPr>
              <p:cNvSpPr/>
              <p:nvPr/>
            </p:nvSpPr>
            <p:spPr>
              <a:xfrm>
                <a:off x="2394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7" name="bk object 17">
                <a:extLst>
                  <a:ext uri="{FF2B5EF4-FFF2-40B4-BE49-F238E27FC236}">
                    <a16:creationId xmlns:a16="http://schemas.microsoft.com/office/drawing/2014/main" id="{50500544-8B94-4283-BB67-64DE1DA0F8AD}"/>
                  </a:ext>
                </a:extLst>
              </p:cNvPr>
              <p:cNvSpPr/>
              <p:nvPr/>
            </p:nvSpPr>
            <p:spPr>
              <a:xfrm>
                <a:off x="2394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bk object 17">
                <a:extLst>
                  <a:ext uri="{FF2B5EF4-FFF2-40B4-BE49-F238E27FC236}">
                    <a16:creationId xmlns:a16="http://schemas.microsoft.com/office/drawing/2014/main" id="{9894B76F-24EA-4662-8678-341A832B2701}"/>
                  </a:ext>
                </a:extLst>
              </p:cNvPr>
              <p:cNvSpPr/>
              <p:nvPr/>
            </p:nvSpPr>
            <p:spPr>
              <a:xfrm>
                <a:off x="2394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1" name="bk object 17">
                <a:extLst>
                  <a:ext uri="{FF2B5EF4-FFF2-40B4-BE49-F238E27FC236}">
                    <a16:creationId xmlns:a16="http://schemas.microsoft.com/office/drawing/2014/main" id="{B4F8FF82-963B-45C7-9B4A-54FC4475C82C}"/>
                  </a:ext>
                </a:extLst>
              </p:cNvPr>
              <p:cNvSpPr/>
              <p:nvPr/>
            </p:nvSpPr>
            <p:spPr>
              <a:xfrm>
                <a:off x="2394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8" name="bk object 17">
                <a:extLst>
                  <a:ext uri="{FF2B5EF4-FFF2-40B4-BE49-F238E27FC236}">
                    <a16:creationId xmlns:a16="http://schemas.microsoft.com/office/drawing/2014/main" id="{26CB396F-D136-4912-B28B-A7691E70C62D}"/>
                  </a:ext>
                </a:extLst>
              </p:cNvPr>
              <p:cNvSpPr/>
              <p:nvPr/>
            </p:nvSpPr>
            <p:spPr>
              <a:xfrm>
                <a:off x="2394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" name="bk object 17">
                <a:extLst>
                  <a:ext uri="{FF2B5EF4-FFF2-40B4-BE49-F238E27FC236}">
                    <a16:creationId xmlns:a16="http://schemas.microsoft.com/office/drawing/2014/main" id="{8CF3AEF3-AFCD-4C10-B1F5-4AE476E89478}"/>
                  </a:ext>
                </a:extLst>
              </p:cNvPr>
              <p:cNvSpPr/>
              <p:nvPr/>
            </p:nvSpPr>
            <p:spPr>
              <a:xfrm>
                <a:off x="2394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bk object 17">
                <a:extLst>
                  <a:ext uri="{FF2B5EF4-FFF2-40B4-BE49-F238E27FC236}">
                    <a16:creationId xmlns:a16="http://schemas.microsoft.com/office/drawing/2014/main" id="{E5B065D6-5629-4831-8A99-74CEDB97A80D}"/>
                  </a:ext>
                </a:extLst>
              </p:cNvPr>
              <p:cNvSpPr/>
              <p:nvPr/>
            </p:nvSpPr>
            <p:spPr>
              <a:xfrm>
                <a:off x="2394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9" name="bk object 17">
                <a:extLst>
                  <a:ext uri="{FF2B5EF4-FFF2-40B4-BE49-F238E27FC236}">
                    <a16:creationId xmlns:a16="http://schemas.microsoft.com/office/drawing/2014/main" id="{0C41557E-393C-414F-B819-0ABB7A33C2FE}"/>
                  </a:ext>
                </a:extLst>
              </p:cNvPr>
              <p:cNvSpPr/>
              <p:nvPr/>
            </p:nvSpPr>
            <p:spPr>
              <a:xfrm>
                <a:off x="2394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bk object 17">
                <a:extLst>
                  <a:ext uri="{FF2B5EF4-FFF2-40B4-BE49-F238E27FC236}">
                    <a16:creationId xmlns:a16="http://schemas.microsoft.com/office/drawing/2014/main" id="{8A1D5500-80AF-4F34-A58D-8C8E1CD50A68}"/>
                  </a:ext>
                </a:extLst>
              </p:cNvPr>
              <p:cNvSpPr/>
              <p:nvPr/>
            </p:nvSpPr>
            <p:spPr>
              <a:xfrm>
                <a:off x="4806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bk object 17">
                <a:extLst>
                  <a:ext uri="{FF2B5EF4-FFF2-40B4-BE49-F238E27FC236}">
                    <a16:creationId xmlns:a16="http://schemas.microsoft.com/office/drawing/2014/main" id="{B05B18D2-5424-484B-A24F-76042AF72567}"/>
                  </a:ext>
                </a:extLst>
              </p:cNvPr>
              <p:cNvSpPr/>
              <p:nvPr/>
            </p:nvSpPr>
            <p:spPr>
              <a:xfrm>
                <a:off x="4806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bk object 17">
                <a:extLst>
                  <a:ext uri="{FF2B5EF4-FFF2-40B4-BE49-F238E27FC236}">
                    <a16:creationId xmlns:a16="http://schemas.microsoft.com/office/drawing/2014/main" id="{AD970097-381B-4D32-BE48-620568D6AEA4}"/>
                  </a:ext>
                </a:extLst>
              </p:cNvPr>
              <p:cNvSpPr/>
              <p:nvPr/>
            </p:nvSpPr>
            <p:spPr>
              <a:xfrm>
                <a:off x="4806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bk object 17">
                <a:extLst>
                  <a:ext uri="{FF2B5EF4-FFF2-40B4-BE49-F238E27FC236}">
                    <a16:creationId xmlns:a16="http://schemas.microsoft.com/office/drawing/2014/main" id="{DD6D3D58-854F-474C-9666-90FFB286C13B}"/>
                  </a:ext>
                </a:extLst>
              </p:cNvPr>
              <p:cNvSpPr/>
              <p:nvPr/>
            </p:nvSpPr>
            <p:spPr>
              <a:xfrm>
                <a:off x="4806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" name="bk object 17">
                <a:extLst>
                  <a:ext uri="{FF2B5EF4-FFF2-40B4-BE49-F238E27FC236}">
                    <a16:creationId xmlns:a16="http://schemas.microsoft.com/office/drawing/2014/main" id="{AA8195B8-EA3A-49BA-9FA9-0BF445DC627B}"/>
                  </a:ext>
                </a:extLst>
              </p:cNvPr>
              <p:cNvSpPr/>
              <p:nvPr/>
            </p:nvSpPr>
            <p:spPr>
              <a:xfrm>
                <a:off x="4806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" name="bk object 17">
                <a:extLst>
                  <a:ext uri="{FF2B5EF4-FFF2-40B4-BE49-F238E27FC236}">
                    <a16:creationId xmlns:a16="http://schemas.microsoft.com/office/drawing/2014/main" id="{B552C728-ED31-4E80-93EE-A8E05931B967}"/>
                  </a:ext>
                </a:extLst>
              </p:cNvPr>
              <p:cNvSpPr/>
              <p:nvPr/>
            </p:nvSpPr>
            <p:spPr>
              <a:xfrm>
                <a:off x="4806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10D2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" name="bk object 17">
                <a:extLst>
                  <a:ext uri="{FF2B5EF4-FFF2-40B4-BE49-F238E27FC236}">
                    <a16:creationId xmlns:a16="http://schemas.microsoft.com/office/drawing/2014/main" id="{4186A83F-E032-4CA3-A0D1-66FE42D15394}"/>
                  </a:ext>
                </a:extLst>
              </p:cNvPr>
              <p:cNvSpPr/>
              <p:nvPr/>
            </p:nvSpPr>
            <p:spPr>
              <a:xfrm>
                <a:off x="4806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bk object 17">
                <a:extLst>
                  <a:ext uri="{FF2B5EF4-FFF2-40B4-BE49-F238E27FC236}">
                    <a16:creationId xmlns:a16="http://schemas.microsoft.com/office/drawing/2014/main" id="{C103A142-7D1A-4907-BEC6-5C5CF0A1D400}"/>
                  </a:ext>
                </a:extLst>
              </p:cNvPr>
              <p:cNvSpPr/>
              <p:nvPr/>
            </p:nvSpPr>
            <p:spPr>
              <a:xfrm>
                <a:off x="4806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8" name="bk object 17">
                <a:extLst>
                  <a:ext uri="{FF2B5EF4-FFF2-40B4-BE49-F238E27FC236}">
                    <a16:creationId xmlns:a16="http://schemas.microsoft.com/office/drawing/2014/main" id="{16644485-6984-41A5-8D51-6BF5238FB47A}"/>
                  </a:ext>
                </a:extLst>
              </p:cNvPr>
              <p:cNvSpPr/>
              <p:nvPr/>
            </p:nvSpPr>
            <p:spPr>
              <a:xfrm>
                <a:off x="4806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bk object 17">
                <a:extLst>
                  <a:ext uri="{FF2B5EF4-FFF2-40B4-BE49-F238E27FC236}">
                    <a16:creationId xmlns:a16="http://schemas.microsoft.com/office/drawing/2014/main" id="{C05BF48D-F87D-4A57-8EF4-FAB3953869B0}"/>
                  </a:ext>
                </a:extLst>
              </p:cNvPr>
              <p:cNvSpPr/>
              <p:nvPr/>
            </p:nvSpPr>
            <p:spPr>
              <a:xfrm>
                <a:off x="4806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10D2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2" name="bk object 17">
                <a:extLst>
                  <a:ext uri="{FF2B5EF4-FFF2-40B4-BE49-F238E27FC236}">
                    <a16:creationId xmlns:a16="http://schemas.microsoft.com/office/drawing/2014/main" id="{E823E31D-5039-46C8-8B1A-BD59EF6EDEF8}"/>
                  </a:ext>
                </a:extLst>
              </p:cNvPr>
              <p:cNvSpPr/>
              <p:nvPr/>
            </p:nvSpPr>
            <p:spPr>
              <a:xfrm>
                <a:off x="4806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10D2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9" name="bk object 17">
                <a:extLst>
                  <a:ext uri="{FF2B5EF4-FFF2-40B4-BE49-F238E27FC236}">
                    <a16:creationId xmlns:a16="http://schemas.microsoft.com/office/drawing/2014/main" id="{11955B09-C67B-4EDA-B801-B0C875A62A5A}"/>
                  </a:ext>
                </a:extLst>
              </p:cNvPr>
              <p:cNvSpPr/>
              <p:nvPr/>
            </p:nvSpPr>
            <p:spPr>
              <a:xfrm>
                <a:off x="4806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6" name="bk object 17">
                <a:extLst>
                  <a:ext uri="{FF2B5EF4-FFF2-40B4-BE49-F238E27FC236}">
                    <a16:creationId xmlns:a16="http://schemas.microsoft.com/office/drawing/2014/main" id="{441463BD-84CE-454F-A9EC-3F240E4920B9}"/>
                  </a:ext>
                </a:extLst>
              </p:cNvPr>
              <p:cNvSpPr/>
              <p:nvPr/>
            </p:nvSpPr>
            <p:spPr>
              <a:xfrm>
                <a:off x="4806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" name="bk object 17">
                <a:extLst>
                  <a:ext uri="{FF2B5EF4-FFF2-40B4-BE49-F238E27FC236}">
                    <a16:creationId xmlns:a16="http://schemas.microsoft.com/office/drawing/2014/main" id="{F3F8C569-69F7-4B05-98D0-0FDEDB92D242}"/>
                  </a:ext>
                </a:extLst>
              </p:cNvPr>
              <p:cNvSpPr/>
              <p:nvPr/>
            </p:nvSpPr>
            <p:spPr>
              <a:xfrm>
                <a:off x="4806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0" name="bk object 17">
                <a:extLst>
                  <a:ext uri="{FF2B5EF4-FFF2-40B4-BE49-F238E27FC236}">
                    <a16:creationId xmlns:a16="http://schemas.microsoft.com/office/drawing/2014/main" id="{7B53D29F-167A-4468-8EBD-08F720A75AD8}"/>
                  </a:ext>
                </a:extLst>
              </p:cNvPr>
              <p:cNvSpPr/>
              <p:nvPr/>
            </p:nvSpPr>
            <p:spPr>
              <a:xfrm>
                <a:off x="4806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bk object 17">
                <a:extLst>
                  <a:ext uri="{FF2B5EF4-FFF2-40B4-BE49-F238E27FC236}">
                    <a16:creationId xmlns:a16="http://schemas.microsoft.com/office/drawing/2014/main" id="{6EDA1641-ED4E-48CD-A784-75AA6486F973}"/>
                  </a:ext>
                </a:extLst>
              </p:cNvPr>
              <p:cNvSpPr/>
              <p:nvPr/>
            </p:nvSpPr>
            <p:spPr>
              <a:xfrm>
                <a:off x="3996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bk object 17">
                <a:extLst>
                  <a:ext uri="{FF2B5EF4-FFF2-40B4-BE49-F238E27FC236}">
                    <a16:creationId xmlns:a16="http://schemas.microsoft.com/office/drawing/2014/main" id="{DF281D56-9747-4030-86D1-B21A8AF11A7D}"/>
                  </a:ext>
                </a:extLst>
              </p:cNvPr>
              <p:cNvSpPr/>
              <p:nvPr/>
            </p:nvSpPr>
            <p:spPr>
              <a:xfrm>
                <a:off x="3996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bk object 17">
                <a:extLst>
                  <a:ext uri="{FF2B5EF4-FFF2-40B4-BE49-F238E27FC236}">
                    <a16:creationId xmlns:a16="http://schemas.microsoft.com/office/drawing/2014/main" id="{6EB149EB-3CD1-4C26-8E7A-6C91A6882A62}"/>
                  </a:ext>
                </a:extLst>
              </p:cNvPr>
              <p:cNvSpPr/>
              <p:nvPr/>
            </p:nvSpPr>
            <p:spPr>
              <a:xfrm>
                <a:off x="3996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" name="bk object 17">
                <a:extLst>
                  <a:ext uri="{FF2B5EF4-FFF2-40B4-BE49-F238E27FC236}">
                    <a16:creationId xmlns:a16="http://schemas.microsoft.com/office/drawing/2014/main" id="{F5DCC681-24E2-415B-85E8-372457A1A7BA}"/>
                  </a:ext>
                </a:extLst>
              </p:cNvPr>
              <p:cNvSpPr/>
              <p:nvPr/>
            </p:nvSpPr>
            <p:spPr>
              <a:xfrm>
                <a:off x="3996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" name="bk object 17">
                <a:extLst>
                  <a:ext uri="{FF2B5EF4-FFF2-40B4-BE49-F238E27FC236}">
                    <a16:creationId xmlns:a16="http://schemas.microsoft.com/office/drawing/2014/main" id="{7E856854-DA36-4305-A1FC-1F50C983C59A}"/>
                  </a:ext>
                </a:extLst>
              </p:cNvPr>
              <p:cNvSpPr/>
              <p:nvPr/>
            </p:nvSpPr>
            <p:spPr>
              <a:xfrm>
                <a:off x="3996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" name="bk object 17">
                <a:extLst>
                  <a:ext uri="{FF2B5EF4-FFF2-40B4-BE49-F238E27FC236}">
                    <a16:creationId xmlns:a16="http://schemas.microsoft.com/office/drawing/2014/main" id="{8FF34129-44AC-4F09-B4CD-2A3CB035F2DC}"/>
                  </a:ext>
                </a:extLst>
              </p:cNvPr>
              <p:cNvSpPr/>
              <p:nvPr/>
            </p:nvSpPr>
            <p:spPr>
              <a:xfrm>
                <a:off x="3996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" name="bk object 17">
                <a:extLst>
                  <a:ext uri="{FF2B5EF4-FFF2-40B4-BE49-F238E27FC236}">
                    <a16:creationId xmlns:a16="http://schemas.microsoft.com/office/drawing/2014/main" id="{3751DFA7-509F-4932-8A1A-903F6C5F324E}"/>
                  </a:ext>
                </a:extLst>
              </p:cNvPr>
              <p:cNvSpPr/>
              <p:nvPr/>
            </p:nvSpPr>
            <p:spPr>
              <a:xfrm>
                <a:off x="3996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" name="bk object 17">
                <a:extLst>
                  <a:ext uri="{FF2B5EF4-FFF2-40B4-BE49-F238E27FC236}">
                    <a16:creationId xmlns:a16="http://schemas.microsoft.com/office/drawing/2014/main" id="{B05A3584-3FC2-4164-9164-A890792239EA}"/>
                  </a:ext>
                </a:extLst>
              </p:cNvPr>
              <p:cNvSpPr/>
              <p:nvPr/>
            </p:nvSpPr>
            <p:spPr>
              <a:xfrm>
                <a:off x="3996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bk object 17">
                <a:extLst>
                  <a:ext uri="{FF2B5EF4-FFF2-40B4-BE49-F238E27FC236}">
                    <a16:creationId xmlns:a16="http://schemas.microsoft.com/office/drawing/2014/main" id="{BF4D321A-B6A7-43CA-97DB-8453A7AEDF51}"/>
                  </a:ext>
                </a:extLst>
              </p:cNvPr>
              <p:cNvSpPr/>
              <p:nvPr/>
            </p:nvSpPr>
            <p:spPr>
              <a:xfrm>
                <a:off x="3996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" name="bk object 17">
                <a:extLst>
                  <a:ext uri="{FF2B5EF4-FFF2-40B4-BE49-F238E27FC236}">
                    <a16:creationId xmlns:a16="http://schemas.microsoft.com/office/drawing/2014/main" id="{D85B7528-597D-4130-B9DD-73AC41DC1E17}"/>
                  </a:ext>
                </a:extLst>
              </p:cNvPr>
              <p:cNvSpPr/>
              <p:nvPr/>
            </p:nvSpPr>
            <p:spPr>
              <a:xfrm>
                <a:off x="3996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" name="bk object 17">
                <a:extLst>
                  <a:ext uri="{FF2B5EF4-FFF2-40B4-BE49-F238E27FC236}">
                    <a16:creationId xmlns:a16="http://schemas.microsoft.com/office/drawing/2014/main" id="{A2909338-5206-467B-A926-0932B8134D57}"/>
                  </a:ext>
                </a:extLst>
              </p:cNvPr>
              <p:cNvSpPr/>
              <p:nvPr/>
            </p:nvSpPr>
            <p:spPr>
              <a:xfrm>
                <a:off x="3996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0" name="bk object 17">
                <a:extLst>
                  <a:ext uri="{FF2B5EF4-FFF2-40B4-BE49-F238E27FC236}">
                    <a16:creationId xmlns:a16="http://schemas.microsoft.com/office/drawing/2014/main" id="{184340E0-E1A8-4231-926A-3047CC5C4A1C}"/>
                  </a:ext>
                </a:extLst>
              </p:cNvPr>
              <p:cNvSpPr/>
              <p:nvPr/>
            </p:nvSpPr>
            <p:spPr>
              <a:xfrm>
                <a:off x="3996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7" name="bk object 17">
                <a:extLst>
                  <a:ext uri="{FF2B5EF4-FFF2-40B4-BE49-F238E27FC236}">
                    <a16:creationId xmlns:a16="http://schemas.microsoft.com/office/drawing/2014/main" id="{9DAED4FB-2FAE-4EDF-B96A-A532555C4C91}"/>
                  </a:ext>
                </a:extLst>
              </p:cNvPr>
              <p:cNvSpPr/>
              <p:nvPr/>
            </p:nvSpPr>
            <p:spPr>
              <a:xfrm>
                <a:off x="3996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bk object 17">
                <a:extLst>
                  <a:ext uri="{FF2B5EF4-FFF2-40B4-BE49-F238E27FC236}">
                    <a16:creationId xmlns:a16="http://schemas.microsoft.com/office/drawing/2014/main" id="{2E950BBC-51C2-4018-BAEB-1C749AEA086F}"/>
                  </a:ext>
                </a:extLst>
              </p:cNvPr>
              <p:cNvSpPr/>
              <p:nvPr/>
            </p:nvSpPr>
            <p:spPr>
              <a:xfrm>
                <a:off x="3996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1" name="bk object 17">
                <a:extLst>
                  <a:ext uri="{FF2B5EF4-FFF2-40B4-BE49-F238E27FC236}">
                    <a16:creationId xmlns:a16="http://schemas.microsoft.com/office/drawing/2014/main" id="{D9B09D7E-A6D1-4FAC-8242-872546A8FFF6}"/>
                  </a:ext>
                </a:extLst>
              </p:cNvPr>
              <p:cNvSpPr/>
              <p:nvPr/>
            </p:nvSpPr>
            <p:spPr>
              <a:xfrm>
                <a:off x="3996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bk object 17">
                <a:extLst>
                  <a:ext uri="{FF2B5EF4-FFF2-40B4-BE49-F238E27FC236}">
                    <a16:creationId xmlns:a16="http://schemas.microsoft.com/office/drawing/2014/main" id="{3A003F02-FA42-4C53-BD5F-1715C52DE6C6}"/>
                  </a:ext>
                </a:extLst>
              </p:cNvPr>
              <p:cNvSpPr/>
              <p:nvPr/>
            </p:nvSpPr>
            <p:spPr>
              <a:xfrm>
                <a:off x="6426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bk object 17">
                <a:extLst>
                  <a:ext uri="{FF2B5EF4-FFF2-40B4-BE49-F238E27FC236}">
                    <a16:creationId xmlns:a16="http://schemas.microsoft.com/office/drawing/2014/main" id="{C1B14DCC-A6A0-4985-B1B3-A24AB4D2F155}"/>
                  </a:ext>
                </a:extLst>
              </p:cNvPr>
              <p:cNvSpPr/>
              <p:nvPr/>
            </p:nvSpPr>
            <p:spPr>
              <a:xfrm>
                <a:off x="6426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bk object 17">
                <a:extLst>
                  <a:ext uri="{FF2B5EF4-FFF2-40B4-BE49-F238E27FC236}">
                    <a16:creationId xmlns:a16="http://schemas.microsoft.com/office/drawing/2014/main" id="{AA446230-4708-472A-BDD5-0A89CDD0A4AB}"/>
                  </a:ext>
                </a:extLst>
              </p:cNvPr>
              <p:cNvSpPr/>
              <p:nvPr/>
            </p:nvSpPr>
            <p:spPr>
              <a:xfrm>
                <a:off x="6426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bk object 17">
                <a:extLst>
                  <a:ext uri="{FF2B5EF4-FFF2-40B4-BE49-F238E27FC236}">
                    <a16:creationId xmlns:a16="http://schemas.microsoft.com/office/drawing/2014/main" id="{476E5F48-FDD9-4BC3-A33E-E1D0C3111191}"/>
                  </a:ext>
                </a:extLst>
              </p:cNvPr>
              <p:cNvSpPr/>
              <p:nvPr/>
            </p:nvSpPr>
            <p:spPr>
              <a:xfrm>
                <a:off x="6426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" name="bk object 17">
                <a:extLst>
                  <a:ext uri="{FF2B5EF4-FFF2-40B4-BE49-F238E27FC236}">
                    <a16:creationId xmlns:a16="http://schemas.microsoft.com/office/drawing/2014/main" id="{9109D730-3C3A-4007-9488-695D86054273}"/>
                  </a:ext>
                </a:extLst>
              </p:cNvPr>
              <p:cNvSpPr/>
              <p:nvPr/>
            </p:nvSpPr>
            <p:spPr>
              <a:xfrm>
                <a:off x="6426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" name="bk object 17">
                <a:extLst>
                  <a:ext uri="{FF2B5EF4-FFF2-40B4-BE49-F238E27FC236}">
                    <a16:creationId xmlns:a16="http://schemas.microsoft.com/office/drawing/2014/main" id="{35C4CE71-65BF-4F95-9091-5B0685F6154C}"/>
                  </a:ext>
                </a:extLst>
              </p:cNvPr>
              <p:cNvSpPr/>
              <p:nvPr/>
            </p:nvSpPr>
            <p:spPr>
              <a:xfrm>
                <a:off x="6426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" name="bk object 17">
                <a:extLst>
                  <a:ext uri="{FF2B5EF4-FFF2-40B4-BE49-F238E27FC236}">
                    <a16:creationId xmlns:a16="http://schemas.microsoft.com/office/drawing/2014/main" id="{D9E075E0-ED42-478D-B94B-2BE54CE5A4F8}"/>
                  </a:ext>
                </a:extLst>
              </p:cNvPr>
              <p:cNvSpPr/>
              <p:nvPr/>
            </p:nvSpPr>
            <p:spPr>
              <a:xfrm>
                <a:off x="6426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bk object 17">
                <a:extLst>
                  <a:ext uri="{FF2B5EF4-FFF2-40B4-BE49-F238E27FC236}">
                    <a16:creationId xmlns:a16="http://schemas.microsoft.com/office/drawing/2014/main" id="{E49EB8F3-35A9-492A-975F-A32D72672BFB}"/>
                  </a:ext>
                </a:extLst>
              </p:cNvPr>
              <p:cNvSpPr/>
              <p:nvPr/>
            </p:nvSpPr>
            <p:spPr>
              <a:xfrm>
                <a:off x="6426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bk object 17">
                <a:extLst>
                  <a:ext uri="{FF2B5EF4-FFF2-40B4-BE49-F238E27FC236}">
                    <a16:creationId xmlns:a16="http://schemas.microsoft.com/office/drawing/2014/main" id="{26915739-75BB-48A1-A677-8A73B3FFD881}"/>
                  </a:ext>
                </a:extLst>
              </p:cNvPr>
              <p:cNvSpPr/>
              <p:nvPr/>
            </p:nvSpPr>
            <p:spPr>
              <a:xfrm>
                <a:off x="6426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" name="bk object 17">
                <a:extLst>
                  <a:ext uri="{FF2B5EF4-FFF2-40B4-BE49-F238E27FC236}">
                    <a16:creationId xmlns:a16="http://schemas.microsoft.com/office/drawing/2014/main" id="{7246616C-DE4C-401A-B9ED-E98F14D5813D}"/>
                  </a:ext>
                </a:extLst>
              </p:cNvPr>
              <p:cNvSpPr/>
              <p:nvPr/>
            </p:nvSpPr>
            <p:spPr>
              <a:xfrm>
                <a:off x="6426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4" name="bk object 17">
                <a:extLst>
                  <a:ext uri="{FF2B5EF4-FFF2-40B4-BE49-F238E27FC236}">
                    <a16:creationId xmlns:a16="http://schemas.microsoft.com/office/drawing/2014/main" id="{8EA7E1B3-A109-4E47-9756-A25F4B371F6F}"/>
                  </a:ext>
                </a:extLst>
              </p:cNvPr>
              <p:cNvSpPr/>
              <p:nvPr/>
            </p:nvSpPr>
            <p:spPr>
              <a:xfrm>
                <a:off x="6426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1" name="bk object 17">
                <a:extLst>
                  <a:ext uri="{FF2B5EF4-FFF2-40B4-BE49-F238E27FC236}">
                    <a16:creationId xmlns:a16="http://schemas.microsoft.com/office/drawing/2014/main" id="{546B0F7A-51BA-47D6-BD8A-E8B7BA83240F}"/>
                  </a:ext>
                </a:extLst>
              </p:cNvPr>
              <p:cNvSpPr/>
              <p:nvPr/>
            </p:nvSpPr>
            <p:spPr>
              <a:xfrm>
                <a:off x="6426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" name="bk object 17">
                <a:extLst>
                  <a:ext uri="{FF2B5EF4-FFF2-40B4-BE49-F238E27FC236}">
                    <a16:creationId xmlns:a16="http://schemas.microsoft.com/office/drawing/2014/main" id="{0B00F0E5-1BDD-4628-BD2B-3E22D67539CA}"/>
                  </a:ext>
                </a:extLst>
              </p:cNvPr>
              <p:cNvSpPr/>
              <p:nvPr/>
            </p:nvSpPr>
            <p:spPr>
              <a:xfrm>
                <a:off x="6426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5" name="bk object 17">
                <a:extLst>
                  <a:ext uri="{FF2B5EF4-FFF2-40B4-BE49-F238E27FC236}">
                    <a16:creationId xmlns:a16="http://schemas.microsoft.com/office/drawing/2014/main" id="{33981DDA-88EE-4D58-9948-34481CCA6E48}"/>
                  </a:ext>
                </a:extLst>
              </p:cNvPr>
              <p:cNvSpPr/>
              <p:nvPr/>
            </p:nvSpPr>
            <p:spPr>
              <a:xfrm>
                <a:off x="6426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2" name="bk object 17">
                <a:extLst>
                  <a:ext uri="{FF2B5EF4-FFF2-40B4-BE49-F238E27FC236}">
                    <a16:creationId xmlns:a16="http://schemas.microsoft.com/office/drawing/2014/main" id="{FAC7A861-1BFE-443C-9175-51B6CA12A906}"/>
                  </a:ext>
                </a:extLst>
              </p:cNvPr>
              <p:cNvSpPr/>
              <p:nvPr/>
            </p:nvSpPr>
            <p:spPr>
              <a:xfrm>
                <a:off x="6426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bk object 17">
                <a:extLst>
                  <a:ext uri="{FF2B5EF4-FFF2-40B4-BE49-F238E27FC236}">
                    <a16:creationId xmlns:a16="http://schemas.microsoft.com/office/drawing/2014/main" id="{C7C01030-0F5A-44E1-9E6E-B46F5AC2E995}"/>
                  </a:ext>
                </a:extLst>
              </p:cNvPr>
              <p:cNvSpPr/>
              <p:nvPr/>
            </p:nvSpPr>
            <p:spPr>
              <a:xfrm>
                <a:off x="5616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92" name="bk object 17">
                <a:extLst>
                  <a:ext uri="{FF2B5EF4-FFF2-40B4-BE49-F238E27FC236}">
                    <a16:creationId xmlns:a16="http://schemas.microsoft.com/office/drawing/2014/main" id="{85F77F30-E4EE-4E6A-8369-E1C8F628AAE4}"/>
                  </a:ext>
                </a:extLst>
              </p:cNvPr>
              <p:cNvSpPr/>
              <p:nvPr/>
            </p:nvSpPr>
            <p:spPr>
              <a:xfrm>
                <a:off x="5616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bk object 17">
                <a:extLst>
                  <a:ext uri="{FF2B5EF4-FFF2-40B4-BE49-F238E27FC236}">
                    <a16:creationId xmlns:a16="http://schemas.microsoft.com/office/drawing/2014/main" id="{B39B53D5-8A2B-4564-9411-FE6D66401B94}"/>
                  </a:ext>
                </a:extLst>
              </p:cNvPr>
              <p:cNvSpPr/>
              <p:nvPr/>
            </p:nvSpPr>
            <p:spPr>
              <a:xfrm>
                <a:off x="5616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" name="bk object 17">
                <a:extLst>
                  <a:ext uri="{FF2B5EF4-FFF2-40B4-BE49-F238E27FC236}">
                    <a16:creationId xmlns:a16="http://schemas.microsoft.com/office/drawing/2014/main" id="{2CC073C6-7242-4DFE-9147-EB666801DFF8}"/>
                  </a:ext>
                </a:extLst>
              </p:cNvPr>
              <p:cNvSpPr/>
              <p:nvPr/>
            </p:nvSpPr>
            <p:spPr>
              <a:xfrm>
                <a:off x="5616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3" name="bk object 17">
                <a:extLst>
                  <a:ext uri="{FF2B5EF4-FFF2-40B4-BE49-F238E27FC236}">
                    <a16:creationId xmlns:a16="http://schemas.microsoft.com/office/drawing/2014/main" id="{87943C54-D61E-4A90-B237-4D160DA5DE29}"/>
                  </a:ext>
                </a:extLst>
              </p:cNvPr>
              <p:cNvSpPr/>
              <p:nvPr/>
            </p:nvSpPr>
            <p:spPr>
              <a:xfrm>
                <a:off x="5616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 defTabSz="914400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20" name="bk object 17">
                <a:extLst>
                  <a:ext uri="{FF2B5EF4-FFF2-40B4-BE49-F238E27FC236}">
                    <a16:creationId xmlns:a16="http://schemas.microsoft.com/office/drawing/2014/main" id="{6DB6E813-BB4D-4255-91DC-51ACE60BD35C}"/>
                  </a:ext>
                </a:extLst>
              </p:cNvPr>
              <p:cNvSpPr/>
              <p:nvPr/>
            </p:nvSpPr>
            <p:spPr>
              <a:xfrm>
                <a:off x="5616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" name="bk object 17">
                <a:extLst>
                  <a:ext uri="{FF2B5EF4-FFF2-40B4-BE49-F238E27FC236}">
                    <a16:creationId xmlns:a16="http://schemas.microsoft.com/office/drawing/2014/main" id="{C794E662-EF96-4ADF-BDB1-C1ACF551A057}"/>
                  </a:ext>
                </a:extLst>
              </p:cNvPr>
              <p:cNvSpPr/>
              <p:nvPr/>
            </p:nvSpPr>
            <p:spPr>
              <a:xfrm>
                <a:off x="5616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" name="bk object 17">
                <a:extLst>
                  <a:ext uri="{FF2B5EF4-FFF2-40B4-BE49-F238E27FC236}">
                    <a16:creationId xmlns:a16="http://schemas.microsoft.com/office/drawing/2014/main" id="{829473EC-2CC9-4E34-8144-F0D1113C88A0}"/>
                  </a:ext>
                </a:extLst>
              </p:cNvPr>
              <p:cNvSpPr/>
              <p:nvPr/>
            </p:nvSpPr>
            <p:spPr>
              <a:xfrm>
                <a:off x="5616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1" name="bk object 17">
                <a:extLst>
                  <a:ext uri="{FF2B5EF4-FFF2-40B4-BE49-F238E27FC236}">
                    <a16:creationId xmlns:a16="http://schemas.microsoft.com/office/drawing/2014/main" id="{9B266074-11DA-455F-AACD-771B9CA0DF39}"/>
                  </a:ext>
                </a:extLst>
              </p:cNvPr>
              <p:cNvSpPr/>
              <p:nvPr/>
            </p:nvSpPr>
            <p:spPr>
              <a:xfrm>
                <a:off x="5616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8" name="bk object 17">
                <a:extLst>
                  <a:ext uri="{FF2B5EF4-FFF2-40B4-BE49-F238E27FC236}">
                    <a16:creationId xmlns:a16="http://schemas.microsoft.com/office/drawing/2014/main" id="{7C9F5BF0-FAD0-45D1-8182-8AB484DF3827}"/>
                  </a:ext>
                </a:extLst>
              </p:cNvPr>
              <p:cNvSpPr/>
              <p:nvPr/>
            </p:nvSpPr>
            <p:spPr>
              <a:xfrm>
                <a:off x="5616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5" name="bk object 17">
                <a:extLst>
                  <a:ext uri="{FF2B5EF4-FFF2-40B4-BE49-F238E27FC236}">
                    <a16:creationId xmlns:a16="http://schemas.microsoft.com/office/drawing/2014/main" id="{24B3F6C9-5EC8-4607-9B9F-E90FDD6D0A66}"/>
                  </a:ext>
                </a:extLst>
              </p:cNvPr>
              <p:cNvSpPr/>
              <p:nvPr/>
            </p:nvSpPr>
            <p:spPr>
              <a:xfrm>
                <a:off x="5616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2" name="bk object 17">
                <a:extLst>
                  <a:ext uri="{FF2B5EF4-FFF2-40B4-BE49-F238E27FC236}">
                    <a16:creationId xmlns:a16="http://schemas.microsoft.com/office/drawing/2014/main" id="{6AE49439-E4DC-436A-80A2-0B6AB54AF9C1}"/>
                  </a:ext>
                </a:extLst>
              </p:cNvPr>
              <p:cNvSpPr/>
              <p:nvPr/>
            </p:nvSpPr>
            <p:spPr>
              <a:xfrm>
                <a:off x="5616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" name="bk object 17">
                <a:extLst>
                  <a:ext uri="{FF2B5EF4-FFF2-40B4-BE49-F238E27FC236}">
                    <a16:creationId xmlns:a16="http://schemas.microsoft.com/office/drawing/2014/main" id="{6E3C1A7B-A844-4C09-84E2-D32F2BB4F028}"/>
                  </a:ext>
                </a:extLst>
              </p:cNvPr>
              <p:cNvSpPr/>
              <p:nvPr/>
            </p:nvSpPr>
            <p:spPr>
              <a:xfrm>
                <a:off x="5616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" name="bk object 17">
                <a:extLst>
                  <a:ext uri="{FF2B5EF4-FFF2-40B4-BE49-F238E27FC236}">
                    <a16:creationId xmlns:a16="http://schemas.microsoft.com/office/drawing/2014/main" id="{CB2E0042-21E9-4FC8-B012-CBE595ADD961}"/>
                  </a:ext>
                </a:extLst>
              </p:cNvPr>
              <p:cNvSpPr/>
              <p:nvPr/>
            </p:nvSpPr>
            <p:spPr>
              <a:xfrm>
                <a:off x="5616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3" name="bk object 17">
                <a:extLst>
                  <a:ext uri="{FF2B5EF4-FFF2-40B4-BE49-F238E27FC236}">
                    <a16:creationId xmlns:a16="http://schemas.microsoft.com/office/drawing/2014/main" id="{86FBF239-66D3-41C0-9FC7-2E05C5B9DAF9}"/>
                  </a:ext>
                </a:extLst>
              </p:cNvPr>
              <p:cNvSpPr/>
              <p:nvPr/>
            </p:nvSpPr>
            <p:spPr>
              <a:xfrm>
                <a:off x="5616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bk object 17">
                <a:extLst>
                  <a:ext uri="{FF2B5EF4-FFF2-40B4-BE49-F238E27FC236}">
                    <a16:creationId xmlns:a16="http://schemas.microsoft.com/office/drawing/2014/main" id="{EED87A46-286C-425D-9CF3-3AFEF8120D84}"/>
                  </a:ext>
                </a:extLst>
              </p:cNvPr>
              <p:cNvSpPr/>
              <p:nvPr/>
            </p:nvSpPr>
            <p:spPr>
              <a:xfrm>
                <a:off x="540000" y="278280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Brunei-Darussalam</a:t>
                </a:r>
              </a:p>
            </p:txBody>
          </p:sp>
          <p:sp>
            <p:nvSpPr>
              <p:cNvPr id="349" name="bk object 17">
                <a:extLst>
                  <a:ext uri="{FF2B5EF4-FFF2-40B4-BE49-F238E27FC236}">
                    <a16:creationId xmlns:a16="http://schemas.microsoft.com/office/drawing/2014/main" id="{9CB50FD2-97E2-4D89-993E-27651519493E}"/>
                  </a:ext>
                </a:extLst>
              </p:cNvPr>
              <p:cNvSpPr/>
              <p:nvPr/>
            </p:nvSpPr>
            <p:spPr>
              <a:xfrm>
                <a:off x="8082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6" name="bk object 17">
                <a:extLst>
                  <a:ext uri="{FF2B5EF4-FFF2-40B4-BE49-F238E27FC236}">
                    <a16:creationId xmlns:a16="http://schemas.microsoft.com/office/drawing/2014/main" id="{4EAD8940-744C-496C-A618-E8180D5C2050}"/>
                  </a:ext>
                </a:extLst>
              </p:cNvPr>
              <p:cNvSpPr/>
              <p:nvPr/>
            </p:nvSpPr>
            <p:spPr>
              <a:xfrm>
                <a:off x="8928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bk object 17">
                <a:extLst>
                  <a:ext uri="{FF2B5EF4-FFF2-40B4-BE49-F238E27FC236}">
                    <a16:creationId xmlns:a16="http://schemas.microsoft.com/office/drawing/2014/main" id="{6158CB80-11B2-4B6C-9207-7754AAC99BC4}"/>
                  </a:ext>
                </a:extLst>
              </p:cNvPr>
              <p:cNvSpPr/>
              <p:nvPr/>
            </p:nvSpPr>
            <p:spPr>
              <a:xfrm>
                <a:off x="3186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bk object 17">
                <a:extLst>
                  <a:ext uri="{FF2B5EF4-FFF2-40B4-BE49-F238E27FC236}">
                    <a16:creationId xmlns:a16="http://schemas.microsoft.com/office/drawing/2014/main" id="{793D4213-D08B-441E-8F29-DE4257D73732}"/>
                  </a:ext>
                </a:extLst>
              </p:cNvPr>
              <p:cNvSpPr/>
              <p:nvPr/>
            </p:nvSpPr>
            <p:spPr>
              <a:xfrm>
                <a:off x="2394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bk object 17">
                <a:extLst>
                  <a:ext uri="{FF2B5EF4-FFF2-40B4-BE49-F238E27FC236}">
                    <a16:creationId xmlns:a16="http://schemas.microsoft.com/office/drawing/2014/main" id="{289A8853-4430-4117-801D-582E3422CD89}"/>
                  </a:ext>
                </a:extLst>
              </p:cNvPr>
              <p:cNvSpPr/>
              <p:nvPr/>
            </p:nvSpPr>
            <p:spPr>
              <a:xfrm>
                <a:off x="4806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bk object 17">
                <a:extLst>
                  <a:ext uri="{FF2B5EF4-FFF2-40B4-BE49-F238E27FC236}">
                    <a16:creationId xmlns:a16="http://schemas.microsoft.com/office/drawing/2014/main" id="{DE46F7D9-1EEB-4BE5-B733-08EA18A4A582}"/>
                  </a:ext>
                </a:extLst>
              </p:cNvPr>
              <p:cNvSpPr/>
              <p:nvPr/>
            </p:nvSpPr>
            <p:spPr>
              <a:xfrm>
                <a:off x="3996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bk object 17">
                <a:extLst>
                  <a:ext uri="{FF2B5EF4-FFF2-40B4-BE49-F238E27FC236}">
                    <a16:creationId xmlns:a16="http://schemas.microsoft.com/office/drawing/2014/main" id="{76610650-8343-4297-8706-0D32B3F746AA}"/>
                  </a:ext>
                </a:extLst>
              </p:cNvPr>
              <p:cNvSpPr/>
              <p:nvPr/>
            </p:nvSpPr>
            <p:spPr>
              <a:xfrm>
                <a:off x="6426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bk object 17">
                <a:extLst>
                  <a:ext uri="{FF2B5EF4-FFF2-40B4-BE49-F238E27FC236}">
                    <a16:creationId xmlns:a16="http://schemas.microsoft.com/office/drawing/2014/main" id="{4925A645-AFC3-4766-B07F-DD9EA15D01D1}"/>
                  </a:ext>
                </a:extLst>
              </p:cNvPr>
              <p:cNvSpPr/>
              <p:nvPr/>
            </p:nvSpPr>
            <p:spPr>
              <a:xfrm>
                <a:off x="5616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bk object 17">
                <a:extLst>
                  <a:ext uri="{FF2B5EF4-FFF2-40B4-BE49-F238E27FC236}">
                    <a16:creationId xmlns:a16="http://schemas.microsoft.com/office/drawing/2014/main" id="{E08A0655-D47E-4B3C-9920-D8DF92C5B954}"/>
                  </a:ext>
                </a:extLst>
              </p:cNvPr>
              <p:cNvSpPr/>
              <p:nvPr/>
            </p:nvSpPr>
            <p:spPr>
              <a:xfrm>
                <a:off x="7236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bk object 17">
                <a:extLst>
                  <a:ext uri="{FF2B5EF4-FFF2-40B4-BE49-F238E27FC236}">
                    <a16:creationId xmlns:a16="http://schemas.microsoft.com/office/drawing/2014/main" id="{1DA2CC29-820D-4244-B660-5FAD11F8C4BC}"/>
                  </a:ext>
                </a:extLst>
              </p:cNvPr>
              <p:cNvSpPr/>
              <p:nvPr/>
            </p:nvSpPr>
            <p:spPr>
              <a:xfrm>
                <a:off x="7236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bk object 17">
                <a:extLst>
                  <a:ext uri="{FF2B5EF4-FFF2-40B4-BE49-F238E27FC236}">
                    <a16:creationId xmlns:a16="http://schemas.microsoft.com/office/drawing/2014/main" id="{935C6A5E-29A6-40E9-87D3-0EBDD5038379}"/>
                  </a:ext>
                </a:extLst>
              </p:cNvPr>
              <p:cNvSpPr/>
              <p:nvPr/>
            </p:nvSpPr>
            <p:spPr>
              <a:xfrm>
                <a:off x="7236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bk object 17">
                <a:extLst>
                  <a:ext uri="{FF2B5EF4-FFF2-40B4-BE49-F238E27FC236}">
                    <a16:creationId xmlns:a16="http://schemas.microsoft.com/office/drawing/2014/main" id="{422DBE0A-9743-45E3-9C94-EF73C6DA7AA0}"/>
                  </a:ext>
                </a:extLst>
              </p:cNvPr>
              <p:cNvSpPr/>
              <p:nvPr/>
            </p:nvSpPr>
            <p:spPr>
              <a:xfrm>
                <a:off x="7236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7" name="bk object 17">
                <a:extLst>
                  <a:ext uri="{FF2B5EF4-FFF2-40B4-BE49-F238E27FC236}">
                    <a16:creationId xmlns:a16="http://schemas.microsoft.com/office/drawing/2014/main" id="{BDE0B9F1-FEA6-4B09-ACAC-3068320DB8A8}"/>
                  </a:ext>
                </a:extLst>
              </p:cNvPr>
              <p:cNvSpPr/>
              <p:nvPr/>
            </p:nvSpPr>
            <p:spPr>
              <a:xfrm>
                <a:off x="7236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" name="bk object 17">
                <a:extLst>
                  <a:ext uri="{FF2B5EF4-FFF2-40B4-BE49-F238E27FC236}">
                    <a16:creationId xmlns:a16="http://schemas.microsoft.com/office/drawing/2014/main" id="{1352754C-8BEF-4117-9E3B-495EAC243EC0}"/>
                  </a:ext>
                </a:extLst>
              </p:cNvPr>
              <p:cNvSpPr/>
              <p:nvPr/>
            </p:nvSpPr>
            <p:spPr>
              <a:xfrm>
                <a:off x="7236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" name="bk object 17">
                <a:extLst>
                  <a:ext uri="{FF2B5EF4-FFF2-40B4-BE49-F238E27FC236}">
                    <a16:creationId xmlns:a16="http://schemas.microsoft.com/office/drawing/2014/main" id="{3F05D9DE-E26F-4190-B6F7-3C89ECC38ADD}"/>
                  </a:ext>
                </a:extLst>
              </p:cNvPr>
              <p:cNvSpPr/>
              <p:nvPr/>
            </p:nvSpPr>
            <p:spPr>
              <a:xfrm>
                <a:off x="7236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bk object 17">
                <a:extLst>
                  <a:ext uri="{FF2B5EF4-FFF2-40B4-BE49-F238E27FC236}">
                    <a16:creationId xmlns:a16="http://schemas.microsoft.com/office/drawing/2014/main" id="{E26957CE-5665-4D14-A6A4-22944C528974}"/>
                  </a:ext>
                </a:extLst>
              </p:cNvPr>
              <p:cNvSpPr/>
              <p:nvPr/>
            </p:nvSpPr>
            <p:spPr>
              <a:xfrm>
                <a:off x="7236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" name="bk object 17">
                <a:extLst>
                  <a:ext uri="{FF2B5EF4-FFF2-40B4-BE49-F238E27FC236}">
                    <a16:creationId xmlns:a16="http://schemas.microsoft.com/office/drawing/2014/main" id="{EF3D62A0-F61C-4C23-8B1A-483DCD320962}"/>
                  </a:ext>
                </a:extLst>
              </p:cNvPr>
              <p:cNvSpPr/>
              <p:nvPr/>
            </p:nvSpPr>
            <p:spPr>
              <a:xfrm>
                <a:off x="7236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2" name="bk object 17">
                <a:extLst>
                  <a:ext uri="{FF2B5EF4-FFF2-40B4-BE49-F238E27FC236}">
                    <a16:creationId xmlns:a16="http://schemas.microsoft.com/office/drawing/2014/main" id="{398CC781-B09F-478F-A66B-452A2317D14D}"/>
                  </a:ext>
                </a:extLst>
              </p:cNvPr>
              <p:cNvSpPr/>
              <p:nvPr/>
            </p:nvSpPr>
            <p:spPr>
              <a:xfrm>
                <a:off x="7236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9" name="bk object 17">
                <a:extLst>
                  <a:ext uri="{FF2B5EF4-FFF2-40B4-BE49-F238E27FC236}">
                    <a16:creationId xmlns:a16="http://schemas.microsoft.com/office/drawing/2014/main" id="{C8FCCAA1-F79D-4585-AF3F-73BEFBB70F70}"/>
                  </a:ext>
                </a:extLst>
              </p:cNvPr>
              <p:cNvSpPr/>
              <p:nvPr/>
            </p:nvSpPr>
            <p:spPr>
              <a:xfrm>
                <a:off x="7236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6" name="bk object 17">
                <a:extLst>
                  <a:ext uri="{FF2B5EF4-FFF2-40B4-BE49-F238E27FC236}">
                    <a16:creationId xmlns:a16="http://schemas.microsoft.com/office/drawing/2014/main" id="{250E79BB-3794-4968-87B1-EC7C95C0FB68}"/>
                  </a:ext>
                </a:extLst>
              </p:cNvPr>
              <p:cNvSpPr/>
              <p:nvPr/>
            </p:nvSpPr>
            <p:spPr>
              <a:xfrm>
                <a:off x="7236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3" name="bk object 17">
                <a:extLst>
                  <a:ext uri="{FF2B5EF4-FFF2-40B4-BE49-F238E27FC236}">
                    <a16:creationId xmlns:a16="http://schemas.microsoft.com/office/drawing/2014/main" id="{919B034A-C513-40CA-B0BA-585AA22CCFCD}"/>
                  </a:ext>
                </a:extLst>
              </p:cNvPr>
              <p:cNvSpPr/>
              <p:nvPr/>
            </p:nvSpPr>
            <p:spPr>
              <a:xfrm>
                <a:off x="7236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bk object 17">
                <a:extLst>
                  <a:ext uri="{FF2B5EF4-FFF2-40B4-BE49-F238E27FC236}">
                    <a16:creationId xmlns:a16="http://schemas.microsoft.com/office/drawing/2014/main" id="{384B8BC9-5889-4290-8889-918FDC404CF1}"/>
                  </a:ext>
                </a:extLst>
              </p:cNvPr>
              <p:cNvSpPr/>
              <p:nvPr/>
            </p:nvSpPr>
            <p:spPr>
              <a:xfrm>
                <a:off x="7236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7" name="bk object 17">
                <a:extLst>
                  <a:ext uri="{FF2B5EF4-FFF2-40B4-BE49-F238E27FC236}">
                    <a16:creationId xmlns:a16="http://schemas.microsoft.com/office/drawing/2014/main" id="{8B039294-AA00-4D01-A9FB-EF33CBD97188}"/>
                  </a:ext>
                </a:extLst>
              </p:cNvPr>
              <p:cNvSpPr/>
              <p:nvPr/>
            </p:nvSpPr>
            <p:spPr>
              <a:xfrm>
                <a:off x="7236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" name="bk object 17">
                <a:extLst>
                  <a:ext uri="{FF2B5EF4-FFF2-40B4-BE49-F238E27FC236}">
                    <a16:creationId xmlns:a16="http://schemas.microsoft.com/office/drawing/2014/main" id="{5962C343-0A35-4E3E-8D33-D28BFC8491DC}"/>
                  </a:ext>
                </a:extLst>
              </p:cNvPr>
              <p:cNvSpPr/>
              <p:nvPr/>
            </p:nvSpPr>
            <p:spPr>
              <a:xfrm>
                <a:off x="7236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bk object 17">
                <a:extLst>
                  <a:ext uri="{FF2B5EF4-FFF2-40B4-BE49-F238E27FC236}">
                    <a16:creationId xmlns:a16="http://schemas.microsoft.com/office/drawing/2014/main" id="{DD9B5F0F-984E-420A-850E-99EE117D7F7B}"/>
                  </a:ext>
                </a:extLst>
              </p:cNvPr>
              <p:cNvSpPr/>
              <p:nvPr/>
            </p:nvSpPr>
            <p:spPr>
              <a:xfrm>
                <a:off x="540000" y="267480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Bhutan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5" name="bk object 17">
                <a:extLst>
                  <a:ext uri="{FF2B5EF4-FFF2-40B4-BE49-F238E27FC236}">
                    <a16:creationId xmlns:a16="http://schemas.microsoft.com/office/drawing/2014/main" id="{552FE437-19CF-4C2B-BE9D-DF60FCAA9572}"/>
                  </a:ext>
                </a:extLst>
              </p:cNvPr>
              <p:cNvSpPr/>
              <p:nvPr/>
            </p:nvSpPr>
            <p:spPr>
              <a:xfrm>
                <a:off x="8082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2" name="bk object 17">
                <a:extLst>
                  <a:ext uri="{FF2B5EF4-FFF2-40B4-BE49-F238E27FC236}">
                    <a16:creationId xmlns:a16="http://schemas.microsoft.com/office/drawing/2014/main" id="{22458931-E697-4DB1-9273-538AAA1F5BBB}"/>
                  </a:ext>
                </a:extLst>
              </p:cNvPr>
              <p:cNvSpPr/>
              <p:nvPr/>
            </p:nvSpPr>
            <p:spPr>
              <a:xfrm>
                <a:off x="8928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" name="bk object 17">
                <a:extLst>
                  <a:ext uri="{FF2B5EF4-FFF2-40B4-BE49-F238E27FC236}">
                    <a16:creationId xmlns:a16="http://schemas.microsoft.com/office/drawing/2014/main" id="{C130E7E3-3DB1-4CB3-9F11-4AB709574783}"/>
                  </a:ext>
                </a:extLst>
              </p:cNvPr>
              <p:cNvSpPr/>
              <p:nvPr/>
            </p:nvSpPr>
            <p:spPr>
              <a:xfrm>
                <a:off x="3186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" name="bk object 17">
                <a:extLst>
                  <a:ext uri="{FF2B5EF4-FFF2-40B4-BE49-F238E27FC236}">
                    <a16:creationId xmlns:a16="http://schemas.microsoft.com/office/drawing/2014/main" id="{7C2BEE13-990D-4582-BF51-469DF33B2E6C}"/>
                  </a:ext>
                </a:extLst>
              </p:cNvPr>
              <p:cNvSpPr/>
              <p:nvPr/>
            </p:nvSpPr>
            <p:spPr>
              <a:xfrm>
                <a:off x="2394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7" name="bk object 17">
                <a:extLst>
                  <a:ext uri="{FF2B5EF4-FFF2-40B4-BE49-F238E27FC236}">
                    <a16:creationId xmlns:a16="http://schemas.microsoft.com/office/drawing/2014/main" id="{1F119151-8491-48FA-9CB5-B92D7CF7E881}"/>
                  </a:ext>
                </a:extLst>
              </p:cNvPr>
              <p:cNvSpPr/>
              <p:nvPr/>
            </p:nvSpPr>
            <p:spPr>
              <a:xfrm>
                <a:off x="4806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8" name="bk object 17">
                <a:extLst>
                  <a:ext uri="{FF2B5EF4-FFF2-40B4-BE49-F238E27FC236}">
                    <a16:creationId xmlns:a16="http://schemas.microsoft.com/office/drawing/2014/main" id="{F234A405-6974-43A8-BCEB-249BC64764ED}"/>
                  </a:ext>
                </a:extLst>
              </p:cNvPr>
              <p:cNvSpPr/>
              <p:nvPr/>
            </p:nvSpPr>
            <p:spPr>
              <a:xfrm>
                <a:off x="3996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" name="bk object 17">
                <a:extLst>
                  <a:ext uri="{FF2B5EF4-FFF2-40B4-BE49-F238E27FC236}">
                    <a16:creationId xmlns:a16="http://schemas.microsoft.com/office/drawing/2014/main" id="{A4CD4E47-F378-4610-8062-6AB0ABDBCE00}"/>
                  </a:ext>
                </a:extLst>
              </p:cNvPr>
              <p:cNvSpPr/>
              <p:nvPr/>
            </p:nvSpPr>
            <p:spPr>
              <a:xfrm>
                <a:off x="6426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" name="bk object 17">
                <a:extLst>
                  <a:ext uri="{FF2B5EF4-FFF2-40B4-BE49-F238E27FC236}">
                    <a16:creationId xmlns:a16="http://schemas.microsoft.com/office/drawing/2014/main" id="{08A41BEF-FB99-40A1-B506-24DF7686C1A2}"/>
                  </a:ext>
                </a:extLst>
              </p:cNvPr>
              <p:cNvSpPr/>
              <p:nvPr/>
            </p:nvSpPr>
            <p:spPr>
              <a:xfrm>
                <a:off x="5616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" name="bk object 17">
                <a:extLst>
                  <a:ext uri="{FF2B5EF4-FFF2-40B4-BE49-F238E27FC236}">
                    <a16:creationId xmlns:a16="http://schemas.microsoft.com/office/drawing/2014/main" id="{DCC32742-41B6-43E8-A599-803D33438D20}"/>
                  </a:ext>
                </a:extLst>
              </p:cNvPr>
              <p:cNvSpPr/>
              <p:nvPr/>
            </p:nvSpPr>
            <p:spPr>
              <a:xfrm>
                <a:off x="7236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44B0E61F-60BB-4428-9422-1171793DD3A5}"/>
                  </a:ext>
                </a:extLst>
              </p:cNvPr>
              <p:cNvCxnSpPr/>
              <p:nvPr/>
            </p:nvCxnSpPr>
            <p:spPr>
              <a:xfrm>
                <a:off x="558000" y="235080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505AE96-624B-43B7-861F-6280334DF542}"/>
                  </a:ext>
                </a:extLst>
              </p:cNvPr>
              <p:cNvCxnSpPr/>
              <p:nvPr/>
            </p:nvCxnSpPr>
            <p:spPr>
              <a:xfrm>
                <a:off x="558000" y="245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C61EEF69-B712-47AA-83A6-91A430B4BA4F}"/>
                  </a:ext>
                </a:extLst>
              </p:cNvPr>
              <p:cNvCxnSpPr/>
              <p:nvPr/>
            </p:nvCxnSpPr>
            <p:spPr>
              <a:xfrm>
                <a:off x="558000" y="256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80B29968-416C-49CD-B1FA-232D3F469BB0}"/>
                  </a:ext>
                </a:extLst>
              </p:cNvPr>
              <p:cNvCxnSpPr/>
              <p:nvPr/>
            </p:nvCxnSpPr>
            <p:spPr>
              <a:xfrm>
                <a:off x="558000" y="278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97708B04-0750-4A88-8DD0-45C2278D7C5F}"/>
                  </a:ext>
                </a:extLst>
              </p:cNvPr>
              <p:cNvCxnSpPr/>
              <p:nvPr/>
            </p:nvCxnSpPr>
            <p:spPr>
              <a:xfrm>
                <a:off x="558000" y="289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4F6BC4F8-D697-47F4-89C2-A6CAF03BACE7}"/>
                  </a:ext>
                </a:extLst>
              </p:cNvPr>
              <p:cNvCxnSpPr/>
              <p:nvPr/>
            </p:nvCxnSpPr>
            <p:spPr>
              <a:xfrm>
                <a:off x="558000" y="299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16C3ECFD-0757-484E-A976-E49CF95F0520}"/>
                  </a:ext>
                </a:extLst>
              </p:cNvPr>
              <p:cNvCxnSpPr/>
              <p:nvPr/>
            </p:nvCxnSpPr>
            <p:spPr>
              <a:xfrm>
                <a:off x="558000" y="310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F4BB1A5D-263C-4518-9FBC-45453F035052}"/>
                  </a:ext>
                </a:extLst>
              </p:cNvPr>
              <p:cNvCxnSpPr/>
              <p:nvPr/>
            </p:nvCxnSpPr>
            <p:spPr>
              <a:xfrm>
                <a:off x="558000" y="321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2E6E82B0-7ADF-44E2-B0C6-CE0734A5D3F0}"/>
                  </a:ext>
                </a:extLst>
              </p:cNvPr>
              <p:cNvCxnSpPr/>
              <p:nvPr/>
            </p:nvCxnSpPr>
            <p:spPr>
              <a:xfrm>
                <a:off x="558000" y="332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17358DA6-B662-49BC-92F9-F3ACDE17222D}"/>
                  </a:ext>
                </a:extLst>
              </p:cNvPr>
              <p:cNvCxnSpPr/>
              <p:nvPr/>
            </p:nvCxnSpPr>
            <p:spPr>
              <a:xfrm>
                <a:off x="558000" y="343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C2C25A47-3617-4A94-AB4F-9840F2F0F00A}"/>
                  </a:ext>
                </a:extLst>
              </p:cNvPr>
              <p:cNvCxnSpPr/>
              <p:nvPr/>
            </p:nvCxnSpPr>
            <p:spPr>
              <a:xfrm>
                <a:off x="558000" y="353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A3F8C8BC-DFF7-4158-9F24-4E5ECB4324F4}"/>
                  </a:ext>
                </a:extLst>
              </p:cNvPr>
              <p:cNvCxnSpPr/>
              <p:nvPr/>
            </p:nvCxnSpPr>
            <p:spPr>
              <a:xfrm>
                <a:off x="558000" y="364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3BC9D774-3A04-4C65-BB1F-0250F19B49EC}"/>
                  </a:ext>
                </a:extLst>
              </p:cNvPr>
              <p:cNvCxnSpPr/>
              <p:nvPr/>
            </p:nvCxnSpPr>
            <p:spPr>
              <a:xfrm>
                <a:off x="558000" y="375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5FC52C80-4E43-4B6E-A3ED-062199C471B4}"/>
                  </a:ext>
                </a:extLst>
              </p:cNvPr>
              <p:cNvCxnSpPr/>
              <p:nvPr/>
            </p:nvCxnSpPr>
            <p:spPr>
              <a:xfrm>
                <a:off x="558000" y="386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F6C422DC-E78F-4E19-B34B-BB3F27E412EB}"/>
                  </a:ext>
                </a:extLst>
              </p:cNvPr>
              <p:cNvCxnSpPr/>
              <p:nvPr/>
            </p:nvCxnSpPr>
            <p:spPr>
              <a:xfrm>
                <a:off x="558000" y="397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96D702B-F90D-404D-8A13-D6021119D110}"/>
                  </a:ext>
                </a:extLst>
              </p:cNvPr>
              <p:cNvCxnSpPr/>
              <p:nvPr/>
            </p:nvCxnSpPr>
            <p:spPr>
              <a:xfrm>
                <a:off x="558000" y="407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7901919C-6F17-47CE-ACE4-69ED074980C0}"/>
                  </a:ext>
                </a:extLst>
              </p:cNvPr>
              <p:cNvCxnSpPr/>
              <p:nvPr/>
            </p:nvCxnSpPr>
            <p:spPr>
              <a:xfrm>
                <a:off x="558000" y="418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8D87CC69-66C5-406A-A12E-950D25AE459A}"/>
                  </a:ext>
                </a:extLst>
              </p:cNvPr>
              <p:cNvCxnSpPr/>
              <p:nvPr/>
            </p:nvCxnSpPr>
            <p:spPr>
              <a:xfrm>
                <a:off x="558000" y="429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CCBDA32C-8040-4CBB-A542-343D41CFA518}"/>
                  </a:ext>
                </a:extLst>
              </p:cNvPr>
              <p:cNvCxnSpPr/>
              <p:nvPr/>
            </p:nvCxnSpPr>
            <p:spPr>
              <a:xfrm>
                <a:off x="558000" y="440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EB5CED7-A8E1-4CE6-8479-A68B6914364F}"/>
                  </a:ext>
                </a:extLst>
              </p:cNvPr>
              <p:cNvCxnSpPr/>
              <p:nvPr/>
            </p:nvCxnSpPr>
            <p:spPr>
              <a:xfrm>
                <a:off x="558000" y="267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A113715-B4C7-4C00-9A6E-1B367383350C}"/>
                  </a:ext>
                </a:extLst>
              </p:cNvPr>
              <p:cNvGrpSpPr/>
              <p:nvPr/>
            </p:nvGrpSpPr>
            <p:grpSpPr>
              <a:xfrm>
                <a:off x="558000" y="4510800"/>
                <a:ext cx="9018000" cy="1782000"/>
                <a:chOff x="558000" y="4618800"/>
                <a:chExt cx="9018000" cy="1782000"/>
              </a:xfrm>
            </p:grpSpPr>
            <p:sp>
              <p:nvSpPr>
                <p:cNvPr id="295" name="bk object 35">
                  <a:extLst>
                    <a:ext uri="{FF2B5EF4-FFF2-40B4-BE49-F238E27FC236}">
                      <a16:creationId xmlns:a16="http://schemas.microsoft.com/office/drawing/2014/main" id="{A90613D3-A562-4DF4-82D6-7DF9EDFAC633}"/>
                    </a:ext>
                  </a:extLst>
                </p:cNvPr>
                <p:cNvSpPr/>
                <p:nvPr/>
              </p:nvSpPr>
              <p:spPr>
                <a:xfrm>
                  <a:off x="89369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bk object 35">
                  <a:extLst>
                    <a:ext uri="{FF2B5EF4-FFF2-40B4-BE49-F238E27FC236}">
                      <a16:creationId xmlns:a16="http://schemas.microsoft.com/office/drawing/2014/main" id="{335484CA-E423-434F-9A10-6391DF8E2A74}"/>
                    </a:ext>
                  </a:extLst>
                </p:cNvPr>
                <p:cNvSpPr/>
                <p:nvPr/>
              </p:nvSpPr>
              <p:spPr>
                <a:xfrm>
                  <a:off x="90629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bk object 35">
                  <a:extLst>
                    <a:ext uri="{FF2B5EF4-FFF2-40B4-BE49-F238E27FC236}">
                      <a16:creationId xmlns:a16="http://schemas.microsoft.com/office/drawing/2014/main" id="{963F251F-89CB-46E2-BA1E-4CE34476C535}"/>
                    </a:ext>
                  </a:extLst>
                </p:cNvPr>
                <p:cNvSpPr/>
                <p:nvPr/>
              </p:nvSpPr>
              <p:spPr>
                <a:xfrm>
                  <a:off x="91889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object 14">
                  <a:extLst>
                    <a:ext uri="{FF2B5EF4-FFF2-40B4-BE49-F238E27FC236}">
                      <a16:creationId xmlns:a16="http://schemas.microsoft.com/office/drawing/2014/main" id="{98D47BFF-35FC-44ED-ABE5-79B71BF47AD7}"/>
                    </a:ext>
                  </a:extLst>
                </p:cNvPr>
                <p:cNvSpPr txBox="1"/>
                <p:nvPr/>
              </p:nvSpPr>
              <p:spPr>
                <a:xfrm>
                  <a:off x="8931600" y="4824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Yes</a:t>
                  </a:r>
                </a:p>
              </p:txBody>
            </p:sp>
            <p:sp>
              <p:nvSpPr>
                <p:cNvPr id="320" name="object 14">
                  <a:extLst>
                    <a:ext uri="{FF2B5EF4-FFF2-40B4-BE49-F238E27FC236}">
                      <a16:creationId xmlns:a16="http://schemas.microsoft.com/office/drawing/2014/main" id="{9DB7637F-2704-4BF6-A304-4CDBFAB033B1}"/>
                    </a:ext>
                  </a:extLst>
                </p:cNvPr>
                <p:cNvSpPr txBox="1"/>
                <p:nvPr/>
              </p:nvSpPr>
              <p:spPr>
                <a:xfrm>
                  <a:off x="9057600" y="4824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No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323" name="object 14">
                  <a:extLst>
                    <a:ext uri="{FF2B5EF4-FFF2-40B4-BE49-F238E27FC236}">
                      <a16:creationId xmlns:a16="http://schemas.microsoft.com/office/drawing/2014/main" id="{CE793CA3-A307-4D33-B689-F02CC8ED38AC}"/>
                    </a:ext>
                  </a:extLst>
                </p:cNvPr>
                <p:cNvSpPr txBox="1"/>
                <p:nvPr/>
              </p:nvSpPr>
              <p:spPr>
                <a:xfrm>
                  <a:off x="9183600" y="4824000"/>
                  <a:ext cx="92333" cy="709661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367" name="bk object 35">
                  <a:extLst>
                    <a:ext uri="{FF2B5EF4-FFF2-40B4-BE49-F238E27FC236}">
                      <a16:creationId xmlns:a16="http://schemas.microsoft.com/office/drawing/2014/main" id="{9A3091EF-605E-4CB8-AC22-DC2E3DBFDC6B}"/>
                    </a:ext>
                  </a:extLst>
                </p:cNvPr>
                <p:cNvSpPr/>
                <p:nvPr/>
              </p:nvSpPr>
              <p:spPr>
                <a:xfrm>
                  <a:off x="2399004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bject 14">
                  <a:extLst>
                    <a:ext uri="{FF2B5EF4-FFF2-40B4-BE49-F238E27FC236}">
                      <a16:creationId xmlns:a16="http://schemas.microsoft.com/office/drawing/2014/main" id="{5C947D49-4A9F-4DBD-A854-8D88CE53EADC}"/>
                    </a:ext>
                  </a:extLst>
                </p:cNvPr>
                <p:cNvSpPr txBox="1"/>
                <p:nvPr/>
              </p:nvSpPr>
              <p:spPr>
                <a:xfrm>
                  <a:off x="2390400" y="4824000"/>
                  <a:ext cx="92333" cy="1251517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Criminalized and/or prosecuted</a:t>
                  </a:r>
                </a:p>
              </p:txBody>
            </p:sp>
            <p:sp>
              <p:nvSpPr>
                <p:cNvPr id="343" name="bk object 35">
                  <a:extLst>
                    <a:ext uri="{FF2B5EF4-FFF2-40B4-BE49-F238E27FC236}">
                      <a16:creationId xmlns:a16="http://schemas.microsoft.com/office/drawing/2014/main" id="{E6A0109F-A8A8-4590-8F78-AB488A90286A}"/>
                    </a:ext>
                  </a:extLst>
                </p:cNvPr>
                <p:cNvSpPr/>
                <p:nvPr/>
              </p:nvSpPr>
              <p:spPr>
                <a:xfrm>
                  <a:off x="2525004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object 14">
                  <a:extLst>
                    <a:ext uri="{FF2B5EF4-FFF2-40B4-BE49-F238E27FC236}">
                      <a16:creationId xmlns:a16="http://schemas.microsoft.com/office/drawing/2014/main" id="{26BF3061-4CA6-4C5C-8191-E96DEE4E406A}"/>
                    </a:ext>
                  </a:extLst>
                </p:cNvPr>
                <p:cNvSpPr txBox="1"/>
                <p:nvPr/>
              </p:nvSpPr>
              <p:spPr>
                <a:xfrm>
                  <a:off x="2516400" y="4824000"/>
                  <a:ext cx="92333" cy="1421711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Neither criminalized nor prosecuted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341" name="bk object 35">
                  <a:extLst>
                    <a:ext uri="{FF2B5EF4-FFF2-40B4-BE49-F238E27FC236}">
                      <a16:creationId xmlns:a16="http://schemas.microsoft.com/office/drawing/2014/main" id="{2F27AC9D-4FA9-43F4-9663-2C1010F0D9EC}"/>
                    </a:ext>
                  </a:extLst>
                </p:cNvPr>
                <p:cNvSpPr/>
                <p:nvPr/>
              </p:nvSpPr>
              <p:spPr>
                <a:xfrm>
                  <a:off x="2651004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object 14">
                  <a:extLst>
                    <a:ext uri="{FF2B5EF4-FFF2-40B4-BE49-F238E27FC236}">
                      <a16:creationId xmlns:a16="http://schemas.microsoft.com/office/drawing/2014/main" id="{B356CDA9-2CD4-4C04-A9BA-8383F44D2BDF}"/>
                    </a:ext>
                  </a:extLst>
                </p:cNvPr>
                <p:cNvSpPr txBox="1"/>
                <p:nvPr/>
              </p:nvSpPr>
              <p:spPr>
                <a:xfrm>
                  <a:off x="2642400" y="4824000"/>
                  <a:ext cx="92333" cy="141118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</a:p>
              </p:txBody>
            </p:sp>
            <p:sp>
              <p:nvSpPr>
                <p:cNvPr id="405" name="bk object 35">
                  <a:extLst>
                    <a:ext uri="{FF2B5EF4-FFF2-40B4-BE49-F238E27FC236}">
                      <a16:creationId xmlns:a16="http://schemas.microsoft.com/office/drawing/2014/main" id="{D4C46410-2B95-4331-986C-98610FB71104}"/>
                    </a:ext>
                  </a:extLst>
                </p:cNvPr>
                <p:cNvSpPr/>
                <p:nvPr/>
              </p:nvSpPr>
              <p:spPr>
                <a:xfrm>
                  <a:off x="3114000" y="4680000"/>
                  <a:ext cx="73025" cy="65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bk object 35">
                  <a:extLst>
                    <a:ext uri="{FF2B5EF4-FFF2-40B4-BE49-F238E27FC236}">
                      <a16:creationId xmlns:a16="http://schemas.microsoft.com/office/drawing/2014/main" id="{217BB079-63F8-4070-99BB-353596CD1244}"/>
                    </a:ext>
                  </a:extLst>
                </p:cNvPr>
                <p:cNvSpPr/>
                <p:nvPr/>
              </p:nvSpPr>
              <p:spPr>
                <a:xfrm>
                  <a:off x="3294000" y="4680000"/>
                  <a:ext cx="73025" cy="65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bk object 35">
                  <a:extLst>
                    <a:ext uri="{FF2B5EF4-FFF2-40B4-BE49-F238E27FC236}">
                      <a16:creationId xmlns:a16="http://schemas.microsoft.com/office/drawing/2014/main" id="{0E695B80-B026-4B58-BA67-5C171C045A13}"/>
                    </a:ext>
                  </a:extLst>
                </p:cNvPr>
                <p:cNvSpPr/>
                <p:nvPr/>
              </p:nvSpPr>
              <p:spPr>
                <a:xfrm>
                  <a:off x="3474000" y="4680000"/>
                  <a:ext cx="73025" cy="65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bk object 35">
                  <a:extLst>
                    <a:ext uri="{FF2B5EF4-FFF2-40B4-BE49-F238E27FC236}">
                      <a16:creationId xmlns:a16="http://schemas.microsoft.com/office/drawing/2014/main" id="{642EF20E-79F1-4697-B6D4-1C322BBDA775}"/>
                    </a:ext>
                  </a:extLst>
                </p:cNvPr>
                <p:cNvSpPr/>
                <p:nvPr/>
              </p:nvSpPr>
              <p:spPr>
                <a:xfrm>
                  <a:off x="3600000" y="4680000"/>
                  <a:ext cx="73025" cy="65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bk object 35">
                  <a:extLst>
                    <a:ext uri="{FF2B5EF4-FFF2-40B4-BE49-F238E27FC236}">
                      <a16:creationId xmlns:a16="http://schemas.microsoft.com/office/drawing/2014/main" id="{EA270777-460D-412A-A0D4-8C07387DA12F}"/>
                    </a:ext>
                  </a:extLst>
                </p:cNvPr>
                <p:cNvSpPr/>
                <p:nvPr/>
              </p:nvSpPr>
              <p:spPr>
                <a:xfrm>
                  <a:off x="5490838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bk object 35">
                  <a:extLst>
                    <a:ext uri="{FF2B5EF4-FFF2-40B4-BE49-F238E27FC236}">
                      <a16:creationId xmlns:a16="http://schemas.microsoft.com/office/drawing/2014/main" id="{2E7EA88B-4F0F-4D02-99FD-C7B6FE07B1B9}"/>
                    </a:ext>
                  </a:extLst>
                </p:cNvPr>
                <p:cNvSpPr/>
                <p:nvPr/>
              </p:nvSpPr>
              <p:spPr>
                <a:xfrm>
                  <a:off x="56340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object 14">
                  <a:extLst>
                    <a:ext uri="{FF2B5EF4-FFF2-40B4-BE49-F238E27FC236}">
                      <a16:creationId xmlns:a16="http://schemas.microsoft.com/office/drawing/2014/main" id="{4F533222-0A99-48EC-B273-132F887877BD}"/>
                    </a:ext>
                  </a:extLst>
                </p:cNvPr>
                <p:cNvSpPr txBox="1"/>
                <p:nvPr/>
              </p:nvSpPr>
              <p:spPr>
                <a:xfrm>
                  <a:off x="3085200" y="4809876"/>
                  <a:ext cx="129587" cy="1112114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Any criminalization or punitive regulation of sex work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404" name="object 14">
                  <a:extLst>
                    <a:ext uri="{FF2B5EF4-FFF2-40B4-BE49-F238E27FC236}">
                      <a16:creationId xmlns:a16="http://schemas.microsoft.com/office/drawing/2014/main" id="{3C6AE11F-687D-4630-BE28-7AAFCD697B69}"/>
                    </a:ext>
                  </a:extLst>
                </p:cNvPr>
                <p:cNvSpPr txBox="1"/>
                <p:nvPr/>
              </p:nvSpPr>
              <p:spPr>
                <a:xfrm>
                  <a:off x="3265200" y="4809876"/>
                  <a:ext cx="129587" cy="1381072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Sex work is not subject to punitive regulations or is not criminalized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380" name="object 14">
                  <a:extLst>
                    <a:ext uri="{FF2B5EF4-FFF2-40B4-BE49-F238E27FC236}">
                      <a16:creationId xmlns:a16="http://schemas.microsoft.com/office/drawing/2014/main" id="{7DDB6213-2E3F-4F09-BBF1-63ECE47DC5E5}"/>
                    </a:ext>
                  </a:extLst>
                </p:cNvPr>
                <p:cNvSpPr txBox="1"/>
                <p:nvPr/>
              </p:nvSpPr>
              <p:spPr>
                <a:xfrm>
                  <a:off x="3445200" y="4809875"/>
                  <a:ext cx="129587" cy="1065313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Issue is determined/differs at subnational level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378" name="object 14">
                  <a:extLst>
                    <a:ext uri="{FF2B5EF4-FFF2-40B4-BE49-F238E27FC236}">
                      <a16:creationId xmlns:a16="http://schemas.microsoft.com/office/drawing/2014/main" id="{0398824A-D139-4CC5-8EF3-8B8075C58F92}"/>
                    </a:ext>
                  </a:extLst>
                </p:cNvPr>
                <p:cNvSpPr txBox="1"/>
                <p:nvPr/>
              </p:nvSpPr>
              <p:spPr>
                <a:xfrm>
                  <a:off x="3592800" y="4809875"/>
                  <a:ext cx="92333" cy="680113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421" name="bk object 35">
                  <a:extLst>
                    <a:ext uri="{FF2B5EF4-FFF2-40B4-BE49-F238E27FC236}">
                      <a16:creationId xmlns:a16="http://schemas.microsoft.com/office/drawing/2014/main" id="{A2500DE3-7740-49A4-A5CA-CBD86AA343F5}"/>
                    </a:ext>
                  </a:extLst>
                </p:cNvPr>
                <p:cNvSpPr/>
                <p:nvPr/>
              </p:nvSpPr>
              <p:spPr>
                <a:xfrm>
                  <a:off x="38880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bk object 35">
                  <a:extLst>
                    <a:ext uri="{FF2B5EF4-FFF2-40B4-BE49-F238E27FC236}">
                      <a16:creationId xmlns:a16="http://schemas.microsoft.com/office/drawing/2014/main" id="{7A87B60D-9ABF-4ACC-B2B1-DB6727F3008E}"/>
                    </a:ext>
                  </a:extLst>
                </p:cNvPr>
                <p:cNvSpPr/>
                <p:nvPr/>
              </p:nvSpPr>
              <p:spPr>
                <a:xfrm>
                  <a:off x="40320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bk object 35">
                  <a:extLst>
                    <a:ext uri="{FF2B5EF4-FFF2-40B4-BE49-F238E27FC236}">
                      <a16:creationId xmlns:a16="http://schemas.microsoft.com/office/drawing/2014/main" id="{F80A505A-CE92-423A-9E8C-86635D64253F}"/>
                    </a:ext>
                  </a:extLst>
                </p:cNvPr>
                <p:cNvSpPr/>
                <p:nvPr/>
              </p:nvSpPr>
              <p:spPr>
                <a:xfrm>
                  <a:off x="42336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bk object 35">
                  <a:extLst>
                    <a:ext uri="{FF2B5EF4-FFF2-40B4-BE49-F238E27FC236}">
                      <a16:creationId xmlns:a16="http://schemas.microsoft.com/office/drawing/2014/main" id="{2478B6CC-03E1-4EE2-81DD-EF7AFF19612C}"/>
                    </a:ext>
                  </a:extLst>
                </p:cNvPr>
                <p:cNvSpPr/>
                <p:nvPr/>
              </p:nvSpPr>
              <p:spPr>
                <a:xfrm>
                  <a:off x="44100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object 14">
                  <a:extLst>
                    <a:ext uri="{FF2B5EF4-FFF2-40B4-BE49-F238E27FC236}">
                      <a16:creationId xmlns:a16="http://schemas.microsoft.com/office/drawing/2014/main" id="{8C1D6748-38E7-46B1-AD5A-8C61D68BC3A4}"/>
                    </a:ext>
                  </a:extLst>
                </p:cNvPr>
                <p:cNvSpPr txBox="1"/>
                <p:nvPr/>
              </p:nvSpPr>
              <p:spPr>
                <a:xfrm>
                  <a:off x="3880800" y="4824000"/>
                  <a:ext cx="92333" cy="536145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Death penalty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420" name="object 14">
                  <a:extLst>
                    <a:ext uri="{FF2B5EF4-FFF2-40B4-BE49-F238E27FC236}">
                      <a16:creationId xmlns:a16="http://schemas.microsoft.com/office/drawing/2014/main" id="{88D6EDCB-1E0A-44C6-B56E-9A9FE3876F74}"/>
                    </a:ext>
                  </a:extLst>
                </p:cNvPr>
                <p:cNvSpPr txBox="1"/>
                <p:nvPr/>
              </p:nvSpPr>
              <p:spPr>
                <a:xfrm>
                  <a:off x="4003200" y="4824000"/>
                  <a:ext cx="129587" cy="1251515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Imprisonment (14 years–life, up to 14 years) or no penalty specified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418" name="object 14">
                  <a:extLst>
                    <a:ext uri="{FF2B5EF4-FFF2-40B4-BE49-F238E27FC236}">
                      <a16:creationId xmlns:a16="http://schemas.microsoft.com/office/drawing/2014/main" id="{1CF0DD9A-2728-4DAB-A19A-82E0FBF08F09}"/>
                    </a:ext>
                  </a:extLst>
                </p:cNvPr>
                <p:cNvSpPr txBox="1"/>
                <p:nvPr/>
              </p:nvSpPr>
              <p:spPr>
                <a:xfrm>
                  <a:off x="4183200" y="4824000"/>
                  <a:ext cx="193707" cy="1459026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Laws penalizing same-sex sexual acts have been decriminalized or never existed, or no specific legislation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416" name="object 14">
                  <a:extLst>
                    <a:ext uri="{FF2B5EF4-FFF2-40B4-BE49-F238E27FC236}">
                      <a16:creationId xmlns:a16="http://schemas.microsoft.com/office/drawing/2014/main" id="{F96AF907-D073-4699-A10D-C56717A291F3}"/>
                    </a:ext>
                  </a:extLst>
                </p:cNvPr>
                <p:cNvSpPr txBox="1"/>
                <p:nvPr/>
              </p:nvSpPr>
              <p:spPr>
                <a:xfrm>
                  <a:off x="4402800" y="4824000"/>
                  <a:ext cx="92333" cy="718948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15" name="object 14">
                  <a:extLst>
                    <a:ext uri="{FF2B5EF4-FFF2-40B4-BE49-F238E27FC236}">
                      <a16:creationId xmlns:a16="http://schemas.microsoft.com/office/drawing/2014/main" id="{75C039BB-CE2F-4154-84BC-3378B011C622}"/>
                    </a:ext>
                  </a:extLst>
                </p:cNvPr>
                <p:cNvSpPr txBox="1"/>
                <p:nvPr/>
              </p:nvSpPr>
              <p:spPr>
                <a:xfrm>
                  <a:off x="5485479" y="4823999"/>
                  <a:ext cx="92333" cy="1356147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Yes, for adolescents younger than 18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13" name="object 14">
                  <a:extLst>
                    <a:ext uri="{FF2B5EF4-FFF2-40B4-BE49-F238E27FC236}">
                      <a16:creationId xmlns:a16="http://schemas.microsoft.com/office/drawing/2014/main" id="{BA6452D6-A832-4501-B528-B77D81044577}"/>
                    </a:ext>
                  </a:extLst>
                </p:cNvPr>
                <p:cNvSpPr txBox="1"/>
                <p:nvPr/>
              </p:nvSpPr>
              <p:spPr>
                <a:xfrm>
                  <a:off x="5623200" y="4824000"/>
                  <a:ext cx="129587" cy="1072810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Yes, for adolescents younger than 14 and 16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10" name="bk object 35">
                  <a:extLst>
                    <a:ext uri="{FF2B5EF4-FFF2-40B4-BE49-F238E27FC236}">
                      <a16:creationId xmlns:a16="http://schemas.microsoft.com/office/drawing/2014/main" id="{85DA71EA-C46E-42A1-ADAC-6B5F89FBC07D}"/>
                    </a:ext>
                  </a:extLst>
                </p:cNvPr>
                <p:cNvSpPr/>
                <p:nvPr/>
              </p:nvSpPr>
              <p:spPr>
                <a:xfrm>
                  <a:off x="57797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bk object 35">
                  <a:extLst>
                    <a:ext uri="{FF2B5EF4-FFF2-40B4-BE49-F238E27FC236}">
                      <a16:creationId xmlns:a16="http://schemas.microsoft.com/office/drawing/2014/main" id="{7EDA97F5-0BD5-4931-9A13-CEDE01E0315D}"/>
                    </a:ext>
                  </a:extLst>
                </p:cNvPr>
                <p:cNvSpPr/>
                <p:nvPr/>
              </p:nvSpPr>
              <p:spPr>
                <a:xfrm>
                  <a:off x="59057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6" name="bk object 35">
                  <a:extLst>
                    <a:ext uri="{FF2B5EF4-FFF2-40B4-BE49-F238E27FC236}">
                      <a16:creationId xmlns:a16="http://schemas.microsoft.com/office/drawing/2014/main" id="{DA9D486C-0753-4291-806F-E03E79205BBC}"/>
                    </a:ext>
                  </a:extLst>
                </p:cNvPr>
                <p:cNvSpPr/>
                <p:nvPr/>
              </p:nvSpPr>
              <p:spPr>
                <a:xfrm>
                  <a:off x="60317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object 14">
                  <a:extLst>
                    <a:ext uri="{FF2B5EF4-FFF2-40B4-BE49-F238E27FC236}">
                      <a16:creationId xmlns:a16="http://schemas.microsoft.com/office/drawing/2014/main" id="{47EBA742-8BB6-49F2-A1D3-D33E881CEE34}"/>
                    </a:ext>
                  </a:extLst>
                </p:cNvPr>
                <p:cNvSpPr txBox="1"/>
                <p:nvPr/>
              </p:nvSpPr>
              <p:spPr>
                <a:xfrm>
                  <a:off x="5774400" y="4824001"/>
                  <a:ext cx="92333" cy="1356146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Yes, for adolescents younger than 12</a:t>
                  </a:r>
                </a:p>
              </p:txBody>
            </p:sp>
            <p:sp>
              <p:nvSpPr>
                <p:cNvPr id="509" name="object 14">
                  <a:extLst>
                    <a:ext uri="{FF2B5EF4-FFF2-40B4-BE49-F238E27FC236}">
                      <a16:creationId xmlns:a16="http://schemas.microsoft.com/office/drawing/2014/main" id="{F85DF962-A354-4F53-991F-EBEC30C16207}"/>
                    </a:ext>
                  </a:extLst>
                </p:cNvPr>
                <p:cNvSpPr txBox="1"/>
                <p:nvPr/>
              </p:nvSpPr>
              <p:spPr>
                <a:xfrm>
                  <a:off x="5900400" y="4824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No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07" name="object 14">
                  <a:extLst>
                    <a:ext uri="{FF2B5EF4-FFF2-40B4-BE49-F238E27FC236}">
                      <a16:creationId xmlns:a16="http://schemas.microsoft.com/office/drawing/2014/main" id="{F814A2D3-C046-4A61-B114-B0197FB21FD2}"/>
                    </a:ext>
                  </a:extLst>
                </p:cNvPr>
                <p:cNvSpPr txBox="1"/>
                <p:nvPr/>
              </p:nvSpPr>
              <p:spPr>
                <a:xfrm>
                  <a:off x="6026400" y="4824000"/>
                  <a:ext cx="92333" cy="665987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28" name="bk object 35">
                  <a:extLst>
                    <a:ext uri="{FF2B5EF4-FFF2-40B4-BE49-F238E27FC236}">
                      <a16:creationId xmlns:a16="http://schemas.microsoft.com/office/drawing/2014/main" id="{E25363D8-B725-42FF-B526-CFBE335FA6A6}"/>
                    </a:ext>
                  </a:extLst>
                </p:cNvPr>
                <p:cNvSpPr/>
                <p:nvPr/>
              </p:nvSpPr>
              <p:spPr>
                <a:xfrm>
                  <a:off x="71388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bk object 35">
                  <a:extLst>
                    <a:ext uri="{FF2B5EF4-FFF2-40B4-BE49-F238E27FC236}">
                      <a16:creationId xmlns:a16="http://schemas.microsoft.com/office/drawing/2014/main" id="{AD5A7E15-90A5-49FF-8071-7DB8392859D6}"/>
                    </a:ext>
                  </a:extLst>
                </p:cNvPr>
                <p:cNvSpPr/>
                <p:nvPr/>
              </p:nvSpPr>
              <p:spPr>
                <a:xfrm>
                  <a:off x="72900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bk object 35">
                  <a:extLst>
                    <a:ext uri="{FF2B5EF4-FFF2-40B4-BE49-F238E27FC236}">
                      <a16:creationId xmlns:a16="http://schemas.microsoft.com/office/drawing/2014/main" id="{3471CBDE-43AA-4C46-8CA2-8606BC0389BD}"/>
                    </a:ext>
                  </a:extLst>
                </p:cNvPr>
                <p:cNvSpPr/>
                <p:nvPr/>
              </p:nvSpPr>
              <p:spPr>
                <a:xfrm>
                  <a:off x="74429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bk object 35">
                  <a:extLst>
                    <a:ext uri="{FF2B5EF4-FFF2-40B4-BE49-F238E27FC236}">
                      <a16:creationId xmlns:a16="http://schemas.microsoft.com/office/drawing/2014/main" id="{0A0084BA-EDA2-48B6-9FDF-FD28017A6115}"/>
                    </a:ext>
                  </a:extLst>
                </p:cNvPr>
                <p:cNvSpPr/>
                <p:nvPr/>
              </p:nvSpPr>
              <p:spPr>
                <a:xfrm>
                  <a:off x="75689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object 14">
                  <a:extLst>
                    <a:ext uri="{FF2B5EF4-FFF2-40B4-BE49-F238E27FC236}">
                      <a16:creationId xmlns:a16="http://schemas.microsoft.com/office/drawing/2014/main" id="{62F0386D-9F4D-4977-B705-D167976C735E}"/>
                    </a:ext>
                  </a:extLst>
                </p:cNvPr>
                <p:cNvSpPr txBox="1"/>
                <p:nvPr/>
              </p:nvSpPr>
              <p:spPr>
                <a:xfrm>
                  <a:off x="7131600" y="4824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Yes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27" name="object 14">
                  <a:extLst>
                    <a:ext uri="{FF2B5EF4-FFF2-40B4-BE49-F238E27FC236}">
                      <a16:creationId xmlns:a16="http://schemas.microsoft.com/office/drawing/2014/main" id="{6E4A009A-FEDB-4397-AB05-E44C3A4C0B64}"/>
                    </a:ext>
                  </a:extLst>
                </p:cNvPr>
                <p:cNvSpPr txBox="1"/>
                <p:nvPr/>
              </p:nvSpPr>
              <p:spPr>
                <a:xfrm>
                  <a:off x="7264800" y="4824000"/>
                  <a:ext cx="129587" cy="1251515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No, but prosecutions exist based on general criminal laws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25" name="object 14">
                  <a:extLst>
                    <a:ext uri="{FF2B5EF4-FFF2-40B4-BE49-F238E27FC236}">
                      <a16:creationId xmlns:a16="http://schemas.microsoft.com/office/drawing/2014/main" id="{539F2A92-CBA8-4DB7-BBB2-17ECDF56479C}"/>
                    </a:ext>
                  </a:extLst>
                </p:cNvPr>
                <p:cNvSpPr txBox="1"/>
                <p:nvPr/>
              </p:nvSpPr>
              <p:spPr>
                <a:xfrm>
                  <a:off x="7437600" y="4824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No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23" name="object 14">
                  <a:extLst>
                    <a:ext uri="{FF2B5EF4-FFF2-40B4-BE49-F238E27FC236}">
                      <a16:creationId xmlns:a16="http://schemas.microsoft.com/office/drawing/2014/main" id="{D50A9999-19B1-4994-9026-6963C63CD418}"/>
                    </a:ext>
                  </a:extLst>
                </p:cNvPr>
                <p:cNvSpPr txBox="1"/>
                <p:nvPr/>
              </p:nvSpPr>
              <p:spPr>
                <a:xfrm>
                  <a:off x="7563600" y="4824000"/>
                  <a:ext cx="92333" cy="763458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</a:p>
              </p:txBody>
            </p:sp>
            <p:sp>
              <p:nvSpPr>
                <p:cNvPr id="544" name="bk object 35">
                  <a:extLst>
                    <a:ext uri="{FF2B5EF4-FFF2-40B4-BE49-F238E27FC236}">
                      <a16:creationId xmlns:a16="http://schemas.microsoft.com/office/drawing/2014/main" id="{08A0C59D-7751-452E-B559-023E1363C85F}"/>
                    </a:ext>
                  </a:extLst>
                </p:cNvPr>
                <p:cNvSpPr/>
                <p:nvPr/>
              </p:nvSpPr>
              <p:spPr>
                <a:xfrm>
                  <a:off x="81079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bk object 35">
                  <a:extLst>
                    <a:ext uri="{FF2B5EF4-FFF2-40B4-BE49-F238E27FC236}">
                      <a16:creationId xmlns:a16="http://schemas.microsoft.com/office/drawing/2014/main" id="{2B6685C8-2544-4018-B1C1-4AD2B0E7E83C}"/>
                    </a:ext>
                  </a:extLst>
                </p:cNvPr>
                <p:cNvSpPr/>
                <p:nvPr/>
              </p:nvSpPr>
              <p:spPr>
                <a:xfrm>
                  <a:off x="82339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bk object 35">
                  <a:extLst>
                    <a:ext uri="{FF2B5EF4-FFF2-40B4-BE49-F238E27FC236}">
                      <a16:creationId xmlns:a16="http://schemas.microsoft.com/office/drawing/2014/main" id="{0579B16C-98F1-42DC-A232-A5A27869A3E2}"/>
                    </a:ext>
                  </a:extLst>
                </p:cNvPr>
                <p:cNvSpPr/>
                <p:nvPr/>
              </p:nvSpPr>
              <p:spPr>
                <a:xfrm>
                  <a:off x="83599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578" name="Group 577">
                  <a:extLst>
                    <a:ext uri="{FF2B5EF4-FFF2-40B4-BE49-F238E27FC236}">
                      <a16:creationId xmlns:a16="http://schemas.microsoft.com/office/drawing/2014/main" id="{38792DEA-E96C-43DC-BE62-D9018DB35D22}"/>
                    </a:ext>
                  </a:extLst>
                </p:cNvPr>
                <p:cNvGrpSpPr/>
                <p:nvPr/>
              </p:nvGrpSpPr>
              <p:grpSpPr>
                <a:xfrm>
                  <a:off x="8107200" y="4824000"/>
                  <a:ext cx="344333" cy="709661"/>
                  <a:chOff x="8931600" y="4860000"/>
                  <a:chExt cx="344333" cy="709661"/>
                </a:xfrm>
              </p:grpSpPr>
              <p:sp>
                <p:nvSpPr>
                  <p:cNvPr id="579" name="object 14">
                    <a:extLst>
                      <a:ext uri="{FF2B5EF4-FFF2-40B4-BE49-F238E27FC236}">
                        <a16:creationId xmlns:a16="http://schemas.microsoft.com/office/drawing/2014/main" id="{00E42094-3A68-4DC8-92AE-0ED12DF6BFEF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600" y="4860000"/>
                    <a:ext cx="92333" cy="255149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Yes</a:t>
                    </a:r>
                  </a:p>
                </p:txBody>
              </p:sp>
              <p:sp>
                <p:nvSpPr>
                  <p:cNvPr id="580" name="object 14">
                    <a:extLst>
                      <a:ext uri="{FF2B5EF4-FFF2-40B4-BE49-F238E27FC236}">
                        <a16:creationId xmlns:a16="http://schemas.microsoft.com/office/drawing/2014/main" id="{130C594F-E7DD-4C16-B0E2-B5D0AC12D2F1}"/>
                      </a:ext>
                    </a:extLst>
                  </p:cNvPr>
                  <p:cNvSpPr txBox="1"/>
                  <p:nvPr/>
                </p:nvSpPr>
                <p:spPr>
                  <a:xfrm>
                    <a:off x="9057600" y="4860000"/>
                    <a:ext cx="92333" cy="255149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No</a:t>
                    </a:r>
                    <a:endPara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581" name="object 14">
                    <a:extLst>
                      <a:ext uri="{FF2B5EF4-FFF2-40B4-BE49-F238E27FC236}">
                        <a16:creationId xmlns:a16="http://schemas.microsoft.com/office/drawing/2014/main" id="{1D9981F4-CD49-4EF2-B410-0F5C41453980}"/>
                      </a:ext>
                    </a:extLst>
                  </p:cNvPr>
                  <p:cNvSpPr txBox="1"/>
                  <p:nvPr/>
                </p:nvSpPr>
                <p:spPr>
                  <a:xfrm>
                    <a:off x="9183600" y="4860000"/>
                    <a:ext cx="92333" cy="709661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Data not available</a:t>
                    </a:r>
                    <a:endPara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BA198DF2-4CD6-4D19-B642-EC668F3D9429}"/>
                    </a:ext>
                  </a:extLst>
                </p:cNvPr>
                <p:cNvGrpSpPr/>
                <p:nvPr/>
              </p:nvGrpSpPr>
              <p:grpSpPr>
                <a:xfrm>
                  <a:off x="6436800" y="4680000"/>
                  <a:ext cx="344333" cy="853661"/>
                  <a:chOff x="6382800" y="4680000"/>
                  <a:chExt cx="344333" cy="853661"/>
                </a:xfrm>
              </p:grpSpPr>
              <p:sp>
                <p:nvSpPr>
                  <p:cNvPr id="583" name="bk object 35">
                    <a:extLst>
                      <a:ext uri="{FF2B5EF4-FFF2-40B4-BE49-F238E27FC236}">
                        <a16:creationId xmlns:a16="http://schemas.microsoft.com/office/drawing/2014/main" id="{168CEF42-B1B4-4CBA-99B4-0253ECB9E0B4}"/>
                      </a:ext>
                    </a:extLst>
                  </p:cNvPr>
                  <p:cNvSpPr/>
                  <p:nvPr/>
                </p:nvSpPr>
                <p:spPr>
                  <a:xfrm>
                    <a:off x="6383535" y="4680000"/>
                    <a:ext cx="73025" cy="7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32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32" y="72745"/>
                        </a:lnTo>
                        <a:lnTo>
                          <a:pt x="72732" y="0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4" name="bk object 35">
                    <a:extLst>
                      <a:ext uri="{FF2B5EF4-FFF2-40B4-BE49-F238E27FC236}">
                        <a16:creationId xmlns:a16="http://schemas.microsoft.com/office/drawing/2014/main" id="{AEA716C8-0816-4615-AD49-558D70F8B3C8}"/>
                      </a:ext>
                    </a:extLst>
                  </p:cNvPr>
                  <p:cNvSpPr/>
                  <p:nvPr/>
                </p:nvSpPr>
                <p:spPr>
                  <a:xfrm>
                    <a:off x="6509535" y="4680000"/>
                    <a:ext cx="73025" cy="7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32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32" y="72745"/>
                        </a:lnTo>
                        <a:lnTo>
                          <a:pt x="72732" y="0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5" name="bk object 35">
                    <a:extLst>
                      <a:ext uri="{FF2B5EF4-FFF2-40B4-BE49-F238E27FC236}">
                        <a16:creationId xmlns:a16="http://schemas.microsoft.com/office/drawing/2014/main" id="{2A961FA6-9593-4B76-9C56-9F4EC37AA8B3}"/>
                      </a:ext>
                    </a:extLst>
                  </p:cNvPr>
                  <p:cNvSpPr/>
                  <p:nvPr/>
                </p:nvSpPr>
                <p:spPr>
                  <a:xfrm>
                    <a:off x="6635535" y="4680000"/>
                    <a:ext cx="73025" cy="7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32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32" y="72745"/>
                        </a:lnTo>
                        <a:lnTo>
                          <a:pt x="72732" y="0"/>
                        </a:lnTo>
                        <a:close/>
                      </a:path>
                    </a:pathLst>
                  </a:custGeom>
                  <a:solidFill>
                    <a:srgbClr val="B0A6A0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86" name="Group 585">
                    <a:extLst>
                      <a:ext uri="{FF2B5EF4-FFF2-40B4-BE49-F238E27FC236}">
                        <a16:creationId xmlns:a16="http://schemas.microsoft.com/office/drawing/2014/main" id="{B1DC4957-11E9-49D7-BB6C-E55879ED318D}"/>
                      </a:ext>
                    </a:extLst>
                  </p:cNvPr>
                  <p:cNvGrpSpPr/>
                  <p:nvPr/>
                </p:nvGrpSpPr>
                <p:grpSpPr>
                  <a:xfrm>
                    <a:off x="6382800" y="4824000"/>
                    <a:ext cx="344333" cy="709661"/>
                    <a:chOff x="8931600" y="4860000"/>
                    <a:chExt cx="344333" cy="709661"/>
                  </a:xfrm>
                </p:grpSpPr>
                <p:sp>
                  <p:nvSpPr>
                    <p:cNvPr id="587" name="object 14">
                      <a:extLst>
                        <a:ext uri="{FF2B5EF4-FFF2-40B4-BE49-F238E27FC236}">
                          <a16:creationId xmlns:a16="http://schemas.microsoft.com/office/drawing/2014/main" id="{B74FEA7B-3976-4191-BC68-EEDFEECC54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31600" y="4860000"/>
                      <a:ext cx="92333" cy="255149"/>
                    </a:xfrm>
                    <a:prstGeom prst="rect">
                      <a:avLst/>
                    </a:prstGeom>
                  </p:spPr>
                  <p:txBody>
                    <a:bodyPr vert="vert270" wrap="squar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R="0" lvl="0" indent="0" algn="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800" b="0" i="0" u="none" strike="noStrike" cap="none" spc="-50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cs typeface="Arial"/>
                        </a:defRPr>
                      </a:lvl1pPr>
                    </a:lstStyle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+mn-ea"/>
                          <a:cs typeface="Arial"/>
                        </a:rPr>
                        <a:t>Yes</a:t>
                      </a:r>
                    </a:p>
                  </p:txBody>
                </p:sp>
                <p:sp>
                  <p:nvSpPr>
                    <p:cNvPr id="588" name="object 14">
                      <a:extLst>
                        <a:ext uri="{FF2B5EF4-FFF2-40B4-BE49-F238E27FC236}">
                          <a16:creationId xmlns:a16="http://schemas.microsoft.com/office/drawing/2014/main" id="{7D9C5AB0-6618-41DB-9AF8-E084738A97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57600" y="4860000"/>
                      <a:ext cx="92333" cy="255149"/>
                    </a:xfrm>
                    <a:prstGeom prst="rect">
                      <a:avLst/>
                    </a:prstGeom>
                  </p:spPr>
                  <p:txBody>
                    <a:bodyPr vert="vert270" wrap="squar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R="0" lvl="0" indent="0" algn="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800" b="0" i="0" u="none" strike="noStrike" cap="none" spc="-50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cs typeface="Arial"/>
                        </a:defRPr>
                      </a:lvl1pPr>
                    </a:lstStyle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+mn-ea"/>
                          <a:cs typeface="Arial"/>
                        </a:rPr>
                        <a:t>No</a:t>
                      </a:r>
                      <a:endParaRPr kumimoji="0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589" name="object 14">
                      <a:extLst>
                        <a:ext uri="{FF2B5EF4-FFF2-40B4-BE49-F238E27FC236}">
                          <a16:creationId xmlns:a16="http://schemas.microsoft.com/office/drawing/2014/main" id="{3093C050-0B65-457A-BE45-DBBB51D9FB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83600" y="4860000"/>
                      <a:ext cx="92333" cy="709661"/>
                    </a:xfrm>
                    <a:prstGeom prst="rect">
                      <a:avLst/>
                    </a:prstGeom>
                  </p:spPr>
                  <p:txBody>
                    <a:bodyPr vert="vert270" wrap="squar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R="0" lvl="0" indent="0" algn="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800" b="0" i="0" u="none" strike="noStrike" cap="none" spc="-50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cs typeface="Arial"/>
                        </a:defRPr>
                      </a:lvl1pPr>
                    </a:lstStyle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+mn-ea"/>
                          <a:cs typeface="Arial"/>
                        </a:rPr>
                        <a:t>Data not available</a:t>
                      </a:r>
                      <a:endParaRPr kumimoji="0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sp>
              <p:nvSpPr>
                <p:cNvPr id="591" name="bk object 35">
                  <a:extLst>
                    <a:ext uri="{FF2B5EF4-FFF2-40B4-BE49-F238E27FC236}">
                      <a16:creationId xmlns:a16="http://schemas.microsoft.com/office/drawing/2014/main" id="{1B9BDB01-A603-45B0-B00C-255814838A88}"/>
                    </a:ext>
                  </a:extLst>
                </p:cNvPr>
                <p:cNvSpPr/>
                <p:nvPr/>
              </p:nvSpPr>
              <p:spPr>
                <a:xfrm>
                  <a:off x="46980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10D2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bk object 35">
                  <a:extLst>
                    <a:ext uri="{FF2B5EF4-FFF2-40B4-BE49-F238E27FC236}">
                      <a16:creationId xmlns:a16="http://schemas.microsoft.com/office/drawing/2014/main" id="{0FB3D1EE-85EB-47E6-BA1F-06EFEF84E020}"/>
                    </a:ext>
                  </a:extLst>
                </p:cNvPr>
                <p:cNvSpPr/>
                <p:nvPr/>
              </p:nvSpPr>
              <p:spPr>
                <a:xfrm>
                  <a:off x="48636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bk object 35">
                  <a:extLst>
                    <a:ext uri="{FF2B5EF4-FFF2-40B4-BE49-F238E27FC236}">
                      <a16:creationId xmlns:a16="http://schemas.microsoft.com/office/drawing/2014/main" id="{97554280-660E-40E4-8FA7-68D96693574E}"/>
                    </a:ext>
                  </a:extLst>
                </p:cNvPr>
                <p:cNvSpPr/>
                <p:nvPr/>
              </p:nvSpPr>
              <p:spPr>
                <a:xfrm>
                  <a:off x="50868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bk object 35">
                  <a:extLst>
                    <a:ext uri="{FF2B5EF4-FFF2-40B4-BE49-F238E27FC236}">
                      <a16:creationId xmlns:a16="http://schemas.microsoft.com/office/drawing/2014/main" id="{39A291F7-C518-4875-B264-57EBFED50527}"/>
                    </a:ext>
                  </a:extLst>
                </p:cNvPr>
                <p:cNvSpPr/>
                <p:nvPr/>
              </p:nvSpPr>
              <p:spPr>
                <a:xfrm>
                  <a:off x="52200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5" name="object 14">
                  <a:extLst>
                    <a:ext uri="{FF2B5EF4-FFF2-40B4-BE49-F238E27FC236}">
                      <a16:creationId xmlns:a16="http://schemas.microsoft.com/office/drawing/2014/main" id="{01F3DE30-97C7-4A45-A28D-EE426844B29E}"/>
                    </a:ext>
                  </a:extLst>
                </p:cNvPr>
                <p:cNvSpPr txBox="1"/>
                <p:nvPr/>
              </p:nvSpPr>
              <p:spPr>
                <a:xfrm>
                  <a:off x="4690800" y="4824000"/>
                  <a:ext cx="92333" cy="1459026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Compulsory detention for drug offences</a:t>
                  </a:r>
                </a:p>
              </p:txBody>
            </p:sp>
            <p:sp>
              <p:nvSpPr>
                <p:cNvPr id="596" name="object 14">
                  <a:extLst>
                    <a:ext uri="{FF2B5EF4-FFF2-40B4-BE49-F238E27FC236}">
                      <a16:creationId xmlns:a16="http://schemas.microsoft.com/office/drawing/2014/main" id="{2D372F55-043F-46C3-ABBF-EC3EA7388F80}"/>
                    </a:ext>
                  </a:extLst>
                </p:cNvPr>
                <p:cNvSpPr txBox="1"/>
                <p:nvPr/>
              </p:nvSpPr>
              <p:spPr>
                <a:xfrm>
                  <a:off x="4813200" y="4824000"/>
                  <a:ext cx="193707" cy="1576800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Possession of drugs for personal use is specified as a criminal offence or drug use or consumption is a specific offence in law</a:t>
                  </a:r>
                </a:p>
              </p:txBody>
            </p:sp>
            <p:sp>
              <p:nvSpPr>
                <p:cNvPr id="597" name="object 14">
                  <a:extLst>
                    <a:ext uri="{FF2B5EF4-FFF2-40B4-BE49-F238E27FC236}">
                      <a16:creationId xmlns:a16="http://schemas.microsoft.com/office/drawing/2014/main" id="{9742FF78-FE82-495E-86BB-B46049B3A9B7}"/>
                    </a:ext>
                  </a:extLst>
                </p:cNvPr>
                <p:cNvSpPr txBox="1"/>
                <p:nvPr/>
              </p:nvSpPr>
              <p:spPr>
                <a:xfrm>
                  <a:off x="5058000" y="4824000"/>
                  <a:ext cx="129587" cy="1459026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Possession of drugs for personal use is specified as a non-criminal offence</a:t>
                  </a:r>
                </a:p>
              </p:txBody>
            </p:sp>
            <p:sp>
              <p:nvSpPr>
                <p:cNvPr id="598" name="object 14">
                  <a:extLst>
                    <a:ext uri="{FF2B5EF4-FFF2-40B4-BE49-F238E27FC236}">
                      <a16:creationId xmlns:a16="http://schemas.microsoft.com/office/drawing/2014/main" id="{F1479BA5-34D8-4028-A4F7-C3CA372A2106}"/>
                    </a:ext>
                  </a:extLst>
                </p:cNvPr>
                <p:cNvSpPr txBox="1"/>
                <p:nvPr/>
              </p:nvSpPr>
              <p:spPr>
                <a:xfrm>
                  <a:off x="5212800" y="4824000"/>
                  <a:ext cx="92333" cy="718948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D73B50F3-B888-4F84-8516-952E26317BEA}"/>
                    </a:ext>
                  </a:extLst>
                </p:cNvPr>
                <p:cNvCxnSpPr/>
                <p:nvPr/>
              </p:nvCxnSpPr>
              <p:spPr>
                <a:xfrm>
                  <a:off x="558000" y="4618810"/>
                  <a:ext cx="9018000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E2860DEB-6AD7-46F3-9107-F4D5EAB28FDF}"/>
                    </a:ext>
                  </a:extLst>
                </p:cNvPr>
                <p:cNvGrpSpPr/>
                <p:nvPr/>
              </p:nvGrpSpPr>
              <p:grpSpPr>
                <a:xfrm>
                  <a:off x="2145600" y="4618800"/>
                  <a:ext cx="7430400" cy="1663200"/>
                  <a:chOff x="2145600" y="2458800"/>
                  <a:chExt cx="7430400" cy="3823200"/>
                </a:xfrm>
              </p:grpSpPr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0482559D-189D-4664-A917-3759386FF01C}"/>
                      </a:ext>
                    </a:extLst>
                  </p:cNvPr>
                  <p:cNvCxnSpPr/>
                  <p:nvPr/>
                </p:nvCxnSpPr>
                <p:spPr>
                  <a:xfrm>
                    <a:off x="2145600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9" name="Straight Connector 598">
                    <a:extLst>
                      <a:ext uri="{FF2B5EF4-FFF2-40B4-BE49-F238E27FC236}">
                        <a16:creationId xmlns:a16="http://schemas.microsoft.com/office/drawing/2014/main" id="{AE0234B0-C5F8-43C5-8BA2-0208D517DCBE}"/>
                      </a:ext>
                    </a:extLst>
                  </p:cNvPr>
                  <p:cNvCxnSpPr/>
                  <p:nvPr/>
                </p:nvCxnSpPr>
                <p:spPr>
                  <a:xfrm>
                    <a:off x="2961028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0" name="Straight Connector 599">
                    <a:extLst>
                      <a:ext uri="{FF2B5EF4-FFF2-40B4-BE49-F238E27FC236}">
                        <a16:creationId xmlns:a16="http://schemas.microsoft.com/office/drawing/2014/main" id="{2C7C7EE7-3A3D-4657-843F-C5D80FF602DD}"/>
                      </a:ext>
                    </a:extLst>
                  </p:cNvPr>
                  <p:cNvCxnSpPr/>
                  <p:nvPr/>
                </p:nvCxnSpPr>
                <p:spPr>
                  <a:xfrm>
                    <a:off x="4590000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1" name="Straight Connector 600">
                    <a:extLst>
                      <a:ext uri="{FF2B5EF4-FFF2-40B4-BE49-F238E27FC236}">
                        <a16:creationId xmlns:a16="http://schemas.microsoft.com/office/drawing/2014/main" id="{E532B80F-D9C4-407B-B570-48E4713D54C1}"/>
                      </a:ext>
                    </a:extLst>
                  </p:cNvPr>
                  <p:cNvCxnSpPr/>
                  <p:nvPr/>
                </p:nvCxnSpPr>
                <p:spPr>
                  <a:xfrm>
                    <a:off x="5400000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2" name="Straight Connector 601">
                    <a:extLst>
                      <a:ext uri="{FF2B5EF4-FFF2-40B4-BE49-F238E27FC236}">
                        <a16:creationId xmlns:a16="http://schemas.microsoft.com/office/drawing/2014/main" id="{C6D4CE5F-2AF8-4711-9E33-502C861546F2}"/>
                      </a:ext>
                    </a:extLst>
                  </p:cNvPr>
                  <p:cNvCxnSpPr/>
                  <p:nvPr/>
                </p:nvCxnSpPr>
                <p:spPr>
                  <a:xfrm>
                    <a:off x="6222000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3" name="Straight Connector 602">
                    <a:extLst>
                      <a:ext uri="{FF2B5EF4-FFF2-40B4-BE49-F238E27FC236}">
                        <a16:creationId xmlns:a16="http://schemas.microsoft.com/office/drawing/2014/main" id="{E5BE9827-250D-44D7-8128-AA6AD5BEA976}"/>
                      </a:ext>
                    </a:extLst>
                  </p:cNvPr>
                  <p:cNvCxnSpPr/>
                  <p:nvPr/>
                </p:nvCxnSpPr>
                <p:spPr>
                  <a:xfrm>
                    <a:off x="6998620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4" name="Straight Connector 603">
                    <a:extLst>
                      <a:ext uri="{FF2B5EF4-FFF2-40B4-BE49-F238E27FC236}">
                        <a16:creationId xmlns:a16="http://schemas.microsoft.com/office/drawing/2014/main" id="{3629611B-4412-4CD1-A468-F0A2E52962B4}"/>
                      </a:ext>
                    </a:extLst>
                  </p:cNvPr>
                  <p:cNvCxnSpPr/>
                  <p:nvPr/>
                </p:nvCxnSpPr>
                <p:spPr>
                  <a:xfrm>
                    <a:off x="7847240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>
                    <a:extLst>
                      <a:ext uri="{FF2B5EF4-FFF2-40B4-BE49-F238E27FC236}">
                        <a16:creationId xmlns:a16="http://schemas.microsoft.com/office/drawing/2014/main" id="{009FCB60-6C68-4370-8DE1-F91186414C88}"/>
                      </a:ext>
                    </a:extLst>
                  </p:cNvPr>
                  <p:cNvCxnSpPr/>
                  <p:nvPr/>
                </p:nvCxnSpPr>
                <p:spPr>
                  <a:xfrm>
                    <a:off x="8703028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6" name="Straight Connector 605">
                    <a:extLst>
                      <a:ext uri="{FF2B5EF4-FFF2-40B4-BE49-F238E27FC236}">
                        <a16:creationId xmlns:a16="http://schemas.microsoft.com/office/drawing/2014/main" id="{094948CB-F9E5-4380-81E0-9AB413B72AB9}"/>
                      </a:ext>
                    </a:extLst>
                  </p:cNvPr>
                  <p:cNvCxnSpPr/>
                  <p:nvPr/>
                </p:nvCxnSpPr>
                <p:spPr>
                  <a:xfrm>
                    <a:off x="9576000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7" name="Straight Connector 606">
                    <a:extLst>
                      <a:ext uri="{FF2B5EF4-FFF2-40B4-BE49-F238E27FC236}">
                        <a16:creationId xmlns:a16="http://schemas.microsoft.com/office/drawing/2014/main" id="{57F92985-3ED4-454C-8763-FA1542F1C45C}"/>
                      </a:ext>
                    </a:extLst>
                  </p:cNvPr>
                  <p:cNvCxnSpPr/>
                  <p:nvPr/>
                </p:nvCxnSpPr>
                <p:spPr>
                  <a:xfrm>
                    <a:off x="3782334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8" name="Rectangle 607">
                  <a:extLst>
                    <a:ext uri="{FF2B5EF4-FFF2-40B4-BE49-F238E27FC236}">
                      <a16:creationId xmlns:a16="http://schemas.microsoft.com/office/drawing/2014/main" id="{85F91EA2-09A5-45A9-B797-9F22346ED7DF}"/>
                    </a:ext>
                  </a:extLst>
                </p:cNvPr>
                <p:cNvSpPr/>
                <p:nvPr/>
              </p:nvSpPr>
              <p:spPr>
                <a:xfrm>
                  <a:off x="1079999" y="5670000"/>
                  <a:ext cx="1008000" cy="688256"/>
                </a:xfrm>
                <a:prstGeom prst="rect">
                  <a:avLst/>
                </a:prstGeom>
              </p:spPr>
              <p:txBody>
                <a:bodyPr wrap="square" lIns="72000" tIns="36000" rIns="72000" bIns="3600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Note: Data on laws restricting the entry, stay and residence of people living with HIV are currently undergoing a global review that will involve country validation. An update is expected by the end of 2018.</a:t>
                  </a:r>
                </a:p>
              </p:txBody>
            </p:sp>
          </p:grpSp>
        </p:grp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052C3C2B-94D4-4189-9CE0-DEF841F7F6D9}"/>
                </a:ext>
              </a:extLst>
            </p:cNvPr>
            <p:cNvSpPr txBox="1"/>
            <p:nvPr/>
          </p:nvSpPr>
          <p:spPr>
            <a:xfrm>
              <a:off x="0" y="972634"/>
              <a:ext cx="9907200" cy="276999"/>
            </a:xfrm>
            <a:prstGeom prst="rect">
              <a:avLst/>
            </a:prstGeom>
            <a:noFill/>
          </p:spPr>
          <p:txBody>
            <a:bodyPr wrap="square" rIns="180000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r" defTabSz="914400">
                <a:defRPr/>
              </a:pP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(1</a:t>
              </a:r>
              <a:r>
                <a:rPr lang="en-US" sz="1200" b="0" i="1" baseline="30000" dirty="0">
                  <a:solidFill>
                    <a:schemeClr val="bg1">
                      <a:lumMod val="85000"/>
                    </a:schemeClr>
                  </a:solidFill>
                </a:rPr>
                <a:t>st</a:t>
              </a: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 of 2 slides)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719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CF5DC5-36CF-46B6-8052-832FD6DE19CA}"/>
              </a:ext>
            </a:extLst>
          </p:cNvPr>
          <p:cNvGrpSpPr/>
          <p:nvPr/>
        </p:nvGrpSpPr>
        <p:grpSpPr>
          <a:xfrm>
            <a:off x="0" y="360000"/>
            <a:ext cx="9907200" cy="6230055"/>
            <a:chOff x="0" y="360000"/>
            <a:chExt cx="9907200" cy="623005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DC870B4-1C0E-44BC-BF94-2B3F972ADC2C}"/>
                </a:ext>
              </a:extLst>
            </p:cNvPr>
            <p:cNvGrpSpPr/>
            <p:nvPr/>
          </p:nvGrpSpPr>
          <p:grpSpPr>
            <a:xfrm>
              <a:off x="0" y="360000"/>
              <a:ext cx="9907200" cy="6230055"/>
              <a:chOff x="0" y="360000"/>
              <a:chExt cx="9907200" cy="623005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662DA-A0ED-481B-9B56-0233B07979E3}"/>
                  </a:ext>
                </a:extLst>
              </p:cNvPr>
              <p:cNvSpPr txBox="1"/>
              <p:nvPr/>
            </p:nvSpPr>
            <p:spPr>
              <a:xfrm>
                <a:off x="0" y="360000"/>
                <a:ext cx="990720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2400" b="1"/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Laws and policies scorecard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385AD540-3E26-4B32-850A-DCFD70D99D40}"/>
                  </a:ext>
                </a:extLst>
              </p:cNvPr>
              <p:cNvSpPr/>
              <p:nvPr/>
            </p:nvSpPr>
            <p:spPr>
              <a:xfrm>
                <a:off x="0" y="6390000"/>
                <a:ext cx="9907200" cy="200055"/>
              </a:xfrm>
              <a:prstGeom prst="rect">
                <a:avLst/>
              </a:prstGeom>
            </p:spPr>
            <p:txBody>
              <a:bodyPr lIns="108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National Commitment and Policy Instrument, 2017 and 2018; supplemented by additional sources where noted.</a:t>
                </a:r>
              </a:p>
            </p:txBody>
          </p:sp>
          <p:sp>
            <p:nvSpPr>
              <p:cNvPr id="345" name="bk object 17">
                <a:extLst>
                  <a:ext uri="{FF2B5EF4-FFF2-40B4-BE49-F238E27FC236}">
                    <a16:creationId xmlns:a16="http://schemas.microsoft.com/office/drawing/2014/main" id="{06B8F844-79CA-4F1E-82D0-2882EFFB7132}"/>
                  </a:ext>
                </a:extLst>
              </p:cNvPr>
              <p:cNvSpPr/>
              <p:nvPr/>
            </p:nvSpPr>
            <p:spPr>
              <a:xfrm>
                <a:off x="7866000" y="1440000"/>
                <a:ext cx="831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wrap="square" lIns="36000" tIns="36000" rIns="72000" bIns="3600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Laws or policies restricting the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entry, stay and residence of people living with HIV</a:t>
                </a: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2" name="bk object 17">
                <a:extLst>
                  <a:ext uri="{FF2B5EF4-FFF2-40B4-BE49-F238E27FC236}">
                    <a16:creationId xmlns:a16="http://schemas.microsoft.com/office/drawing/2014/main" id="{D72C54C6-57F2-45D3-B789-1C9EB9D39AB8}"/>
                  </a:ext>
                </a:extLst>
              </p:cNvPr>
              <p:cNvSpPr/>
              <p:nvPr/>
            </p:nvSpPr>
            <p:spPr>
              <a:xfrm>
                <a:off x="8712000" y="1440000"/>
                <a:ext cx="8640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wrap="square" lIns="36000" tIns="36000" rIns="108000" bIns="3600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Mandatory HIV testing for marriage, work or residence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permits or for certain groups</a:t>
                </a: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bk object 16">
                <a:extLst>
                  <a:ext uri="{FF2B5EF4-FFF2-40B4-BE49-F238E27FC236}">
                    <a16:creationId xmlns:a16="http://schemas.microsoft.com/office/drawing/2014/main" id="{9A463E2F-2F25-436A-8155-717341CAAAB3}"/>
                  </a:ext>
                </a:extLst>
              </p:cNvPr>
              <p:cNvSpPr/>
              <p:nvPr/>
            </p:nvSpPr>
            <p:spPr>
              <a:xfrm>
                <a:off x="540000" y="1440000"/>
                <a:ext cx="15948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1294764" h="567689">
                    <a:moveTo>
                      <a:pt x="0" y="0"/>
                    </a:moveTo>
                    <a:lnTo>
                      <a:pt x="1294676" y="0"/>
                    </a:lnTo>
                    <a:lnTo>
                      <a:pt x="1294676" y="567397"/>
                    </a:lnTo>
                    <a:lnTo>
                      <a:pt x="0" y="567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wrap="square" lIns="108000" tIns="36000" rIns="108000" bIns="3600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Country</a:t>
                </a:r>
              </a:p>
            </p:txBody>
          </p:sp>
          <p:sp>
            <p:nvSpPr>
              <p:cNvPr id="17" name="bk object 17">
                <a:extLst>
                  <a:ext uri="{FF2B5EF4-FFF2-40B4-BE49-F238E27FC236}">
                    <a16:creationId xmlns:a16="http://schemas.microsoft.com/office/drawing/2014/main" id="{20315947-A18D-4ECC-953E-5E71D282DA84}"/>
                  </a:ext>
                </a:extLst>
              </p:cNvPr>
              <p:cNvSpPr/>
              <p:nvPr/>
            </p:nvSpPr>
            <p:spPr>
              <a:xfrm>
                <a:off x="540000" y="235080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Myanmar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bk object 17">
                <a:extLst>
                  <a:ext uri="{FF2B5EF4-FFF2-40B4-BE49-F238E27FC236}">
                    <a16:creationId xmlns:a16="http://schemas.microsoft.com/office/drawing/2014/main" id="{6E6372FB-C5FF-465A-AB94-1A4917F3802A}"/>
                  </a:ext>
                </a:extLst>
              </p:cNvPr>
              <p:cNvSpPr/>
              <p:nvPr/>
            </p:nvSpPr>
            <p:spPr>
              <a:xfrm>
                <a:off x="540000" y="2458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Nauru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bk object 17">
                <a:extLst>
                  <a:ext uri="{FF2B5EF4-FFF2-40B4-BE49-F238E27FC236}">
                    <a16:creationId xmlns:a16="http://schemas.microsoft.com/office/drawing/2014/main" id="{065F68B3-506F-4603-B047-174FAAD381D0}"/>
                  </a:ext>
                </a:extLst>
              </p:cNvPr>
              <p:cNvSpPr/>
              <p:nvPr/>
            </p:nvSpPr>
            <p:spPr>
              <a:xfrm>
                <a:off x="540000" y="2566812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Nepal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bk object 17">
                <a:extLst>
                  <a:ext uri="{FF2B5EF4-FFF2-40B4-BE49-F238E27FC236}">
                    <a16:creationId xmlns:a16="http://schemas.microsoft.com/office/drawing/2014/main" id="{BF5F2202-9995-4758-B750-74183E47E3CD}"/>
                  </a:ext>
                </a:extLst>
              </p:cNvPr>
              <p:cNvSpPr/>
              <p:nvPr/>
            </p:nvSpPr>
            <p:spPr>
              <a:xfrm>
                <a:off x="2970000" y="1440000"/>
                <a:ext cx="7992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vert="horz" wrap="square" lIns="36000" tIns="36000" rIns="36000" bIns="36000" rtlCol="0" anchor="t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Criminalization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of sex work</a:t>
                </a:r>
              </a:p>
            </p:txBody>
          </p:sp>
          <p:sp>
            <p:nvSpPr>
              <p:cNvPr id="11" name="bk object 17">
                <a:extLst>
                  <a:ext uri="{FF2B5EF4-FFF2-40B4-BE49-F238E27FC236}">
                    <a16:creationId xmlns:a16="http://schemas.microsoft.com/office/drawing/2014/main" id="{F8231DFD-61FC-4945-B0B0-B24554E2EA71}"/>
                  </a:ext>
                </a:extLst>
              </p:cNvPr>
              <p:cNvSpPr/>
              <p:nvPr/>
            </p:nvSpPr>
            <p:spPr>
              <a:xfrm>
                <a:off x="2145600" y="1440000"/>
                <a:ext cx="8100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vert="horz" wrap="square" lIns="36000" tIns="36000" rIns="36000" bIns="36000" rtlCol="0" anchor="t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Criminalization of transgender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people</a:t>
                </a:r>
              </a:p>
            </p:txBody>
          </p:sp>
          <p:sp>
            <p:nvSpPr>
              <p:cNvPr id="12" name="bk object 17">
                <a:extLst>
                  <a:ext uri="{FF2B5EF4-FFF2-40B4-BE49-F238E27FC236}">
                    <a16:creationId xmlns:a16="http://schemas.microsoft.com/office/drawing/2014/main" id="{0AA69D84-443A-48E7-8F62-C5ACACCC4896}"/>
                  </a:ext>
                </a:extLst>
              </p:cNvPr>
              <p:cNvSpPr/>
              <p:nvPr/>
            </p:nvSpPr>
            <p:spPr>
              <a:xfrm>
                <a:off x="4590000" y="1440000"/>
                <a:ext cx="79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wrap="square" lIns="36000" tIns="36000" rIns="144000" bIns="3600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Drug use or possession for personal use an offence</a:t>
                </a: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bk object 17">
                <a:extLst>
                  <a:ext uri="{FF2B5EF4-FFF2-40B4-BE49-F238E27FC236}">
                    <a16:creationId xmlns:a16="http://schemas.microsoft.com/office/drawing/2014/main" id="{CBCD7D35-81F8-4966-B573-D9586FD920D2}"/>
                  </a:ext>
                </a:extLst>
              </p:cNvPr>
              <p:cNvSpPr/>
              <p:nvPr/>
            </p:nvSpPr>
            <p:spPr>
              <a:xfrm>
                <a:off x="3780000" y="1440000"/>
                <a:ext cx="79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vert="horz" wrap="square" lIns="36000" tIns="36000" rIns="36000" bIns="36000" rtlCol="0" anchor="t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Criminalization of same-sex sexual acts</a:t>
                </a: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bk object 17">
                <a:extLst>
                  <a:ext uri="{FF2B5EF4-FFF2-40B4-BE49-F238E27FC236}">
                    <a16:creationId xmlns:a16="http://schemas.microsoft.com/office/drawing/2014/main" id="{1FC8A5DA-97C5-442B-8401-CBFB6CA6DA0B}"/>
                  </a:ext>
                </a:extLst>
              </p:cNvPr>
              <p:cNvSpPr/>
              <p:nvPr/>
            </p:nvSpPr>
            <p:spPr>
              <a:xfrm>
                <a:off x="6210000" y="1440000"/>
                <a:ext cx="7668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wrap="square" lIns="36000" tIns="36000" rIns="144000" bIns="3600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Spousal consent for married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women to access SRH services</a:t>
                </a: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bk object 17">
                <a:extLst>
                  <a:ext uri="{FF2B5EF4-FFF2-40B4-BE49-F238E27FC236}">
                    <a16:creationId xmlns:a16="http://schemas.microsoft.com/office/drawing/2014/main" id="{C3BF4987-FA1E-45BD-A03B-7E8BF8CF19A0}"/>
                  </a:ext>
                </a:extLst>
              </p:cNvPr>
              <p:cNvSpPr/>
              <p:nvPr/>
            </p:nvSpPr>
            <p:spPr>
              <a:xfrm>
                <a:off x="5400000" y="1440000"/>
                <a:ext cx="7956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wrap="square" lIns="36000" tIns="36000" rIns="144000" bIns="3600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Parental consent for adolescents to access HIV testing</a:t>
                </a: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bk object 17">
                <a:extLst>
                  <a:ext uri="{FF2B5EF4-FFF2-40B4-BE49-F238E27FC236}">
                    <a16:creationId xmlns:a16="http://schemas.microsoft.com/office/drawing/2014/main" id="{6B85214C-EEA6-47E5-9A55-41C5AEB6134A}"/>
                  </a:ext>
                </a:extLst>
              </p:cNvPr>
              <p:cNvSpPr/>
              <p:nvPr/>
            </p:nvSpPr>
            <p:spPr>
              <a:xfrm>
                <a:off x="6984000" y="1440000"/>
                <a:ext cx="871200" cy="864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8BAFBE"/>
              </a:solidFill>
            </p:spPr>
            <p:txBody>
              <a:bodyPr wrap="square" lIns="36000" tIns="36000" rIns="0" bIns="36000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Laws criminalizing the transmission of, non-disclosure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of or exposure to HIV transmission</a:t>
                </a: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6" name="bk object 17">
                <a:extLst>
                  <a:ext uri="{FF2B5EF4-FFF2-40B4-BE49-F238E27FC236}">
                    <a16:creationId xmlns:a16="http://schemas.microsoft.com/office/drawing/2014/main" id="{39603DC1-FFE0-497F-A4C8-F578415D851B}"/>
                  </a:ext>
                </a:extLst>
              </p:cNvPr>
              <p:cNvSpPr/>
              <p:nvPr/>
            </p:nvSpPr>
            <p:spPr>
              <a:xfrm>
                <a:off x="8082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7" name="bk object 17">
                <a:extLst>
                  <a:ext uri="{FF2B5EF4-FFF2-40B4-BE49-F238E27FC236}">
                    <a16:creationId xmlns:a16="http://schemas.microsoft.com/office/drawing/2014/main" id="{9A5AB33D-6610-4914-90EA-5B80FEFFEBEA}"/>
                  </a:ext>
                </a:extLst>
              </p:cNvPr>
              <p:cNvSpPr/>
              <p:nvPr/>
            </p:nvSpPr>
            <p:spPr>
              <a:xfrm>
                <a:off x="8082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8" name="bk object 17">
                <a:extLst>
                  <a:ext uri="{FF2B5EF4-FFF2-40B4-BE49-F238E27FC236}">
                    <a16:creationId xmlns:a16="http://schemas.microsoft.com/office/drawing/2014/main" id="{01271696-CBF0-41D9-8232-090EC97C3EA0}"/>
                  </a:ext>
                </a:extLst>
              </p:cNvPr>
              <p:cNvSpPr/>
              <p:nvPr/>
            </p:nvSpPr>
            <p:spPr>
              <a:xfrm>
                <a:off x="8082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3" name="bk object 17">
                <a:extLst>
                  <a:ext uri="{FF2B5EF4-FFF2-40B4-BE49-F238E27FC236}">
                    <a16:creationId xmlns:a16="http://schemas.microsoft.com/office/drawing/2014/main" id="{581FBC18-CB40-40EE-88AB-4EAE5422D9E8}"/>
                  </a:ext>
                </a:extLst>
              </p:cNvPr>
              <p:cNvSpPr/>
              <p:nvPr/>
            </p:nvSpPr>
            <p:spPr>
              <a:xfrm>
                <a:off x="8928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384" name="bk object 17">
                <a:extLst>
                  <a:ext uri="{FF2B5EF4-FFF2-40B4-BE49-F238E27FC236}">
                    <a16:creationId xmlns:a16="http://schemas.microsoft.com/office/drawing/2014/main" id="{2CBE48FA-E6EE-4D56-A7C1-B597D84CAB8E}"/>
                  </a:ext>
                </a:extLst>
              </p:cNvPr>
              <p:cNvSpPr/>
              <p:nvPr/>
            </p:nvSpPr>
            <p:spPr>
              <a:xfrm>
                <a:off x="8928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5" name="bk object 17">
                <a:extLst>
                  <a:ext uri="{FF2B5EF4-FFF2-40B4-BE49-F238E27FC236}">
                    <a16:creationId xmlns:a16="http://schemas.microsoft.com/office/drawing/2014/main" id="{E96DAF9F-F881-483F-B473-0C9A8A0C358C}"/>
                  </a:ext>
                </a:extLst>
              </p:cNvPr>
              <p:cNvSpPr/>
              <p:nvPr/>
            </p:nvSpPr>
            <p:spPr>
              <a:xfrm>
                <a:off x="8928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bk object 17">
                <a:extLst>
                  <a:ext uri="{FF2B5EF4-FFF2-40B4-BE49-F238E27FC236}">
                    <a16:creationId xmlns:a16="http://schemas.microsoft.com/office/drawing/2014/main" id="{E2AD2F5A-68A3-462F-A34B-7E2843241FA1}"/>
                  </a:ext>
                </a:extLst>
              </p:cNvPr>
              <p:cNvSpPr/>
              <p:nvPr/>
            </p:nvSpPr>
            <p:spPr>
              <a:xfrm>
                <a:off x="3186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bk object 17">
                <a:extLst>
                  <a:ext uri="{FF2B5EF4-FFF2-40B4-BE49-F238E27FC236}">
                    <a16:creationId xmlns:a16="http://schemas.microsoft.com/office/drawing/2014/main" id="{5F0FF513-E45F-493D-BAE7-DC4F71019704}"/>
                  </a:ext>
                </a:extLst>
              </p:cNvPr>
              <p:cNvSpPr/>
              <p:nvPr/>
            </p:nvSpPr>
            <p:spPr>
              <a:xfrm>
                <a:off x="3186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bk object 17">
                <a:extLst>
                  <a:ext uri="{FF2B5EF4-FFF2-40B4-BE49-F238E27FC236}">
                    <a16:creationId xmlns:a16="http://schemas.microsoft.com/office/drawing/2014/main" id="{1E956A8F-F768-47FF-85CE-F4C13EA993B9}"/>
                  </a:ext>
                </a:extLst>
              </p:cNvPr>
              <p:cNvSpPr/>
              <p:nvPr/>
            </p:nvSpPr>
            <p:spPr>
              <a:xfrm>
                <a:off x="3186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bk object 17">
                <a:extLst>
                  <a:ext uri="{FF2B5EF4-FFF2-40B4-BE49-F238E27FC236}">
                    <a16:creationId xmlns:a16="http://schemas.microsoft.com/office/drawing/2014/main" id="{E521241B-B700-43AD-836A-D66C0F98AB0D}"/>
                  </a:ext>
                </a:extLst>
              </p:cNvPr>
              <p:cNvSpPr/>
              <p:nvPr/>
            </p:nvSpPr>
            <p:spPr>
              <a:xfrm>
                <a:off x="2394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bk object 17">
                <a:extLst>
                  <a:ext uri="{FF2B5EF4-FFF2-40B4-BE49-F238E27FC236}">
                    <a16:creationId xmlns:a16="http://schemas.microsoft.com/office/drawing/2014/main" id="{2FA83F8D-25F0-4BF4-941B-2DA835D63CB2}"/>
                  </a:ext>
                </a:extLst>
              </p:cNvPr>
              <p:cNvSpPr/>
              <p:nvPr/>
            </p:nvSpPr>
            <p:spPr>
              <a:xfrm>
                <a:off x="2394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bk object 17">
                <a:extLst>
                  <a:ext uri="{FF2B5EF4-FFF2-40B4-BE49-F238E27FC236}">
                    <a16:creationId xmlns:a16="http://schemas.microsoft.com/office/drawing/2014/main" id="{8A9B7F2F-A7D3-4F5A-9431-893FD3D1D230}"/>
                  </a:ext>
                </a:extLst>
              </p:cNvPr>
              <p:cNvSpPr/>
              <p:nvPr/>
            </p:nvSpPr>
            <p:spPr>
              <a:xfrm>
                <a:off x="2394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bk object 17">
                <a:extLst>
                  <a:ext uri="{FF2B5EF4-FFF2-40B4-BE49-F238E27FC236}">
                    <a16:creationId xmlns:a16="http://schemas.microsoft.com/office/drawing/2014/main" id="{6D551943-D23B-4A44-8F78-3B19409A6404}"/>
                  </a:ext>
                </a:extLst>
              </p:cNvPr>
              <p:cNvSpPr/>
              <p:nvPr/>
            </p:nvSpPr>
            <p:spPr>
              <a:xfrm>
                <a:off x="4806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bk object 17">
                <a:extLst>
                  <a:ext uri="{FF2B5EF4-FFF2-40B4-BE49-F238E27FC236}">
                    <a16:creationId xmlns:a16="http://schemas.microsoft.com/office/drawing/2014/main" id="{8F7DE9AC-7F62-40B2-B1A5-B74CDEFFA708}"/>
                  </a:ext>
                </a:extLst>
              </p:cNvPr>
              <p:cNvSpPr/>
              <p:nvPr/>
            </p:nvSpPr>
            <p:spPr>
              <a:xfrm>
                <a:off x="4806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bk object 17">
                <a:extLst>
                  <a:ext uri="{FF2B5EF4-FFF2-40B4-BE49-F238E27FC236}">
                    <a16:creationId xmlns:a16="http://schemas.microsoft.com/office/drawing/2014/main" id="{78323031-684F-4C64-B225-B986FB7C4B2E}"/>
                  </a:ext>
                </a:extLst>
              </p:cNvPr>
              <p:cNvSpPr/>
              <p:nvPr/>
            </p:nvSpPr>
            <p:spPr>
              <a:xfrm>
                <a:off x="4806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bk object 17">
                <a:extLst>
                  <a:ext uri="{FF2B5EF4-FFF2-40B4-BE49-F238E27FC236}">
                    <a16:creationId xmlns:a16="http://schemas.microsoft.com/office/drawing/2014/main" id="{887504AE-188B-4AF2-81B3-BA40EFE02094}"/>
                  </a:ext>
                </a:extLst>
              </p:cNvPr>
              <p:cNvSpPr/>
              <p:nvPr/>
            </p:nvSpPr>
            <p:spPr>
              <a:xfrm>
                <a:off x="3996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bk object 17">
                <a:extLst>
                  <a:ext uri="{FF2B5EF4-FFF2-40B4-BE49-F238E27FC236}">
                    <a16:creationId xmlns:a16="http://schemas.microsoft.com/office/drawing/2014/main" id="{1CA2FC41-1838-4A3B-A84C-386E502659D2}"/>
                  </a:ext>
                </a:extLst>
              </p:cNvPr>
              <p:cNvSpPr/>
              <p:nvPr/>
            </p:nvSpPr>
            <p:spPr>
              <a:xfrm>
                <a:off x="3996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bk object 17">
                <a:extLst>
                  <a:ext uri="{FF2B5EF4-FFF2-40B4-BE49-F238E27FC236}">
                    <a16:creationId xmlns:a16="http://schemas.microsoft.com/office/drawing/2014/main" id="{3A51BC51-2141-4922-BC75-FB313E2549D5}"/>
                  </a:ext>
                </a:extLst>
              </p:cNvPr>
              <p:cNvSpPr/>
              <p:nvPr/>
            </p:nvSpPr>
            <p:spPr>
              <a:xfrm>
                <a:off x="3996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bk object 17">
                <a:extLst>
                  <a:ext uri="{FF2B5EF4-FFF2-40B4-BE49-F238E27FC236}">
                    <a16:creationId xmlns:a16="http://schemas.microsoft.com/office/drawing/2014/main" id="{1F77F7D4-21A1-48F1-8343-DA18DB954CBE}"/>
                  </a:ext>
                </a:extLst>
              </p:cNvPr>
              <p:cNvSpPr/>
              <p:nvPr/>
            </p:nvSpPr>
            <p:spPr>
              <a:xfrm>
                <a:off x="6426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bk object 17">
                <a:extLst>
                  <a:ext uri="{FF2B5EF4-FFF2-40B4-BE49-F238E27FC236}">
                    <a16:creationId xmlns:a16="http://schemas.microsoft.com/office/drawing/2014/main" id="{7C00D036-9807-4E34-99ED-0EFC1A8F0328}"/>
                  </a:ext>
                </a:extLst>
              </p:cNvPr>
              <p:cNvSpPr/>
              <p:nvPr/>
            </p:nvSpPr>
            <p:spPr>
              <a:xfrm>
                <a:off x="6426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bk object 17">
                <a:extLst>
                  <a:ext uri="{FF2B5EF4-FFF2-40B4-BE49-F238E27FC236}">
                    <a16:creationId xmlns:a16="http://schemas.microsoft.com/office/drawing/2014/main" id="{59BD7FC5-4278-42FA-AE46-D3942F2E5C02}"/>
                  </a:ext>
                </a:extLst>
              </p:cNvPr>
              <p:cNvSpPr/>
              <p:nvPr/>
            </p:nvSpPr>
            <p:spPr>
              <a:xfrm>
                <a:off x="6426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bk object 17">
                <a:extLst>
                  <a:ext uri="{FF2B5EF4-FFF2-40B4-BE49-F238E27FC236}">
                    <a16:creationId xmlns:a16="http://schemas.microsoft.com/office/drawing/2014/main" id="{9A67BE4F-CD8A-4FBE-843F-16AA5BF89C07}"/>
                  </a:ext>
                </a:extLst>
              </p:cNvPr>
              <p:cNvSpPr/>
              <p:nvPr/>
            </p:nvSpPr>
            <p:spPr>
              <a:xfrm>
                <a:off x="5616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" name="bk object 17">
                <a:extLst>
                  <a:ext uri="{FF2B5EF4-FFF2-40B4-BE49-F238E27FC236}">
                    <a16:creationId xmlns:a16="http://schemas.microsoft.com/office/drawing/2014/main" id="{7F68F8A6-93FA-4A7B-B93B-8F7F58272E73}"/>
                  </a:ext>
                </a:extLst>
              </p:cNvPr>
              <p:cNvSpPr/>
              <p:nvPr/>
            </p:nvSpPr>
            <p:spPr>
              <a:xfrm>
                <a:off x="5616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bk object 17">
                <a:extLst>
                  <a:ext uri="{FF2B5EF4-FFF2-40B4-BE49-F238E27FC236}">
                    <a16:creationId xmlns:a16="http://schemas.microsoft.com/office/drawing/2014/main" id="{AA4631E5-BEDD-49A5-9523-2B130E1258EB}"/>
                  </a:ext>
                </a:extLst>
              </p:cNvPr>
              <p:cNvSpPr/>
              <p:nvPr/>
            </p:nvSpPr>
            <p:spPr>
              <a:xfrm>
                <a:off x="5616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bk object 17">
                <a:extLst>
                  <a:ext uri="{FF2B5EF4-FFF2-40B4-BE49-F238E27FC236}">
                    <a16:creationId xmlns:a16="http://schemas.microsoft.com/office/drawing/2014/main" id="{F47AC3A8-626A-4732-A645-2755BC135F9A}"/>
                  </a:ext>
                </a:extLst>
              </p:cNvPr>
              <p:cNvSpPr/>
              <p:nvPr/>
            </p:nvSpPr>
            <p:spPr>
              <a:xfrm>
                <a:off x="7236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bk object 17">
                <a:extLst>
                  <a:ext uri="{FF2B5EF4-FFF2-40B4-BE49-F238E27FC236}">
                    <a16:creationId xmlns:a16="http://schemas.microsoft.com/office/drawing/2014/main" id="{299D2B76-BAD8-4A01-A461-20D57885CBB3}"/>
                  </a:ext>
                </a:extLst>
              </p:cNvPr>
              <p:cNvSpPr/>
              <p:nvPr/>
            </p:nvSpPr>
            <p:spPr>
              <a:xfrm>
                <a:off x="7236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bk object 17">
                <a:extLst>
                  <a:ext uri="{FF2B5EF4-FFF2-40B4-BE49-F238E27FC236}">
                    <a16:creationId xmlns:a16="http://schemas.microsoft.com/office/drawing/2014/main" id="{3A174E3D-8C98-49A0-B9B6-76A1B1DCC91C}"/>
                  </a:ext>
                </a:extLst>
              </p:cNvPr>
              <p:cNvSpPr/>
              <p:nvPr/>
            </p:nvSpPr>
            <p:spPr>
              <a:xfrm>
                <a:off x="7236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bk object 17">
                <a:extLst>
                  <a:ext uri="{FF2B5EF4-FFF2-40B4-BE49-F238E27FC236}">
                    <a16:creationId xmlns:a16="http://schemas.microsoft.com/office/drawing/2014/main" id="{5EE4B9AC-529F-4F45-8284-327E3D17D2FE}"/>
                  </a:ext>
                </a:extLst>
              </p:cNvPr>
              <p:cNvSpPr/>
              <p:nvPr/>
            </p:nvSpPr>
            <p:spPr>
              <a:xfrm>
                <a:off x="540000" y="289080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Pakistan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bk object 17">
                <a:extLst>
                  <a:ext uri="{FF2B5EF4-FFF2-40B4-BE49-F238E27FC236}">
                    <a16:creationId xmlns:a16="http://schemas.microsoft.com/office/drawing/2014/main" id="{A8A41580-C4AD-4232-91C0-63A5613CAA2C}"/>
                  </a:ext>
                </a:extLst>
              </p:cNvPr>
              <p:cNvSpPr/>
              <p:nvPr/>
            </p:nvSpPr>
            <p:spPr>
              <a:xfrm>
                <a:off x="540000" y="299880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Palau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bk object 17">
                <a:extLst>
                  <a:ext uri="{FF2B5EF4-FFF2-40B4-BE49-F238E27FC236}">
                    <a16:creationId xmlns:a16="http://schemas.microsoft.com/office/drawing/2014/main" id="{F889F796-5B54-445C-949B-73CE18E94A57}"/>
                  </a:ext>
                </a:extLst>
              </p:cNvPr>
              <p:cNvSpPr/>
              <p:nvPr/>
            </p:nvSpPr>
            <p:spPr>
              <a:xfrm>
                <a:off x="540000" y="3106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Papua New Guinea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bk object 17">
                <a:extLst>
                  <a:ext uri="{FF2B5EF4-FFF2-40B4-BE49-F238E27FC236}">
                    <a16:creationId xmlns:a16="http://schemas.microsoft.com/office/drawing/2014/main" id="{5B6C4DC2-C2EC-44CC-A8D4-CB9F40F524DA}"/>
                  </a:ext>
                </a:extLst>
              </p:cNvPr>
              <p:cNvSpPr/>
              <p:nvPr/>
            </p:nvSpPr>
            <p:spPr>
              <a:xfrm>
                <a:off x="540000" y="3214812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US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Philippines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bk object 17">
                <a:extLst>
                  <a:ext uri="{FF2B5EF4-FFF2-40B4-BE49-F238E27FC236}">
                    <a16:creationId xmlns:a16="http://schemas.microsoft.com/office/drawing/2014/main" id="{6A30796E-13C8-4546-AD31-7C9C8F916CBE}"/>
                  </a:ext>
                </a:extLst>
              </p:cNvPr>
              <p:cNvSpPr/>
              <p:nvPr/>
            </p:nvSpPr>
            <p:spPr>
              <a:xfrm>
                <a:off x="540000" y="3322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Republic of Korea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bk object 17">
                <a:extLst>
                  <a:ext uri="{FF2B5EF4-FFF2-40B4-BE49-F238E27FC236}">
                    <a16:creationId xmlns:a16="http://schemas.microsoft.com/office/drawing/2014/main" id="{5DBC0308-E197-40CF-94BF-9A2EC5A6ED04}"/>
                  </a:ext>
                </a:extLst>
              </p:cNvPr>
              <p:cNvSpPr/>
              <p:nvPr/>
            </p:nvSpPr>
            <p:spPr>
              <a:xfrm>
                <a:off x="540000" y="3430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Samoa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bk object 17">
                <a:extLst>
                  <a:ext uri="{FF2B5EF4-FFF2-40B4-BE49-F238E27FC236}">
                    <a16:creationId xmlns:a16="http://schemas.microsoft.com/office/drawing/2014/main" id="{A0A9652E-6FC2-43F5-9BC9-0DFA92C9D64D}"/>
                  </a:ext>
                </a:extLst>
              </p:cNvPr>
              <p:cNvSpPr/>
              <p:nvPr/>
            </p:nvSpPr>
            <p:spPr>
              <a:xfrm>
                <a:off x="540000" y="353880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Singapore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bk object 17">
                <a:extLst>
                  <a:ext uri="{FF2B5EF4-FFF2-40B4-BE49-F238E27FC236}">
                    <a16:creationId xmlns:a16="http://schemas.microsoft.com/office/drawing/2014/main" id="{C80CA6A9-D8F4-48F4-A284-A838254F6B71}"/>
                  </a:ext>
                </a:extLst>
              </p:cNvPr>
              <p:cNvSpPr/>
              <p:nvPr/>
            </p:nvSpPr>
            <p:spPr>
              <a:xfrm>
                <a:off x="540000" y="3646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Solomon Islands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bk object 17">
                <a:extLst>
                  <a:ext uri="{FF2B5EF4-FFF2-40B4-BE49-F238E27FC236}">
                    <a16:creationId xmlns:a16="http://schemas.microsoft.com/office/drawing/2014/main" id="{9F50ACB7-B213-491F-87DF-DE39A3ED6006}"/>
                  </a:ext>
                </a:extLst>
              </p:cNvPr>
              <p:cNvSpPr/>
              <p:nvPr/>
            </p:nvSpPr>
            <p:spPr>
              <a:xfrm>
                <a:off x="540000" y="3754812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Sri Lanka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bk object 17">
                <a:extLst>
                  <a:ext uri="{FF2B5EF4-FFF2-40B4-BE49-F238E27FC236}">
                    <a16:creationId xmlns:a16="http://schemas.microsoft.com/office/drawing/2014/main" id="{BF9DBA9E-3E5D-4985-994B-DD327B226761}"/>
                  </a:ext>
                </a:extLst>
              </p:cNvPr>
              <p:cNvSpPr/>
              <p:nvPr/>
            </p:nvSpPr>
            <p:spPr>
              <a:xfrm>
                <a:off x="540000" y="3862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Thailand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bk object 17">
                <a:extLst>
                  <a:ext uri="{FF2B5EF4-FFF2-40B4-BE49-F238E27FC236}">
                    <a16:creationId xmlns:a16="http://schemas.microsoft.com/office/drawing/2014/main" id="{3AEB28A4-A4AD-47E4-B5D3-79C28E74DCBE}"/>
                  </a:ext>
                </a:extLst>
              </p:cNvPr>
              <p:cNvSpPr/>
              <p:nvPr/>
            </p:nvSpPr>
            <p:spPr>
              <a:xfrm>
                <a:off x="540000" y="3970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Timor-Leste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bk object 17">
                <a:extLst>
                  <a:ext uri="{FF2B5EF4-FFF2-40B4-BE49-F238E27FC236}">
                    <a16:creationId xmlns:a16="http://schemas.microsoft.com/office/drawing/2014/main" id="{FD73DEFD-1CE7-4B44-9F29-C7976A9160DE}"/>
                  </a:ext>
                </a:extLst>
              </p:cNvPr>
              <p:cNvSpPr/>
              <p:nvPr/>
            </p:nvSpPr>
            <p:spPr>
              <a:xfrm>
                <a:off x="540000" y="407880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Tonga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bk object 17">
                <a:extLst>
                  <a:ext uri="{FF2B5EF4-FFF2-40B4-BE49-F238E27FC236}">
                    <a16:creationId xmlns:a16="http://schemas.microsoft.com/office/drawing/2014/main" id="{E18CA07D-2EEE-442A-BE72-89262AABE7F9}"/>
                  </a:ext>
                </a:extLst>
              </p:cNvPr>
              <p:cNvSpPr/>
              <p:nvPr/>
            </p:nvSpPr>
            <p:spPr>
              <a:xfrm>
                <a:off x="540000" y="4186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Tuvalu</a:t>
                </a:r>
              </a:p>
            </p:txBody>
          </p:sp>
          <p:sp>
            <p:nvSpPr>
              <p:cNvPr id="34" name="bk object 17">
                <a:extLst>
                  <a:ext uri="{FF2B5EF4-FFF2-40B4-BE49-F238E27FC236}">
                    <a16:creationId xmlns:a16="http://schemas.microsoft.com/office/drawing/2014/main" id="{C5A8285B-FFF8-4ED8-817B-965405FE9620}"/>
                  </a:ext>
                </a:extLst>
              </p:cNvPr>
              <p:cNvSpPr/>
              <p:nvPr/>
            </p:nvSpPr>
            <p:spPr>
              <a:xfrm>
                <a:off x="540000" y="4294812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Vanuatu</a:t>
                </a:r>
              </a:p>
            </p:txBody>
          </p:sp>
          <p:sp>
            <p:nvSpPr>
              <p:cNvPr id="35" name="bk object 17">
                <a:extLst>
                  <a:ext uri="{FF2B5EF4-FFF2-40B4-BE49-F238E27FC236}">
                    <a16:creationId xmlns:a16="http://schemas.microsoft.com/office/drawing/2014/main" id="{56CFDAA0-BAF5-4941-819D-20F85765EBB4}"/>
                  </a:ext>
                </a:extLst>
              </p:cNvPr>
              <p:cNvSpPr/>
              <p:nvPr/>
            </p:nvSpPr>
            <p:spPr>
              <a:xfrm>
                <a:off x="540000" y="440281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Viet Nam</a:t>
                </a:r>
              </a:p>
            </p:txBody>
          </p:sp>
          <p:sp>
            <p:nvSpPr>
              <p:cNvPr id="350" name="bk object 17">
                <a:extLst>
                  <a:ext uri="{FF2B5EF4-FFF2-40B4-BE49-F238E27FC236}">
                    <a16:creationId xmlns:a16="http://schemas.microsoft.com/office/drawing/2014/main" id="{6A2D90C6-2FA3-4C74-85AB-253C69CEF594}"/>
                  </a:ext>
                </a:extLst>
              </p:cNvPr>
              <p:cNvSpPr/>
              <p:nvPr/>
            </p:nvSpPr>
            <p:spPr>
              <a:xfrm>
                <a:off x="8082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1" name="bk object 17">
                <a:extLst>
                  <a:ext uri="{FF2B5EF4-FFF2-40B4-BE49-F238E27FC236}">
                    <a16:creationId xmlns:a16="http://schemas.microsoft.com/office/drawing/2014/main" id="{AC71C24C-4595-4F32-B08B-C58232D0649E}"/>
                  </a:ext>
                </a:extLst>
              </p:cNvPr>
              <p:cNvSpPr/>
              <p:nvPr/>
            </p:nvSpPr>
            <p:spPr>
              <a:xfrm>
                <a:off x="8082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2" name="bk object 17">
                <a:extLst>
                  <a:ext uri="{FF2B5EF4-FFF2-40B4-BE49-F238E27FC236}">
                    <a16:creationId xmlns:a16="http://schemas.microsoft.com/office/drawing/2014/main" id="{470E2731-D1D8-451A-9A92-994CDF0980A6}"/>
                  </a:ext>
                </a:extLst>
              </p:cNvPr>
              <p:cNvSpPr/>
              <p:nvPr/>
            </p:nvSpPr>
            <p:spPr>
              <a:xfrm>
                <a:off x="8082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3" name="bk object 17">
                <a:extLst>
                  <a:ext uri="{FF2B5EF4-FFF2-40B4-BE49-F238E27FC236}">
                    <a16:creationId xmlns:a16="http://schemas.microsoft.com/office/drawing/2014/main" id="{4D0AEF21-CDEB-465C-A046-5EC964D293BE}"/>
                  </a:ext>
                </a:extLst>
              </p:cNvPr>
              <p:cNvSpPr/>
              <p:nvPr/>
            </p:nvSpPr>
            <p:spPr>
              <a:xfrm>
                <a:off x="8082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4" name="bk object 17">
                <a:extLst>
                  <a:ext uri="{FF2B5EF4-FFF2-40B4-BE49-F238E27FC236}">
                    <a16:creationId xmlns:a16="http://schemas.microsoft.com/office/drawing/2014/main" id="{A6137CC6-7EDE-41FB-8F1E-3338DB7C712A}"/>
                  </a:ext>
                </a:extLst>
              </p:cNvPr>
              <p:cNvSpPr/>
              <p:nvPr/>
            </p:nvSpPr>
            <p:spPr>
              <a:xfrm>
                <a:off x="8082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5" name="bk object 17">
                <a:extLst>
                  <a:ext uri="{FF2B5EF4-FFF2-40B4-BE49-F238E27FC236}">
                    <a16:creationId xmlns:a16="http://schemas.microsoft.com/office/drawing/2014/main" id="{0E2FF32B-795A-4282-9C3A-F683689B5A54}"/>
                  </a:ext>
                </a:extLst>
              </p:cNvPr>
              <p:cNvSpPr/>
              <p:nvPr/>
            </p:nvSpPr>
            <p:spPr>
              <a:xfrm>
                <a:off x="8082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356" name="bk object 17">
                <a:extLst>
                  <a:ext uri="{FF2B5EF4-FFF2-40B4-BE49-F238E27FC236}">
                    <a16:creationId xmlns:a16="http://schemas.microsoft.com/office/drawing/2014/main" id="{BE33DAEB-E80D-47BC-ADD7-590B5FBE3390}"/>
                  </a:ext>
                </a:extLst>
              </p:cNvPr>
              <p:cNvSpPr/>
              <p:nvPr/>
            </p:nvSpPr>
            <p:spPr>
              <a:xfrm>
                <a:off x="8082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7" name="bk object 17">
                <a:extLst>
                  <a:ext uri="{FF2B5EF4-FFF2-40B4-BE49-F238E27FC236}">
                    <a16:creationId xmlns:a16="http://schemas.microsoft.com/office/drawing/2014/main" id="{83AB8B12-BAA4-4063-BE0D-8E9433F84F4B}"/>
                  </a:ext>
                </a:extLst>
              </p:cNvPr>
              <p:cNvSpPr/>
              <p:nvPr/>
            </p:nvSpPr>
            <p:spPr>
              <a:xfrm>
                <a:off x="8082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8" name="bk object 17">
                <a:extLst>
                  <a:ext uri="{FF2B5EF4-FFF2-40B4-BE49-F238E27FC236}">
                    <a16:creationId xmlns:a16="http://schemas.microsoft.com/office/drawing/2014/main" id="{6FECDA36-4D4A-48DA-AB12-878FD81727F9}"/>
                  </a:ext>
                </a:extLst>
              </p:cNvPr>
              <p:cNvSpPr/>
              <p:nvPr/>
            </p:nvSpPr>
            <p:spPr>
              <a:xfrm>
                <a:off x="8082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9" name="bk object 17">
                <a:extLst>
                  <a:ext uri="{FF2B5EF4-FFF2-40B4-BE49-F238E27FC236}">
                    <a16:creationId xmlns:a16="http://schemas.microsoft.com/office/drawing/2014/main" id="{E0CC7343-BBC3-4A34-9D7A-838788662DE7}"/>
                  </a:ext>
                </a:extLst>
              </p:cNvPr>
              <p:cNvSpPr/>
              <p:nvPr/>
            </p:nvSpPr>
            <p:spPr>
              <a:xfrm>
                <a:off x="8082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0" name="bk object 17">
                <a:extLst>
                  <a:ext uri="{FF2B5EF4-FFF2-40B4-BE49-F238E27FC236}">
                    <a16:creationId xmlns:a16="http://schemas.microsoft.com/office/drawing/2014/main" id="{1F0F9D11-7BC9-4547-98EC-63716F60554E}"/>
                  </a:ext>
                </a:extLst>
              </p:cNvPr>
              <p:cNvSpPr/>
              <p:nvPr/>
            </p:nvSpPr>
            <p:spPr>
              <a:xfrm>
                <a:off x="8082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1" name="bk object 17">
                <a:extLst>
                  <a:ext uri="{FF2B5EF4-FFF2-40B4-BE49-F238E27FC236}">
                    <a16:creationId xmlns:a16="http://schemas.microsoft.com/office/drawing/2014/main" id="{D8D2F89A-B64C-4EDF-83A4-D70D5A2CC99F}"/>
                  </a:ext>
                </a:extLst>
              </p:cNvPr>
              <p:cNvSpPr/>
              <p:nvPr/>
            </p:nvSpPr>
            <p:spPr>
              <a:xfrm>
                <a:off x="8082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2" name="bk object 17">
                <a:extLst>
                  <a:ext uri="{FF2B5EF4-FFF2-40B4-BE49-F238E27FC236}">
                    <a16:creationId xmlns:a16="http://schemas.microsoft.com/office/drawing/2014/main" id="{E9CC92E8-D8C0-4410-886F-4FBDD8C1D78F}"/>
                  </a:ext>
                </a:extLst>
              </p:cNvPr>
              <p:cNvSpPr/>
              <p:nvPr/>
            </p:nvSpPr>
            <p:spPr>
              <a:xfrm>
                <a:off x="8082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3" name="bk object 17">
                <a:extLst>
                  <a:ext uri="{FF2B5EF4-FFF2-40B4-BE49-F238E27FC236}">
                    <a16:creationId xmlns:a16="http://schemas.microsoft.com/office/drawing/2014/main" id="{0227A3DE-614D-4260-9B24-9AD0FF193148}"/>
                  </a:ext>
                </a:extLst>
              </p:cNvPr>
              <p:cNvSpPr/>
              <p:nvPr/>
            </p:nvSpPr>
            <p:spPr>
              <a:xfrm>
                <a:off x="8082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364" name="bk object 17">
                <a:extLst>
                  <a:ext uri="{FF2B5EF4-FFF2-40B4-BE49-F238E27FC236}">
                    <a16:creationId xmlns:a16="http://schemas.microsoft.com/office/drawing/2014/main" id="{46772488-A061-485D-87DD-47DF26545BB2}"/>
                  </a:ext>
                </a:extLst>
              </p:cNvPr>
              <p:cNvSpPr/>
              <p:nvPr/>
            </p:nvSpPr>
            <p:spPr>
              <a:xfrm>
                <a:off x="8082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7" name="bk object 17">
                <a:extLst>
                  <a:ext uri="{FF2B5EF4-FFF2-40B4-BE49-F238E27FC236}">
                    <a16:creationId xmlns:a16="http://schemas.microsoft.com/office/drawing/2014/main" id="{B7C4D625-E3EF-4AEA-BCDF-5D6272CD1A18}"/>
                  </a:ext>
                </a:extLst>
              </p:cNvPr>
              <p:cNvSpPr/>
              <p:nvPr/>
            </p:nvSpPr>
            <p:spPr>
              <a:xfrm>
                <a:off x="8928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8" name="bk object 17">
                <a:extLst>
                  <a:ext uri="{FF2B5EF4-FFF2-40B4-BE49-F238E27FC236}">
                    <a16:creationId xmlns:a16="http://schemas.microsoft.com/office/drawing/2014/main" id="{E149BD1C-54E1-4DF6-81E7-5D7D2BF74D3E}"/>
                  </a:ext>
                </a:extLst>
              </p:cNvPr>
              <p:cNvSpPr/>
              <p:nvPr/>
            </p:nvSpPr>
            <p:spPr>
              <a:xfrm>
                <a:off x="8928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9" name="bk object 17">
                <a:extLst>
                  <a:ext uri="{FF2B5EF4-FFF2-40B4-BE49-F238E27FC236}">
                    <a16:creationId xmlns:a16="http://schemas.microsoft.com/office/drawing/2014/main" id="{D1F324EA-1AD2-4A96-9906-2F93C268C7DB}"/>
                  </a:ext>
                </a:extLst>
              </p:cNvPr>
              <p:cNvSpPr/>
              <p:nvPr/>
            </p:nvSpPr>
            <p:spPr>
              <a:xfrm>
                <a:off x="8928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0" name="bk object 17">
                <a:extLst>
                  <a:ext uri="{FF2B5EF4-FFF2-40B4-BE49-F238E27FC236}">
                    <a16:creationId xmlns:a16="http://schemas.microsoft.com/office/drawing/2014/main" id="{A58EA7C6-F33C-4F5C-90EA-834C61E6BC7D}"/>
                  </a:ext>
                </a:extLst>
              </p:cNvPr>
              <p:cNvSpPr/>
              <p:nvPr/>
            </p:nvSpPr>
            <p:spPr>
              <a:xfrm>
                <a:off x="8928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1" name="bk object 17">
                <a:extLst>
                  <a:ext uri="{FF2B5EF4-FFF2-40B4-BE49-F238E27FC236}">
                    <a16:creationId xmlns:a16="http://schemas.microsoft.com/office/drawing/2014/main" id="{121AFF2E-5203-41BE-B103-6CB54D8BBEEE}"/>
                  </a:ext>
                </a:extLst>
              </p:cNvPr>
              <p:cNvSpPr/>
              <p:nvPr/>
            </p:nvSpPr>
            <p:spPr>
              <a:xfrm>
                <a:off x="8928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2" name="bk object 17">
                <a:extLst>
                  <a:ext uri="{FF2B5EF4-FFF2-40B4-BE49-F238E27FC236}">
                    <a16:creationId xmlns:a16="http://schemas.microsoft.com/office/drawing/2014/main" id="{13150440-701D-4793-9905-1BD15DF7DC16}"/>
                  </a:ext>
                </a:extLst>
              </p:cNvPr>
              <p:cNvSpPr/>
              <p:nvPr/>
            </p:nvSpPr>
            <p:spPr>
              <a:xfrm>
                <a:off x="8928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393" name="bk object 17">
                <a:extLst>
                  <a:ext uri="{FF2B5EF4-FFF2-40B4-BE49-F238E27FC236}">
                    <a16:creationId xmlns:a16="http://schemas.microsoft.com/office/drawing/2014/main" id="{E0FEFA48-7E02-4D56-9C48-1A7EF39A5139}"/>
                  </a:ext>
                </a:extLst>
              </p:cNvPr>
              <p:cNvSpPr/>
              <p:nvPr/>
            </p:nvSpPr>
            <p:spPr>
              <a:xfrm>
                <a:off x="8928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394" name="bk object 17">
                <a:extLst>
                  <a:ext uri="{FF2B5EF4-FFF2-40B4-BE49-F238E27FC236}">
                    <a16:creationId xmlns:a16="http://schemas.microsoft.com/office/drawing/2014/main" id="{AC13B4EB-AF6D-4769-9EE3-801EC2A7D030}"/>
                  </a:ext>
                </a:extLst>
              </p:cNvPr>
              <p:cNvSpPr/>
              <p:nvPr/>
            </p:nvSpPr>
            <p:spPr>
              <a:xfrm>
                <a:off x="8928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5" name="bk object 17">
                <a:extLst>
                  <a:ext uri="{FF2B5EF4-FFF2-40B4-BE49-F238E27FC236}">
                    <a16:creationId xmlns:a16="http://schemas.microsoft.com/office/drawing/2014/main" id="{4DC0F72F-4EBB-417E-A31A-041673A64712}"/>
                  </a:ext>
                </a:extLst>
              </p:cNvPr>
              <p:cNvSpPr/>
              <p:nvPr/>
            </p:nvSpPr>
            <p:spPr>
              <a:xfrm>
                <a:off x="8928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6" name="bk object 17">
                <a:extLst>
                  <a:ext uri="{FF2B5EF4-FFF2-40B4-BE49-F238E27FC236}">
                    <a16:creationId xmlns:a16="http://schemas.microsoft.com/office/drawing/2014/main" id="{F6C1B426-3BF0-47B1-BF39-05F495B0544E}"/>
                  </a:ext>
                </a:extLst>
              </p:cNvPr>
              <p:cNvSpPr/>
              <p:nvPr/>
            </p:nvSpPr>
            <p:spPr>
              <a:xfrm>
                <a:off x="8928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7" name="bk object 17">
                <a:extLst>
                  <a:ext uri="{FF2B5EF4-FFF2-40B4-BE49-F238E27FC236}">
                    <a16:creationId xmlns:a16="http://schemas.microsoft.com/office/drawing/2014/main" id="{B4DBB812-4538-4AD1-BD21-AD8219CFEAA7}"/>
                  </a:ext>
                </a:extLst>
              </p:cNvPr>
              <p:cNvSpPr/>
              <p:nvPr/>
            </p:nvSpPr>
            <p:spPr>
              <a:xfrm>
                <a:off x="8928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8" name="bk object 17">
                <a:extLst>
                  <a:ext uri="{FF2B5EF4-FFF2-40B4-BE49-F238E27FC236}">
                    <a16:creationId xmlns:a16="http://schemas.microsoft.com/office/drawing/2014/main" id="{CF3C0C4B-4058-4765-8787-1F4D37393744}"/>
                  </a:ext>
                </a:extLst>
              </p:cNvPr>
              <p:cNvSpPr/>
              <p:nvPr/>
            </p:nvSpPr>
            <p:spPr>
              <a:xfrm>
                <a:off x="8928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399" name="bk object 17">
                <a:extLst>
                  <a:ext uri="{FF2B5EF4-FFF2-40B4-BE49-F238E27FC236}">
                    <a16:creationId xmlns:a16="http://schemas.microsoft.com/office/drawing/2014/main" id="{EFEE45F6-0D82-41CD-8B4A-28DE41D42AAF}"/>
                  </a:ext>
                </a:extLst>
              </p:cNvPr>
              <p:cNvSpPr/>
              <p:nvPr/>
            </p:nvSpPr>
            <p:spPr>
              <a:xfrm>
                <a:off x="8928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400" name="bk object 17">
                <a:extLst>
                  <a:ext uri="{FF2B5EF4-FFF2-40B4-BE49-F238E27FC236}">
                    <a16:creationId xmlns:a16="http://schemas.microsoft.com/office/drawing/2014/main" id="{E049C28F-8576-434D-B0F5-5100902AACCD}"/>
                  </a:ext>
                </a:extLst>
              </p:cNvPr>
              <p:cNvSpPr/>
              <p:nvPr/>
            </p:nvSpPr>
            <p:spPr>
              <a:xfrm>
                <a:off x="8928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401" name="bk object 17">
                <a:extLst>
                  <a:ext uri="{FF2B5EF4-FFF2-40B4-BE49-F238E27FC236}">
                    <a16:creationId xmlns:a16="http://schemas.microsoft.com/office/drawing/2014/main" id="{3B80E151-D730-42C2-BCE1-6199AB6CE70D}"/>
                  </a:ext>
                </a:extLst>
              </p:cNvPr>
              <p:cNvSpPr/>
              <p:nvPr/>
            </p:nvSpPr>
            <p:spPr>
              <a:xfrm>
                <a:off x="8928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bk object 17">
                <a:extLst>
                  <a:ext uri="{FF2B5EF4-FFF2-40B4-BE49-F238E27FC236}">
                    <a16:creationId xmlns:a16="http://schemas.microsoft.com/office/drawing/2014/main" id="{62989B2F-8C73-4B76-A8B5-E2D37B837926}"/>
                  </a:ext>
                </a:extLst>
              </p:cNvPr>
              <p:cNvSpPr/>
              <p:nvPr/>
            </p:nvSpPr>
            <p:spPr>
              <a:xfrm>
                <a:off x="3186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bk object 17">
                <a:extLst>
                  <a:ext uri="{FF2B5EF4-FFF2-40B4-BE49-F238E27FC236}">
                    <a16:creationId xmlns:a16="http://schemas.microsoft.com/office/drawing/2014/main" id="{E20790F1-3892-426A-ACA2-57D8B5BACD2B}"/>
                  </a:ext>
                </a:extLst>
              </p:cNvPr>
              <p:cNvSpPr/>
              <p:nvPr/>
            </p:nvSpPr>
            <p:spPr>
              <a:xfrm>
                <a:off x="3186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bk object 17">
                <a:extLst>
                  <a:ext uri="{FF2B5EF4-FFF2-40B4-BE49-F238E27FC236}">
                    <a16:creationId xmlns:a16="http://schemas.microsoft.com/office/drawing/2014/main" id="{D95B088D-2ABD-4133-AC53-A38B67FEE41D}"/>
                  </a:ext>
                </a:extLst>
              </p:cNvPr>
              <p:cNvSpPr/>
              <p:nvPr/>
            </p:nvSpPr>
            <p:spPr>
              <a:xfrm>
                <a:off x="3186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bk object 17">
                <a:extLst>
                  <a:ext uri="{FF2B5EF4-FFF2-40B4-BE49-F238E27FC236}">
                    <a16:creationId xmlns:a16="http://schemas.microsoft.com/office/drawing/2014/main" id="{85D2C2C4-B9E0-421D-A62B-CBCD6A8159FD}"/>
                  </a:ext>
                </a:extLst>
              </p:cNvPr>
              <p:cNvSpPr/>
              <p:nvPr/>
            </p:nvSpPr>
            <p:spPr>
              <a:xfrm>
                <a:off x="3186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72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8" name="bk object 17">
                <a:extLst>
                  <a:ext uri="{FF2B5EF4-FFF2-40B4-BE49-F238E27FC236}">
                    <a16:creationId xmlns:a16="http://schemas.microsoft.com/office/drawing/2014/main" id="{C938692A-272B-418A-8779-6F69AF1C56F4}"/>
                  </a:ext>
                </a:extLst>
              </p:cNvPr>
              <p:cNvSpPr/>
              <p:nvPr/>
            </p:nvSpPr>
            <p:spPr>
              <a:xfrm>
                <a:off x="3186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" name="bk object 17">
                <a:extLst>
                  <a:ext uri="{FF2B5EF4-FFF2-40B4-BE49-F238E27FC236}">
                    <a16:creationId xmlns:a16="http://schemas.microsoft.com/office/drawing/2014/main" id="{700CD9FC-4BAF-48B0-9E79-C25A8D4DF6DC}"/>
                  </a:ext>
                </a:extLst>
              </p:cNvPr>
              <p:cNvSpPr/>
              <p:nvPr/>
            </p:nvSpPr>
            <p:spPr>
              <a:xfrm>
                <a:off x="3186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" name="bk object 17">
                <a:extLst>
                  <a:ext uri="{FF2B5EF4-FFF2-40B4-BE49-F238E27FC236}">
                    <a16:creationId xmlns:a16="http://schemas.microsoft.com/office/drawing/2014/main" id="{43413298-D1E3-4529-BD1E-99E7AE4E8B32}"/>
                  </a:ext>
                </a:extLst>
              </p:cNvPr>
              <p:cNvSpPr/>
              <p:nvPr/>
            </p:nvSpPr>
            <p:spPr>
              <a:xfrm>
                <a:off x="3186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bk object 17">
                <a:extLst>
                  <a:ext uri="{FF2B5EF4-FFF2-40B4-BE49-F238E27FC236}">
                    <a16:creationId xmlns:a16="http://schemas.microsoft.com/office/drawing/2014/main" id="{B7945D0B-4208-4603-9693-6CBE44F6C1FA}"/>
                  </a:ext>
                </a:extLst>
              </p:cNvPr>
              <p:cNvSpPr/>
              <p:nvPr/>
            </p:nvSpPr>
            <p:spPr>
              <a:xfrm>
                <a:off x="3186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" name="bk object 17">
                <a:extLst>
                  <a:ext uri="{FF2B5EF4-FFF2-40B4-BE49-F238E27FC236}">
                    <a16:creationId xmlns:a16="http://schemas.microsoft.com/office/drawing/2014/main" id="{E5298CE9-1C96-4BB4-AE75-41FDB8E8F1BC}"/>
                  </a:ext>
                </a:extLst>
              </p:cNvPr>
              <p:cNvSpPr/>
              <p:nvPr/>
            </p:nvSpPr>
            <p:spPr>
              <a:xfrm>
                <a:off x="3186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bk object 17">
                <a:extLst>
                  <a:ext uri="{FF2B5EF4-FFF2-40B4-BE49-F238E27FC236}">
                    <a16:creationId xmlns:a16="http://schemas.microsoft.com/office/drawing/2014/main" id="{72E782AA-56C9-44DB-973C-1961B30541A8}"/>
                  </a:ext>
                </a:extLst>
              </p:cNvPr>
              <p:cNvSpPr/>
              <p:nvPr/>
            </p:nvSpPr>
            <p:spPr>
              <a:xfrm>
                <a:off x="3186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50" name="bk object 17">
                <a:extLst>
                  <a:ext uri="{FF2B5EF4-FFF2-40B4-BE49-F238E27FC236}">
                    <a16:creationId xmlns:a16="http://schemas.microsoft.com/office/drawing/2014/main" id="{588EACB4-8416-4210-805F-C53A8A7EF081}"/>
                  </a:ext>
                </a:extLst>
              </p:cNvPr>
              <p:cNvSpPr/>
              <p:nvPr/>
            </p:nvSpPr>
            <p:spPr>
              <a:xfrm>
                <a:off x="3186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7" name="bk object 17">
                <a:extLst>
                  <a:ext uri="{FF2B5EF4-FFF2-40B4-BE49-F238E27FC236}">
                    <a16:creationId xmlns:a16="http://schemas.microsoft.com/office/drawing/2014/main" id="{BD82AC52-9119-4CCF-A2B3-6301E5E4C06B}"/>
                  </a:ext>
                </a:extLst>
              </p:cNvPr>
              <p:cNvSpPr/>
              <p:nvPr/>
            </p:nvSpPr>
            <p:spPr>
              <a:xfrm>
                <a:off x="3186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" name="bk object 17">
                <a:extLst>
                  <a:ext uri="{FF2B5EF4-FFF2-40B4-BE49-F238E27FC236}">
                    <a16:creationId xmlns:a16="http://schemas.microsoft.com/office/drawing/2014/main" id="{45EC4397-7187-485A-98AE-4F09C95A1162}"/>
                  </a:ext>
                </a:extLst>
              </p:cNvPr>
              <p:cNvSpPr/>
              <p:nvPr/>
            </p:nvSpPr>
            <p:spPr>
              <a:xfrm>
                <a:off x="3186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bk object 17">
                <a:extLst>
                  <a:ext uri="{FF2B5EF4-FFF2-40B4-BE49-F238E27FC236}">
                    <a16:creationId xmlns:a16="http://schemas.microsoft.com/office/drawing/2014/main" id="{8D080F17-4F6D-4DD2-A5D1-AD93C893F2F9}"/>
                  </a:ext>
                </a:extLst>
              </p:cNvPr>
              <p:cNvSpPr/>
              <p:nvPr/>
            </p:nvSpPr>
            <p:spPr>
              <a:xfrm>
                <a:off x="3186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" name="bk object 17">
                <a:extLst>
                  <a:ext uri="{FF2B5EF4-FFF2-40B4-BE49-F238E27FC236}">
                    <a16:creationId xmlns:a16="http://schemas.microsoft.com/office/drawing/2014/main" id="{BB3BF140-AB59-41A9-9994-AF3452B482EE}"/>
                  </a:ext>
                </a:extLst>
              </p:cNvPr>
              <p:cNvSpPr/>
              <p:nvPr/>
            </p:nvSpPr>
            <p:spPr>
              <a:xfrm>
                <a:off x="3186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bk object 17">
                <a:extLst>
                  <a:ext uri="{FF2B5EF4-FFF2-40B4-BE49-F238E27FC236}">
                    <a16:creationId xmlns:a16="http://schemas.microsoft.com/office/drawing/2014/main" id="{EA7C2AA6-E780-4FA9-BBA7-76B9803A669A}"/>
                  </a:ext>
                </a:extLst>
              </p:cNvPr>
              <p:cNvSpPr/>
              <p:nvPr/>
            </p:nvSpPr>
            <p:spPr>
              <a:xfrm>
                <a:off x="2394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bk object 17">
                <a:extLst>
                  <a:ext uri="{FF2B5EF4-FFF2-40B4-BE49-F238E27FC236}">
                    <a16:creationId xmlns:a16="http://schemas.microsoft.com/office/drawing/2014/main" id="{CF93CC8C-32D6-439C-BD39-624B35DFE495}"/>
                  </a:ext>
                </a:extLst>
              </p:cNvPr>
              <p:cNvSpPr/>
              <p:nvPr/>
            </p:nvSpPr>
            <p:spPr>
              <a:xfrm>
                <a:off x="2394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bk object 17">
                <a:extLst>
                  <a:ext uri="{FF2B5EF4-FFF2-40B4-BE49-F238E27FC236}">
                    <a16:creationId xmlns:a16="http://schemas.microsoft.com/office/drawing/2014/main" id="{6E68F40A-A44A-4B52-B37B-196AE9E678E4}"/>
                  </a:ext>
                </a:extLst>
              </p:cNvPr>
              <p:cNvSpPr/>
              <p:nvPr/>
            </p:nvSpPr>
            <p:spPr>
              <a:xfrm>
                <a:off x="2394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bk object 17">
                <a:extLst>
                  <a:ext uri="{FF2B5EF4-FFF2-40B4-BE49-F238E27FC236}">
                    <a16:creationId xmlns:a16="http://schemas.microsoft.com/office/drawing/2014/main" id="{7DC36B4B-6C10-4A0F-A3CD-58AF4D4A099B}"/>
                  </a:ext>
                </a:extLst>
              </p:cNvPr>
              <p:cNvSpPr/>
              <p:nvPr/>
            </p:nvSpPr>
            <p:spPr>
              <a:xfrm>
                <a:off x="2394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9" name="bk object 17">
                <a:extLst>
                  <a:ext uri="{FF2B5EF4-FFF2-40B4-BE49-F238E27FC236}">
                    <a16:creationId xmlns:a16="http://schemas.microsoft.com/office/drawing/2014/main" id="{C4A30E1D-B1E4-429A-92E2-B18525E2C21B}"/>
                  </a:ext>
                </a:extLst>
              </p:cNvPr>
              <p:cNvSpPr/>
              <p:nvPr/>
            </p:nvSpPr>
            <p:spPr>
              <a:xfrm>
                <a:off x="2394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" name="bk object 17">
                <a:extLst>
                  <a:ext uri="{FF2B5EF4-FFF2-40B4-BE49-F238E27FC236}">
                    <a16:creationId xmlns:a16="http://schemas.microsoft.com/office/drawing/2014/main" id="{0EF02D3D-F7D9-4C5B-9EDD-D03FB99A0D2B}"/>
                  </a:ext>
                </a:extLst>
              </p:cNvPr>
              <p:cNvSpPr/>
              <p:nvPr/>
            </p:nvSpPr>
            <p:spPr>
              <a:xfrm>
                <a:off x="2394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" name="bk object 17">
                <a:extLst>
                  <a:ext uri="{FF2B5EF4-FFF2-40B4-BE49-F238E27FC236}">
                    <a16:creationId xmlns:a16="http://schemas.microsoft.com/office/drawing/2014/main" id="{7A5ED102-D782-49A8-B31B-033969D04AC5}"/>
                  </a:ext>
                </a:extLst>
              </p:cNvPr>
              <p:cNvSpPr/>
              <p:nvPr/>
            </p:nvSpPr>
            <p:spPr>
              <a:xfrm>
                <a:off x="2394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bk object 17">
                <a:extLst>
                  <a:ext uri="{FF2B5EF4-FFF2-40B4-BE49-F238E27FC236}">
                    <a16:creationId xmlns:a16="http://schemas.microsoft.com/office/drawing/2014/main" id="{7D89713C-E7E7-4C55-BA2A-078408BA0B64}"/>
                  </a:ext>
                </a:extLst>
              </p:cNvPr>
              <p:cNvSpPr/>
              <p:nvPr/>
            </p:nvSpPr>
            <p:spPr>
              <a:xfrm>
                <a:off x="2394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7" name="bk object 17">
                <a:extLst>
                  <a:ext uri="{FF2B5EF4-FFF2-40B4-BE49-F238E27FC236}">
                    <a16:creationId xmlns:a16="http://schemas.microsoft.com/office/drawing/2014/main" id="{50500544-8B94-4283-BB67-64DE1DA0F8AD}"/>
                  </a:ext>
                </a:extLst>
              </p:cNvPr>
              <p:cNvSpPr/>
              <p:nvPr/>
            </p:nvSpPr>
            <p:spPr>
              <a:xfrm>
                <a:off x="2394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bk object 17">
                <a:extLst>
                  <a:ext uri="{FF2B5EF4-FFF2-40B4-BE49-F238E27FC236}">
                    <a16:creationId xmlns:a16="http://schemas.microsoft.com/office/drawing/2014/main" id="{9894B76F-24EA-4662-8678-341A832B2701}"/>
                  </a:ext>
                </a:extLst>
              </p:cNvPr>
              <p:cNvSpPr/>
              <p:nvPr/>
            </p:nvSpPr>
            <p:spPr>
              <a:xfrm>
                <a:off x="2394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51" name="bk object 17">
                <a:extLst>
                  <a:ext uri="{FF2B5EF4-FFF2-40B4-BE49-F238E27FC236}">
                    <a16:creationId xmlns:a16="http://schemas.microsoft.com/office/drawing/2014/main" id="{B4F8FF82-963B-45C7-9B4A-54FC4475C82C}"/>
                  </a:ext>
                </a:extLst>
              </p:cNvPr>
              <p:cNvSpPr/>
              <p:nvPr/>
            </p:nvSpPr>
            <p:spPr>
              <a:xfrm>
                <a:off x="2394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8" name="bk object 17">
                <a:extLst>
                  <a:ext uri="{FF2B5EF4-FFF2-40B4-BE49-F238E27FC236}">
                    <a16:creationId xmlns:a16="http://schemas.microsoft.com/office/drawing/2014/main" id="{26CB396F-D136-4912-B28B-A7691E70C62D}"/>
                  </a:ext>
                </a:extLst>
              </p:cNvPr>
              <p:cNvSpPr/>
              <p:nvPr/>
            </p:nvSpPr>
            <p:spPr>
              <a:xfrm>
                <a:off x="2394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" name="bk object 17">
                <a:extLst>
                  <a:ext uri="{FF2B5EF4-FFF2-40B4-BE49-F238E27FC236}">
                    <a16:creationId xmlns:a16="http://schemas.microsoft.com/office/drawing/2014/main" id="{8CF3AEF3-AFCD-4C10-B1F5-4AE476E89478}"/>
                  </a:ext>
                </a:extLst>
              </p:cNvPr>
              <p:cNvSpPr/>
              <p:nvPr/>
            </p:nvSpPr>
            <p:spPr>
              <a:xfrm>
                <a:off x="2394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bk object 17">
                <a:extLst>
                  <a:ext uri="{FF2B5EF4-FFF2-40B4-BE49-F238E27FC236}">
                    <a16:creationId xmlns:a16="http://schemas.microsoft.com/office/drawing/2014/main" id="{E5B065D6-5629-4831-8A99-74CEDB97A80D}"/>
                  </a:ext>
                </a:extLst>
              </p:cNvPr>
              <p:cNvSpPr/>
              <p:nvPr/>
            </p:nvSpPr>
            <p:spPr>
              <a:xfrm>
                <a:off x="2394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9" name="bk object 17">
                <a:extLst>
                  <a:ext uri="{FF2B5EF4-FFF2-40B4-BE49-F238E27FC236}">
                    <a16:creationId xmlns:a16="http://schemas.microsoft.com/office/drawing/2014/main" id="{0C41557E-393C-414F-B819-0ABB7A33C2FE}"/>
                  </a:ext>
                </a:extLst>
              </p:cNvPr>
              <p:cNvSpPr/>
              <p:nvPr/>
            </p:nvSpPr>
            <p:spPr>
              <a:xfrm>
                <a:off x="2394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bk object 17">
                <a:extLst>
                  <a:ext uri="{FF2B5EF4-FFF2-40B4-BE49-F238E27FC236}">
                    <a16:creationId xmlns:a16="http://schemas.microsoft.com/office/drawing/2014/main" id="{8A1D5500-80AF-4F34-A58D-8C8E1CD50A68}"/>
                  </a:ext>
                </a:extLst>
              </p:cNvPr>
              <p:cNvSpPr/>
              <p:nvPr/>
            </p:nvSpPr>
            <p:spPr>
              <a:xfrm>
                <a:off x="4806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bk object 17">
                <a:extLst>
                  <a:ext uri="{FF2B5EF4-FFF2-40B4-BE49-F238E27FC236}">
                    <a16:creationId xmlns:a16="http://schemas.microsoft.com/office/drawing/2014/main" id="{B05B18D2-5424-484B-A24F-76042AF72567}"/>
                  </a:ext>
                </a:extLst>
              </p:cNvPr>
              <p:cNvSpPr/>
              <p:nvPr/>
            </p:nvSpPr>
            <p:spPr>
              <a:xfrm>
                <a:off x="4806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bk object 17">
                <a:extLst>
                  <a:ext uri="{FF2B5EF4-FFF2-40B4-BE49-F238E27FC236}">
                    <a16:creationId xmlns:a16="http://schemas.microsoft.com/office/drawing/2014/main" id="{AD970097-381B-4D32-BE48-620568D6AEA4}"/>
                  </a:ext>
                </a:extLst>
              </p:cNvPr>
              <p:cNvSpPr/>
              <p:nvPr/>
            </p:nvSpPr>
            <p:spPr>
              <a:xfrm>
                <a:off x="4806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bk object 17">
                <a:extLst>
                  <a:ext uri="{FF2B5EF4-FFF2-40B4-BE49-F238E27FC236}">
                    <a16:creationId xmlns:a16="http://schemas.microsoft.com/office/drawing/2014/main" id="{DD6D3D58-854F-474C-9666-90FFB286C13B}"/>
                  </a:ext>
                </a:extLst>
              </p:cNvPr>
              <p:cNvSpPr/>
              <p:nvPr/>
            </p:nvSpPr>
            <p:spPr>
              <a:xfrm>
                <a:off x="4806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" name="bk object 17">
                <a:extLst>
                  <a:ext uri="{FF2B5EF4-FFF2-40B4-BE49-F238E27FC236}">
                    <a16:creationId xmlns:a16="http://schemas.microsoft.com/office/drawing/2014/main" id="{AA8195B8-EA3A-49BA-9FA9-0BF445DC627B}"/>
                  </a:ext>
                </a:extLst>
              </p:cNvPr>
              <p:cNvSpPr/>
              <p:nvPr/>
            </p:nvSpPr>
            <p:spPr>
              <a:xfrm>
                <a:off x="4806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" name="bk object 17">
                <a:extLst>
                  <a:ext uri="{FF2B5EF4-FFF2-40B4-BE49-F238E27FC236}">
                    <a16:creationId xmlns:a16="http://schemas.microsoft.com/office/drawing/2014/main" id="{B552C728-ED31-4E80-93EE-A8E05931B967}"/>
                  </a:ext>
                </a:extLst>
              </p:cNvPr>
              <p:cNvSpPr/>
              <p:nvPr/>
            </p:nvSpPr>
            <p:spPr>
              <a:xfrm>
                <a:off x="4806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" name="bk object 17">
                <a:extLst>
                  <a:ext uri="{FF2B5EF4-FFF2-40B4-BE49-F238E27FC236}">
                    <a16:creationId xmlns:a16="http://schemas.microsoft.com/office/drawing/2014/main" id="{4186A83F-E032-4CA3-A0D1-66FE42D15394}"/>
                  </a:ext>
                </a:extLst>
              </p:cNvPr>
              <p:cNvSpPr/>
              <p:nvPr/>
            </p:nvSpPr>
            <p:spPr>
              <a:xfrm>
                <a:off x="4806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bk object 17">
                <a:extLst>
                  <a:ext uri="{FF2B5EF4-FFF2-40B4-BE49-F238E27FC236}">
                    <a16:creationId xmlns:a16="http://schemas.microsoft.com/office/drawing/2014/main" id="{C103A142-7D1A-4907-BEC6-5C5CF0A1D400}"/>
                  </a:ext>
                </a:extLst>
              </p:cNvPr>
              <p:cNvSpPr/>
              <p:nvPr/>
            </p:nvSpPr>
            <p:spPr>
              <a:xfrm>
                <a:off x="4806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8" name="bk object 17">
                <a:extLst>
                  <a:ext uri="{FF2B5EF4-FFF2-40B4-BE49-F238E27FC236}">
                    <a16:creationId xmlns:a16="http://schemas.microsoft.com/office/drawing/2014/main" id="{16644485-6984-41A5-8D51-6BF5238FB47A}"/>
                  </a:ext>
                </a:extLst>
              </p:cNvPr>
              <p:cNvSpPr/>
              <p:nvPr/>
            </p:nvSpPr>
            <p:spPr>
              <a:xfrm>
                <a:off x="4806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bk object 17">
                <a:extLst>
                  <a:ext uri="{FF2B5EF4-FFF2-40B4-BE49-F238E27FC236}">
                    <a16:creationId xmlns:a16="http://schemas.microsoft.com/office/drawing/2014/main" id="{C05BF48D-F87D-4A57-8EF4-FAB3953869B0}"/>
                  </a:ext>
                </a:extLst>
              </p:cNvPr>
              <p:cNvSpPr/>
              <p:nvPr/>
            </p:nvSpPr>
            <p:spPr>
              <a:xfrm>
                <a:off x="4806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52" name="bk object 17">
                <a:extLst>
                  <a:ext uri="{FF2B5EF4-FFF2-40B4-BE49-F238E27FC236}">
                    <a16:creationId xmlns:a16="http://schemas.microsoft.com/office/drawing/2014/main" id="{E823E31D-5039-46C8-8B1A-BD59EF6EDEF8}"/>
                  </a:ext>
                </a:extLst>
              </p:cNvPr>
              <p:cNvSpPr/>
              <p:nvPr/>
            </p:nvSpPr>
            <p:spPr>
              <a:xfrm>
                <a:off x="4806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9" name="bk object 17">
                <a:extLst>
                  <a:ext uri="{FF2B5EF4-FFF2-40B4-BE49-F238E27FC236}">
                    <a16:creationId xmlns:a16="http://schemas.microsoft.com/office/drawing/2014/main" id="{11955B09-C67B-4EDA-B801-B0C875A62A5A}"/>
                  </a:ext>
                </a:extLst>
              </p:cNvPr>
              <p:cNvSpPr/>
              <p:nvPr/>
            </p:nvSpPr>
            <p:spPr>
              <a:xfrm>
                <a:off x="4806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6" name="bk object 17">
                <a:extLst>
                  <a:ext uri="{FF2B5EF4-FFF2-40B4-BE49-F238E27FC236}">
                    <a16:creationId xmlns:a16="http://schemas.microsoft.com/office/drawing/2014/main" id="{441463BD-84CE-454F-A9EC-3F240E4920B9}"/>
                  </a:ext>
                </a:extLst>
              </p:cNvPr>
              <p:cNvSpPr/>
              <p:nvPr/>
            </p:nvSpPr>
            <p:spPr>
              <a:xfrm>
                <a:off x="4806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" name="bk object 17">
                <a:extLst>
                  <a:ext uri="{FF2B5EF4-FFF2-40B4-BE49-F238E27FC236}">
                    <a16:creationId xmlns:a16="http://schemas.microsoft.com/office/drawing/2014/main" id="{F3F8C569-69F7-4B05-98D0-0FDEDB92D242}"/>
                  </a:ext>
                </a:extLst>
              </p:cNvPr>
              <p:cNvSpPr/>
              <p:nvPr/>
            </p:nvSpPr>
            <p:spPr>
              <a:xfrm>
                <a:off x="4806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0" name="bk object 17">
                <a:extLst>
                  <a:ext uri="{FF2B5EF4-FFF2-40B4-BE49-F238E27FC236}">
                    <a16:creationId xmlns:a16="http://schemas.microsoft.com/office/drawing/2014/main" id="{7B53D29F-167A-4468-8EBD-08F720A75AD8}"/>
                  </a:ext>
                </a:extLst>
              </p:cNvPr>
              <p:cNvSpPr/>
              <p:nvPr/>
            </p:nvSpPr>
            <p:spPr>
              <a:xfrm>
                <a:off x="4806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bk object 17">
                <a:extLst>
                  <a:ext uri="{FF2B5EF4-FFF2-40B4-BE49-F238E27FC236}">
                    <a16:creationId xmlns:a16="http://schemas.microsoft.com/office/drawing/2014/main" id="{6EDA1641-ED4E-48CD-A784-75AA6486F973}"/>
                  </a:ext>
                </a:extLst>
              </p:cNvPr>
              <p:cNvSpPr/>
              <p:nvPr/>
            </p:nvSpPr>
            <p:spPr>
              <a:xfrm>
                <a:off x="3996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bk object 17">
                <a:extLst>
                  <a:ext uri="{FF2B5EF4-FFF2-40B4-BE49-F238E27FC236}">
                    <a16:creationId xmlns:a16="http://schemas.microsoft.com/office/drawing/2014/main" id="{DF281D56-9747-4030-86D1-B21A8AF11A7D}"/>
                  </a:ext>
                </a:extLst>
              </p:cNvPr>
              <p:cNvSpPr/>
              <p:nvPr/>
            </p:nvSpPr>
            <p:spPr>
              <a:xfrm>
                <a:off x="3996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bk object 17">
                <a:extLst>
                  <a:ext uri="{FF2B5EF4-FFF2-40B4-BE49-F238E27FC236}">
                    <a16:creationId xmlns:a16="http://schemas.microsoft.com/office/drawing/2014/main" id="{6EB149EB-3CD1-4C26-8E7A-6C91A6882A62}"/>
                  </a:ext>
                </a:extLst>
              </p:cNvPr>
              <p:cNvSpPr/>
              <p:nvPr/>
            </p:nvSpPr>
            <p:spPr>
              <a:xfrm>
                <a:off x="3996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" name="bk object 17">
                <a:extLst>
                  <a:ext uri="{FF2B5EF4-FFF2-40B4-BE49-F238E27FC236}">
                    <a16:creationId xmlns:a16="http://schemas.microsoft.com/office/drawing/2014/main" id="{F5DCC681-24E2-415B-85E8-372457A1A7BA}"/>
                  </a:ext>
                </a:extLst>
              </p:cNvPr>
              <p:cNvSpPr/>
              <p:nvPr/>
            </p:nvSpPr>
            <p:spPr>
              <a:xfrm>
                <a:off x="3996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1" name="bk object 17">
                <a:extLst>
                  <a:ext uri="{FF2B5EF4-FFF2-40B4-BE49-F238E27FC236}">
                    <a16:creationId xmlns:a16="http://schemas.microsoft.com/office/drawing/2014/main" id="{7E856854-DA36-4305-A1FC-1F50C983C59A}"/>
                  </a:ext>
                </a:extLst>
              </p:cNvPr>
              <p:cNvSpPr/>
              <p:nvPr/>
            </p:nvSpPr>
            <p:spPr>
              <a:xfrm>
                <a:off x="3996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" name="bk object 17">
                <a:extLst>
                  <a:ext uri="{FF2B5EF4-FFF2-40B4-BE49-F238E27FC236}">
                    <a16:creationId xmlns:a16="http://schemas.microsoft.com/office/drawing/2014/main" id="{8FF34129-44AC-4F09-B4CD-2A3CB035F2DC}"/>
                  </a:ext>
                </a:extLst>
              </p:cNvPr>
              <p:cNvSpPr/>
              <p:nvPr/>
            </p:nvSpPr>
            <p:spPr>
              <a:xfrm>
                <a:off x="3996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125" name="bk object 17">
                <a:extLst>
                  <a:ext uri="{FF2B5EF4-FFF2-40B4-BE49-F238E27FC236}">
                    <a16:creationId xmlns:a16="http://schemas.microsoft.com/office/drawing/2014/main" id="{3751DFA7-509F-4932-8A1A-903F6C5F324E}"/>
                  </a:ext>
                </a:extLst>
              </p:cNvPr>
              <p:cNvSpPr/>
              <p:nvPr/>
            </p:nvSpPr>
            <p:spPr>
              <a:xfrm>
                <a:off x="3996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" name="bk object 17">
                <a:extLst>
                  <a:ext uri="{FF2B5EF4-FFF2-40B4-BE49-F238E27FC236}">
                    <a16:creationId xmlns:a16="http://schemas.microsoft.com/office/drawing/2014/main" id="{B05A3584-3FC2-4164-9164-A890792239EA}"/>
                  </a:ext>
                </a:extLst>
              </p:cNvPr>
              <p:cNvSpPr/>
              <p:nvPr/>
            </p:nvSpPr>
            <p:spPr>
              <a:xfrm>
                <a:off x="3996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bk object 17">
                <a:extLst>
                  <a:ext uri="{FF2B5EF4-FFF2-40B4-BE49-F238E27FC236}">
                    <a16:creationId xmlns:a16="http://schemas.microsoft.com/office/drawing/2014/main" id="{BF4D321A-B6A7-43CA-97DB-8453A7AEDF51}"/>
                  </a:ext>
                </a:extLst>
              </p:cNvPr>
              <p:cNvSpPr/>
              <p:nvPr/>
            </p:nvSpPr>
            <p:spPr>
              <a:xfrm>
                <a:off x="3996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" name="bk object 17">
                <a:extLst>
                  <a:ext uri="{FF2B5EF4-FFF2-40B4-BE49-F238E27FC236}">
                    <a16:creationId xmlns:a16="http://schemas.microsoft.com/office/drawing/2014/main" id="{D85B7528-597D-4130-B9DD-73AC41DC1E17}"/>
                  </a:ext>
                </a:extLst>
              </p:cNvPr>
              <p:cNvSpPr/>
              <p:nvPr/>
            </p:nvSpPr>
            <p:spPr>
              <a:xfrm>
                <a:off x="3996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53" name="bk object 17">
                <a:extLst>
                  <a:ext uri="{FF2B5EF4-FFF2-40B4-BE49-F238E27FC236}">
                    <a16:creationId xmlns:a16="http://schemas.microsoft.com/office/drawing/2014/main" id="{A2909338-5206-467B-A926-0932B8134D57}"/>
                  </a:ext>
                </a:extLst>
              </p:cNvPr>
              <p:cNvSpPr/>
              <p:nvPr/>
            </p:nvSpPr>
            <p:spPr>
              <a:xfrm>
                <a:off x="3996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0" name="bk object 17">
                <a:extLst>
                  <a:ext uri="{FF2B5EF4-FFF2-40B4-BE49-F238E27FC236}">
                    <a16:creationId xmlns:a16="http://schemas.microsoft.com/office/drawing/2014/main" id="{184340E0-E1A8-4231-926A-3047CC5C4A1C}"/>
                  </a:ext>
                </a:extLst>
              </p:cNvPr>
              <p:cNvSpPr/>
              <p:nvPr/>
            </p:nvSpPr>
            <p:spPr>
              <a:xfrm>
                <a:off x="3996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7" name="bk object 17">
                <a:extLst>
                  <a:ext uri="{FF2B5EF4-FFF2-40B4-BE49-F238E27FC236}">
                    <a16:creationId xmlns:a16="http://schemas.microsoft.com/office/drawing/2014/main" id="{9DAED4FB-2FAE-4EDF-B96A-A532555C4C91}"/>
                  </a:ext>
                </a:extLst>
              </p:cNvPr>
              <p:cNvSpPr/>
              <p:nvPr/>
            </p:nvSpPr>
            <p:spPr>
              <a:xfrm>
                <a:off x="3996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bk object 17">
                <a:extLst>
                  <a:ext uri="{FF2B5EF4-FFF2-40B4-BE49-F238E27FC236}">
                    <a16:creationId xmlns:a16="http://schemas.microsoft.com/office/drawing/2014/main" id="{2E950BBC-51C2-4018-BAEB-1C749AEA086F}"/>
                  </a:ext>
                </a:extLst>
              </p:cNvPr>
              <p:cNvSpPr/>
              <p:nvPr/>
            </p:nvSpPr>
            <p:spPr>
              <a:xfrm>
                <a:off x="3996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1" name="bk object 17">
                <a:extLst>
                  <a:ext uri="{FF2B5EF4-FFF2-40B4-BE49-F238E27FC236}">
                    <a16:creationId xmlns:a16="http://schemas.microsoft.com/office/drawing/2014/main" id="{D9B09D7E-A6D1-4FAC-8242-872546A8FFF6}"/>
                  </a:ext>
                </a:extLst>
              </p:cNvPr>
              <p:cNvSpPr/>
              <p:nvPr/>
            </p:nvSpPr>
            <p:spPr>
              <a:xfrm>
                <a:off x="3996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bk object 17">
                <a:extLst>
                  <a:ext uri="{FF2B5EF4-FFF2-40B4-BE49-F238E27FC236}">
                    <a16:creationId xmlns:a16="http://schemas.microsoft.com/office/drawing/2014/main" id="{3A003F02-FA42-4C53-BD5F-1715C52DE6C6}"/>
                  </a:ext>
                </a:extLst>
              </p:cNvPr>
              <p:cNvSpPr/>
              <p:nvPr/>
            </p:nvSpPr>
            <p:spPr>
              <a:xfrm>
                <a:off x="6426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bk object 17">
                <a:extLst>
                  <a:ext uri="{FF2B5EF4-FFF2-40B4-BE49-F238E27FC236}">
                    <a16:creationId xmlns:a16="http://schemas.microsoft.com/office/drawing/2014/main" id="{C1B14DCC-A6A0-4985-B1B3-A24AB4D2F155}"/>
                  </a:ext>
                </a:extLst>
              </p:cNvPr>
              <p:cNvSpPr/>
              <p:nvPr/>
            </p:nvSpPr>
            <p:spPr>
              <a:xfrm>
                <a:off x="6426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bk object 17">
                <a:extLst>
                  <a:ext uri="{FF2B5EF4-FFF2-40B4-BE49-F238E27FC236}">
                    <a16:creationId xmlns:a16="http://schemas.microsoft.com/office/drawing/2014/main" id="{AA446230-4708-472A-BDD5-0A89CDD0A4AB}"/>
                  </a:ext>
                </a:extLst>
              </p:cNvPr>
              <p:cNvSpPr/>
              <p:nvPr/>
            </p:nvSpPr>
            <p:spPr>
              <a:xfrm>
                <a:off x="6426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bk object 17">
                <a:extLst>
                  <a:ext uri="{FF2B5EF4-FFF2-40B4-BE49-F238E27FC236}">
                    <a16:creationId xmlns:a16="http://schemas.microsoft.com/office/drawing/2014/main" id="{476E5F48-FDD9-4BC3-A33E-E1D0C3111191}"/>
                  </a:ext>
                </a:extLst>
              </p:cNvPr>
              <p:cNvSpPr/>
              <p:nvPr/>
            </p:nvSpPr>
            <p:spPr>
              <a:xfrm>
                <a:off x="6426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" name="bk object 17">
                <a:extLst>
                  <a:ext uri="{FF2B5EF4-FFF2-40B4-BE49-F238E27FC236}">
                    <a16:creationId xmlns:a16="http://schemas.microsoft.com/office/drawing/2014/main" id="{9109D730-3C3A-4007-9488-695D86054273}"/>
                  </a:ext>
                </a:extLst>
              </p:cNvPr>
              <p:cNvSpPr/>
              <p:nvPr/>
            </p:nvSpPr>
            <p:spPr>
              <a:xfrm>
                <a:off x="6426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9" name="bk object 17">
                <a:extLst>
                  <a:ext uri="{FF2B5EF4-FFF2-40B4-BE49-F238E27FC236}">
                    <a16:creationId xmlns:a16="http://schemas.microsoft.com/office/drawing/2014/main" id="{35C4CE71-65BF-4F95-9091-5B0685F6154C}"/>
                  </a:ext>
                </a:extLst>
              </p:cNvPr>
              <p:cNvSpPr/>
              <p:nvPr/>
            </p:nvSpPr>
            <p:spPr>
              <a:xfrm>
                <a:off x="6426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" name="bk object 17">
                <a:extLst>
                  <a:ext uri="{FF2B5EF4-FFF2-40B4-BE49-F238E27FC236}">
                    <a16:creationId xmlns:a16="http://schemas.microsoft.com/office/drawing/2014/main" id="{D9E075E0-ED42-478D-B94B-2BE54CE5A4F8}"/>
                  </a:ext>
                </a:extLst>
              </p:cNvPr>
              <p:cNvSpPr/>
              <p:nvPr/>
            </p:nvSpPr>
            <p:spPr>
              <a:xfrm>
                <a:off x="6426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bk object 17">
                <a:extLst>
                  <a:ext uri="{FF2B5EF4-FFF2-40B4-BE49-F238E27FC236}">
                    <a16:creationId xmlns:a16="http://schemas.microsoft.com/office/drawing/2014/main" id="{E49EB8F3-35A9-492A-975F-A32D72672BFB}"/>
                  </a:ext>
                </a:extLst>
              </p:cNvPr>
              <p:cNvSpPr/>
              <p:nvPr/>
            </p:nvSpPr>
            <p:spPr>
              <a:xfrm>
                <a:off x="6426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bk object 17">
                <a:extLst>
                  <a:ext uri="{FF2B5EF4-FFF2-40B4-BE49-F238E27FC236}">
                    <a16:creationId xmlns:a16="http://schemas.microsoft.com/office/drawing/2014/main" id="{26915739-75BB-48A1-A677-8A73B3FFD881}"/>
                  </a:ext>
                </a:extLst>
              </p:cNvPr>
              <p:cNvSpPr/>
              <p:nvPr/>
            </p:nvSpPr>
            <p:spPr>
              <a:xfrm>
                <a:off x="6426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" name="bk object 17">
                <a:extLst>
                  <a:ext uri="{FF2B5EF4-FFF2-40B4-BE49-F238E27FC236}">
                    <a16:creationId xmlns:a16="http://schemas.microsoft.com/office/drawing/2014/main" id="{7246616C-DE4C-401A-B9ED-E98F14D5813D}"/>
                  </a:ext>
                </a:extLst>
              </p:cNvPr>
              <p:cNvSpPr/>
              <p:nvPr/>
            </p:nvSpPr>
            <p:spPr>
              <a:xfrm>
                <a:off x="6426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4" name="bk object 17">
                <a:extLst>
                  <a:ext uri="{FF2B5EF4-FFF2-40B4-BE49-F238E27FC236}">
                    <a16:creationId xmlns:a16="http://schemas.microsoft.com/office/drawing/2014/main" id="{8EA7E1B3-A109-4E47-9756-A25F4B371F6F}"/>
                  </a:ext>
                </a:extLst>
              </p:cNvPr>
              <p:cNvSpPr/>
              <p:nvPr/>
            </p:nvSpPr>
            <p:spPr>
              <a:xfrm>
                <a:off x="6426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1" name="bk object 17">
                <a:extLst>
                  <a:ext uri="{FF2B5EF4-FFF2-40B4-BE49-F238E27FC236}">
                    <a16:creationId xmlns:a16="http://schemas.microsoft.com/office/drawing/2014/main" id="{546B0F7A-51BA-47D6-BD8A-E8B7BA83240F}"/>
                  </a:ext>
                </a:extLst>
              </p:cNvPr>
              <p:cNvSpPr/>
              <p:nvPr/>
            </p:nvSpPr>
            <p:spPr>
              <a:xfrm>
                <a:off x="6426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" name="bk object 17">
                <a:extLst>
                  <a:ext uri="{FF2B5EF4-FFF2-40B4-BE49-F238E27FC236}">
                    <a16:creationId xmlns:a16="http://schemas.microsoft.com/office/drawing/2014/main" id="{0B00F0E5-1BDD-4628-BD2B-3E22D67539CA}"/>
                  </a:ext>
                </a:extLst>
              </p:cNvPr>
              <p:cNvSpPr/>
              <p:nvPr/>
            </p:nvSpPr>
            <p:spPr>
              <a:xfrm>
                <a:off x="6426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5" name="bk object 17">
                <a:extLst>
                  <a:ext uri="{FF2B5EF4-FFF2-40B4-BE49-F238E27FC236}">
                    <a16:creationId xmlns:a16="http://schemas.microsoft.com/office/drawing/2014/main" id="{33981DDA-88EE-4D58-9948-34481CCA6E48}"/>
                  </a:ext>
                </a:extLst>
              </p:cNvPr>
              <p:cNvSpPr/>
              <p:nvPr/>
            </p:nvSpPr>
            <p:spPr>
              <a:xfrm>
                <a:off x="6426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2" name="bk object 17">
                <a:extLst>
                  <a:ext uri="{FF2B5EF4-FFF2-40B4-BE49-F238E27FC236}">
                    <a16:creationId xmlns:a16="http://schemas.microsoft.com/office/drawing/2014/main" id="{FAC7A861-1BFE-443C-9175-51B6CA12A906}"/>
                  </a:ext>
                </a:extLst>
              </p:cNvPr>
              <p:cNvSpPr/>
              <p:nvPr/>
            </p:nvSpPr>
            <p:spPr>
              <a:xfrm>
                <a:off x="6426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bk object 17">
                <a:extLst>
                  <a:ext uri="{FF2B5EF4-FFF2-40B4-BE49-F238E27FC236}">
                    <a16:creationId xmlns:a16="http://schemas.microsoft.com/office/drawing/2014/main" id="{C7C01030-0F5A-44E1-9E6E-B46F5AC2E995}"/>
                  </a:ext>
                </a:extLst>
              </p:cNvPr>
              <p:cNvSpPr/>
              <p:nvPr/>
            </p:nvSpPr>
            <p:spPr>
              <a:xfrm>
                <a:off x="5616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92" name="bk object 17">
                <a:extLst>
                  <a:ext uri="{FF2B5EF4-FFF2-40B4-BE49-F238E27FC236}">
                    <a16:creationId xmlns:a16="http://schemas.microsoft.com/office/drawing/2014/main" id="{85F77F30-E4EE-4E6A-8369-E1C8F628AAE4}"/>
                  </a:ext>
                </a:extLst>
              </p:cNvPr>
              <p:cNvSpPr/>
              <p:nvPr/>
            </p:nvSpPr>
            <p:spPr>
              <a:xfrm>
                <a:off x="5616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bk object 17">
                <a:extLst>
                  <a:ext uri="{FF2B5EF4-FFF2-40B4-BE49-F238E27FC236}">
                    <a16:creationId xmlns:a16="http://schemas.microsoft.com/office/drawing/2014/main" id="{B39B53D5-8A2B-4564-9411-FE6D66401B94}"/>
                  </a:ext>
                </a:extLst>
              </p:cNvPr>
              <p:cNvSpPr/>
              <p:nvPr/>
            </p:nvSpPr>
            <p:spPr>
              <a:xfrm>
                <a:off x="5616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" name="bk object 17">
                <a:extLst>
                  <a:ext uri="{FF2B5EF4-FFF2-40B4-BE49-F238E27FC236}">
                    <a16:creationId xmlns:a16="http://schemas.microsoft.com/office/drawing/2014/main" id="{2CC073C6-7242-4DFE-9147-EB666801DFF8}"/>
                  </a:ext>
                </a:extLst>
              </p:cNvPr>
              <p:cNvSpPr/>
              <p:nvPr/>
            </p:nvSpPr>
            <p:spPr>
              <a:xfrm>
                <a:off x="5616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13" name="bk object 17">
                <a:extLst>
                  <a:ext uri="{FF2B5EF4-FFF2-40B4-BE49-F238E27FC236}">
                    <a16:creationId xmlns:a16="http://schemas.microsoft.com/office/drawing/2014/main" id="{87943C54-D61E-4A90-B237-4D160DA5DE29}"/>
                  </a:ext>
                </a:extLst>
              </p:cNvPr>
              <p:cNvSpPr/>
              <p:nvPr/>
            </p:nvSpPr>
            <p:spPr>
              <a:xfrm>
                <a:off x="5616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20" name="bk object 17">
                <a:extLst>
                  <a:ext uri="{FF2B5EF4-FFF2-40B4-BE49-F238E27FC236}">
                    <a16:creationId xmlns:a16="http://schemas.microsoft.com/office/drawing/2014/main" id="{6DB6E813-BB4D-4255-91DC-51ACE60BD35C}"/>
                  </a:ext>
                </a:extLst>
              </p:cNvPr>
              <p:cNvSpPr/>
              <p:nvPr/>
            </p:nvSpPr>
            <p:spPr>
              <a:xfrm>
                <a:off x="5616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" name="bk object 17">
                <a:extLst>
                  <a:ext uri="{FF2B5EF4-FFF2-40B4-BE49-F238E27FC236}">
                    <a16:creationId xmlns:a16="http://schemas.microsoft.com/office/drawing/2014/main" id="{C794E662-EF96-4ADF-BDB1-C1ACF551A057}"/>
                  </a:ext>
                </a:extLst>
              </p:cNvPr>
              <p:cNvSpPr/>
              <p:nvPr/>
            </p:nvSpPr>
            <p:spPr>
              <a:xfrm>
                <a:off x="5616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" name="bk object 17">
                <a:extLst>
                  <a:ext uri="{FF2B5EF4-FFF2-40B4-BE49-F238E27FC236}">
                    <a16:creationId xmlns:a16="http://schemas.microsoft.com/office/drawing/2014/main" id="{829473EC-2CC9-4E34-8144-F0D1113C88A0}"/>
                  </a:ext>
                </a:extLst>
              </p:cNvPr>
              <p:cNvSpPr/>
              <p:nvPr/>
            </p:nvSpPr>
            <p:spPr>
              <a:xfrm>
                <a:off x="5616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41" name="bk object 17">
                <a:extLst>
                  <a:ext uri="{FF2B5EF4-FFF2-40B4-BE49-F238E27FC236}">
                    <a16:creationId xmlns:a16="http://schemas.microsoft.com/office/drawing/2014/main" id="{9B266074-11DA-455F-AACD-771B9CA0DF39}"/>
                  </a:ext>
                </a:extLst>
              </p:cNvPr>
              <p:cNvSpPr/>
              <p:nvPr/>
            </p:nvSpPr>
            <p:spPr>
              <a:xfrm>
                <a:off x="5616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8" name="bk object 17">
                <a:extLst>
                  <a:ext uri="{FF2B5EF4-FFF2-40B4-BE49-F238E27FC236}">
                    <a16:creationId xmlns:a16="http://schemas.microsoft.com/office/drawing/2014/main" id="{7C9F5BF0-FAD0-45D1-8182-8AB484DF3827}"/>
                  </a:ext>
                </a:extLst>
              </p:cNvPr>
              <p:cNvSpPr/>
              <p:nvPr/>
            </p:nvSpPr>
            <p:spPr>
              <a:xfrm>
                <a:off x="5616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5" name="bk object 17">
                <a:extLst>
                  <a:ext uri="{FF2B5EF4-FFF2-40B4-BE49-F238E27FC236}">
                    <a16:creationId xmlns:a16="http://schemas.microsoft.com/office/drawing/2014/main" id="{24B3F6C9-5EC8-4607-9B9F-E90FDD6D0A66}"/>
                  </a:ext>
                </a:extLst>
              </p:cNvPr>
              <p:cNvSpPr/>
              <p:nvPr/>
            </p:nvSpPr>
            <p:spPr>
              <a:xfrm>
                <a:off x="5616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62" name="bk object 17">
                <a:extLst>
                  <a:ext uri="{FF2B5EF4-FFF2-40B4-BE49-F238E27FC236}">
                    <a16:creationId xmlns:a16="http://schemas.microsoft.com/office/drawing/2014/main" id="{6AE49439-E4DC-436A-80A2-0B6AB54AF9C1}"/>
                  </a:ext>
                </a:extLst>
              </p:cNvPr>
              <p:cNvSpPr/>
              <p:nvPr/>
            </p:nvSpPr>
            <p:spPr>
              <a:xfrm>
                <a:off x="5616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" name="bk object 17">
                <a:extLst>
                  <a:ext uri="{FF2B5EF4-FFF2-40B4-BE49-F238E27FC236}">
                    <a16:creationId xmlns:a16="http://schemas.microsoft.com/office/drawing/2014/main" id="{6E3C1A7B-A844-4C09-84E2-D32F2BB4F028}"/>
                  </a:ext>
                </a:extLst>
              </p:cNvPr>
              <p:cNvSpPr/>
              <p:nvPr/>
            </p:nvSpPr>
            <p:spPr>
              <a:xfrm>
                <a:off x="5616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" name="bk object 17">
                <a:extLst>
                  <a:ext uri="{FF2B5EF4-FFF2-40B4-BE49-F238E27FC236}">
                    <a16:creationId xmlns:a16="http://schemas.microsoft.com/office/drawing/2014/main" id="{CB2E0042-21E9-4FC8-B012-CBE595ADD961}"/>
                  </a:ext>
                </a:extLst>
              </p:cNvPr>
              <p:cNvSpPr/>
              <p:nvPr/>
            </p:nvSpPr>
            <p:spPr>
              <a:xfrm>
                <a:off x="5616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3" name="bk object 17">
                <a:extLst>
                  <a:ext uri="{FF2B5EF4-FFF2-40B4-BE49-F238E27FC236}">
                    <a16:creationId xmlns:a16="http://schemas.microsoft.com/office/drawing/2014/main" id="{86FBF239-66D3-41C0-9FC7-2E05C5B9DAF9}"/>
                  </a:ext>
                </a:extLst>
              </p:cNvPr>
              <p:cNvSpPr/>
              <p:nvPr/>
            </p:nvSpPr>
            <p:spPr>
              <a:xfrm>
                <a:off x="5616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bk object 17">
                <a:extLst>
                  <a:ext uri="{FF2B5EF4-FFF2-40B4-BE49-F238E27FC236}">
                    <a16:creationId xmlns:a16="http://schemas.microsoft.com/office/drawing/2014/main" id="{EED87A46-286C-425D-9CF3-3AFEF8120D84}"/>
                  </a:ext>
                </a:extLst>
              </p:cNvPr>
              <p:cNvSpPr/>
              <p:nvPr/>
            </p:nvSpPr>
            <p:spPr>
              <a:xfrm>
                <a:off x="540000" y="278280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Niue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9" name="bk object 17">
                <a:extLst>
                  <a:ext uri="{FF2B5EF4-FFF2-40B4-BE49-F238E27FC236}">
                    <a16:creationId xmlns:a16="http://schemas.microsoft.com/office/drawing/2014/main" id="{9CB50FD2-97E2-4D89-993E-27651519493E}"/>
                  </a:ext>
                </a:extLst>
              </p:cNvPr>
              <p:cNvSpPr/>
              <p:nvPr/>
            </p:nvSpPr>
            <p:spPr>
              <a:xfrm>
                <a:off x="8082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6" name="bk object 17">
                <a:extLst>
                  <a:ext uri="{FF2B5EF4-FFF2-40B4-BE49-F238E27FC236}">
                    <a16:creationId xmlns:a16="http://schemas.microsoft.com/office/drawing/2014/main" id="{4EAD8940-744C-496C-A618-E8180D5C2050}"/>
                  </a:ext>
                </a:extLst>
              </p:cNvPr>
              <p:cNvSpPr/>
              <p:nvPr/>
            </p:nvSpPr>
            <p:spPr>
              <a:xfrm>
                <a:off x="8928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bk object 17">
                <a:extLst>
                  <a:ext uri="{FF2B5EF4-FFF2-40B4-BE49-F238E27FC236}">
                    <a16:creationId xmlns:a16="http://schemas.microsoft.com/office/drawing/2014/main" id="{6158CB80-11B2-4B6C-9207-7754AAC99BC4}"/>
                  </a:ext>
                </a:extLst>
              </p:cNvPr>
              <p:cNvSpPr/>
              <p:nvPr/>
            </p:nvSpPr>
            <p:spPr>
              <a:xfrm>
                <a:off x="3186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bk object 17">
                <a:extLst>
                  <a:ext uri="{FF2B5EF4-FFF2-40B4-BE49-F238E27FC236}">
                    <a16:creationId xmlns:a16="http://schemas.microsoft.com/office/drawing/2014/main" id="{793D4213-D08B-441E-8F29-DE4257D73732}"/>
                  </a:ext>
                </a:extLst>
              </p:cNvPr>
              <p:cNvSpPr/>
              <p:nvPr/>
            </p:nvSpPr>
            <p:spPr>
              <a:xfrm>
                <a:off x="2394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bk object 17">
                <a:extLst>
                  <a:ext uri="{FF2B5EF4-FFF2-40B4-BE49-F238E27FC236}">
                    <a16:creationId xmlns:a16="http://schemas.microsoft.com/office/drawing/2014/main" id="{289A8853-4430-4117-801D-582E3422CD89}"/>
                  </a:ext>
                </a:extLst>
              </p:cNvPr>
              <p:cNvSpPr/>
              <p:nvPr/>
            </p:nvSpPr>
            <p:spPr>
              <a:xfrm>
                <a:off x="4806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bk object 17">
                <a:extLst>
                  <a:ext uri="{FF2B5EF4-FFF2-40B4-BE49-F238E27FC236}">
                    <a16:creationId xmlns:a16="http://schemas.microsoft.com/office/drawing/2014/main" id="{DE46F7D9-1EEB-4BE5-B733-08EA18A4A582}"/>
                  </a:ext>
                </a:extLst>
              </p:cNvPr>
              <p:cNvSpPr/>
              <p:nvPr/>
            </p:nvSpPr>
            <p:spPr>
              <a:xfrm>
                <a:off x="3996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bk object 17">
                <a:extLst>
                  <a:ext uri="{FF2B5EF4-FFF2-40B4-BE49-F238E27FC236}">
                    <a16:creationId xmlns:a16="http://schemas.microsoft.com/office/drawing/2014/main" id="{76610650-8343-4297-8706-0D32B3F746AA}"/>
                  </a:ext>
                </a:extLst>
              </p:cNvPr>
              <p:cNvSpPr/>
              <p:nvPr/>
            </p:nvSpPr>
            <p:spPr>
              <a:xfrm>
                <a:off x="6426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bk object 17">
                <a:extLst>
                  <a:ext uri="{FF2B5EF4-FFF2-40B4-BE49-F238E27FC236}">
                    <a16:creationId xmlns:a16="http://schemas.microsoft.com/office/drawing/2014/main" id="{4925A645-AFC3-4766-B07F-DD9EA15D01D1}"/>
                  </a:ext>
                </a:extLst>
              </p:cNvPr>
              <p:cNvSpPr/>
              <p:nvPr/>
            </p:nvSpPr>
            <p:spPr>
              <a:xfrm>
                <a:off x="5616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bk object 17">
                <a:extLst>
                  <a:ext uri="{FF2B5EF4-FFF2-40B4-BE49-F238E27FC236}">
                    <a16:creationId xmlns:a16="http://schemas.microsoft.com/office/drawing/2014/main" id="{E08A0655-D47E-4B3C-9920-D8DF92C5B954}"/>
                  </a:ext>
                </a:extLst>
              </p:cNvPr>
              <p:cNvSpPr/>
              <p:nvPr/>
            </p:nvSpPr>
            <p:spPr>
              <a:xfrm>
                <a:off x="7236000" y="2790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bk object 17">
                <a:extLst>
                  <a:ext uri="{FF2B5EF4-FFF2-40B4-BE49-F238E27FC236}">
                    <a16:creationId xmlns:a16="http://schemas.microsoft.com/office/drawing/2014/main" id="{1DA2CC29-820D-4244-B660-5FAD11F8C4BC}"/>
                  </a:ext>
                </a:extLst>
              </p:cNvPr>
              <p:cNvSpPr/>
              <p:nvPr/>
            </p:nvSpPr>
            <p:spPr>
              <a:xfrm>
                <a:off x="7236000" y="289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bk object 17">
                <a:extLst>
                  <a:ext uri="{FF2B5EF4-FFF2-40B4-BE49-F238E27FC236}">
                    <a16:creationId xmlns:a16="http://schemas.microsoft.com/office/drawing/2014/main" id="{935C6A5E-29A6-40E9-87D3-0EBDD5038379}"/>
                  </a:ext>
                </a:extLst>
              </p:cNvPr>
              <p:cNvSpPr/>
              <p:nvPr/>
            </p:nvSpPr>
            <p:spPr>
              <a:xfrm>
                <a:off x="7236000" y="300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bk object 17">
                <a:extLst>
                  <a:ext uri="{FF2B5EF4-FFF2-40B4-BE49-F238E27FC236}">
                    <a16:creationId xmlns:a16="http://schemas.microsoft.com/office/drawing/2014/main" id="{422DBE0A-9743-45E3-9C94-EF73C6DA7AA0}"/>
                  </a:ext>
                </a:extLst>
              </p:cNvPr>
              <p:cNvSpPr/>
              <p:nvPr/>
            </p:nvSpPr>
            <p:spPr>
              <a:xfrm>
                <a:off x="7236000" y="311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7" name="bk object 17">
                <a:extLst>
                  <a:ext uri="{FF2B5EF4-FFF2-40B4-BE49-F238E27FC236}">
                    <a16:creationId xmlns:a16="http://schemas.microsoft.com/office/drawing/2014/main" id="{BDE0B9F1-FEA6-4B09-ACAC-3068320DB8A8}"/>
                  </a:ext>
                </a:extLst>
              </p:cNvPr>
              <p:cNvSpPr/>
              <p:nvPr/>
            </p:nvSpPr>
            <p:spPr>
              <a:xfrm>
                <a:off x="7236000" y="322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14" name="bk object 17">
                <a:extLst>
                  <a:ext uri="{FF2B5EF4-FFF2-40B4-BE49-F238E27FC236}">
                    <a16:creationId xmlns:a16="http://schemas.microsoft.com/office/drawing/2014/main" id="{1352754C-8BEF-4117-9E3B-495EAC243EC0}"/>
                  </a:ext>
                </a:extLst>
              </p:cNvPr>
              <p:cNvSpPr/>
              <p:nvPr/>
            </p:nvSpPr>
            <p:spPr>
              <a:xfrm>
                <a:off x="7236000" y="333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" name="bk object 17">
                <a:extLst>
                  <a:ext uri="{FF2B5EF4-FFF2-40B4-BE49-F238E27FC236}">
                    <a16:creationId xmlns:a16="http://schemas.microsoft.com/office/drawing/2014/main" id="{3F05D9DE-E26F-4190-B6F7-3C89ECC38ADD}"/>
                  </a:ext>
                </a:extLst>
              </p:cNvPr>
              <p:cNvSpPr/>
              <p:nvPr/>
            </p:nvSpPr>
            <p:spPr>
              <a:xfrm>
                <a:off x="7236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28" name="bk object 17">
                <a:extLst>
                  <a:ext uri="{FF2B5EF4-FFF2-40B4-BE49-F238E27FC236}">
                    <a16:creationId xmlns:a16="http://schemas.microsoft.com/office/drawing/2014/main" id="{E26957CE-5665-4D14-A6A4-22944C528974}"/>
                  </a:ext>
                </a:extLst>
              </p:cNvPr>
              <p:cNvSpPr/>
              <p:nvPr/>
            </p:nvSpPr>
            <p:spPr>
              <a:xfrm>
                <a:off x="7236000" y="354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" name="bk object 17">
                <a:extLst>
                  <a:ext uri="{FF2B5EF4-FFF2-40B4-BE49-F238E27FC236}">
                    <a16:creationId xmlns:a16="http://schemas.microsoft.com/office/drawing/2014/main" id="{EF3D62A0-F61C-4C23-8B1A-483DCD320962}"/>
                  </a:ext>
                </a:extLst>
              </p:cNvPr>
              <p:cNvSpPr/>
              <p:nvPr/>
            </p:nvSpPr>
            <p:spPr>
              <a:xfrm>
                <a:off x="7236000" y="365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2" name="bk object 17">
                <a:extLst>
                  <a:ext uri="{FF2B5EF4-FFF2-40B4-BE49-F238E27FC236}">
                    <a16:creationId xmlns:a16="http://schemas.microsoft.com/office/drawing/2014/main" id="{398CC781-B09F-478F-A66B-452A2317D14D}"/>
                  </a:ext>
                </a:extLst>
              </p:cNvPr>
              <p:cNvSpPr/>
              <p:nvPr/>
            </p:nvSpPr>
            <p:spPr>
              <a:xfrm>
                <a:off x="7236000" y="376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9" name="bk object 17">
                <a:extLst>
                  <a:ext uri="{FF2B5EF4-FFF2-40B4-BE49-F238E27FC236}">
                    <a16:creationId xmlns:a16="http://schemas.microsoft.com/office/drawing/2014/main" id="{C8FCCAA1-F79D-4585-AF3F-73BEFBB70F70}"/>
                  </a:ext>
                </a:extLst>
              </p:cNvPr>
              <p:cNvSpPr/>
              <p:nvPr/>
            </p:nvSpPr>
            <p:spPr>
              <a:xfrm>
                <a:off x="7236000" y="387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6" name="bk object 17">
                <a:extLst>
                  <a:ext uri="{FF2B5EF4-FFF2-40B4-BE49-F238E27FC236}">
                    <a16:creationId xmlns:a16="http://schemas.microsoft.com/office/drawing/2014/main" id="{250E79BB-3794-4968-87B1-EC7C95C0FB68}"/>
                  </a:ext>
                </a:extLst>
              </p:cNvPr>
              <p:cNvSpPr/>
              <p:nvPr/>
            </p:nvSpPr>
            <p:spPr>
              <a:xfrm>
                <a:off x="7236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3" name="bk object 17">
                <a:extLst>
                  <a:ext uri="{FF2B5EF4-FFF2-40B4-BE49-F238E27FC236}">
                    <a16:creationId xmlns:a16="http://schemas.microsoft.com/office/drawing/2014/main" id="{919B034A-C513-40CA-B0BA-585AA22CCFCD}"/>
                  </a:ext>
                </a:extLst>
              </p:cNvPr>
              <p:cNvSpPr/>
              <p:nvPr/>
            </p:nvSpPr>
            <p:spPr>
              <a:xfrm>
                <a:off x="7236000" y="4086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70" name="bk object 17">
                <a:extLst>
                  <a:ext uri="{FF2B5EF4-FFF2-40B4-BE49-F238E27FC236}">
                    <a16:creationId xmlns:a16="http://schemas.microsoft.com/office/drawing/2014/main" id="{384B8BC9-5889-4290-8889-918FDC404CF1}"/>
                  </a:ext>
                </a:extLst>
              </p:cNvPr>
              <p:cNvSpPr/>
              <p:nvPr/>
            </p:nvSpPr>
            <p:spPr>
              <a:xfrm>
                <a:off x="7236000" y="419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7" name="bk object 17">
                <a:extLst>
                  <a:ext uri="{FF2B5EF4-FFF2-40B4-BE49-F238E27FC236}">
                    <a16:creationId xmlns:a16="http://schemas.microsoft.com/office/drawing/2014/main" id="{8B039294-AA00-4D01-A9FB-EF33CBD97188}"/>
                  </a:ext>
                </a:extLst>
              </p:cNvPr>
              <p:cNvSpPr/>
              <p:nvPr/>
            </p:nvSpPr>
            <p:spPr>
              <a:xfrm>
                <a:off x="7236000" y="430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algn="ctr"/>
                <a:endParaRPr lang="en-GB" sz="4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84" name="bk object 17">
                <a:extLst>
                  <a:ext uri="{FF2B5EF4-FFF2-40B4-BE49-F238E27FC236}">
                    <a16:creationId xmlns:a16="http://schemas.microsoft.com/office/drawing/2014/main" id="{5962C343-0A35-4E3E-8D33-D28BFC8491DC}"/>
                  </a:ext>
                </a:extLst>
              </p:cNvPr>
              <p:cNvSpPr/>
              <p:nvPr/>
            </p:nvSpPr>
            <p:spPr>
              <a:xfrm>
                <a:off x="7236000" y="441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bk object 17">
                <a:extLst>
                  <a:ext uri="{FF2B5EF4-FFF2-40B4-BE49-F238E27FC236}">
                    <a16:creationId xmlns:a16="http://schemas.microsoft.com/office/drawing/2014/main" id="{DD9B5F0F-984E-420A-850E-99EE117D7F7B}"/>
                  </a:ext>
                </a:extLst>
              </p:cNvPr>
              <p:cNvSpPr/>
              <p:nvPr/>
            </p:nvSpPr>
            <p:spPr>
              <a:xfrm>
                <a:off x="540000" y="2674800"/>
                <a:ext cx="2160000" cy="107722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lIns="108000" tIns="0" rIns="36000" bIns="0" rtlCol="0" anchor="t">
                <a:spAutoFit/>
              </a:bodyPr>
              <a:lstStyle/>
              <a:p>
                <a:pPr lvl="0">
                  <a:defRPr/>
                </a:pPr>
                <a:r>
                  <a:rPr lang="en-GB" sz="7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New Zealand</a:t>
                </a:r>
                <a:endPara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44B0E61F-60BB-4428-9422-1171793DD3A5}"/>
                  </a:ext>
                </a:extLst>
              </p:cNvPr>
              <p:cNvCxnSpPr/>
              <p:nvPr/>
            </p:nvCxnSpPr>
            <p:spPr>
              <a:xfrm>
                <a:off x="558000" y="235080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A113715-B4C7-4C00-9A6E-1B367383350C}"/>
                  </a:ext>
                </a:extLst>
              </p:cNvPr>
              <p:cNvGrpSpPr/>
              <p:nvPr/>
            </p:nvGrpSpPr>
            <p:grpSpPr>
              <a:xfrm>
                <a:off x="558000" y="4510800"/>
                <a:ext cx="9018000" cy="1782000"/>
                <a:chOff x="558000" y="4618800"/>
                <a:chExt cx="9018000" cy="1782000"/>
              </a:xfrm>
            </p:grpSpPr>
            <p:sp>
              <p:nvSpPr>
                <p:cNvPr id="295" name="bk object 35">
                  <a:extLst>
                    <a:ext uri="{FF2B5EF4-FFF2-40B4-BE49-F238E27FC236}">
                      <a16:creationId xmlns:a16="http://schemas.microsoft.com/office/drawing/2014/main" id="{A90613D3-A562-4DF4-82D6-7DF9EDFAC633}"/>
                    </a:ext>
                  </a:extLst>
                </p:cNvPr>
                <p:cNvSpPr/>
                <p:nvPr/>
              </p:nvSpPr>
              <p:spPr>
                <a:xfrm>
                  <a:off x="89369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bk object 35">
                  <a:extLst>
                    <a:ext uri="{FF2B5EF4-FFF2-40B4-BE49-F238E27FC236}">
                      <a16:creationId xmlns:a16="http://schemas.microsoft.com/office/drawing/2014/main" id="{335484CA-E423-434F-9A10-6391DF8E2A74}"/>
                    </a:ext>
                  </a:extLst>
                </p:cNvPr>
                <p:cNvSpPr/>
                <p:nvPr/>
              </p:nvSpPr>
              <p:spPr>
                <a:xfrm>
                  <a:off x="90629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bk object 35">
                  <a:extLst>
                    <a:ext uri="{FF2B5EF4-FFF2-40B4-BE49-F238E27FC236}">
                      <a16:creationId xmlns:a16="http://schemas.microsoft.com/office/drawing/2014/main" id="{963F251F-89CB-46E2-BA1E-4CE34476C535}"/>
                    </a:ext>
                  </a:extLst>
                </p:cNvPr>
                <p:cNvSpPr/>
                <p:nvPr/>
              </p:nvSpPr>
              <p:spPr>
                <a:xfrm>
                  <a:off x="91889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object 14">
                  <a:extLst>
                    <a:ext uri="{FF2B5EF4-FFF2-40B4-BE49-F238E27FC236}">
                      <a16:creationId xmlns:a16="http://schemas.microsoft.com/office/drawing/2014/main" id="{98D47BFF-35FC-44ED-ABE5-79B71BF47AD7}"/>
                    </a:ext>
                  </a:extLst>
                </p:cNvPr>
                <p:cNvSpPr txBox="1"/>
                <p:nvPr/>
              </p:nvSpPr>
              <p:spPr>
                <a:xfrm>
                  <a:off x="8931600" y="4824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Yes</a:t>
                  </a:r>
                </a:p>
              </p:txBody>
            </p:sp>
            <p:sp>
              <p:nvSpPr>
                <p:cNvPr id="320" name="object 14">
                  <a:extLst>
                    <a:ext uri="{FF2B5EF4-FFF2-40B4-BE49-F238E27FC236}">
                      <a16:creationId xmlns:a16="http://schemas.microsoft.com/office/drawing/2014/main" id="{9DB7637F-2704-4BF6-A304-4CDBFAB033B1}"/>
                    </a:ext>
                  </a:extLst>
                </p:cNvPr>
                <p:cNvSpPr txBox="1"/>
                <p:nvPr/>
              </p:nvSpPr>
              <p:spPr>
                <a:xfrm>
                  <a:off x="9057600" y="4824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No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323" name="object 14">
                  <a:extLst>
                    <a:ext uri="{FF2B5EF4-FFF2-40B4-BE49-F238E27FC236}">
                      <a16:creationId xmlns:a16="http://schemas.microsoft.com/office/drawing/2014/main" id="{CE793CA3-A307-4D33-B689-F02CC8ED38AC}"/>
                    </a:ext>
                  </a:extLst>
                </p:cNvPr>
                <p:cNvSpPr txBox="1"/>
                <p:nvPr/>
              </p:nvSpPr>
              <p:spPr>
                <a:xfrm>
                  <a:off x="9183600" y="4824000"/>
                  <a:ext cx="92333" cy="709661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367" name="bk object 35">
                  <a:extLst>
                    <a:ext uri="{FF2B5EF4-FFF2-40B4-BE49-F238E27FC236}">
                      <a16:creationId xmlns:a16="http://schemas.microsoft.com/office/drawing/2014/main" id="{9A3091EF-605E-4CB8-AC22-DC2E3DBFDC6B}"/>
                    </a:ext>
                  </a:extLst>
                </p:cNvPr>
                <p:cNvSpPr/>
                <p:nvPr/>
              </p:nvSpPr>
              <p:spPr>
                <a:xfrm>
                  <a:off x="2399004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bject 14">
                  <a:extLst>
                    <a:ext uri="{FF2B5EF4-FFF2-40B4-BE49-F238E27FC236}">
                      <a16:creationId xmlns:a16="http://schemas.microsoft.com/office/drawing/2014/main" id="{5C947D49-4A9F-4DBD-A854-8D88CE53EADC}"/>
                    </a:ext>
                  </a:extLst>
                </p:cNvPr>
                <p:cNvSpPr txBox="1"/>
                <p:nvPr/>
              </p:nvSpPr>
              <p:spPr>
                <a:xfrm>
                  <a:off x="2390400" y="4824000"/>
                  <a:ext cx="92333" cy="1251517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Criminalized and/or prosecuted</a:t>
                  </a:r>
                </a:p>
              </p:txBody>
            </p:sp>
            <p:sp>
              <p:nvSpPr>
                <p:cNvPr id="343" name="bk object 35">
                  <a:extLst>
                    <a:ext uri="{FF2B5EF4-FFF2-40B4-BE49-F238E27FC236}">
                      <a16:creationId xmlns:a16="http://schemas.microsoft.com/office/drawing/2014/main" id="{E6A0109F-A8A8-4590-8F78-AB488A90286A}"/>
                    </a:ext>
                  </a:extLst>
                </p:cNvPr>
                <p:cNvSpPr/>
                <p:nvPr/>
              </p:nvSpPr>
              <p:spPr>
                <a:xfrm>
                  <a:off x="2525004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object 14">
                  <a:extLst>
                    <a:ext uri="{FF2B5EF4-FFF2-40B4-BE49-F238E27FC236}">
                      <a16:creationId xmlns:a16="http://schemas.microsoft.com/office/drawing/2014/main" id="{26BF3061-4CA6-4C5C-8191-E96DEE4E406A}"/>
                    </a:ext>
                  </a:extLst>
                </p:cNvPr>
                <p:cNvSpPr txBox="1"/>
                <p:nvPr/>
              </p:nvSpPr>
              <p:spPr>
                <a:xfrm>
                  <a:off x="2516400" y="4824000"/>
                  <a:ext cx="92333" cy="1421711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Neither criminalized nor prosecuted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341" name="bk object 35">
                  <a:extLst>
                    <a:ext uri="{FF2B5EF4-FFF2-40B4-BE49-F238E27FC236}">
                      <a16:creationId xmlns:a16="http://schemas.microsoft.com/office/drawing/2014/main" id="{2F27AC9D-4FA9-43F4-9663-2C1010F0D9EC}"/>
                    </a:ext>
                  </a:extLst>
                </p:cNvPr>
                <p:cNvSpPr/>
                <p:nvPr/>
              </p:nvSpPr>
              <p:spPr>
                <a:xfrm>
                  <a:off x="2651004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object 14">
                  <a:extLst>
                    <a:ext uri="{FF2B5EF4-FFF2-40B4-BE49-F238E27FC236}">
                      <a16:creationId xmlns:a16="http://schemas.microsoft.com/office/drawing/2014/main" id="{B356CDA9-2CD4-4C04-A9BA-8383F44D2BDF}"/>
                    </a:ext>
                  </a:extLst>
                </p:cNvPr>
                <p:cNvSpPr txBox="1"/>
                <p:nvPr/>
              </p:nvSpPr>
              <p:spPr>
                <a:xfrm>
                  <a:off x="2642400" y="4824000"/>
                  <a:ext cx="92333" cy="141118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</a:p>
              </p:txBody>
            </p:sp>
            <p:sp>
              <p:nvSpPr>
                <p:cNvPr id="405" name="bk object 35">
                  <a:extLst>
                    <a:ext uri="{FF2B5EF4-FFF2-40B4-BE49-F238E27FC236}">
                      <a16:creationId xmlns:a16="http://schemas.microsoft.com/office/drawing/2014/main" id="{D4C46410-2B95-4331-986C-98610FB71104}"/>
                    </a:ext>
                  </a:extLst>
                </p:cNvPr>
                <p:cNvSpPr/>
                <p:nvPr/>
              </p:nvSpPr>
              <p:spPr>
                <a:xfrm>
                  <a:off x="3114000" y="4680000"/>
                  <a:ext cx="73025" cy="65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bk object 35">
                  <a:extLst>
                    <a:ext uri="{FF2B5EF4-FFF2-40B4-BE49-F238E27FC236}">
                      <a16:creationId xmlns:a16="http://schemas.microsoft.com/office/drawing/2014/main" id="{217BB079-63F8-4070-99BB-353596CD1244}"/>
                    </a:ext>
                  </a:extLst>
                </p:cNvPr>
                <p:cNvSpPr/>
                <p:nvPr/>
              </p:nvSpPr>
              <p:spPr>
                <a:xfrm>
                  <a:off x="3294000" y="4680000"/>
                  <a:ext cx="73025" cy="65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bk object 35">
                  <a:extLst>
                    <a:ext uri="{FF2B5EF4-FFF2-40B4-BE49-F238E27FC236}">
                      <a16:creationId xmlns:a16="http://schemas.microsoft.com/office/drawing/2014/main" id="{0E695B80-B026-4B58-BA67-5C171C045A13}"/>
                    </a:ext>
                  </a:extLst>
                </p:cNvPr>
                <p:cNvSpPr/>
                <p:nvPr/>
              </p:nvSpPr>
              <p:spPr>
                <a:xfrm>
                  <a:off x="3474000" y="4680000"/>
                  <a:ext cx="73025" cy="65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bk object 35">
                  <a:extLst>
                    <a:ext uri="{FF2B5EF4-FFF2-40B4-BE49-F238E27FC236}">
                      <a16:creationId xmlns:a16="http://schemas.microsoft.com/office/drawing/2014/main" id="{642EF20E-79F1-4697-B6D4-1C322BBDA775}"/>
                    </a:ext>
                  </a:extLst>
                </p:cNvPr>
                <p:cNvSpPr/>
                <p:nvPr/>
              </p:nvSpPr>
              <p:spPr>
                <a:xfrm>
                  <a:off x="3600000" y="4680000"/>
                  <a:ext cx="73025" cy="65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bk object 35">
                  <a:extLst>
                    <a:ext uri="{FF2B5EF4-FFF2-40B4-BE49-F238E27FC236}">
                      <a16:creationId xmlns:a16="http://schemas.microsoft.com/office/drawing/2014/main" id="{EA270777-460D-412A-A0D4-8C07387DA12F}"/>
                    </a:ext>
                  </a:extLst>
                </p:cNvPr>
                <p:cNvSpPr/>
                <p:nvPr/>
              </p:nvSpPr>
              <p:spPr>
                <a:xfrm>
                  <a:off x="5490838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bk object 35">
                  <a:extLst>
                    <a:ext uri="{FF2B5EF4-FFF2-40B4-BE49-F238E27FC236}">
                      <a16:creationId xmlns:a16="http://schemas.microsoft.com/office/drawing/2014/main" id="{2E7EA88B-4F0F-4D02-99FD-C7B6FE07B1B9}"/>
                    </a:ext>
                  </a:extLst>
                </p:cNvPr>
                <p:cNvSpPr/>
                <p:nvPr/>
              </p:nvSpPr>
              <p:spPr>
                <a:xfrm>
                  <a:off x="56340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object 14">
                  <a:extLst>
                    <a:ext uri="{FF2B5EF4-FFF2-40B4-BE49-F238E27FC236}">
                      <a16:creationId xmlns:a16="http://schemas.microsoft.com/office/drawing/2014/main" id="{4F533222-0A99-48EC-B273-132F887877BD}"/>
                    </a:ext>
                  </a:extLst>
                </p:cNvPr>
                <p:cNvSpPr txBox="1"/>
                <p:nvPr/>
              </p:nvSpPr>
              <p:spPr>
                <a:xfrm>
                  <a:off x="3085200" y="4809876"/>
                  <a:ext cx="129587" cy="1112114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Any criminalization or punitive regulation of sex work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404" name="object 14">
                  <a:extLst>
                    <a:ext uri="{FF2B5EF4-FFF2-40B4-BE49-F238E27FC236}">
                      <a16:creationId xmlns:a16="http://schemas.microsoft.com/office/drawing/2014/main" id="{3C6AE11F-687D-4630-BE28-7AAFCD697B69}"/>
                    </a:ext>
                  </a:extLst>
                </p:cNvPr>
                <p:cNvSpPr txBox="1"/>
                <p:nvPr/>
              </p:nvSpPr>
              <p:spPr>
                <a:xfrm>
                  <a:off x="3265200" y="4809876"/>
                  <a:ext cx="129587" cy="1381072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Sex work is not subject to punitive regulations or is not criminalized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380" name="object 14">
                  <a:extLst>
                    <a:ext uri="{FF2B5EF4-FFF2-40B4-BE49-F238E27FC236}">
                      <a16:creationId xmlns:a16="http://schemas.microsoft.com/office/drawing/2014/main" id="{7DDB6213-2E3F-4F09-BBF1-63ECE47DC5E5}"/>
                    </a:ext>
                  </a:extLst>
                </p:cNvPr>
                <p:cNvSpPr txBox="1"/>
                <p:nvPr/>
              </p:nvSpPr>
              <p:spPr>
                <a:xfrm>
                  <a:off x="3445200" y="4809875"/>
                  <a:ext cx="129587" cy="1065313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Issue is determined/differs at subnational level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378" name="object 14">
                  <a:extLst>
                    <a:ext uri="{FF2B5EF4-FFF2-40B4-BE49-F238E27FC236}">
                      <a16:creationId xmlns:a16="http://schemas.microsoft.com/office/drawing/2014/main" id="{0398824A-D139-4CC5-8EF3-8B8075C58F92}"/>
                    </a:ext>
                  </a:extLst>
                </p:cNvPr>
                <p:cNvSpPr txBox="1"/>
                <p:nvPr/>
              </p:nvSpPr>
              <p:spPr>
                <a:xfrm>
                  <a:off x="3592800" y="4809875"/>
                  <a:ext cx="92333" cy="680113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421" name="bk object 35">
                  <a:extLst>
                    <a:ext uri="{FF2B5EF4-FFF2-40B4-BE49-F238E27FC236}">
                      <a16:creationId xmlns:a16="http://schemas.microsoft.com/office/drawing/2014/main" id="{A2500DE3-7740-49A4-A5CA-CBD86AA343F5}"/>
                    </a:ext>
                  </a:extLst>
                </p:cNvPr>
                <p:cNvSpPr/>
                <p:nvPr/>
              </p:nvSpPr>
              <p:spPr>
                <a:xfrm>
                  <a:off x="38880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bk object 35">
                  <a:extLst>
                    <a:ext uri="{FF2B5EF4-FFF2-40B4-BE49-F238E27FC236}">
                      <a16:creationId xmlns:a16="http://schemas.microsoft.com/office/drawing/2014/main" id="{7A87B60D-9ABF-4ACC-B2B1-DB6727F3008E}"/>
                    </a:ext>
                  </a:extLst>
                </p:cNvPr>
                <p:cNvSpPr/>
                <p:nvPr/>
              </p:nvSpPr>
              <p:spPr>
                <a:xfrm>
                  <a:off x="40320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bk object 35">
                  <a:extLst>
                    <a:ext uri="{FF2B5EF4-FFF2-40B4-BE49-F238E27FC236}">
                      <a16:creationId xmlns:a16="http://schemas.microsoft.com/office/drawing/2014/main" id="{F80A505A-CE92-423A-9E8C-86635D64253F}"/>
                    </a:ext>
                  </a:extLst>
                </p:cNvPr>
                <p:cNvSpPr/>
                <p:nvPr/>
              </p:nvSpPr>
              <p:spPr>
                <a:xfrm>
                  <a:off x="42336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bk object 35">
                  <a:extLst>
                    <a:ext uri="{FF2B5EF4-FFF2-40B4-BE49-F238E27FC236}">
                      <a16:creationId xmlns:a16="http://schemas.microsoft.com/office/drawing/2014/main" id="{2478B6CC-03E1-4EE2-81DD-EF7AFF19612C}"/>
                    </a:ext>
                  </a:extLst>
                </p:cNvPr>
                <p:cNvSpPr/>
                <p:nvPr/>
              </p:nvSpPr>
              <p:spPr>
                <a:xfrm>
                  <a:off x="44100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object 14">
                  <a:extLst>
                    <a:ext uri="{FF2B5EF4-FFF2-40B4-BE49-F238E27FC236}">
                      <a16:creationId xmlns:a16="http://schemas.microsoft.com/office/drawing/2014/main" id="{8C1D6748-38E7-46B1-AD5A-8C61D68BC3A4}"/>
                    </a:ext>
                  </a:extLst>
                </p:cNvPr>
                <p:cNvSpPr txBox="1"/>
                <p:nvPr/>
              </p:nvSpPr>
              <p:spPr>
                <a:xfrm>
                  <a:off x="3880800" y="4824000"/>
                  <a:ext cx="92333" cy="536145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Death penalty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420" name="object 14">
                  <a:extLst>
                    <a:ext uri="{FF2B5EF4-FFF2-40B4-BE49-F238E27FC236}">
                      <a16:creationId xmlns:a16="http://schemas.microsoft.com/office/drawing/2014/main" id="{88D6EDCB-1E0A-44C6-B56E-9A9FE3876F74}"/>
                    </a:ext>
                  </a:extLst>
                </p:cNvPr>
                <p:cNvSpPr txBox="1"/>
                <p:nvPr/>
              </p:nvSpPr>
              <p:spPr>
                <a:xfrm>
                  <a:off x="4003200" y="4824000"/>
                  <a:ext cx="129587" cy="1251515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Imprisonment (14 years–life, up to 14 years) or no penalty specified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418" name="object 14">
                  <a:extLst>
                    <a:ext uri="{FF2B5EF4-FFF2-40B4-BE49-F238E27FC236}">
                      <a16:creationId xmlns:a16="http://schemas.microsoft.com/office/drawing/2014/main" id="{1CF0DD9A-2728-4DAB-A19A-82E0FBF08F09}"/>
                    </a:ext>
                  </a:extLst>
                </p:cNvPr>
                <p:cNvSpPr txBox="1"/>
                <p:nvPr/>
              </p:nvSpPr>
              <p:spPr>
                <a:xfrm>
                  <a:off x="4183200" y="4824000"/>
                  <a:ext cx="193707" cy="1459026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Laws penalizing same-sex sexual acts have been decriminalized or never existed, or no specific legislation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416" name="object 14">
                  <a:extLst>
                    <a:ext uri="{FF2B5EF4-FFF2-40B4-BE49-F238E27FC236}">
                      <a16:creationId xmlns:a16="http://schemas.microsoft.com/office/drawing/2014/main" id="{F96AF907-D073-4699-A10D-C56717A291F3}"/>
                    </a:ext>
                  </a:extLst>
                </p:cNvPr>
                <p:cNvSpPr txBox="1"/>
                <p:nvPr/>
              </p:nvSpPr>
              <p:spPr>
                <a:xfrm>
                  <a:off x="4402800" y="4824000"/>
                  <a:ext cx="92333" cy="718948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15" name="object 14">
                  <a:extLst>
                    <a:ext uri="{FF2B5EF4-FFF2-40B4-BE49-F238E27FC236}">
                      <a16:creationId xmlns:a16="http://schemas.microsoft.com/office/drawing/2014/main" id="{75C039BB-CE2F-4154-84BC-3378B011C622}"/>
                    </a:ext>
                  </a:extLst>
                </p:cNvPr>
                <p:cNvSpPr txBox="1"/>
                <p:nvPr/>
              </p:nvSpPr>
              <p:spPr>
                <a:xfrm>
                  <a:off x="5485479" y="4823999"/>
                  <a:ext cx="92333" cy="1356147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Yes, for adolescents younger than 18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13" name="object 14">
                  <a:extLst>
                    <a:ext uri="{FF2B5EF4-FFF2-40B4-BE49-F238E27FC236}">
                      <a16:creationId xmlns:a16="http://schemas.microsoft.com/office/drawing/2014/main" id="{BA6452D6-A832-4501-B528-B77D81044577}"/>
                    </a:ext>
                  </a:extLst>
                </p:cNvPr>
                <p:cNvSpPr txBox="1"/>
                <p:nvPr/>
              </p:nvSpPr>
              <p:spPr>
                <a:xfrm>
                  <a:off x="5623200" y="4824000"/>
                  <a:ext cx="129587" cy="1072810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Yes, for adolescents younger than 14 and 16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10" name="bk object 35">
                  <a:extLst>
                    <a:ext uri="{FF2B5EF4-FFF2-40B4-BE49-F238E27FC236}">
                      <a16:creationId xmlns:a16="http://schemas.microsoft.com/office/drawing/2014/main" id="{85DA71EA-C46E-42A1-ADAC-6B5F89FBC07D}"/>
                    </a:ext>
                  </a:extLst>
                </p:cNvPr>
                <p:cNvSpPr/>
                <p:nvPr/>
              </p:nvSpPr>
              <p:spPr>
                <a:xfrm>
                  <a:off x="57797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bk object 35">
                  <a:extLst>
                    <a:ext uri="{FF2B5EF4-FFF2-40B4-BE49-F238E27FC236}">
                      <a16:creationId xmlns:a16="http://schemas.microsoft.com/office/drawing/2014/main" id="{7EDA97F5-0BD5-4931-9A13-CEDE01E0315D}"/>
                    </a:ext>
                  </a:extLst>
                </p:cNvPr>
                <p:cNvSpPr/>
                <p:nvPr/>
              </p:nvSpPr>
              <p:spPr>
                <a:xfrm>
                  <a:off x="59057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6" name="bk object 35">
                  <a:extLst>
                    <a:ext uri="{FF2B5EF4-FFF2-40B4-BE49-F238E27FC236}">
                      <a16:creationId xmlns:a16="http://schemas.microsoft.com/office/drawing/2014/main" id="{DA9D486C-0753-4291-806F-E03E79205BBC}"/>
                    </a:ext>
                  </a:extLst>
                </p:cNvPr>
                <p:cNvSpPr/>
                <p:nvPr/>
              </p:nvSpPr>
              <p:spPr>
                <a:xfrm>
                  <a:off x="60317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object 14">
                  <a:extLst>
                    <a:ext uri="{FF2B5EF4-FFF2-40B4-BE49-F238E27FC236}">
                      <a16:creationId xmlns:a16="http://schemas.microsoft.com/office/drawing/2014/main" id="{47EBA742-8BB6-49F2-A1D3-D33E881CEE34}"/>
                    </a:ext>
                  </a:extLst>
                </p:cNvPr>
                <p:cNvSpPr txBox="1"/>
                <p:nvPr/>
              </p:nvSpPr>
              <p:spPr>
                <a:xfrm>
                  <a:off x="5774400" y="4824001"/>
                  <a:ext cx="92333" cy="1356146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Yes, for adolescents younger than 12</a:t>
                  </a:r>
                </a:p>
              </p:txBody>
            </p:sp>
            <p:sp>
              <p:nvSpPr>
                <p:cNvPr id="509" name="object 14">
                  <a:extLst>
                    <a:ext uri="{FF2B5EF4-FFF2-40B4-BE49-F238E27FC236}">
                      <a16:creationId xmlns:a16="http://schemas.microsoft.com/office/drawing/2014/main" id="{F85DF962-A354-4F53-991F-EBEC30C16207}"/>
                    </a:ext>
                  </a:extLst>
                </p:cNvPr>
                <p:cNvSpPr txBox="1"/>
                <p:nvPr/>
              </p:nvSpPr>
              <p:spPr>
                <a:xfrm>
                  <a:off x="5900400" y="4824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No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07" name="object 14">
                  <a:extLst>
                    <a:ext uri="{FF2B5EF4-FFF2-40B4-BE49-F238E27FC236}">
                      <a16:creationId xmlns:a16="http://schemas.microsoft.com/office/drawing/2014/main" id="{F814A2D3-C046-4A61-B114-B0197FB21FD2}"/>
                    </a:ext>
                  </a:extLst>
                </p:cNvPr>
                <p:cNvSpPr txBox="1"/>
                <p:nvPr/>
              </p:nvSpPr>
              <p:spPr>
                <a:xfrm>
                  <a:off x="6026400" y="4824000"/>
                  <a:ext cx="92333" cy="665987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28" name="bk object 35">
                  <a:extLst>
                    <a:ext uri="{FF2B5EF4-FFF2-40B4-BE49-F238E27FC236}">
                      <a16:creationId xmlns:a16="http://schemas.microsoft.com/office/drawing/2014/main" id="{E25363D8-B725-42FF-B526-CFBE335FA6A6}"/>
                    </a:ext>
                  </a:extLst>
                </p:cNvPr>
                <p:cNvSpPr/>
                <p:nvPr/>
              </p:nvSpPr>
              <p:spPr>
                <a:xfrm>
                  <a:off x="71388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bk object 35">
                  <a:extLst>
                    <a:ext uri="{FF2B5EF4-FFF2-40B4-BE49-F238E27FC236}">
                      <a16:creationId xmlns:a16="http://schemas.microsoft.com/office/drawing/2014/main" id="{AD5A7E15-90A5-49FF-8071-7DB8392859D6}"/>
                    </a:ext>
                  </a:extLst>
                </p:cNvPr>
                <p:cNvSpPr/>
                <p:nvPr/>
              </p:nvSpPr>
              <p:spPr>
                <a:xfrm>
                  <a:off x="72900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bk object 35">
                  <a:extLst>
                    <a:ext uri="{FF2B5EF4-FFF2-40B4-BE49-F238E27FC236}">
                      <a16:creationId xmlns:a16="http://schemas.microsoft.com/office/drawing/2014/main" id="{3471CBDE-43AA-4C46-8CA2-8606BC0389BD}"/>
                    </a:ext>
                  </a:extLst>
                </p:cNvPr>
                <p:cNvSpPr/>
                <p:nvPr/>
              </p:nvSpPr>
              <p:spPr>
                <a:xfrm>
                  <a:off x="74429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bk object 35">
                  <a:extLst>
                    <a:ext uri="{FF2B5EF4-FFF2-40B4-BE49-F238E27FC236}">
                      <a16:creationId xmlns:a16="http://schemas.microsoft.com/office/drawing/2014/main" id="{0A0084BA-EDA2-48B6-9FDF-FD28017A6115}"/>
                    </a:ext>
                  </a:extLst>
                </p:cNvPr>
                <p:cNvSpPr/>
                <p:nvPr/>
              </p:nvSpPr>
              <p:spPr>
                <a:xfrm>
                  <a:off x="756896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object 14">
                  <a:extLst>
                    <a:ext uri="{FF2B5EF4-FFF2-40B4-BE49-F238E27FC236}">
                      <a16:creationId xmlns:a16="http://schemas.microsoft.com/office/drawing/2014/main" id="{62F0386D-9F4D-4977-B705-D167976C735E}"/>
                    </a:ext>
                  </a:extLst>
                </p:cNvPr>
                <p:cNvSpPr txBox="1"/>
                <p:nvPr/>
              </p:nvSpPr>
              <p:spPr>
                <a:xfrm>
                  <a:off x="7131600" y="4824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Yes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27" name="object 14">
                  <a:extLst>
                    <a:ext uri="{FF2B5EF4-FFF2-40B4-BE49-F238E27FC236}">
                      <a16:creationId xmlns:a16="http://schemas.microsoft.com/office/drawing/2014/main" id="{6E4A009A-FEDB-4397-AB05-E44C3A4C0B64}"/>
                    </a:ext>
                  </a:extLst>
                </p:cNvPr>
                <p:cNvSpPr txBox="1"/>
                <p:nvPr/>
              </p:nvSpPr>
              <p:spPr>
                <a:xfrm>
                  <a:off x="7264800" y="4824000"/>
                  <a:ext cx="129587" cy="1251515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No, but prosecutions exist based on general criminal laws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25" name="object 14">
                  <a:extLst>
                    <a:ext uri="{FF2B5EF4-FFF2-40B4-BE49-F238E27FC236}">
                      <a16:creationId xmlns:a16="http://schemas.microsoft.com/office/drawing/2014/main" id="{539F2A92-CBA8-4DB7-BBB2-17ECDF56479C}"/>
                    </a:ext>
                  </a:extLst>
                </p:cNvPr>
                <p:cNvSpPr txBox="1"/>
                <p:nvPr/>
              </p:nvSpPr>
              <p:spPr>
                <a:xfrm>
                  <a:off x="7437600" y="4824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No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23" name="object 14">
                  <a:extLst>
                    <a:ext uri="{FF2B5EF4-FFF2-40B4-BE49-F238E27FC236}">
                      <a16:creationId xmlns:a16="http://schemas.microsoft.com/office/drawing/2014/main" id="{D50A9999-19B1-4994-9026-6963C63CD418}"/>
                    </a:ext>
                  </a:extLst>
                </p:cNvPr>
                <p:cNvSpPr txBox="1"/>
                <p:nvPr/>
              </p:nvSpPr>
              <p:spPr>
                <a:xfrm>
                  <a:off x="7563600" y="4824000"/>
                  <a:ext cx="92333" cy="763458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</a:p>
              </p:txBody>
            </p:sp>
            <p:sp>
              <p:nvSpPr>
                <p:cNvPr id="544" name="bk object 35">
                  <a:extLst>
                    <a:ext uri="{FF2B5EF4-FFF2-40B4-BE49-F238E27FC236}">
                      <a16:creationId xmlns:a16="http://schemas.microsoft.com/office/drawing/2014/main" id="{08A0C59D-7751-452E-B559-023E1363C85F}"/>
                    </a:ext>
                  </a:extLst>
                </p:cNvPr>
                <p:cNvSpPr/>
                <p:nvPr/>
              </p:nvSpPr>
              <p:spPr>
                <a:xfrm>
                  <a:off x="81079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bk object 35">
                  <a:extLst>
                    <a:ext uri="{FF2B5EF4-FFF2-40B4-BE49-F238E27FC236}">
                      <a16:creationId xmlns:a16="http://schemas.microsoft.com/office/drawing/2014/main" id="{2B6685C8-2544-4018-B1C1-4AD2B0E7E83C}"/>
                    </a:ext>
                  </a:extLst>
                </p:cNvPr>
                <p:cNvSpPr/>
                <p:nvPr/>
              </p:nvSpPr>
              <p:spPr>
                <a:xfrm>
                  <a:off x="82339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bk object 35">
                  <a:extLst>
                    <a:ext uri="{FF2B5EF4-FFF2-40B4-BE49-F238E27FC236}">
                      <a16:creationId xmlns:a16="http://schemas.microsoft.com/office/drawing/2014/main" id="{0579B16C-98F1-42DC-A232-A5A27869A3E2}"/>
                    </a:ext>
                  </a:extLst>
                </p:cNvPr>
                <p:cNvSpPr/>
                <p:nvPr/>
              </p:nvSpPr>
              <p:spPr>
                <a:xfrm>
                  <a:off x="83599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578" name="Group 577">
                  <a:extLst>
                    <a:ext uri="{FF2B5EF4-FFF2-40B4-BE49-F238E27FC236}">
                      <a16:creationId xmlns:a16="http://schemas.microsoft.com/office/drawing/2014/main" id="{38792DEA-E96C-43DC-BE62-D9018DB35D22}"/>
                    </a:ext>
                  </a:extLst>
                </p:cNvPr>
                <p:cNvGrpSpPr/>
                <p:nvPr/>
              </p:nvGrpSpPr>
              <p:grpSpPr>
                <a:xfrm>
                  <a:off x="8107200" y="4824000"/>
                  <a:ext cx="344333" cy="709661"/>
                  <a:chOff x="8931600" y="4860000"/>
                  <a:chExt cx="344333" cy="709661"/>
                </a:xfrm>
              </p:grpSpPr>
              <p:sp>
                <p:nvSpPr>
                  <p:cNvPr id="579" name="object 14">
                    <a:extLst>
                      <a:ext uri="{FF2B5EF4-FFF2-40B4-BE49-F238E27FC236}">
                        <a16:creationId xmlns:a16="http://schemas.microsoft.com/office/drawing/2014/main" id="{00E42094-3A68-4DC8-92AE-0ED12DF6BFEF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600" y="4860000"/>
                    <a:ext cx="92333" cy="255149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Yes</a:t>
                    </a:r>
                  </a:p>
                </p:txBody>
              </p:sp>
              <p:sp>
                <p:nvSpPr>
                  <p:cNvPr id="580" name="object 14">
                    <a:extLst>
                      <a:ext uri="{FF2B5EF4-FFF2-40B4-BE49-F238E27FC236}">
                        <a16:creationId xmlns:a16="http://schemas.microsoft.com/office/drawing/2014/main" id="{130C594F-E7DD-4C16-B0E2-B5D0AC12D2F1}"/>
                      </a:ext>
                    </a:extLst>
                  </p:cNvPr>
                  <p:cNvSpPr txBox="1"/>
                  <p:nvPr/>
                </p:nvSpPr>
                <p:spPr>
                  <a:xfrm>
                    <a:off x="9057600" y="4860000"/>
                    <a:ext cx="92333" cy="255149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No</a:t>
                    </a:r>
                    <a:endPara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581" name="object 14">
                    <a:extLst>
                      <a:ext uri="{FF2B5EF4-FFF2-40B4-BE49-F238E27FC236}">
                        <a16:creationId xmlns:a16="http://schemas.microsoft.com/office/drawing/2014/main" id="{1D9981F4-CD49-4EF2-B410-0F5C41453980}"/>
                      </a:ext>
                    </a:extLst>
                  </p:cNvPr>
                  <p:cNvSpPr txBox="1"/>
                  <p:nvPr/>
                </p:nvSpPr>
                <p:spPr>
                  <a:xfrm>
                    <a:off x="9183600" y="4860000"/>
                    <a:ext cx="92333" cy="709661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Data not available</a:t>
                    </a:r>
                    <a:endPara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endParaRPr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BA198DF2-4CD6-4D19-B642-EC668F3D9429}"/>
                    </a:ext>
                  </a:extLst>
                </p:cNvPr>
                <p:cNvGrpSpPr/>
                <p:nvPr/>
              </p:nvGrpSpPr>
              <p:grpSpPr>
                <a:xfrm>
                  <a:off x="6436800" y="4680000"/>
                  <a:ext cx="344333" cy="853661"/>
                  <a:chOff x="6382800" y="4680000"/>
                  <a:chExt cx="344333" cy="853661"/>
                </a:xfrm>
              </p:grpSpPr>
              <p:sp>
                <p:nvSpPr>
                  <p:cNvPr id="583" name="bk object 35">
                    <a:extLst>
                      <a:ext uri="{FF2B5EF4-FFF2-40B4-BE49-F238E27FC236}">
                        <a16:creationId xmlns:a16="http://schemas.microsoft.com/office/drawing/2014/main" id="{168CEF42-B1B4-4CBA-99B4-0253ECB9E0B4}"/>
                      </a:ext>
                    </a:extLst>
                  </p:cNvPr>
                  <p:cNvSpPr/>
                  <p:nvPr/>
                </p:nvSpPr>
                <p:spPr>
                  <a:xfrm>
                    <a:off x="6383535" y="4680000"/>
                    <a:ext cx="73025" cy="7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32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32" y="72745"/>
                        </a:lnTo>
                        <a:lnTo>
                          <a:pt x="72732" y="0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4" name="bk object 35">
                    <a:extLst>
                      <a:ext uri="{FF2B5EF4-FFF2-40B4-BE49-F238E27FC236}">
                        <a16:creationId xmlns:a16="http://schemas.microsoft.com/office/drawing/2014/main" id="{AEA716C8-0816-4615-AD49-558D70F8B3C8}"/>
                      </a:ext>
                    </a:extLst>
                  </p:cNvPr>
                  <p:cNvSpPr/>
                  <p:nvPr/>
                </p:nvSpPr>
                <p:spPr>
                  <a:xfrm>
                    <a:off x="6509535" y="4680000"/>
                    <a:ext cx="73025" cy="7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32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32" y="72745"/>
                        </a:lnTo>
                        <a:lnTo>
                          <a:pt x="72732" y="0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5" name="bk object 35">
                    <a:extLst>
                      <a:ext uri="{FF2B5EF4-FFF2-40B4-BE49-F238E27FC236}">
                        <a16:creationId xmlns:a16="http://schemas.microsoft.com/office/drawing/2014/main" id="{2A961FA6-9593-4B76-9C56-9F4EC37AA8B3}"/>
                      </a:ext>
                    </a:extLst>
                  </p:cNvPr>
                  <p:cNvSpPr/>
                  <p:nvPr/>
                </p:nvSpPr>
                <p:spPr>
                  <a:xfrm>
                    <a:off x="6635535" y="4680000"/>
                    <a:ext cx="73025" cy="7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32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32" y="72745"/>
                        </a:lnTo>
                        <a:lnTo>
                          <a:pt x="72732" y="0"/>
                        </a:lnTo>
                        <a:close/>
                      </a:path>
                    </a:pathLst>
                  </a:custGeom>
                  <a:solidFill>
                    <a:srgbClr val="B0A6A0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86" name="Group 585">
                    <a:extLst>
                      <a:ext uri="{FF2B5EF4-FFF2-40B4-BE49-F238E27FC236}">
                        <a16:creationId xmlns:a16="http://schemas.microsoft.com/office/drawing/2014/main" id="{B1DC4957-11E9-49D7-BB6C-E55879ED318D}"/>
                      </a:ext>
                    </a:extLst>
                  </p:cNvPr>
                  <p:cNvGrpSpPr/>
                  <p:nvPr/>
                </p:nvGrpSpPr>
                <p:grpSpPr>
                  <a:xfrm>
                    <a:off x="6382800" y="4824000"/>
                    <a:ext cx="344333" cy="709661"/>
                    <a:chOff x="8931600" y="4860000"/>
                    <a:chExt cx="344333" cy="709661"/>
                  </a:xfrm>
                </p:grpSpPr>
                <p:sp>
                  <p:nvSpPr>
                    <p:cNvPr id="587" name="object 14">
                      <a:extLst>
                        <a:ext uri="{FF2B5EF4-FFF2-40B4-BE49-F238E27FC236}">
                          <a16:creationId xmlns:a16="http://schemas.microsoft.com/office/drawing/2014/main" id="{B74FEA7B-3976-4191-BC68-EEDFEECC54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31600" y="4860000"/>
                      <a:ext cx="92333" cy="255149"/>
                    </a:xfrm>
                    <a:prstGeom prst="rect">
                      <a:avLst/>
                    </a:prstGeom>
                  </p:spPr>
                  <p:txBody>
                    <a:bodyPr vert="vert270" wrap="squar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R="0" lvl="0" indent="0" algn="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800" b="0" i="0" u="none" strike="noStrike" cap="none" spc="-50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cs typeface="Arial"/>
                        </a:defRPr>
                      </a:lvl1pPr>
                    </a:lstStyle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+mn-ea"/>
                          <a:cs typeface="Arial"/>
                        </a:rPr>
                        <a:t>Yes</a:t>
                      </a:r>
                    </a:p>
                  </p:txBody>
                </p:sp>
                <p:sp>
                  <p:nvSpPr>
                    <p:cNvPr id="588" name="object 14">
                      <a:extLst>
                        <a:ext uri="{FF2B5EF4-FFF2-40B4-BE49-F238E27FC236}">
                          <a16:creationId xmlns:a16="http://schemas.microsoft.com/office/drawing/2014/main" id="{7D9C5AB0-6618-41DB-9AF8-E084738A97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57600" y="4860000"/>
                      <a:ext cx="92333" cy="255149"/>
                    </a:xfrm>
                    <a:prstGeom prst="rect">
                      <a:avLst/>
                    </a:prstGeom>
                  </p:spPr>
                  <p:txBody>
                    <a:bodyPr vert="vert270" wrap="squar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R="0" lvl="0" indent="0" algn="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800" b="0" i="0" u="none" strike="noStrike" cap="none" spc="-50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cs typeface="Arial"/>
                        </a:defRPr>
                      </a:lvl1pPr>
                    </a:lstStyle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+mn-ea"/>
                          <a:cs typeface="Arial"/>
                        </a:rPr>
                        <a:t>No</a:t>
                      </a:r>
                      <a:endParaRPr kumimoji="0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589" name="object 14">
                      <a:extLst>
                        <a:ext uri="{FF2B5EF4-FFF2-40B4-BE49-F238E27FC236}">
                          <a16:creationId xmlns:a16="http://schemas.microsoft.com/office/drawing/2014/main" id="{3093C050-0B65-457A-BE45-DBBB51D9FB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83600" y="4860000"/>
                      <a:ext cx="92333" cy="709661"/>
                    </a:xfrm>
                    <a:prstGeom prst="rect">
                      <a:avLst/>
                    </a:prstGeom>
                  </p:spPr>
                  <p:txBody>
                    <a:bodyPr vert="vert270" wrap="square" lIns="0" tIns="0" rIns="0" bIns="0" rtlCol="0">
                      <a:spAutoFit/>
                    </a:bodyPr>
                    <a:lstStyle>
                      <a:defPPr>
                        <a:defRPr lang="en-US"/>
                      </a:defPPr>
                      <a:lvl1pPr marR="0" lvl="0" indent="0" algn="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800" b="0" i="0" u="none" strike="noStrike" cap="none" spc="-50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cs typeface="Arial"/>
                        </a:defRPr>
                      </a:lvl1pPr>
                    </a:lstStyle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+mn-ea"/>
                          <a:cs typeface="Arial"/>
                        </a:rPr>
                        <a:t>Data not available</a:t>
                      </a:r>
                      <a:endParaRPr kumimoji="0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endParaRPr>
                    </a:p>
                  </p:txBody>
                </p:sp>
              </p:grpSp>
            </p:grpSp>
            <p:sp>
              <p:nvSpPr>
                <p:cNvPr id="591" name="bk object 35">
                  <a:extLst>
                    <a:ext uri="{FF2B5EF4-FFF2-40B4-BE49-F238E27FC236}">
                      <a16:creationId xmlns:a16="http://schemas.microsoft.com/office/drawing/2014/main" id="{1B9BDB01-A603-45B0-B00C-255814838A88}"/>
                    </a:ext>
                  </a:extLst>
                </p:cNvPr>
                <p:cNvSpPr/>
                <p:nvPr/>
              </p:nvSpPr>
              <p:spPr>
                <a:xfrm>
                  <a:off x="46980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10D2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bk object 35">
                  <a:extLst>
                    <a:ext uri="{FF2B5EF4-FFF2-40B4-BE49-F238E27FC236}">
                      <a16:creationId xmlns:a16="http://schemas.microsoft.com/office/drawing/2014/main" id="{0FB3D1EE-85EB-47E6-BA1F-06EFEF84E020}"/>
                    </a:ext>
                  </a:extLst>
                </p:cNvPr>
                <p:cNvSpPr/>
                <p:nvPr/>
              </p:nvSpPr>
              <p:spPr>
                <a:xfrm>
                  <a:off x="48636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bk object 35">
                  <a:extLst>
                    <a:ext uri="{FF2B5EF4-FFF2-40B4-BE49-F238E27FC236}">
                      <a16:creationId xmlns:a16="http://schemas.microsoft.com/office/drawing/2014/main" id="{97554280-660E-40E4-8FA7-68D96693574E}"/>
                    </a:ext>
                  </a:extLst>
                </p:cNvPr>
                <p:cNvSpPr/>
                <p:nvPr/>
              </p:nvSpPr>
              <p:spPr>
                <a:xfrm>
                  <a:off x="50868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bk object 35">
                  <a:extLst>
                    <a:ext uri="{FF2B5EF4-FFF2-40B4-BE49-F238E27FC236}">
                      <a16:creationId xmlns:a16="http://schemas.microsoft.com/office/drawing/2014/main" id="{39A291F7-C518-4875-B264-57EBFED50527}"/>
                    </a:ext>
                  </a:extLst>
                </p:cNvPr>
                <p:cNvSpPr/>
                <p:nvPr/>
              </p:nvSpPr>
              <p:spPr>
                <a:xfrm>
                  <a:off x="5220000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5" name="object 14">
                  <a:extLst>
                    <a:ext uri="{FF2B5EF4-FFF2-40B4-BE49-F238E27FC236}">
                      <a16:creationId xmlns:a16="http://schemas.microsoft.com/office/drawing/2014/main" id="{01F3DE30-97C7-4A45-A28D-EE426844B29E}"/>
                    </a:ext>
                  </a:extLst>
                </p:cNvPr>
                <p:cNvSpPr txBox="1"/>
                <p:nvPr/>
              </p:nvSpPr>
              <p:spPr>
                <a:xfrm>
                  <a:off x="4690800" y="4824000"/>
                  <a:ext cx="92333" cy="1459026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Compulsory detention for drug offences</a:t>
                  </a:r>
                </a:p>
              </p:txBody>
            </p:sp>
            <p:sp>
              <p:nvSpPr>
                <p:cNvPr id="596" name="object 14">
                  <a:extLst>
                    <a:ext uri="{FF2B5EF4-FFF2-40B4-BE49-F238E27FC236}">
                      <a16:creationId xmlns:a16="http://schemas.microsoft.com/office/drawing/2014/main" id="{2D372F55-043F-46C3-ABBF-EC3EA7388F80}"/>
                    </a:ext>
                  </a:extLst>
                </p:cNvPr>
                <p:cNvSpPr txBox="1"/>
                <p:nvPr/>
              </p:nvSpPr>
              <p:spPr>
                <a:xfrm>
                  <a:off x="4813200" y="4824000"/>
                  <a:ext cx="193707" cy="1576800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Possession of drugs for personal use is specified as a criminal offence or drug use or consumption is a specific offence in law</a:t>
                  </a:r>
                </a:p>
              </p:txBody>
            </p:sp>
            <p:sp>
              <p:nvSpPr>
                <p:cNvPr id="597" name="object 14">
                  <a:extLst>
                    <a:ext uri="{FF2B5EF4-FFF2-40B4-BE49-F238E27FC236}">
                      <a16:creationId xmlns:a16="http://schemas.microsoft.com/office/drawing/2014/main" id="{9742FF78-FE82-495E-86BB-B46049B3A9B7}"/>
                    </a:ext>
                  </a:extLst>
                </p:cNvPr>
                <p:cNvSpPr txBox="1"/>
                <p:nvPr/>
              </p:nvSpPr>
              <p:spPr>
                <a:xfrm>
                  <a:off x="5058000" y="4824000"/>
                  <a:ext cx="129587" cy="1459026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lvl="0" algn="r">
                    <a:lnSpc>
                      <a:spcPts val="500"/>
                    </a:lnSpc>
                    <a:defRPr sz="600" b="1">
                      <a:solidFill>
                        <a:srgbClr val="231F20"/>
                      </a:solidFill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ts val="5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Possession of drugs for personal use is specified as a non-criminal offence</a:t>
                  </a:r>
                </a:p>
              </p:txBody>
            </p:sp>
            <p:sp>
              <p:nvSpPr>
                <p:cNvPr id="598" name="object 14">
                  <a:extLst>
                    <a:ext uri="{FF2B5EF4-FFF2-40B4-BE49-F238E27FC236}">
                      <a16:creationId xmlns:a16="http://schemas.microsoft.com/office/drawing/2014/main" id="{F1479BA5-34D8-4028-A4F7-C3CA372A2106}"/>
                    </a:ext>
                  </a:extLst>
                </p:cNvPr>
                <p:cNvSpPr txBox="1"/>
                <p:nvPr/>
              </p:nvSpPr>
              <p:spPr>
                <a:xfrm>
                  <a:off x="5212800" y="4824000"/>
                  <a:ext cx="92333" cy="718948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D73B50F3-B888-4F84-8516-952E26317BEA}"/>
                    </a:ext>
                  </a:extLst>
                </p:cNvPr>
                <p:cNvCxnSpPr/>
                <p:nvPr/>
              </p:nvCxnSpPr>
              <p:spPr>
                <a:xfrm>
                  <a:off x="558000" y="4618810"/>
                  <a:ext cx="9018000" cy="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E2860DEB-6AD7-46F3-9107-F4D5EAB28FDF}"/>
                    </a:ext>
                  </a:extLst>
                </p:cNvPr>
                <p:cNvGrpSpPr/>
                <p:nvPr/>
              </p:nvGrpSpPr>
              <p:grpSpPr>
                <a:xfrm>
                  <a:off x="2145600" y="4618800"/>
                  <a:ext cx="7430400" cy="1663200"/>
                  <a:chOff x="2145600" y="2458800"/>
                  <a:chExt cx="7430400" cy="3823200"/>
                </a:xfrm>
              </p:grpSpPr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0482559D-189D-4664-A917-3759386FF01C}"/>
                      </a:ext>
                    </a:extLst>
                  </p:cNvPr>
                  <p:cNvCxnSpPr/>
                  <p:nvPr/>
                </p:nvCxnSpPr>
                <p:spPr>
                  <a:xfrm>
                    <a:off x="2145600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9" name="Straight Connector 598">
                    <a:extLst>
                      <a:ext uri="{FF2B5EF4-FFF2-40B4-BE49-F238E27FC236}">
                        <a16:creationId xmlns:a16="http://schemas.microsoft.com/office/drawing/2014/main" id="{AE0234B0-C5F8-43C5-8BA2-0208D517DCBE}"/>
                      </a:ext>
                    </a:extLst>
                  </p:cNvPr>
                  <p:cNvCxnSpPr/>
                  <p:nvPr/>
                </p:nvCxnSpPr>
                <p:spPr>
                  <a:xfrm>
                    <a:off x="2961028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0" name="Straight Connector 599">
                    <a:extLst>
                      <a:ext uri="{FF2B5EF4-FFF2-40B4-BE49-F238E27FC236}">
                        <a16:creationId xmlns:a16="http://schemas.microsoft.com/office/drawing/2014/main" id="{2C7C7EE7-3A3D-4657-843F-C5D80FF602DD}"/>
                      </a:ext>
                    </a:extLst>
                  </p:cNvPr>
                  <p:cNvCxnSpPr/>
                  <p:nvPr/>
                </p:nvCxnSpPr>
                <p:spPr>
                  <a:xfrm>
                    <a:off x="4590000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1" name="Straight Connector 600">
                    <a:extLst>
                      <a:ext uri="{FF2B5EF4-FFF2-40B4-BE49-F238E27FC236}">
                        <a16:creationId xmlns:a16="http://schemas.microsoft.com/office/drawing/2014/main" id="{E532B80F-D9C4-407B-B570-48E4713D54C1}"/>
                      </a:ext>
                    </a:extLst>
                  </p:cNvPr>
                  <p:cNvCxnSpPr/>
                  <p:nvPr/>
                </p:nvCxnSpPr>
                <p:spPr>
                  <a:xfrm>
                    <a:off x="5400000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2" name="Straight Connector 601">
                    <a:extLst>
                      <a:ext uri="{FF2B5EF4-FFF2-40B4-BE49-F238E27FC236}">
                        <a16:creationId xmlns:a16="http://schemas.microsoft.com/office/drawing/2014/main" id="{C6D4CE5F-2AF8-4711-9E33-502C861546F2}"/>
                      </a:ext>
                    </a:extLst>
                  </p:cNvPr>
                  <p:cNvCxnSpPr/>
                  <p:nvPr/>
                </p:nvCxnSpPr>
                <p:spPr>
                  <a:xfrm>
                    <a:off x="6222000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3" name="Straight Connector 602">
                    <a:extLst>
                      <a:ext uri="{FF2B5EF4-FFF2-40B4-BE49-F238E27FC236}">
                        <a16:creationId xmlns:a16="http://schemas.microsoft.com/office/drawing/2014/main" id="{E5BE9827-250D-44D7-8128-AA6AD5BEA976}"/>
                      </a:ext>
                    </a:extLst>
                  </p:cNvPr>
                  <p:cNvCxnSpPr/>
                  <p:nvPr/>
                </p:nvCxnSpPr>
                <p:spPr>
                  <a:xfrm>
                    <a:off x="6998620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4" name="Straight Connector 603">
                    <a:extLst>
                      <a:ext uri="{FF2B5EF4-FFF2-40B4-BE49-F238E27FC236}">
                        <a16:creationId xmlns:a16="http://schemas.microsoft.com/office/drawing/2014/main" id="{3629611B-4412-4CD1-A468-F0A2E52962B4}"/>
                      </a:ext>
                    </a:extLst>
                  </p:cNvPr>
                  <p:cNvCxnSpPr/>
                  <p:nvPr/>
                </p:nvCxnSpPr>
                <p:spPr>
                  <a:xfrm>
                    <a:off x="7847240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>
                    <a:extLst>
                      <a:ext uri="{FF2B5EF4-FFF2-40B4-BE49-F238E27FC236}">
                        <a16:creationId xmlns:a16="http://schemas.microsoft.com/office/drawing/2014/main" id="{009FCB60-6C68-4370-8DE1-F91186414C88}"/>
                      </a:ext>
                    </a:extLst>
                  </p:cNvPr>
                  <p:cNvCxnSpPr/>
                  <p:nvPr/>
                </p:nvCxnSpPr>
                <p:spPr>
                  <a:xfrm>
                    <a:off x="8703028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6" name="Straight Connector 605">
                    <a:extLst>
                      <a:ext uri="{FF2B5EF4-FFF2-40B4-BE49-F238E27FC236}">
                        <a16:creationId xmlns:a16="http://schemas.microsoft.com/office/drawing/2014/main" id="{094948CB-F9E5-4380-81E0-9AB413B72AB9}"/>
                      </a:ext>
                    </a:extLst>
                  </p:cNvPr>
                  <p:cNvCxnSpPr/>
                  <p:nvPr/>
                </p:nvCxnSpPr>
                <p:spPr>
                  <a:xfrm>
                    <a:off x="9576000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7" name="Straight Connector 606">
                    <a:extLst>
                      <a:ext uri="{FF2B5EF4-FFF2-40B4-BE49-F238E27FC236}">
                        <a16:creationId xmlns:a16="http://schemas.microsoft.com/office/drawing/2014/main" id="{57F92985-3ED4-454C-8763-FA1542F1C45C}"/>
                      </a:ext>
                    </a:extLst>
                  </p:cNvPr>
                  <p:cNvCxnSpPr/>
                  <p:nvPr/>
                </p:nvCxnSpPr>
                <p:spPr>
                  <a:xfrm>
                    <a:off x="3782334" y="2458800"/>
                    <a:ext cx="0" cy="38232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8" name="Rectangle 607">
                  <a:extLst>
                    <a:ext uri="{FF2B5EF4-FFF2-40B4-BE49-F238E27FC236}">
                      <a16:creationId xmlns:a16="http://schemas.microsoft.com/office/drawing/2014/main" id="{85F91EA2-09A5-45A9-B797-9F22346ED7DF}"/>
                    </a:ext>
                  </a:extLst>
                </p:cNvPr>
                <p:cNvSpPr/>
                <p:nvPr/>
              </p:nvSpPr>
              <p:spPr>
                <a:xfrm>
                  <a:off x="1079999" y="5670000"/>
                  <a:ext cx="1008000" cy="688256"/>
                </a:xfrm>
                <a:prstGeom prst="rect">
                  <a:avLst/>
                </a:prstGeom>
              </p:spPr>
              <p:txBody>
                <a:bodyPr wrap="square" lIns="72000" tIns="36000" rIns="72000" bIns="3600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Note: Data on laws restricting the entry, stay and residence of people living with HIV are currently undergoing a global review that will involve country validation. An update is expected by the end of 2018.</a:t>
                  </a:r>
                </a:p>
              </p:txBody>
            </p:sp>
          </p:grpSp>
          <p:sp>
            <p:nvSpPr>
              <p:cNvPr id="324" name="bk object 17">
                <a:extLst>
                  <a:ext uri="{FF2B5EF4-FFF2-40B4-BE49-F238E27FC236}">
                    <a16:creationId xmlns:a16="http://schemas.microsoft.com/office/drawing/2014/main" id="{B5D8376E-9608-4374-B718-51C67EF67BCA}"/>
                  </a:ext>
                </a:extLst>
              </p:cNvPr>
              <p:cNvSpPr/>
              <p:nvPr/>
            </p:nvSpPr>
            <p:spPr>
              <a:xfrm>
                <a:off x="8082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5" name="bk object 17">
                <a:extLst>
                  <a:ext uri="{FF2B5EF4-FFF2-40B4-BE49-F238E27FC236}">
                    <a16:creationId xmlns:a16="http://schemas.microsoft.com/office/drawing/2014/main" id="{8C9CC19C-CDD1-42AC-8D44-9DF79550E786}"/>
                  </a:ext>
                </a:extLst>
              </p:cNvPr>
              <p:cNvSpPr/>
              <p:nvPr/>
            </p:nvSpPr>
            <p:spPr>
              <a:xfrm>
                <a:off x="8928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6" name="bk object 17">
                <a:extLst>
                  <a:ext uri="{FF2B5EF4-FFF2-40B4-BE49-F238E27FC236}">
                    <a16:creationId xmlns:a16="http://schemas.microsoft.com/office/drawing/2014/main" id="{37C01D8E-D3AC-4F9E-B007-BD737D73872F}"/>
                  </a:ext>
                </a:extLst>
              </p:cNvPr>
              <p:cNvSpPr/>
              <p:nvPr/>
            </p:nvSpPr>
            <p:spPr>
              <a:xfrm>
                <a:off x="3186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7" name="bk object 17">
                <a:extLst>
                  <a:ext uri="{FF2B5EF4-FFF2-40B4-BE49-F238E27FC236}">
                    <a16:creationId xmlns:a16="http://schemas.microsoft.com/office/drawing/2014/main" id="{B3465A0D-3E8A-482F-BFBE-ED9729C924B5}"/>
                  </a:ext>
                </a:extLst>
              </p:cNvPr>
              <p:cNvSpPr/>
              <p:nvPr/>
            </p:nvSpPr>
            <p:spPr>
              <a:xfrm>
                <a:off x="2394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8" name="bk object 17">
                <a:extLst>
                  <a:ext uri="{FF2B5EF4-FFF2-40B4-BE49-F238E27FC236}">
                    <a16:creationId xmlns:a16="http://schemas.microsoft.com/office/drawing/2014/main" id="{D6EFC2F1-F503-4A05-9336-99196ED8B319}"/>
                  </a:ext>
                </a:extLst>
              </p:cNvPr>
              <p:cNvSpPr/>
              <p:nvPr/>
            </p:nvSpPr>
            <p:spPr>
              <a:xfrm>
                <a:off x="4806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9" name="bk object 17">
                <a:extLst>
                  <a:ext uri="{FF2B5EF4-FFF2-40B4-BE49-F238E27FC236}">
                    <a16:creationId xmlns:a16="http://schemas.microsoft.com/office/drawing/2014/main" id="{8A843818-4632-4887-BE78-2A3F1C887270}"/>
                  </a:ext>
                </a:extLst>
              </p:cNvPr>
              <p:cNvSpPr/>
              <p:nvPr/>
            </p:nvSpPr>
            <p:spPr>
              <a:xfrm>
                <a:off x="3996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0" name="bk object 17">
                <a:extLst>
                  <a:ext uri="{FF2B5EF4-FFF2-40B4-BE49-F238E27FC236}">
                    <a16:creationId xmlns:a16="http://schemas.microsoft.com/office/drawing/2014/main" id="{BCE1E2B5-9A60-4451-9B49-B3AFE4C7D00B}"/>
                  </a:ext>
                </a:extLst>
              </p:cNvPr>
              <p:cNvSpPr/>
              <p:nvPr/>
            </p:nvSpPr>
            <p:spPr>
              <a:xfrm>
                <a:off x="6426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1" name="bk object 17">
                <a:extLst>
                  <a:ext uri="{FF2B5EF4-FFF2-40B4-BE49-F238E27FC236}">
                    <a16:creationId xmlns:a16="http://schemas.microsoft.com/office/drawing/2014/main" id="{662D4B6B-6FEA-4A92-810C-50C1964A549F}"/>
                  </a:ext>
                </a:extLst>
              </p:cNvPr>
              <p:cNvSpPr/>
              <p:nvPr/>
            </p:nvSpPr>
            <p:spPr>
              <a:xfrm>
                <a:off x="5616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3" name="bk object 17">
                <a:extLst>
                  <a:ext uri="{FF2B5EF4-FFF2-40B4-BE49-F238E27FC236}">
                    <a16:creationId xmlns:a16="http://schemas.microsoft.com/office/drawing/2014/main" id="{2239A4AA-1910-45C2-AC5A-92879A974984}"/>
                  </a:ext>
                </a:extLst>
              </p:cNvPr>
              <p:cNvSpPr/>
              <p:nvPr/>
            </p:nvSpPr>
            <p:spPr>
              <a:xfrm>
                <a:off x="7236000" y="2682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505AE96-624B-43B7-861F-6280334DF542}"/>
                  </a:ext>
                </a:extLst>
              </p:cNvPr>
              <p:cNvCxnSpPr/>
              <p:nvPr/>
            </p:nvCxnSpPr>
            <p:spPr>
              <a:xfrm>
                <a:off x="558000" y="245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C61EEF69-B712-47AA-83A6-91A430B4BA4F}"/>
                  </a:ext>
                </a:extLst>
              </p:cNvPr>
              <p:cNvCxnSpPr/>
              <p:nvPr/>
            </p:nvCxnSpPr>
            <p:spPr>
              <a:xfrm>
                <a:off x="558000" y="256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80B29968-416C-49CD-B1FA-232D3F469BB0}"/>
                  </a:ext>
                </a:extLst>
              </p:cNvPr>
              <p:cNvCxnSpPr/>
              <p:nvPr/>
            </p:nvCxnSpPr>
            <p:spPr>
              <a:xfrm>
                <a:off x="558000" y="278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97708B04-0750-4A88-8DD0-45C2278D7C5F}"/>
                  </a:ext>
                </a:extLst>
              </p:cNvPr>
              <p:cNvCxnSpPr/>
              <p:nvPr/>
            </p:nvCxnSpPr>
            <p:spPr>
              <a:xfrm>
                <a:off x="558000" y="289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4F6BC4F8-D697-47F4-89C2-A6CAF03BACE7}"/>
                  </a:ext>
                </a:extLst>
              </p:cNvPr>
              <p:cNvCxnSpPr/>
              <p:nvPr/>
            </p:nvCxnSpPr>
            <p:spPr>
              <a:xfrm>
                <a:off x="558000" y="299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16C3ECFD-0757-484E-A976-E49CF95F0520}"/>
                  </a:ext>
                </a:extLst>
              </p:cNvPr>
              <p:cNvCxnSpPr/>
              <p:nvPr/>
            </p:nvCxnSpPr>
            <p:spPr>
              <a:xfrm>
                <a:off x="558000" y="310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F4BB1A5D-263C-4518-9FBC-45453F035052}"/>
                  </a:ext>
                </a:extLst>
              </p:cNvPr>
              <p:cNvCxnSpPr/>
              <p:nvPr/>
            </p:nvCxnSpPr>
            <p:spPr>
              <a:xfrm>
                <a:off x="558000" y="321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2E6E82B0-7ADF-44E2-B0C6-CE0734A5D3F0}"/>
                  </a:ext>
                </a:extLst>
              </p:cNvPr>
              <p:cNvCxnSpPr/>
              <p:nvPr/>
            </p:nvCxnSpPr>
            <p:spPr>
              <a:xfrm>
                <a:off x="558000" y="332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17358DA6-B662-49BC-92F9-F3ACDE17222D}"/>
                  </a:ext>
                </a:extLst>
              </p:cNvPr>
              <p:cNvCxnSpPr/>
              <p:nvPr/>
            </p:nvCxnSpPr>
            <p:spPr>
              <a:xfrm>
                <a:off x="558000" y="343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C2C25A47-3617-4A94-AB4F-9840F2F0F00A}"/>
                  </a:ext>
                </a:extLst>
              </p:cNvPr>
              <p:cNvCxnSpPr/>
              <p:nvPr/>
            </p:nvCxnSpPr>
            <p:spPr>
              <a:xfrm>
                <a:off x="558000" y="353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A3F8C8BC-DFF7-4158-9F24-4E5ECB4324F4}"/>
                  </a:ext>
                </a:extLst>
              </p:cNvPr>
              <p:cNvCxnSpPr/>
              <p:nvPr/>
            </p:nvCxnSpPr>
            <p:spPr>
              <a:xfrm>
                <a:off x="558000" y="364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3BC9D774-3A04-4C65-BB1F-0250F19B49EC}"/>
                  </a:ext>
                </a:extLst>
              </p:cNvPr>
              <p:cNvCxnSpPr/>
              <p:nvPr/>
            </p:nvCxnSpPr>
            <p:spPr>
              <a:xfrm>
                <a:off x="558000" y="375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5FC52C80-4E43-4B6E-A3ED-062199C471B4}"/>
                  </a:ext>
                </a:extLst>
              </p:cNvPr>
              <p:cNvCxnSpPr/>
              <p:nvPr/>
            </p:nvCxnSpPr>
            <p:spPr>
              <a:xfrm>
                <a:off x="558000" y="386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F6C422DC-E78F-4E19-B34B-BB3F27E412EB}"/>
                  </a:ext>
                </a:extLst>
              </p:cNvPr>
              <p:cNvCxnSpPr/>
              <p:nvPr/>
            </p:nvCxnSpPr>
            <p:spPr>
              <a:xfrm>
                <a:off x="558000" y="397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96D702B-F90D-404D-8A13-D6021119D110}"/>
                  </a:ext>
                </a:extLst>
              </p:cNvPr>
              <p:cNvCxnSpPr/>
              <p:nvPr/>
            </p:nvCxnSpPr>
            <p:spPr>
              <a:xfrm>
                <a:off x="558000" y="407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7901919C-6F17-47CE-ACE4-69ED074980C0}"/>
                  </a:ext>
                </a:extLst>
              </p:cNvPr>
              <p:cNvCxnSpPr/>
              <p:nvPr/>
            </p:nvCxnSpPr>
            <p:spPr>
              <a:xfrm>
                <a:off x="558000" y="418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8D87CC69-66C5-406A-A12E-950D25AE459A}"/>
                  </a:ext>
                </a:extLst>
              </p:cNvPr>
              <p:cNvCxnSpPr/>
              <p:nvPr/>
            </p:nvCxnSpPr>
            <p:spPr>
              <a:xfrm>
                <a:off x="558000" y="429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CCBDA32C-8040-4CBB-A542-343D41CFA518}"/>
                  </a:ext>
                </a:extLst>
              </p:cNvPr>
              <p:cNvCxnSpPr/>
              <p:nvPr/>
            </p:nvCxnSpPr>
            <p:spPr>
              <a:xfrm>
                <a:off x="558000" y="440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EB5CED7-A8E1-4CE6-8479-A68B6914364F}"/>
                  </a:ext>
                </a:extLst>
              </p:cNvPr>
              <p:cNvCxnSpPr/>
              <p:nvPr/>
            </p:nvCxnSpPr>
            <p:spPr>
              <a:xfrm>
                <a:off x="558000" y="267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B05DBBA0-2A5C-4760-A567-7C0E40C68ED9}"/>
                </a:ext>
              </a:extLst>
            </p:cNvPr>
            <p:cNvSpPr txBox="1"/>
            <p:nvPr/>
          </p:nvSpPr>
          <p:spPr>
            <a:xfrm>
              <a:off x="0" y="972634"/>
              <a:ext cx="9907200" cy="276999"/>
            </a:xfrm>
            <a:prstGeom prst="rect">
              <a:avLst/>
            </a:prstGeom>
            <a:noFill/>
          </p:spPr>
          <p:txBody>
            <a:bodyPr wrap="square" rIns="180000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r" defTabSz="914400">
                <a:defRPr/>
              </a:pP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(Last of 2 slides)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103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A87328-62BC-448A-A4C2-520E6E1582C8}"/>
              </a:ext>
            </a:extLst>
          </p:cNvPr>
          <p:cNvGrpSpPr/>
          <p:nvPr/>
        </p:nvGrpSpPr>
        <p:grpSpPr>
          <a:xfrm>
            <a:off x="0" y="360000"/>
            <a:ext cx="9907200" cy="6021997"/>
            <a:chOff x="0" y="360000"/>
            <a:chExt cx="9907200" cy="60219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2486B5E-2AB1-4DD7-AAAF-844AED7AE053}"/>
                </a:ext>
              </a:extLst>
            </p:cNvPr>
            <p:cNvGrpSpPr/>
            <p:nvPr/>
          </p:nvGrpSpPr>
          <p:grpSpPr>
            <a:xfrm>
              <a:off x="0" y="360000"/>
              <a:ext cx="9907200" cy="6021997"/>
              <a:chOff x="0" y="360000"/>
              <a:chExt cx="9907200" cy="602199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1529084-75E6-4AC6-93C7-C3EF933B1805}"/>
                  </a:ext>
                </a:extLst>
              </p:cNvPr>
              <p:cNvSpPr/>
              <p:nvPr/>
            </p:nvSpPr>
            <p:spPr>
              <a:xfrm>
                <a:off x="0" y="1341997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0000" tIns="270000" rIns="27000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Percentage of men and women aged 15–49 who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would not buy vegetables from a shopkeeper living with HIV, Asia and the Pacific, 2000–2016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D8EB911-F4C1-4E6C-8CE3-13B4F494F383}"/>
                  </a:ext>
                </a:extLst>
              </p:cNvPr>
              <p:cNvSpPr/>
              <p:nvPr/>
            </p:nvSpPr>
            <p:spPr>
              <a:xfrm>
                <a:off x="504720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270000" rIns="180000" rtlCol="0" anchor="t" anchorCtr="0"/>
              <a:lstStyle/>
              <a:p>
                <a:pPr lvl="0" algn="ctr" defTabSz="914400"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Percentage of ever-married or partnered women aged 15–49 years who experienced physical and/or sexual violence by an intimate partner in the past 12 months, countries with available data, </a:t>
                </a:r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Asia and the Pacific, 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2012–2016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662DA-A0ED-481B-9B56-0233B07979E3}"/>
                  </a:ext>
                </a:extLst>
              </p:cNvPr>
              <p:cNvSpPr txBox="1"/>
              <p:nvPr/>
            </p:nvSpPr>
            <p:spPr>
              <a:xfrm>
                <a:off x="0" y="360000"/>
                <a:ext cx="990720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2400" b="1"/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Stigma and discrimination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A049233-83A8-4875-98DE-7CB5A1B0587B}"/>
                  </a:ext>
                </a:extLst>
              </p:cNvPr>
              <p:cNvSpPr/>
              <p:nvPr/>
            </p:nvSpPr>
            <p:spPr>
              <a:xfrm>
                <a:off x="0" y="6120000"/>
                <a:ext cx="4932000" cy="200055"/>
              </a:xfrm>
              <a:prstGeom prst="rect">
                <a:avLst/>
              </a:prstGeom>
            </p:spPr>
            <p:txBody>
              <a:bodyPr lIns="108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Population-based surveys, 2000–2016.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98E86E-49C3-4220-92F9-7CFA39630645}"/>
                  </a:ext>
                </a:extLst>
              </p:cNvPr>
              <p:cNvSpPr/>
              <p:nvPr/>
            </p:nvSpPr>
            <p:spPr>
              <a:xfrm>
                <a:off x="4975200" y="6120000"/>
                <a:ext cx="4932000" cy="200055"/>
              </a:xfrm>
              <a:prstGeom prst="rect">
                <a:avLst/>
              </a:prstGeom>
            </p:spPr>
            <p:txBody>
              <a:bodyPr lIns="54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Population-based surveys, 2012–2016.</a:t>
                </a:r>
              </a:p>
            </p:txBody>
          </p:sp>
          <p:sp>
            <p:nvSpPr>
              <p:cNvPr id="124" name="object 6">
                <a:extLst>
                  <a:ext uri="{FF2B5EF4-FFF2-40B4-BE49-F238E27FC236}">
                    <a16:creationId xmlns:a16="http://schemas.microsoft.com/office/drawing/2014/main" id="{FC786433-F84F-486A-BD63-3C9850D097AC}"/>
                  </a:ext>
                </a:extLst>
              </p:cNvPr>
              <p:cNvSpPr txBox="1"/>
              <p:nvPr/>
            </p:nvSpPr>
            <p:spPr>
              <a:xfrm>
                <a:off x="374400" y="3306576"/>
                <a:ext cx="107722" cy="3498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700" b="0" i="0" u="none" strike="noStrike" kern="1200" cap="none" spc="-65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25" name="object 5">
                <a:extLst>
                  <a:ext uri="{FF2B5EF4-FFF2-40B4-BE49-F238E27FC236}">
                    <a16:creationId xmlns:a16="http://schemas.microsoft.com/office/drawing/2014/main" id="{C69C4548-CDFF-4C15-9756-59830D73CD01}"/>
                  </a:ext>
                </a:extLst>
              </p:cNvPr>
              <p:cNvSpPr txBox="1"/>
              <p:nvPr/>
            </p:nvSpPr>
            <p:spPr>
              <a:xfrm>
                <a:off x="502776" y="2700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10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26" name="object 5">
                <a:extLst>
                  <a:ext uri="{FF2B5EF4-FFF2-40B4-BE49-F238E27FC236}">
                    <a16:creationId xmlns:a16="http://schemas.microsoft.com/office/drawing/2014/main" id="{52F0F5EE-34D8-430A-A6D8-DB3DD38B4D29}"/>
                  </a:ext>
                </a:extLst>
              </p:cNvPr>
              <p:cNvSpPr txBox="1"/>
              <p:nvPr/>
            </p:nvSpPr>
            <p:spPr>
              <a:xfrm>
                <a:off x="503722" y="4134668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27" name="object 5">
                <a:extLst>
                  <a:ext uri="{FF2B5EF4-FFF2-40B4-BE49-F238E27FC236}">
                    <a16:creationId xmlns:a16="http://schemas.microsoft.com/office/drawing/2014/main" id="{C49FB6BE-5C4F-4209-8A3E-D4B7A9937FD5}"/>
                  </a:ext>
                </a:extLst>
              </p:cNvPr>
              <p:cNvSpPr txBox="1"/>
              <p:nvPr/>
            </p:nvSpPr>
            <p:spPr>
              <a:xfrm>
                <a:off x="503722" y="2988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8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29" name="object 5">
                <a:extLst>
                  <a:ext uri="{FF2B5EF4-FFF2-40B4-BE49-F238E27FC236}">
                    <a16:creationId xmlns:a16="http://schemas.microsoft.com/office/drawing/2014/main" id="{F6E16521-BC56-4C65-8553-2052478E01BA}"/>
                  </a:ext>
                </a:extLst>
              </p:cNvPr>
              <p:cNvSpPr txBox="1"/>
              <p:nvPr/>
            </p:nvSpPr>
            <p:spPr>
              <a:xfrm>
                <a:off x="503722" y="3276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6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30" name="object 5">
                <a:extLst>
                  <a:ext uri="{FF2B5EF4-FFF2-40B4-BE49-F238E27FC236}">
                    <a16:creationId xmlns:a16="http://schemas.microsoft.com/office/drawing/2014/main" id="{5D783F7D-2850-436F-A726-477C1C855625}"/>
                  </a:ext>
                </a:extLst>
              </p:cNvPr>
              <p:cNvSpPr txBox="1"/>
              <p:nvPr/>
            </p:nvSpPr>
            <p:spPr>
              <a:xfrm>
                <a:off x="503722" y="38484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31" name="object 5">
                <a:extLst>
                  <a:ext uri="{FF2B5EF4-FFF2-40B4-BE49-F238E27FC236}">
                    <a16:creationId xmlns:a16="http://schemas.microsoft.com/office/drawing/2014/main" id="{4CC8BAA7-EC06-4624-9B08-AF2418C31D53}"/>
                  </a:ext>
                </a:extLst>
              </p:cNvPr>
              <p:cNvSpPr txBox="1"/>
              <p:nvPr/>
            </p:nvSpPr>
            <p:spPr>
              <a:xfrm>
                <a:off x="503722" y="35604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4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92" name="object 8">
                <a:extLst>
                  <a:ext uri="{FF2B5EF4-FFF2-40B4-BE49-F238E27FC236}">
                    <a16:creationId xmlns:a16="http://schemas.microsoft.com/office/drawing/2014/main" id="{8C0C9F94-4289-4C3F-B4BB-671E2A4169A8}"/>
                  </a:ext>
                </a:extLst>
              </p:cNvPr>
              <p:cNvSpPr/>
              <p:nvPr/>
            </p:nvSpPr>
            <p:spPr>
              <a:xfrm>
                <a:off x="717822" y="2751940"/>
                <a:ext cx="3827722" cy="1440000"/>
              </a:xfrm>
              <a:custGeom>
                <a:avLst/>
                <a:gdLst/>
                <a:ahLst/>
                <a:cxnLst/>
                <a:rect l="l" t="t" r="r" b="b"/>
                <a:pathLst>
                  <a:path w="2374900" h="893444">
                    <a:moveTo>
                      <a:pt x="0" y="0"/>
                    </a:moveTo>
                    <a:lnTo>
                      <a:pt x="0" y="892822"/>
                    </a:lnTo>
                    <a:lnTo>
                      <a:pt x="2374404" y="892822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8FC18B2-3219-4EC3-A25E-C48F2501CA06}"/>
                  </a:ext>
                </a:extLst>
              </p:cNvPr>
              <p:cNvGrpSpPr/>
              <p:nvPr/>
            </p:nvGrpSpPr>
            <p:grpSpPr>
              <a:xfrm>
                <a:off x="861460" y="4773600"/>
                <a:ext cx="599823" cy="121252"/>
                <a:chOff x="861460" y="4773600"/>
                <a:chExt cx="599823" cy="121252"/>
              </a:xfrm>
            </p:grpSpPr>
            <p:sp>
              <p:nvSpPr>
                <p:cNvPr id="204" name="object 18">
                  <a:extLst>
                    <a:ext uri="{FF2B5EF4-FFF2-40B4-BE49-F238E27FC236}">
                      <a16:creationId xmlns:a16="http://schemas.microsoft.com/office/drawing/2014/main" id="{1E944088-130E-4595-A8A6-5F3CC3761DD4}"/>
                    </a:ext>
                  </a:extLst>
                </p:cNvPr>
                <p:cNvSpPr txBox="1"/>
                <p:nvPr/>
              </p:nvSpPr>
              <p:spPr>
                <a:xfrm>
                  <a:off x="990000" y="4773600"/>
                  <a:ext cx="471283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lvl="0" indent="-1905" algn="l" defTabSz="457200" rtl="0" eaLnBrk="1" fontAlgn="auto" latinLnBrk="0" hangingPunct="1">
                    <a:lnSpc>
                      <a:spcPct val="125000"/>
                    </a:lnSpc>
                    <a:spcBef>
                      <a:spcPts val="13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Afghanistan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389" name="object 25">
                  <a:extLst>
                    <a:ext uri="{FF2B5EF4-FFF2-40B4-BE49-F238E27FC236}">
                      <a16:creationId xmlns:a16="http://schemas.microsoft.com/office/drawing/2014/main" id="{FF7E5E4E-AB71-401F-97BA-63261336BB4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1460" y="4816800"/>
                  <a:ext cx="540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 h="38735">
                      <a:moveTo>
                        <a:pt x="19100" y="0"/>
                      </a:moveTo>
                      <a:lnTo>
                        <a:pt x="11669" y="1500"/>
                      </a:lnTo>
                      <a:lnTo>
                        <a:pt x="5597" y="5592"/>
                      </a:lnTo>
                      <a:lnTo>
                        <a:pt x="1502" y="11663"/>
                      </a:lnTo>
                      <a:lnTo>
                        <a:pt x="0" y="19100"/>
                      </a:lnTo>
                      <a:lnTo>
                        <a:pt x="1502" y="26537"/>
                      </a:lnTo>
                      <a:lnTo>
                        <a:pt x="5597" y="32608"/>
                      </a:lnTo>
                      <a:lnTo>
                        <a:pt x="11669" y="36701"/>
                      </a:lnTo>
                      <a:lnTo>
                        <a:pt x="19100" y="38201"/>
                      </a:lnTo>
                      <a:lnTo>
                        <a:pt x="26537" y="36701"/>
                      </a:lnTo>
                      <a:lnTo>
                        <a:pt x="32608" y="32608"/>
                      </a:lnTo>
                      <a:lnTo>
                        <a:pt x="36701" y="26537"/>
                      </a:lnTo>
                      <a:lnTo>
                        <a:pt x="38201" y="19100"/>
                      </a:lnTo>
                      <a:lnTo>
                        <a:pt x="36701" y="11663"/>
                      </a:lnTo>
                      <a:lnTo>
                        <a:pt x="32608" y="5592"/>
                      </a:lnTo>
                      <a:lnTo>
                        <a:pt x="26537" y="1500"/>
                      </a:lnTo>
                      <a:lnTo>
                        <a:pt x="19100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747141D-3679-4E05-8BB5-0F404651B937}"/>
                  </a:ext>
                </a:extLst>
              </p:cNvPr>
              <p:cNvGrpSpPr/>
              <p:nvPr/>
            </p:nvGrpSpPr>
            <p:grpSpPr>
              <a:xfrm>
                <a:off x="1656000" y="4773600"/>
                <a:ext cx="601105" cy="121252"/>
                <a:chOff x="1581460" y="4773600"/>
                <a:chExt cx="601105" cy="121252"/>
              </a:xfrm>
            </p:grpSpPr>
            <p:sp>
              <p:nvSpPr>
                <p:cNvPr id="346" name="object 18">
                  <a:extLst>
                    <a:ext uri="{FF2B5EF4-FFF2-40B4-BE49-F238E27FC236}">
                      <a16:creationId xmlns:a16="http://schemas.microsoft.com/office/drawing/2014/main" id="{EDF74416-92C6-418B-9639-CFEF97C8608B}"/>
                    </a:ext>
                  </a:extLst>
                </p:cNvPr>
                <p:cNvSpPr txBox="1"/>
                <p:nvPr/>
              </p:nvSpPr>
              <p:spPr>
                <a:xfrm>
                  <a:off x="1710000" y="4773600"/>
                  <a:ext cx="472565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lvl="0" indent="-1905" algn="l" defTabSz="457200" rtl="0" eaLnBrk="1" fontAlgn="auto" latinLnBrk="0" hangingPunct="1">
                    <a:lnSpc>
                      <a:spcPct val="125000"/>
                    </a:lnSpc>
                    <a:spcBef>
                      <a:spcPts val="13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Bangladesh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498" name="object 25">
                  <a:extLst>
                    <a:ext uri="{FF2B5EF4-FFF2-40B4-BE49-F238E27FC236}">
                      <a16:creationId xmlns:a16="http://schemas.microsoft.com/office/drawing/2014/main" id="{3FA067A3-72B2-4A8B-802E-F4D2E7AAB5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81460" y="4816800"/>
                  <a:ext cx="540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 h="38735">
                      <a:moveTo>
                        <a:pt x="19100" y="0"/>
                      </a:moveTo>
                      <a:lnTo>
                        <a:pt x="11669" y="1500"/>
                      </a:lnTo>
                      <a:lnTo>
                        <a:pt x="5597" y="5592"/>
                      </a:lnTo>
                      <a:lnTo>
                        <a:pt x="1502" y="11663"/>
                      </a:lnTo>
                      <a:lnTo>
                        <a:pt x="0" y="19100"/>
                      </a:lnTo>
                      <a:lnTo>
                        <a:pt x="1502" y="26537"/>
                      </a:lnTo>
                      <a:lnTo>
                        <a:pt x="5597" y="32608"/>
                      </a:lnTo>
                      <a:lnTo>
                        <a:pt x="11669" y="36701"/>
                      </a:lnTo>
                      <a:lnTo>
                        <a:pt x="19100" y="38201"/>
                      </a:lnTo>
                      <a:lnTo>
                        <a:pt x="26537" y="36701"/>
                      </a:lnTo>
                      <a:lnTo>
                        <a:pt x="32608" y="32608"/>
                      </a:lnTo>
                      <a:lnTo>
                        <a:pt x="36701" y="26537"/>
                      </a:lnTo>
                      <a:lnTo>
                        <a:pt x="38201" y="19100"/>
                      </a:lnTo>
                      <a:lnTo>
                        <a:pt x="36701" y="11663"/>
                      </a:lnTo>
                      <a:lnTo>
                        <a:pt x="32608" y="5592"/>
                      </a:lnTo>
                      <a:lnTo>
                        <a:pt x="26537" y="1500"/>
                      </a:lnTo>
                      <a:lnTo>
                        <a:pt x="19100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600202A-1387-402A-991A-B0E9E5FCAB9A}"/>
                  </a:ext>
                </a:extLst>
              </p:cNvPr>
              <p:cNvGrpSpPr/>
              <p:nvPr/>
            </p:nvGrpSpPr>
            <p:grpSpPr>
              <a:xfrm>
                <a:off x="2412000" y="4773600"/>
                <a:ext cx="589013" cy="121252"/>
                <a:chOff x="2343600" y="4773600"/>
                <a:chExt cx="589013" cy="121252"/>
              </a:xfrm>
            </p:grpSpPr>
            <p:sp>
              <p:nvSpPr>
                <p:cNvPr id="281" name="bk object 22">
                  <a:extLst>
                    <a:ext uri="{FF2B5EF4-FFF2-40B4-BE49-F238E27FC236}">
                      <a16:creationId xmlns:a16="http://schemas.microsoft.com/office/drawing/2014/main" id="{39E1A7BA-18CE-4BB9-9D9C-58D5FB0C58D5}"/>
                    </a:ext>
                  </a:extLst>
                </p:cNvPr>
                <p:cNvSpPr/>
                <p:nvPr/>
              </p:nvSpPr>
              <p:spPr>
                <a:xfrm>
                  <a:off x="2343600" y="4845600"/>
                  <a:ext cx="1476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78A7B7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4" name="object 18">
                  <a:extLst>
                    <a:ext uri="{FF2B5EF4-FFF2-40B4-BE49-F238E27FC236}">
                      <a16:creationId xmlns:a16="http://schemas.microsoft.com/office/drawing/2014/main" id="{69F8364E-733F-4C86-B649-A876230A545D}"/>
                    </a:ext>
                  </a:extLst>
                </p:cNvPr>
                <p:cNvSpPr txBox="1"/>
                <p:nvPr/>
              </p:nvSpPr>
              <p:spPr>
                <a:xfrm>
                  <a:off x="2520000" y="4773600"/>
                  <a:ext cx="412613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lvl="0" indent="-1905" algn="l" defTabSz="457200" rtl="0" eaLnBrk="1" fontAlgn="auto" latinLnBrk="0" hangingPunct="1">
                    <a:lnSpc>
                      <a:spcPct val="125000"/>
                    </a:lnSpc>
                    <a:spcBef>
                      <a:spcPts val="13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Cambodia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B92B370-CBB8-4C8B-9463-856FA4256D40}"/>
                  </a:ext>
                </a:extLst>
              </p:cNvPr>
              <p:cNvGrpSpPr/>
              <p:nvPr/>
            </p:nvGrpSpPr>
            <p:grpSpPr>
              <a:xfrm>
                <a:off x="3168000" y="4773600"/>
                <a:ext cx="378058" cy="121252"/>
                <a:chOff x="3063600" y="4773600"/>
                <a:chExt cx="378058" cy="121252"/>
              </a:xfrm>
            </p:grpSpPr>
            <p:sp>
              <p:nvSpPr>
                <p:cNvPr id="515" name="bk object 22">
                  <a:extLst>
                    <a:ext uri="{FF2B5EF4-FFF2-40B4-BE49-F238E27FC236}">
                      <a16:creationId xmlns:a16="http://schemas.microsoft.com/office/drawing/2014/main" id="{F9BCFB0E-DC5C-4019-AED1-7869BFCBE8C8}"/>
                    </a:ext>
                  </a:extLst>
                </p:cNvPr>
                <p:cNvSpPr/>
                <p:nvPr/>
              </p:nvSpPr>
              <p:spPr>
                <a:xfrm>
                  <a:off x="3063600" y="4845600"/>
                  <a:ext cx="1476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B4CED8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1" name="object 18">
                  <a:extLst>
                    <a:ext uri="{FF2B5EF4-FFF2-40B4-BE49-F238E27FC236}">
                      <a16:creationId xmlns:a16="http://schemas.microsoft.com/office/drawing/2014/main" id="{4CB570CB-723E-4981-A7C6-A1FEE24F2C05}"/>
                    </a:ext>
                  </a:extLst>
                </p:cNvPr>
                <p:cNvSpPr txBox="1"/>
                <p:nvPr/>
              </p:nvSpPr>
              <p:spPr>
                <a:xfrm>
                  <a:off x="3240000" y="4773600"/>
                  <a:ext cx="201658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lvl="0" indent="-1905" algn="l" defTabSz="457200" rtl="0" eaLnBrk="1" fontAlgn="auto" latinLnBrk="0" hangingPunct="1">
                    <a:lnSpc>
                      <a:spcPct val="125000"/>
                    </a:lnSpc>
                    <a:spcBef>
                      <a:spcPts val="13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India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E3BB58D-D66C-415C-B9EB-446073FFE7B9}"/>
                  </a:ext>
                </a:extLst>
              </p:cNvPr>
              <p:cNvGrpSpPr/>
              <p:nvPr/>
            </p:nvGrpSpPr>
            <p:grpSpPr>
              <a:xfrm>
                <a:off x="814660" y="4918040"/>
                <a:ext cx="564229" cy="121252"/>
                <a:chOff x="814660" y="4918040"/>
                <a:chExt cx="564229" cy="121252"/>
              </a:xfrm>
            </p:grpSpPr>
            <p:sp>
              <p:nvSpPr>
                <p:cNvPr id="336" name="object 18">
                  <a:extLst>
                    <a:ext uri="{FF2B5EF4-FFF2-40B4-BE49-F238E27FC236}">
                      <a16:creationId xmlns:a16="http://schemas.microsoft.com/office/drawing/2014/main" id="{7074ABB6-AE9B-47BD-B008-6B1E64C9296E}"/>
                    </a:ext>
                  </a:extLst>
                </p:cNvPr>
                <p:cNvSpPr txBox="1"/>
                <p:nvPr/>
              </p:nvSpPr>
              <p:spPr>
                <a:xfrm>
                  <a:off x="990000" y="4918040"/>
                  <a:ext cx="388889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lvl="0" indent="-1905" algn="l" defTabSz="457200" rtl="0" eaLnBrk="1" fontAlgn="auto" latinLnBrk="0" hangingPunct="1">
                    <a:lnSpc>
                      <a:spcPct val="125000"/>
                    </a:lnSpc>
                    <a:spcBef>
                      <a:spcPts val="13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Indonesia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351" name="bk object 22">
                  <a:extLst>
                    <a:ext uri="{FF2B5EF4-FFF2-40B4-BE49-F238E27FC236}">
                      <a16:creationId xmlns:a16="http://schemas.microsoft.com/office/drawing/2014/main" id="{34CD5FBC-EBFD-4D8C-87A7-980AC595D9AE}"/>
                    </a:ext>
                  </a:extLst>
                </p:cNvPr>
                <p:cNvSpPr/>
                <p:nvPr/>
              </p:nvSpPr>
              <p:spPr>
                <a:xfrm>
                  <a:off x="814660" y="4990040"/>
                  <a:ext cx="1476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F78E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80D081B-6EEB-46D8-8A36-8186E4B4F1A7}"/>
                  </a:ext>
                </a:extLst>
              </p:cNvPr>
              <p:cNvGrpSpPr/>
              <p:nvPr/>
            </p:nvGrpSpPr>
            <p:grpSpPr>
              <a:xfrm>
                <a:off x="1584000" y="4918040"/>
                <a:ext cx="581862" cy="121252"/>
                <a:chOff x="1460612" y="4918040"/>
                <a:chExt cx="581862" cy="121252"/>
              </a:xfrm>
            </p:grpSpPr>
            <p:sp>
              <p:nvSpPr>
                <p:cNvPr id="347" name="object 18">
                  <a:extLst>
                    <a:ext uri="{FF2B5EF4-FFF2-40B4-BE49-F238E27FC236}">
                      <a16:creationId xmlns:a16="http://schemas.microsoft.com/office/drawing/2014/main" id="{D1B3E0F1-19C4-4858-97BC-8B1626495CAB}"/>
                    </a:ext>
                  </a:extLst>
                </p:cNvPr>
                <p:cNvSpPr txBox="1"/>
                <p:nvPr/>
              </p:nvSpPr>
              <p:spPr>
                <a:xfrm>
                  <a:off x="1635952" y="4918040"/>
                  <a:ext cx="406522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lvl="0" indent="-1905" algn="l" defTabSz="457200" rtl="0" eaLnBrk="1" fontAlgn="auto" latinLnBrk="0" hangingPunct="1">
                    <a:lnSpc>
                      <a:spcPct val="125000"/>
                    </a:lnSpc>
                    <a:spcBef>
                      <a:spcPts val="13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Mongolia*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506" name="bk object 22">
                  <a:extLst>
                    <a:ext uri="{FF2B5EF4-FFF2-40B4-BE49-F238E27FC236}">
                      <a16:creationId xmlns:a16="http://schemas.microsoft.com/office/drawing/2014/main" id="{FC4DA868-457F-4722-92F6-5AA4E6851567}"/>
                    </a:ext>
                  </a:extLst>
                </p:cNvPr>
                <p:cNvSpPr/>
                <p:nvPr/>
              </p:nvSpPr>
              <p:spPr>
                <a:xfrm>
                  <a:off x="1460612" y="4990040"/>
                  <a:ext cx="1476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FDC38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89C723D-09DE-44DC-B583-FDDBCEFF6B9A}"/>
                  </a:ext>
                </a:extLst>
              </p:cNvPr>
              <p:cNvGrpSpPr/>
              <p:nvPr/>
            </p:nvGrpSpPr>
            <p:grpSpPr>
              <a:xfrm>
                <a:off x="2458800" y="4918040"/>
                <a:ext cx="507170" cy="121252"/>
                <a:chOff x="2134800" y="4918040"/>
                <a:chExt cx="507170" cy="121252"/>
              </a:xfrm>
            </p:grpSpPr>
            <p:sp>
              <p:nvSpPr>
                <p:cNvPr id="345" name="object 18">
                  <a:extLst>
                    <a:ext uri="{FF2B5EF4-FFF2-40B4-BE49-F238E27FC236}">
                      <a16:creationId xmlns:a16="http://schemas.microsoft.com/office/drawing/2014/main" id="{DE58715A-2690-4FD2-9374-5F23696DBCE7}"/>
                    </a:ext>
                  </a:extLst>
                </p:cNvPr>
                <p:cNvSpPr txBox="1"/>
                <p:nvPr/>
              </p:nvSpPr>
              <p:spPr>
                <a:xfrm>
                  <a:off x="2263340" y="4918040"/>
                  <a:ext cx="378630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lvl="0" indent="-1905" algn="l" defTabSz="457200" rtl="0" eaLnBrk="1" fontAlgn="auto" latinLnBrk="0" hangingPunct="1">
                    <a:lnSpc>
                      <a:spcPct val="125000"/>
                    </a:lnSpc>
                    <a:spcBef>
                      <a:spcPts val="13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Myanmar</a:t>
                  </a:r>
                </a:p>
              </p:txBody>
            </p:sp>
            <p:sp>
              <p:nvSpPr>
                <p:cNvPr id="518" name="bk object 23">
                  <a:extLst>
                    <a:ext uri="{FF2B5EF4-FFF2-40B4-BE49-F238E27FC236}">
                      <a16:creationId xmlns:a16="http://schemas.microsoft.com/office/drawing/2014/main" id="{4246EADD-8FD6-4E9A-AEE4-91AE53EF8E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34800" y="4961240"/>
                  <a:ext cx="540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 h="38735">
                      <a:moveTo>
                        <a:pt x="19088" y="0"/>
                      </a:moveTo>
                      <a:lnTo>
                        <a:pt x="11658" y="1500"/>
                      </a:lnTo>
                      <a:lnTo>
                        <a:pt x="5591" y="5592"/>
                      </a:lnTo>
                      <a:lnTo>
                        <a:pt x="1500" y="11663"/>
                      </a:lnTo>
                      <a:lnTo>
                        <a:pt x="0" y="19100"/>
                      </a:lnTo>
                      <a:lnTo>
                        <a:pt x="1500" y="26537"/>
                      </a:lnTo>
                      <a:lnTo>
                        <a:pt x="5591" y="32608"/>
                      </a:lnTo>
                      <a:lnTo>
                        <a:pt x="11658" y="36701"/>
                      </a:lnTo>
                      <a:lnTo>
                        <a:pt x="19088" y="38201"/>
                      </a:lnTo>
                      <a:lnTo>
                        <a:pt x="26524" y="36701"/>
                      </a:lnTo>
                      <a:lnTo>
                        <a:pt x="32596" y="32608"/>
                      </a:lnTo>
                      <a:lnTo>
                        <a:pt x="36688" y="26537"/>
                      </a:lnTo>
                      <a:lnTo>
                        <a:pt x="38188" y="19100"/>
                      </a:lnTo>
                      <a:lnTo>
                        <a:pt x="36688" y="11663"/>
                      </a:lnTo>
                      <a:lnTo>
                        <a:pt x="32596" y="5592"/>
                      </a:lnTo>
                      <a:lnTo>
                        <a:pt x="26524" y="1500"/>
                      </a:lnTo>
                      <a:lnTo>
                        <a:pt x="19088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C7B9680-62F0-4CBD-9F4E-292ABB5BF7BF}"/>
                  </a:ext>
                </a:extLst>
              </p:cNvPr>
              <p:cNvGrpSpPr/>
              <p:nvPr/>
            </p:nvGrpSpPr>
            <p:grpSpPr>
              <a:xfrm>
                <a:off x="3168000" y="4918040"/>
                <a:ext cx="417073" cy="121252"/>
                <a:chOff x="3044788" y="4918040"/>
                <a:chExt cx="417073" cy="121252"/>
              </a:xfrm>
            </p:grpSpPr>
            <p:sp>
              <p:nvSpPr>
                <p:cNvPr id="342" name="object 18">
                  <a:extLst>
                    <a:ext uri="{FF2B5EF4-FFF2-40B4-BE49-F238E27FC236}">
                      <a16:creationId xmlns:a16="http://schemas.microsoft.com/office/drawing/2014/main" id="{2AC3E8AF-2789-4198-ACD5-ADF919DF5F62}"/>
                    </a:ext>
                  </a:extLst>
                </p:cNvPr>
                <p:cNvSpPr txBox="1"/>
                <p:nvPr/>
              </p:nvSpPr>
              <p:spPr>
                <a:xfrm>
                  <a:off x="3220128" y="4918040"/>
                  <a:ext cx="241733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lvl="0" indent="-1905" algn="l" defTabSz="457200" rtl="0" eaLnBrk="1" fontAlgn="auto" latinLnBrk="0" hangingPunct="1">
                    <a:lnSpc>
                      <a:spcPct val="125000"/>
                    </a:lnSpc>
                    <a:spcBef>
                      <a:spcPts val="13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Nepal</a:t>
                  </a:r>
                </a:p>
              </p:txBody>
            </p:sp>
            <p:sp>
              <p:nvSpPr>
                <p:cNvPr id="528" name="bk object 22">
                  <a:extLst>
                    <a:ext uri="{FF2B5EF4-FFF2-40B4-BE49-F238E27FC236}">
                      <a16:creationId xmlns:a16="http://schemas.microsoft.com/office/drawing/2014/main" id="{A4B13807-CEFF-464B-A246-7C03DE85B1DC}"/>
                    </a:ext>
                  </a:extLst>
                </p:cNvPr>
                <p:cNvSpPr/>
                <p:nvPr/>
              </p:nvSpPr>
              <p:spPr>
                <a:xfrm>
                  <a:off x="3044788" y="4990040"/>
                  <a:ext cx="1476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B6AEA7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4C0CBAE-B8B8-416C-9D5D-D88610B964DA}"/>
                  </a:ext>
                </a:extLst>
              </p:cNvPr>
              <p:cNvGrpSpPr/>
              <p:nvPr/>
            </p:nvGrpSpPr>
            <p:grpSpPr>
              <a:xfrm>
                <a:off x="3744000" y="4918040"/>
                <a:ext cx="469018" cy="121252"/>
                <a:chOff x="3682800" y="4918040"/>
                <a:chExt cx="469018" cy="121252"/>
              </a:xfrm>
            </p:grpSpPr>
            <p:sp>
              <p:nvSpPr>
                <p:cNvPr id="340" name="object 18">
                  <a:extLst>
                    <a:ext uri="{FF2B5EF4-FFF2-40B4-BE49-F238E27FC236}">
                      <a16:creationId xmlns:a16="http://schemas.microsoft.com/office/drawing/2014/main" id="{B20B2F62-968D-47CC-A5BD-D023FF07070F}"/>
                    </a:ext>
                  </a:extLst>
                </p:cNvPr>
                <p:cNvSpPr txBox="1"/>
                <p:nvPr/>
              </p:nvSpPr>
              <p:spPr>
                <a:xfrm>
                  <a:off x="3811340" y="4918040"/>
                  <a:ext cx="340478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lvl="0" indent="-1905" algn="l" defTabSz="457200" rtl="0" eaLnBrk="1" fontAlgn="auto" latinLnBrk="0" hangingPunct="1">
                    <a:lnSpc>
                      <a:spcPct val="125000"/>
                    </a:lnSpc>
                    <a:spcBef>
                      <a:spcPts val="13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Pakistan</a:t>
                  </a:r>
                </a:p>
              </p:txBody>
            </p:sp>
            <p:sp>
              <p:nvSpPr>
                <p:cNvPr id="540" name="bk object 23">
                  <a:extLst>
                    <a:ext uri="{FF2B5EF4-FFF2-40B4-BE49-F238E27FC236}">
                      <a16:creationId xmlns:a16="http://schemas.microsoft.com/office/drawing/2014/main" id="{BF6D426E-F71C-4F97-A658-C0A554881C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82800" y="4961240"/>
                  <a:ext cx="540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 h="38735">
                      <a:moveTo>
                        <a:pt x="19088" y="0"/>
                      </a:moveTo>
                      <a:lnTo>
                        <a:pt x="11658" y="1500"/>
                      </a:lnTo>
                      <a:lnTo>
                        <a:pt x="5591" y="5592"/>
                      </a:lnTo>
                      <a:lnTo>
                        <a:pt x="1500" y="11663"/>
                      </a:lnTo>
                      <a:lnTo>
                        <a:pt x="0" y="19100"/>
                      </a:lnTo>
                      <a:lnTo>
                        <a:pt x="1500" y="26537"/>
                      </a:lnTo>
                      <a:lnTo>
                        <a:pt x="5591" y="32608"/>
                      </a:lnTo>
                      <a:lnTo>
                        <a:pt x="11658" y="36701"/>
                      </a:lnTo>
                      <a:lnTo>
                        <a:pt x="19088" y="38201"/>
                      </a:lnTo>
                      <a:lnTo>
                        <a:pt x="26524" y="36701"/>
                      </a:lnTo>
                      <a:lnTo>
                        <a:pt x="32596" y="32608"/>
                      </a:lnTo>
                      <a:lnTo>
                        <a:pt x="36688" y="26537"/>
                      </a:lnTo>
                      <a:lnTo>
                        <a:pt x="38188" y="19100"/>
                      </a:lnTo>
                      <a:lnTo>
                        <a:pt x="36688" y="11663"/>
                      </a:lnTo>
                      <a:lnTo>
                        <a:pt x="32596" y="5592"/>
                      </a:lnTo>
                      <a:lnTo>
                        <a:pt x="26524" y="1500"/>
                      </a:lnTo>
                      <a:lnTo>
                        <a:pt x="19088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FDF8E9A-7CE5-4556-8274-2E58E6758032}"/>
                  </a:ext>
                </a:extLst>
              </p:cNvPr>
              <p:cNvGrpSpPr/>
              <p:nvPr/>
            </p:nvGrpSpPr>
            <p:grpSpPr>
              <a:xfrm>
                <a:off x="1584000" y="5062040"/>
                <a:ext cx="662504" cy="121252"/>
                <a:chOff x="1530000" y="5062040"/>
                <a:chExt cx="662504" cy="121252"/>
              </a:xfrm>
            </p:grpSpPr>
            <p:sp>
              <p:nvSpPr>
                <p:cNvPr id="348" name="object 18">
                  <a:extLst>
                    <a:ext uri="{FF2B5EF4-FFF2-40B4-BE49-F238E27FC236}">
                      <a16:creationId xmlns:a16="http://schemas.microsoft.com/office/drawing/2014/main" id="{11C1E1D7-9761-4C8E-B93D-55EF0BE75F44}"/>
                    </a:ext>
                  </a:extLst>
                </p:cNvPr>
                <p:cNvSpPr txBox="1"/>
                <p:nvPr/>
              </p:nvSpPr>
              <p:spPr>
                <a:xfrm>
                  <a:off x="1710000" y="5062040"/>
                  <a:ext cx="482504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lvl="0" indent="-1905">
                    <a:lnSpc>
                      <a:spcPct val="125000"/>
                    </a:lnSpc>
                    <a:spcBef>
                      <a:spcPts val="130"/>
                    </a:spcBef>
                    <a:defRPr/>
                  </a:pPr>
                  <a:r>
                    <a:rPr lang="en-GB" sz="70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Timor-Leste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504" name="bk object 22">
                  <a:extLst>
                    <a:ext uri="{FF2B5EF4-FFF2-40B4-BE49-F238E27FC236}">
                      <a16:creationId xmlns:a16="http://schemas.microsoft.com/office/drawing/2014/main" id="{48CBC404-0C73-4332-B1FA-5B217F278BA1}"/>
                    </a:ext>
                  </a:extLst>
                </p:cNvPr>
                <p:cNvSpPr/>
                <p:nvPr/>
              </p:nvSpPr>
              <p:spPr>
                <a:xfrm>
                  <a:off x="1530000" y="5134040"/>
                  <a:ext cx="1476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5DF4076-B246-475F-A3B8-C06D9510EED5}"/>
                  </a:ext>
                </a:extLst>
              </p:cNvPr>
              <p:cNvGrpSpPr/>
              <p:nvPr/>
            </p:nvGrpSpPr>
            <p:grpSpPr>
              <a:xfrm>
                <a:off x="2412000" y="5062040"/>
                <a:ext cx="584919" cy="121252"/>
                <a:chOff x="2196000" y="5062040"/>
                <a:chExt cx="584919" cy="121252"/>
              </a:xfrm>
            </p:grpSpPr>
            <p:sp>
              <p:nvSpPr>
                <p:cNvPr id="343" name="object 18">
                  <a:extLst>
                    <a:ext uri="{FF2B5EF4-FFF2-40B4-BE49-F238E27FC236}">
                      <a16:creationId xmlns:a16="http://schemas.microsoft.com/office/drawing/2014/main" id="{304D5A83-FDA4-4711-B940-B4E96EA78A6B}"/>
                    </a:ext>
                  </a:extLst>
                </p:cNvPr>
                <p:cNvSpPr txBox="1"/>
                <p:nvPr/>
              </p:nvSpPr>
              <p:spPr>
                <a:xfrm>
                  <a:off x="2376000" y="5062040"/>
                  <a:ext cx="404919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lvl="0" indent="-1905">
                    <a:lnSpc>
                      <a:spcPct val="125000"/>
                    </a:lnSpc>
                    <a:spcBef>
                      <a:spcPts val="130"/>
                    </a:spcBef>
                    <a:defRPr/>
                  </a:pPr>
                  <a:r>
                    <a:rPr lang="en-GB" sz="70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Viet Nam*</a:t>
                  </a:r>
                </a:p>
              </p:txBody>
            </p:sp>
            <p:sp>
              <p:nvSpPr>
                <p:cNvPr id="526" name="bk object 22">
                  <a:extLst>
                    <a:ext uri="{FF2B5EF4-FFF2-40B4-BE49-F238E27FC236}">
                      <a16:creationId xmlns:a16="http://schemas.microsoft.com/office/drawing/2014/main" id="{B8C62129-B27D-4C9D-A045-7F6E000A5A9A}"/>
                    </a:ext>
                  </a:extLst>
                </p:cNvPr>
                <p:cNvSpPr/>
                <p:nvPr/>
              </p:nvSpPr>
              <p:spPr>
                <a:xfrm>
                  <a:off x="2196000" y="5134040"/>
                  <a:ext cx="1476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F9AA8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0C7EDC9-C071-4D33-9637-6F678FFD0EF9}"/>
                  </a:ext>
                </a:extLst>
              </p:cNvPr>
              <p:cNvSpPr/>
              <p:nvPr/>
            </p:nvSpPr>
            <p:spPr>
              <a:xfrm>
                <a:off x="989516" y="5403600"/>
                <a:ext cx="1091966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*Female respondents only.</a:t>
                </a:r>
              </a:p>
            </p:txBody>
          </p:sp>
          <p:sp>
            <p:nvSpPr>
              <p:cNvPr id="284" name="object 6">
                <a:extLst>
                  <a:ext uri="{FF2B5EF4-FFF2-40B4-BE49-F238E27FC236}">
                    <a16:creationId xmlns:a16="http://schemas.microsoft.com/office/drawing/2014/main" id="{5CC2EEB6-5AF8-433F-BD98-112AE1B0A479}"/>
                  </a:ext>
                </a:extLst>
              </p:cNvPr>
              <p:cNvSpPr txBox="1"/>
              <p:nvPr/>
            </p:nvSpPr>
            <p:spPr>
              <a:xfrm>
                <a:off x="5310000" y="3382221"/>
                <a:ext cx="107722" cy="49344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700" b="0" i="0" u="none" strike="noStrike" kern="1200" cap="none" spc="-6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</a:p>
            </p:txBody>
          </p:sp>
          <p:sp>
            <p:nvSpPr>
              <p:cNvPr id="286" name="object 5">
                <a:extLst>
                  <a:ext uri="{FF2B5EF4-FFF2-40B4-BE49-F238E27FC236}">
                    <a16:creationId xmlns:a16="http://schemas.microsoft.com/office/drawing/2014/main" id="{05EC1B65-29D0-4D32-A55D-783BE1595D64}"/>
                  </a:ext>
                </a:extLst>
              </p:cNvPr>
              <p:cNvSpPr txBox="1"/>
              <p:nvPr/>
            </p:nvSpPr>
            <p:spPr>
              <a:xfrm>
                <a:off x="5340424" y="2693930"/>
                <a:ext cx="337187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5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287" name="object 5">
                <a:extLst>
                  <a:ext uri="{FF2B5EF4-FFF2-40B4-BE49-F238E27FC236}">
                    <a16:creationId xmlns:a16="http://schemas.microsoft.com/office/drawing/2014/main" id="{459D2BF3-35F7-4E61-8FE9-75B6C643AC68}"/>
                  </a:ext>
                </a:extLst>
              </p:cNvPr>
              <p:cNvSpPr txBox="1"/>
              <p:nvPr/>
            </p:nvSpPr>
            <p:spPr>
              <a:xfrm>
                <a:off x="5514092" y="446513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321" name="object 5">
                <a:extLst>
                  <a:ext uri="{FF2B5EF4-FFF2-40B4-BE49-F238E27FC236}">
                    <a16:creationId xmlns:a16="http://schemas.microsoft.com/office/drawing/2014/main" id="{649A3A42-B220-4D27-BCC4-1EA505FBB48F}"/>
                  </a:ext>
                </a:extLst>
              </p:cNvPr>
              <p:cNvSpPr txBox="1"/>
              <p:nvPr/>
            </p:nvSpPr>
            <p:spPr>
              <a:xfrm>
                <a:off x="5514092" y="3047736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4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326" name="object 5">
                <a:extLst>
                  <a:ext uri="{FF2B5EF4-FFF2-40B4-BE49-F238E27FC236}">
                    <a16:creationId xmlns:a16="http://schemas.microsoft.com/office/drawing/2014/main" id="{52D64E6C-0B41-4D9A-803F-2CE01EC31BC6}"/>
                  </a:ext>
                </a:extLst>
              </p:cNvPr>
              <p:cNvSpPr txBox="1"/>
              <p:nvPr/>
            </p:nvSpPr>
            <p:spPr>
              <a:xfrm>
                <a:off x="5514092" y="411233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327" name="object 5">
                <a:extLst>
                  <a:ext uri="{FF2B5EF4-FFF2-40B4-BE49-F238E27FC236}">
                    <a16:creationId xmlns:a16="http://schemas.microsoft.com/office/drawing/2014/main" id="{A539A105-44C5-424C-ADDD-9993241820B0}"/>
                  </a:ext>
                </a:extLst>
              </p:cNvPr>
              <p:cNvSpPr txBox="1"/>
              <p:nvPr/>
            </p:nvSpPr>
            <p:spPr>
              <a:xfrm>
                <a:off x="5514092" y="340313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30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28" name="object 5">
                <a:extLst>
                  <a:ext uri="{FF2B5EF4-FFF2-40B4-BE49-F238E27FC236}">
                    <a16:creationId xmlns:a16="http://schemas.microsoft.com/office/drawing/2014/main" id="{1B4023FA-E6B6-453F-8234-105960C0F623}"/>
                  </a:ext>
                </a:extLst>
              </p:cNvPr>
              <p:cNvSpPr txBox="1"/>
              <p:nvPr/>
            </p:nvSpPr>
            <p:spPr>
              <a:xfrm>
                <a:off x="5514092" y="375593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3138F4B4-3662-4D4D-804C-003017FE4398}"/>
                  </a:ext>
                </a:extLst>
              </p:cNvPr>
              <p:cNvSpPr txBox="1"/>
              <p:nvPr/>
            </p:nvSpPr>
            <p:spPr>
              <a:xfrm>
                <a:off x="5904000" y="4622542"/>
                <a:ext cx="89768" cy="240450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lvl="0" algn="r">
                  <a:lnSpc>
                    <a:spcPts val="700"/>
                  </a:lnSpc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Nauru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0" name="bk object 17">
                <a:extLst>
                  <a:ext uri="{FF2B5EF4-FFF2-40B4-BE49-F238E27FC236}">
                    <a16:creationId xmlns:a16="http://schemas.microsoft.com/office/drawing/2014/main" id="{6B6AD055-679D-423C-87F8-ACB88FB26793}"/>
                  </a:ext>
                </a:extLst>
              </p:cNvPr>
              <p:cNvSpPr/>
              <p:nvPr/>
            </p:nvSpPr>
            <p:spPr>
              <a:xfrm>
                <a:off x="5886000" y="2840400"/>
                <a:ext cx="144000" cy="1677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8962A372-E7E5-4CC3-8602-1225451A2A98}"/>
                  </a:ext>
                </a:extLst>
              </p:cNvPr>
              <p:cNvSpPr txBox="1"/>
              <p:nvPr/>
            </p:nvSpPr>
            <p:spPr>
              <a:xfrm>
                <a:off x="6697258" y="4622542"/>
                <a:ext cx="107722" cy="46807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lvl="0" algn="r"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Bangladesh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2" name="bk object 17">
                <a:extLst>
                  <a:ext uri="{FF2B5EF4-FFF2-40B4-BE49-F238E27FC236}">
                    <a16:creationId xmlns:a16="http://schemas.microsoft.com/office/drawing/2014/main" id="{E94F864D-7464-46BE-A4F3-519A7E90D845}"/>
                  </a:ext>
                </a:extLst>
              </p:cNvPr>
              <p:cNvSpPr/>
              <p:nvPr/>
            </p:nvSpPr>
            <p:spPr>
              <a:xfrm>
                <a:off x="6678000" y="3488400"/>
                <a:ext cx="144000" cy="1029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EE61FFA3-724A-42FA-893B-94221F374502}"/>
                  </a:ext>
                </a:extLst>
              </p:cNvPr>
              <p:cNvSpPr txBox="1"/>
              <p:nvPr/>
            </p:nvSpPr>
            <p:spPr>
              <a:xfrm>
                <a:off x="7237258" y="4622542"/>
                <a:ext cx="107722" cy="373500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lvl="0" algn="r"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Sri Lanka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4" name="bk object 17">
                <a:extLst>
                  <a:ext uri="{FF2B5EF4-FFF2-40B4-BE49-F238E27FC236}">
                    <a16:creationId xmlns:a16="http://schemas.microsoft.com/office/drawing/2014/main" id="{499A4246-5A69-4485-B0B9-B7D6E505E771}"/>
                  </a:ext>
                </a:extLst>
              </p:cNvPr>
              <p:cNvSpPr/>
              <p:nvPr/>
            </p:nvSpPr>
            <p:spPr>
              <a:xfrm>
                <a:off x="7218000" y="3866400"/>
                <a:ext cx="144000" cy="651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bk object 17">
                <a:extLst>
                  <a:ext uri="{FF2B5EF4-FFF2-40B4-BE49-F238E27FC236}">
                    <a16:creationId xmlns:a16="http://schemas.microsoft.com/office/drawing/2014/main" id="{9FD74C64-6EC8-4198-8D19-B5023261F56E}"/>
                  </a:ext>
                </a:extLst>
              </p:cNvPr>
              <p:cNvSpPr/>
              <p:nvPr/>
            </p:nvSpPr>
            <p:spPr>
              <a:xfrm>
                <a:off x="7488000" y="3873600"/>
                <a:ext cx="144000" cy="644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BFD9DB7E-F6B4-4AF4-82E9-659EAF8CD84B}"/>
                  </a:ext>
                </a:extLst>
              </p:cNvPr>
              <p:cNvSpPr txBox="1"/>
              <p:nvPr/>
            </p:nvSpPr>
            <p:spPr>
              <a:xfrm>
                <a:off x="7507258" y="4622542"/>
                <a:ext cx="107722" cy="333425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lvl="0" algn="r"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Pakistan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25C6C4D9-CECE-4DEF-9005-848A70CEBC72}"/>
                  </a:ext>
                </a:extLst>
              </p:cNvPr>
              <p:cNvSpPr txBox="1"/>
              <p:nvPr/>
            </p:nvSpPr>
            <p:spPr>
              <a:xfrm>
                <a:off x="7758000" y="4622542"/>
                <a:ext cx="154914" cy="335028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lvl="0" algn="r">
                  <a:lnSpc>
                    <a:spcPts val="600"/>
                  </a:lnSpc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Marshall</a:t>
                </a:r>
              </a:p>
              <a:p>
                <a:pPr lvl="0" algn="r">
                  <a:lnSpc>
                    <a:spcPts val="600"/>
                  </a:lnSpc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Islands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7" name="bk object 17">
                <a:extLst>
                  <a:ext uri="{FF2B5EF4-FFF2-40B4-BE49-F238E27FC236}">
                    <a16:creationId xmlns:a16="http://schemas.microsoft.com/office/drawing/2014/main" id="{C80E659A-AFA0-4628-A99D-9BD02F201457}"/>
                  </a:ext>
                </a:extLst>
              </p:cNvPr>
              <p:cNvSpPr/>
              <p:nvPr/>
            </p:nvSpPr>
            <p:spPr>
              <a:xfrm>
                <a:off x="7758000" y="3884400"/>
                <a:ext cx="144000" cy="633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CB4AA07E-B1FE-4B0E-BE44-2322B434CED4}"/>
                  </a:ext>
                </a:extLst>
              </p:cNvPr>
              <p:cNvSpPr txBox="1"/>
              <p:nvPr/>
            </p:nvSpPr>
            <p:spPr>
              <a:xfrm>
                <a:off x="8047258" y="4622542"/>
                <a:ext cx="107722" cy="23083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lvl="0" algn="r"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Nepal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1" name="bk object 17">
                <a:extLst>
                  <a:ext uri="{FF2B5EF4-FFF2-40B4-BE49-F238E27FC236}">
                    <a16:creationId xmlns:a16="http://schemas.microsoft.com/office/drawing/2014/main" id="{98C09AAA-0F7B-4C33-B665-1CE05E4AA6AF}"/>
                  </a:ext>
                </a:extLst>
              </p:cNvPr>
              <p:cNvSpPr/>
              <p:nvPr/>
            </p:nvSpPr>
            <p:spPr>
              <a:xfrm>
                <a:off x="8028000" y="4122000"/>
                <a:ext cx="144000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8879F0C4-ADD8-47C4-97B5-3ADA7F551918}"/>
                  </a:ext>
                </a:extLst>
              </p:cNvPr>
              <p:cNvSpPr txBox="1"/>
              <p:nvPr/>
            </p:nvSpPr>
            <p:spPr>
              <a:xfrm>
                <a:off x="8317258" y="4622542"/>
                <a:ext cx="107722" cy="370294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lvl="0" algn="r"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Myanmar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4" name="bk object 17">
                <a:extLst>
                  <a:ext uri="{FF2B5EF4-FFF2-40B4-BE49-F238E27FC236}">
                    <a16:creationId xmlns:a16="http://schemas.microsoft.com/office/drawing/2014/main" id="{85871BA4-023E-4786-8F20-04F5FF5E9A07}"/>
                  </a:ext>
                </a:extLst>
              </p:cNvPr>
              <p:cNvSpPr/>
              <p:nvPr/>
            </p:nvSpPr>
            <p:spPr>
              <a:xfrm>
                <a:off x="8298000" y="4129200"/>
                <a:ext cx="144000" cy="388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TextBox 402">
                <a:extLst>
                  <a:ext uri="{FF2B5EF4-FFF2-40B4-BE49-F238E27FC236}">
                    <a16:creationId xmlns:a16="http://schemas.microsoft.com/office/drawing/2014/main" id="{649A5511-86BF-4DFE-A05A-7152430A6415}"/>
                  </a:ext>
                </a:extLst>
              </p:cNvPr>
              <p:cNvSpPr txBox="1"/>
              <p:nvPr/>
            </p:nvSpPr>
            <p:spPr>
              <a:xfrm>
                <a:off x="6427258" y="4622542"/>
                <a:ext cx="107722" cy="479298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lvl="0" algn="r"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Timor-Leste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4" name="bk object 17">
                <a:extLst>
                  <a:ext uri="{FF2B5EF4-FFF2-40B4-BE49-F238E27FC236}">
                    <a16:creationId xmlns:a16="http://schemas.microsoft.com/office/drawing/2014/main" id="{FF4B46CF-1F7F-4037-AB69-A5FDFB289441}"/>
                  </a:ext>
                </a:extLst>
              </p:cNvPr>
              <p:cNvSpPr/>
              <p:nvPr/>
            </p:nvSpPr>
            <p:spPr>
              <a:xfrm>
                <a:off x="6408000" y="3279600"/>
                <a:ext cx="144000" cy="1238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TextBox 404">
                <a:extLst>
                  <a:ext uri="{FF2B5EF4-FFF2-40B4-BE49-F238E27FC236}">
                    <a16:creationId xmlns:a16="http://schemas.microsoft.com/office/drawing/2014/main" id="{7E759BF0-9C16-46E5-B6B5-433467586ED9}"/>
                  </a:ext>
                </a:extLst>
              </p:cNvPr>
              <p:cNvSpPr txBox="1"/>
              <p:nvPr/>
            </p:nvSpPr>
            <p:spPr>
              <a:xfrm>
                <a:off x="6157258" y="4622542"/>
                <a:ext cx="107722" cy="46807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lvl="0" algn="r"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Afghanistan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6" name="bk object 17">
                <a:extLst>
                  <a:ext uri="{FF2B5EF4-FFF2-40B4-BE49-F238E27FC236}">
                    <a16:creationId xmlns:a16="http://schemas.microsoft.com/office/drawing/2014/main" id="{7A63D6C8-8B47-4DAE-BC7E-69AC2117F24D}"/>
                  </a:ext>
                </a:extLst>
              </p:cNvPr>
              <p:cNvSpPr/>
              <p:nvPr/>
            </p:nvSpPr>
            <p:spPr>
              <a:xfrm>
                <a:off x="6138000" y="2869200"/>
                <a:ext cx="144000" cy="1648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TextBox 406">
                <a:extLst>
                  <a:ext uri="{FF2B5EF4-FFF2-40B4-BE49-F238E27FC236}">
                    <a16:creationId xmlns:a16="http://schemas.microsoft.com/office/drawing/2014/main" id="{6ABAD8E7-F53C-41BD-A8FD-2644A4069A3B}"/>
                  </a:ext>
                </a:extLst>
              </p:cNvPr>
              <p:cNvSpPr txBox="1"/>
              <p:nvPr/>
            </p:nvSpPr>
            <p:spPr>
              <a:xfrm>
                <a:off x="6967056" y="4624784"/>
                <a:ext cx="107722" cy="19075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lvl="0" algn="r"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India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8" name="bk object 17">
                <a:extLst>
                  <a:ext uri="{FF2B5EF4-FFF2-40B4-BE49-F238E27FC236}">
                    <a16:creationId xmlns:a16="http://schemas.microsoft.com/office/drawing/2014/main" id="{30CF57CA-8155-48BD-8122-BBF01A177A50}"/>
                  </a:ext>
                </a:extLst>
              </p:cNvPr>
              <p:cNvSpPr/>
              <p:nvPr/>
            </p:nvSpPr>
            <p:spPr>
              <a:xfrm>
                <a:off x="6948000" y="3726000"/>
                <a:ext cx="144000" cy="792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object 23">
                <a:extLst>
                  <a:ext uri="{FF2B5EF4-FFF2-40B4-BE49-F238E27FC236}">
                    <a16:creationId xmlns:a16="http://schemas.microsoft.com/office/drawing/2014/main" id="{8C2F5F08-0A00-4C03-AE6A-6F8F2F9A3310}"/>
                  </a:ext>
                </a:extLst>
              </p:cNvPr>
              <p:cNvSpPr/>
              <p:nvPr/>
            </p:nvSpPr>
            <p:spPr>
              <a:xfrm>
                <a:off x="5760404" y="2742776"/>
                <a:ext cx="3600000" cy="1775642"/>
              </a:xfrm>
              <a:custGeom>
                <a:avLst/>
                <a:gdLst/>
                <a:ahLst/>
                <a:cxnLst/>
                <a:rect l="l" t="t" r="r" b="b"/>
                <a:pathLst>
                  <a:path w="6146165" h="1515745">
                    <a:moveTo>
                      <a:pt x="0" y="0"/>
                    </a:moveTo>
                    <a:lnTo>
                      <a:pt x="0" y="1515643"/>
                    </a:lnTo>
                    <a:lnTo>
                      <a:pt x="6146076" y="1515643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3B3F8C2-D100-48A6-8FC0-CE03691C6BB1}"/>
                  </a:ext>
                </a:extLst>
              </p:cNvPr>
              <p:cNvGrpSpPr/>
              <p:nvPr/>
            </p:nvGrpSpPr>
            <p:grpSpPr>
              <a:xfrm>
                <a:off x="795600" y="3015614"/>
                <a:ext cx="3627538" cy="1165246"/>
                <a:chOff x="11595600" y="3015614"/>
                <a:chExt cx="3627538" cy="1165246"/>
              </a:xfrm>
            </p:grpSpPr>
            <p:sp>
              <p:nvSpPr>
                <p:cNvPr id="156" name="bk object 17">
                  <a:extLst>
                    <a:ext uri="{FF2B5EF4-FFF2-40B4-BE49-F238E27FC236}">
                      <a16:creationId xmlns:a16="http://schemas.microsoft.com/office/drawing/2014/main" id="{CB632D60-2702-4AA2-A7D6-5ED67EF73938}"/>
                    </a:ext>
                  </a:extLst>
                </p:cNvPr>
                <p:cNvSpPr/>
                <p:nvPr/>
              </p:nvSpPr>
              <p:spPr>
                <a:xfrm>
                  <a:off x="11630532" y="3015614"/>
                  <a:ext cx="2920453" cy="2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6255" h="138430">
                      <a:moveTo>
                        <a:pt x="0" y="0"/>
                      </a:moveTo>
                      <a:lnTo>
                        <a:pt x="691781" y="138049"/>
                      </a:lnTo>
                      <a:lnTo>
                        <a:pt x="1375092" y="53835"/>
                      </a:lnTo>
                      <a:lnTo>
                        <a:pt x="1786102" y="88011"/>
                      </a:lnTo>
                    </a:path>
                  </a:pathLst>
                </a:custGeom>
                <a:ln w="25400">
                  <a:solidFill>
                    <a:srgbClr val="FDC38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7" name="bk object 18">
                  <a:extLst>
                    <a:ext uri="{FF2B5EF4-FFF2-40B4-BE49-F238E27FC236}">
                      <a16:creationId xmlns:a16="http://schemas.microsoft.com/office/drawing/2014/main" id="{0B318238-27C7-41B6-8FC9-86AF311A6815}"/>
                    </a:ext>
                  </a:extLst>
                </p:cNvPr>
                <p:cNvSpPr/>
                <p:nvPr/>
              </p:nvSpPr>
              <p:spPr>
                <a:xfrm>
                  <a:off x="12753256" y="3271885"/>
                  <a:ext cx="1570794" cy="50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755" h="321944">
                      <a:moveTo>
                        <a:pt x="0" y="0"/>
                      </a:moveTo>
                      <a:lnTo>
                        <a:pt x="960704" y="321678"/>
                      </a:lnTo>
                    </a:path>
                  </a:pathLst>
                </a:custGeom>
                <a:ln w="25400">
                  <a:solidFill>
                    <a:srgbClr val="D6D0C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8" name="bk object 19">
                  <a:extLst>
                    <a:ext uri="{FF2B5EF4-FFF2-40B4-BE49-F238E27FC236}">
                      <a16:creationId xmlns:a16="http://schemas.microsoft.com/office/drawing/2014/main" id="{CECD1ADD-38AA-4B65-ADD7-B0809785DECF}"/>
                    </a:ext>
                  </a:extLst>
                </p:cNvPr>
                <p:cNvSpPr/>
                <p:nvPr/>
              </p:nvSpPr>
              <p:spPr>
                <a:xfrm>
                  <a:off x="13649229" y="3302227"/>
                  <a:ext cx="1573909" cy="86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60" h="55244">
                      <a:moveTo>
                        <a:pt x="0" y="0"/>
                      </a:moveTo>
                      <a:lnTo>
                        <a:pt x="962393" y="55143"/>
                      </a:lnTo>
                    </a:path>
                  </a:pathLst>
                </a:custGeom>
                <a:ln w="254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9" name="bk object 20">
                  <a:extLst>
                    <a:ext uri="{FF2B5EF4-FFF2-40B4-BE49-F238E27FC236}">
                      <a16:creationId xmlns:a16="http://schemas.microsoft.com/office/drawing/2014/main" id="{165FFDE0-DA48-4A58-8E80-675A7D289C90}"/>
                    </a:ext>
                  </a:extLst>
                </p:cNvPr>
                <p:cNvSpPr/>
                <p:nvPr/>
              </p:nvSpPr>
              <p:spPr>
                <a:xfrm>
                  <a:off x="13204011" y="3305206"/>
                  <a:ext cx="1123331" cy="81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069" h="52069">
                      <a:moveTo>
                        <a:pt x="0" y="52044"/>
                      </a:moveTo>
                      <a:lnTo>
                        <a:pt x="686701" y="0"/>
                      </a:lnTo>
                    </a:path>
                  </a:pathLst>
                </a:custGeom>
                <a:ln w="25400">
                  <a:solidFill>
                    <a:srgbClr val="F78E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0" name="bk object 21">
                  <a:extLst>
                    <a:ext uri="{FF2B5EF4-FFF2-40B4-BE49-F238E27FC236}">
                      <a16:creationId xmlns:a16="http://schemas.microsoft.com/office/drawing/2014/main" id="{926BA16F-FE8A-454A-AC14-EAF4DD8FB2C2}"/>
                    </a:ext>
                  </a:extLst>
                </p:cNvPr>
                <p:cNvSpPr/>
                <p:nvPr/>
              </p:nvSpPr>
              <p:spPr>
                <a:xfrm>
                  <a:off x="11636068" y="3226170"/>
                  <a:ext cx="2915262" cy="5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080" h="340360">
                      <a:moveTo>
                        <a:pt x="0" y="0"/>
                      </a:moveTo>
                      <a:lnTo>
                        <a:pt x="825385" y="219341"/>
                      </a:lnTo>
                      <a:lnTo>
                        <a:pt x="1371701" y="281381"/>
                      </a:lnTo>
                      <a:lnTo>
                        <a:pt x="1782711" y="340055"/>
                      </a:lnTo>
                    </a:path>
                  </a:pathLst>
                </a:custGeom>
                <a:ln w="25400">
                  <a:solidFill>
                    <a:srgbClr val="F9AA8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1" name="bk object 22">
                  <a:extLst>
                    <a:ext uri="{FF2B5EF4-FFF2-40B4-BE49-F238E27FC236}">
                      <a16:creationId xmlns:a16="http://schemas.microsoft.com/office/drawing/2014/main" id="{83F6D293-F618-48CF-809C-4B22A0BFE076}"/>
                    </a:ext>
                  </a:extLst>
                </p:cNvPr>
                <p:cNvSpPr/>
                <p:nvPr/>
              </p:nvSpPr>
              <p:spPr>
                <a:xfrm>
                  <a:off x="12753256" y="3689110"/>
                  <a:ext cx="2245624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504" h="65405">
                      <a:moveTo>
                        <a:pt x="0" y="0"/>
                      </a:moveTo>
                      <a:lnTo>
                        <a:pt x="1373403" y="65252"/>
                      </a:lnTo>
                    </a:path>
                  </a:pathLst>
                </a:custGeom>
                <a:ln w="25400">
                  <a:solidFill>
                    <a:srgbClr val="B4CED8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2" name="bk object 23">
                  <a:extLst>
                    <a:ext uri="{FF2B5EF4-FFF2-40B4-BE49-F238E27FC236}">
                      <a16:creationId xmlns:a16="http://schemas.microsoft.com/office/drawing/2014/main" id="{33B92CA4-A8D2-4FE5-A692-8CFAF0F49212}"/>
                    </a:ext>
                  </a:extLst>
                </p:cNvPr>
                <p:cNvSpPr/>
                <p:nvPr/>
              </p:nvSpPr>
              <p:spPr>
                <a:xfrm>
                  <a:off x="12756024" y="3736855"/>
                  <a:ext cx="2016182" cy="18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170" h="114300">
                      <a:moveTo>
                        <a:pt x="0" y="0"/>
                      </a:moveTo>
                      <a:lnTo>
                        <a:pt x="686701" y="114084"/>
                      </a:lnTo>
                      <a:lnTo>
                        <a:pt x="1233017" y="107683"/>
                      </a:lnTo>
                    </a:path>
                  </a:pathLst>
                </a:custGeom>
                <a:ln w="25400">
                  <a:solidFill>
                    <a:srgbClr val="78A7B7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3" name="bk object 24">
                  <a:extLst>
                    <a:ext uri="{FF2B5EF4-FFF2-40B4-BE49-F238E27FC236}">
                      <a16:creationId xmlns:a16="http://schemas.microsoft.com/office/drawing/2014/main" id="{8C1CF50B-A76C-4ADA-9022-2CA27633123F}"/>
                    </a:ext>
                  </a:extLst>
                </p:cNvPr>
                <p:cNvSpPr/>
                <p:nvPr/>
              </p:nvSpPr>
              <p:spPr>
                <a:xfrm>
                  <a:off x="12985543" y="3721893"/>
                  <a:ext cx="2237318" cy="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425" h="57785">
                      <a:moveTo>
                        <a:pt x="0" y="57442"/>
                      </a:moveTo>
                      <a:lnTo>
                        <a:pt x="685012" y="39052"/>
                      </a:lnTo>
                      <a:lnTo>
                        <a:pt x="1368323" y="0"/>
                      </a:lnTo>
                    </a:path>
                  </a:pathLst>
                </a:custGeom>
                <a:ln w="25400">
                  <a:solidFill>
                    <a:srgbClr val="B6AEA7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3914EF25-8000-40D7-B1F8-01C268C0E469}"/>
                    </a:ext>
                  </a:extLst>
                </p:cNvPr>
                <p:cNvGrpSpPr/>
                <p:nvPr/>
              </p:nvGrpSpPr>
              <p:grpSpPr>
                <a:xfrm>
                  <a:off x="11595600" y="3258000"/>
                  <a:ext cx="3429880" cy="922860"/>
                  <a:chOff x="11601118" y="3263457"/>
                  <a:chExt cx="3429880" cy="922860"/>
                </a:xfrm>
              </p:grpSpPr>
              <p:sp>
                <p:nvSpPr>
                  <p:cNvPr id="164" name="bk object 25">
                    <a:extLst>
                      <a:ext uri="{FF2B5EF4-FFF2-40B4-BE49-F238E27FC236}">
                        <a16:creationId xmlns:a16="http://schemas.microsoft.com/office/drawing/2014/main" id="{63CC9CC4-E020-49C5-8FC0-C5483EFB07E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1601118" y="4114317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4997" y="34578"/>
                        </a:lnTo>
                        <a:lnTo>
                          <a:pt x="30718" y="30722"/>
                        </a:lnTo>
                        <a:lnTo>
                          <a:pt x="34576" y="25002"/>
                        </a:lnTo>
                        <a:lnTo>
                          <a:pt x="35991" y="17995"/>
                        </a:lnTo>
                        <a:lnTo>
                          <a:pt x="34576" y="10988"/>
                        </a:lnTo>
                        <a:lnTo>
                          <a:pt x="30718" y="5268"/>
                        </a:lnTo>
                        <a:lnTo>
                          <a:pt x="24997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07BCC1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5" name="bk object 26">
                    <a:extLst>
                      <a:ext uri="{FF2B5EF4-FFF2-40B4-BE49-F238E27FC236}">
                        <a16:creationId xmlns:a16="http://schemas.microsoft.com/office/drawing/2014/main" id="{AC7CB550-8AA7-4682-AA29-AB90EFB81A5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4296247" y="3664150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5002" y="34578"/>
                        </a:lnTo>
                        <a:lnTo>
                          <a:pt x="30722" y="30722"/>
                        </a:lnTo>
                        <a:lnTo>
                          <a:pt x="34578" y="25002"/>
                        </a:lnTo>
                        <a:lnTo>
                          <a:pt x="35991" y="17995"/>
                        </a:lnTo>
                        <a:lnTo>
                          <a:pt x="34578" y="10988"/>
                        </a:lnTo>
                        <a:lnTo>
                          <a:pt x="30722" y="5268"/>
                        </a:lnTo>
                        <a:lnTo>
                          <a:pt x="25002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6" name="bk object 27">
                    <a:extLst>
                      <a:ext uri="{FF2B5EF4-FFF2-40B4-BE49-F238E27FC236}">
                        <a16:creationId xmlns:a16="http://schemas.microsoft.com/office/drawing/2014/main" id="{97B6D8C9-D3EA-4A46-AAFA-E2F612C4787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4295750" y="3464687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4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4997" y="34578"/>
                        </a:lnTo>
                        <a:lnTo>
                          <a:pt x="30718" y="30722"/>
                        </a:lnTo>
                        <a:lnTo>
                          <a:pt x="34576" y="25002"/>
                        </a:lnTo>
                        <a:lnTo>
                          <a:pt x="35991" y="17995"/>
                        </a:lnTo>
                        <a:lnTo>
                          <a:pt x="34576" y="10988"/>
                        </a:lnTo>
                        <a:lnTo>
                          <a:pt x="30718" y="5268"/>
                        </a:lnTo>
                        <a:lnTo>
                          <a:pt x="24997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7" name="bk object 28">
                    <a:extLst>
                      <a:ext uri="{FF2B5EF4-FFF2-40B4-BE49-F238E27FC236}">
                        <a16:creationId xmlns:a16="http://schemas.microsoft.com/office/drawing/2014/main" id="{2D38BE59-6F1A-4D48-9A3D-E92972C8D9B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4956507" y="3307548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8008" y="0"/>
                        </a:moveTo>
                        <a:lnTo>
                          <a:pt x="10999" y="1413"/>
                        </a:lnTo>
                        <a:lnTo>
                          <a:pt x="5275" y="5268"/>
                        </a:lnTo>
                        <a:lnTo>
                          <a:pt x="1415" y="10988"/>
                        </a:lnTo>
                        <a:lnTo>
                          <a:pt x="0" y="17995"/>
                        </a:lnTo>
                        <a:lnTo>
                          <a:pt x="1415" y="25002"/>
                        </a:lnTo>
                        <a:lnTo>
                          <a:pt x="5275" y="30722"/>
                        </a:lnTo>
                        <a:lnTo>
                          <a:pt x="10999" y="34578"/>
                        </a:lnTo>
                        <a:lnTo>
                          <a:pt x="18008" y="35991"/>
                        </a:lnTo>
                        <a:lnTo>
                          <a:pt x="25010" y="34578"/>
                        </a:lnTo>
                        <a:lnTo>
                          <a:pt x="30730" y="30722"/>
                        </a:lnTo>
                        <a:lnTo>
                          <a:pt x="34589" y="25002"/>
                        </a:lnTo>
                        <a:lnTo>
                          <a:pt x="36004" y="17995"/>
                        </a:lnTo>
                        <a:lnTo>
                          <a:pt x="34589" y="10988"/>
                        </a:lnTo>
                        <a:lnTo>
                          <a:pt x="30730" y="5268"/>
                        </a:lnTo>
                        <a:lnTo>
                          <a:pt x="25010" y="1413"/>
                        </a:lnTo>
                        <a:lnTo>
                          <a:pt x="18008" y="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8" name="bk object 29">
                    <a:extLst>
                      <a:ext uri="{FF2B5EF4-FFF2-40B4-BE49-F238E27FC236}">
                        <a16:creationId xmlns:a16="http://schemas.microsoft.com/office/drawing/2014/main" id="{BCEFBD91-0C3C-4A89-9289-A970C9AF43C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4958998" y="3263457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8008" y="0"/>
                        </a:moveTo>
                        <a:lnTo>
                          <a:pt x="10999" y="1413"/>
                        </a:lnTo>
                        <a:lnTo>
                          <a:pt x="5275" y="5268"/>
                        </a:lnTo>
                        <a:lnTo>
                          <a:pt x="1415" y="10988"/>
                        </a:lnTo>
                        <a:lnTo>
                          <a:pt x="0" y="17995"/>
                        </a:lnTo>
                        <a:lnTo>
                          <a:pt x="1415" y="25002"/>
                        </a:lnTo>
                        <a:lnTo>
                          <a:pt x="5275" y="30722"/>
                        </a:lnTo>
                        <a:lnTo>
                          <a:pt x="10999" y="34578"/>
                        </a:lnTo>
                        <a:lnTo>
                          <a:pt x="18008" y="35991"/>
                        </a:lnTo>
                        <a:lnTo>
                          <a:pt x="25010" y="34578"/>
                        </a:lnTo>
                        <a:lnTo>
                          <a:pt x="30730" y="30722"/>
                        </a:lnTo>
                        <a:lnTo>
                          <a:pt x="34589" y="25002"/>
                        </a:lnTo>
                        <a:lnTo>
                          <a:pt x="36004" y="17995"/>
                        </a:lnTo>
                        <a:lnTo>
                          <a:pt x="34589" y="10988"/>
                        </a:lnTo>
                        <a:lnTo>
                          <a:pt x="30730" y="5268"/>
                        </a:lnTo>
                        <a:lnTo>
                          <a:pt x="25010" y="1413"/>
                        </a:lnTo>
                        <a:lnTo>
                          <a:pt x="18008" y="0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50BF84F-634F-4AD7-B5DD-D912D4275780}"/>
                  </a:ext>
                </a:extLst>
              </p:cNvPr>
              <p:cNvGrpSpPr/>
              <p:nvPr/>
            </p:nvGrpSpPr>
            <p:grpSpPr>
              <a:xfrm>
                <a:off x="813237" y="5062040"/>
                <a:ext cx="557636" cy="121252"/>
                <a:chOff x="813237" y="5062040"/>
                <a:chExt cx="557636" cy="121252"/>
              </a:xfrm>
            </p:grpSpPr>
            <p:sp>
              <p:nvSpPr>
                <p:cNvPr id="337" name="object 18">
                  <a:extLst>
                    <a:ext uri="{FF2B5EF4-FFF2-40B4-BE49-F238E27FC236}">
                      <a16:creationId xmlns:a16="http://schemas.microsoft.com/office/drawing/2014/main" id="{B876DB41-9CC7-4B9F-9C00-5FC3590FEFAD}"/>
                    </a:ext>
                  </a:extLst>
                </p:cNvPr>
                <p:cNvSpPr txBox="1"/>
                <p:nvPr/>
              </p:nvSpPr>
              <p:spPr>
                <a:xfrm>
                  <a:off x="990000" y="5062040"/>
                  <a:ext cx="380873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lvl="0" indent="-1905" algn="l" defTabSz="457200" rtl="0" eaLnBrk="1" fontAlgn="auto" latinLnBrk="0" hangingPunct="1">
                    <a:lnSpc>
                      <a:spcPct val="125000"/>
                    </a:lnSpc>
                    <a:spcBef>
                      <a:spcPts val="13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-1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Thailand*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186" name="bk object 22">
                  <a:extLst>
                    <a:ext uri="{FF2B5EF4-FFF2-40B4-BE49-F238E27FC236}">
                      <a16:creationId xmlns:a16="http://schemas.microsoft.com/office/drawing/2014/main" id="{C530519B-48F9-472C-A045-B4F3696221E3}"/>
                    </a:ext>
                  </a:extLst>
                </p:cNvPr>
                <p:cNvSpPr/>
                <p:nvPr/>
              </p:nvSpPr>
              <p:spPr>
                <a:xfrm>
                  <a:off x="813237" y="5133600"/>
                  <a:ext cx="1476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D6D0C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05D021AA-EEF3-4936-848C-95813851D159}"/>
                  </a:ext>
                </a:extLst>
              </p:cNvPr>
              <p:cNvSpPr txBox="1"/>
              <p:nvPr/>
            </p:nvSpPr>
            <p:spPr>
              <a:xfrm>
                <a:off x="784800" y="4269600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2000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150E8835-FC97-402E-8E5A-D313B16387ED}"/>
                  </a:ext>
                </a:extLst>
              </p:cNvPr>
              <p:cNvSpPr txBox="1"/>
              <p:nvPr/>
            </p:nvSpPr>
            <p:spPr>
              <a:xfrm>
                <a:off x="1231200" y="4269600"/>
                <a:ext cx="10259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2002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7DD202AE-3EE2-4CE6-BB4C-4FF262925778}"/>
                  </a:ext>
                </a:extLst>
              </p:cNvPr>
              <p:cNvSpPr txBox="1"/>
              <p:nvPr/>
            </p:nvSpPr>
            <p:spPr>
              <a:xfrm>
                <a:off x="16812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2004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E3C5AF08-8843-4691-998A-E2DFAE81E78C}"/>
                  </a:ext>
                </a:extLst>
              </p:cNvPr>
              <p:cNvSpPr txBox="1"/>
              <p:nvPr/>
            </p:nvSpPr>
            <p:spPr>
              <a:xfrm>
                <a:off x="21276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2006</a:t>
                </a: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1DDC7ABA-E32F-40DE-B80B-F4567860B12C}"/>
                  </a:ext>
                </a:extLst>
              </p:cNvPr>
              <p:cNvSpPr txBox="1"/>
              <p:nvPr/>
            </p:nvSpPr>
            <p:spPr>
              <a:xfrm>
                <a:off x="25776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2008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1EB7D0D7-63A3-4FDB-8A78-BC2091FD45A4}"/>
                  </a:ext>
                </a:extLst>
              </p:cNvPr>
              <p:cNvSpPr txBox="1"/>
              <p:nvPr/>
            </p:nvSpPr>
            <p:spPr>
              <a:xfrm>
                <a:off x="30240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2010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5780B1AF-7DEF-431C-B160-5E1300CBC77F}"/>
                  </a:ext>
                </a:extLst>
              </p:cNvPr>
              <p:cNvSpPr txBox="1"/>
              <p:nvPr/>
            </p:nvSpPr>
            <p:spPr>
              <a:xfrm>
                <a:off x="34704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2012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3AE365E7-179D-4D14-A1E5-1813F84C6AD0}"/>
                  </a:ext>
                </a:extLst>
              </p:cNvPr>
              <p:cNvSpPr txBox="1"/>
              <p:nvPr/>
            </p:nvSpPr>
            <p:spPr>
              <a:xfrm>
                <a:off x="39204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2014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F703D33B-47D1-4F61-B988-72DFB1BBF95E}"/>
                  </a:ext>
                </a:extLst>
              </p:cNvPr>
              <p:cNvSpPr txBox="1"/>
              <p:nvPr/>
            </p:nvSpPr>
            <p:spPr>
              <a:xfrm>
                <a:off x="10080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2001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EF963300-89B0-4F4D-B45F-388E0D5783E0}"/>
                  </a:ext>
                </a:extLst>
              </p:cNvPr>
              <p:cNvSpPr txBox="1"/>
              <p:nvPr/>
            </p:nvSpPr>
            <p:spPr>
              <a:xfrm>
                <a:off x="1458000" y="4269600"/>
                <a:ext cx="10259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2003</a:t>
                </a: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438FB84B-0F4E-4FB3-B444-9C6CB9BC1F87}"/>
                  </a:ext>
                </a:extLst>
              </p:cNvPr>
              <p:cNvSpPr txBox="1"/>
              <p:nvPr/>
            </p:nvSpPr>
            <p:spPr>
              <a:xfrm>
                <a:off x="19044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2005</a:t>
                </a: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EEE4DF2A-4719-4F2A-9FA2-0AB784C4478F}"/>
                  </a:ext>
                </a:extLst>
              </p:cNvPr>
              <p:cNvSpPr txBox="1"/>
              <p:nvPr/>
            </p:nvSpPr>
            <p:spPr>
              <a:xfrm>
                <a:off x="23508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2007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38E2451F-DABB-46A6-B45B-5477FDAD6AB5}"/>
                  </a:ext>
                </a:extLst>
              </p:cNvPr>
              <p:cNvSpPr txBox="1"/>
              <p:nvPr/>
            </p:nvSpPr>
            <p:spPr>
              <a:xfrm>
                <a:off x="28008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2009</a:t>
                </a:r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32C879A4-2186-40DE-9D98-C07B3C273165}"/>
                  </a:ext>
                </a:extLst>
              </p:cNvPr>
              <p:cNvSpPr txBox="1"/>
              <p:nvPr/>
            </p:nvSpPr>
            <p:spPr>
              <a:xfrm>
                <a:off x="32472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2011</a:t>
                </a:r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2EC068B4-C10F-4F1C-AAA7-7BF0DA0F4E4E}"/>
                  </a:ext>
                </a:extLst>
              </p:cNvPr>
              <p:cNvSpPr txBox="1"/>
              <p:nvPr/>
            </p:nvSpPr>
            <p:spPr>
              <a:xfrm>
                <a:off x="36936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2013</a:t>
                </a: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26545785-9C3B-41A1-9DBF-51D4F0A86523}"/>
                  </a:ext>
                </a:extLst>
              </p:cNvPr>
              <p:cNvSpPr txBox="1"/>
              <p:nvPr/>
            </p:nvSpPr>
            <p:spPr>
              <a:xfrm>
                <a:off x="41436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2015</a:t>
                </a:r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973417EC-A1A0-483E-89E7-325E989D0AA8}"/>
                  </a:ext>
                </a:extLst>
              </p:cNvPr>
              <p:cNvSpPr txBox="1"/>
              <p:nvPr/>
            </p:nvSpPr>
            <p:spPr>
              <a:xfrm>
                <a:off x="4366800" y="426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2016</a:t>
                </a:r>
              </a:p>
            </p:txBody>
          </p:sp>
          <p:sp>
            <p:nvSpPr>
              <p:cNvPr id="283" name="bk object 17">
                <a:extLst>
                  <a:ext uri="{FF2B5EF4-FFF2-40B4-BE49-F238E27FC236}">
                    <a16:creationId xmlns:a16="http://schemas.microsoft.com/office/drawing/2014/main" id="{C0AEEDF8-0386-4D0A-8929-4BF030DC69CE}"/>
                  </a:ext>
                </a:extLst>
              </p:cNvPr>
              <p:cNvSpPr/>
              <p:nvPr/>
            </p:nvSpPr>
            <p:spPr>
              <a:xfrm>
                <a:off x="8568000" y="4129200"/>
                <a:ext cx="144000" cy="388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3131830F-1DA2-4C67-A27E-02CFDE5EFB0E}"/>
                  </a:ext>
                </a:extLst>
              </p:cNvPr>
              <p:cNvSpPr txBox="1"/>
              <p:nvPr/>
            </p:nvSpPr>
            <p:spPr>
              <a:xfrm>
                <a:off x="8587258" y="4622542"/>
                <a:ext cx="107722" cy="405560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lvl="0" algn="r"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Cambodia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077A4051-BB51-4248-A4C8-F4387D2B281F}"/>
                  </a:ext>
                </a:extLst>
              </p:cNvPr>
              <p:cNvSpPr txBox="1"/>
              <p:nvPr/>
            </p:nvSpPr>
            <p:spPr>
              <a:xfrm>
                <a:off x="8863200" y="4622542"/>
                <a:ext cx="107722" cy="434414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lvl="0" algn="r"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Philippines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1" name="bk object 17">
                <a:extLst>
                  <a:ext uri="{FF2B5EF4-FFF2-40B4-BE49-F238E27FC236}">
                    <a16:creationId xmlns:a16="http://schemas.microsoft.com/office/drawing/2014/main" id="{CE4EAF67-187B-4600-8EE2-403010B140D4}"/>
                  </a:ext>
                </a:extLst>
              </p:cNvPr>
              <p:cNvSpPr/>
              <p:nvPr/>
            </p:nvSpPr>
            <p:spPr>
              <a:xfrm>
                <a:off x="8838000" y="4266000"/>
                <a:ext cx="144000" cy="252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030B3039-976C-457B-873A-257FB7437B12}"/>
                  </a:ext>
                </a:extLst>
              </p:cNvPr>
              <p:cNvSpPr txBox="1"/>
              <p:nvPr/>
            </p:nvSpPr>
            <p:spPr>
              <a:xfrm>
                <a:off x="9127258" y="4622542"/>
                <a:ext cx="107722" cy="280525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lvl="0" algn="r"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Bhutan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bk object 17">
                <a:extLst>
                  <a:ext uri="{FF2B5EF4-FFF2-40B4-BE49-F238E27FC236}">
                    <a16:creationId xmlns:a16="http://schemas.microsoft.com/office/drawing/2014/main" id="{FA71E166-E0FB-4B06-A5B2-21AB4E3614CA}"/>
                  </a:ext>
                </a:extLst>
              </p:cNvPr>
              <p:cNvSpPr/>
              <p:nvPr/>
            </p:nvSpPr>
            <p:spPr>
              <a:xfrm>
                <a:off x="9108000" y="4449600"/>
                <a:ext cx="144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6844BB9-C7DA-4694-A222-950A45A3FBA5}"/>
                </a:ext>
              </a:extLst>
            </p:cNvPr>
            <p:cNvSpPr txBox="1"/>
            <p:nvPr/>
          </p:nvSpPr>
          <p:spPr>
            <a:xfrm>
              <a:off x="0" y="972634"/>
              <a:ext cx="9907200" cy="276999"/>
            </a:xfrm>
            <a:prstGeom prst="rect">
              <a:avLst/>
            </a:prstGeom>
            <a:noFill/>
          </p:spPr>
          <p:txBody>
            <a:bodyPr wrap="square" rIns="180000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r" defTabSz="914400">
                <a:defRPr/>
              </a:pP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(1</a:t>
              </a:r>
              <a:r>
                <a:rPr lang="en-US" sz="1200" b="0" i="1" baseline="30000" dirty="0">
                  <a:solidFill>
                    <a:schemeClr val="bg1">
                      <a:lumMod val="85000"/>
                    </a:schemeClr>
                  </a:solidFill>
                </a:rPr>
                <a:t>st</a:t>
              </a: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 of 2 slides)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5795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C07870-B839-4F5C-954A-F9D84ABF3F99}"/>
              </a:ext>
            </a:extLst>
          </p:cNvPr>
          <p:cNvGrpSpPr/>
          <p:nvPr/>
        </p:nvGrpSpPr>
        <p:grpSpPr>
          <a:xfrm>
            <a:off x="0" y="360000"/>
            <a:ext cx="9907200" cy="6012000"/>
            <a:chOff x="0" y="360000"/>
            <a:chExt cx="9907200" cy="6012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EE0EFB0-E2CF-4577-9730-A40BBA2C945F}"/>
                </a:ext>
              </a:extLst>
            </p:cNvPr>
            <p:cNvGrpSpPr/>
            <p:nvPr/>
          </p:nvGrpSpPr>
          <p:grpSpPr>
            <a:xfrm>
              <a:off x="0" y="360000"/>
              <a:ext cx="9907200" cy="6012000"/>
              <a:chOff x="0" y="360000"/>
              <a:chExt cx="9907200" cy="6012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1529084-75E6-4AC6-93C7-C3EF933B1805}"/>
                  </a:ext>
                </a:extLst>
              </p:cNvPr>
              <p:cNvSpPr/>
              <p:nvPr/>
            </p:nvSpPr>
            <p:spPr>
              <a:xfrm>
                <a:off x="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0000" tIns="270000" rIns="270000" rtlCol="0" anchor="t" anchorCtr="0"/>
              <a:lstStyle/>
              <a:p>
                <a:pPr lvl="0" algn="ctr" defTabSz="914400"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Percentage of people living with HIV who experienced discrimination in health-care settings, countries with available data, </a:t>
                </a:r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Asia and the Pacific, 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2014–2017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D8EB911-F4C1-4E6C-8CE3-13B4F494F383}"/>
                  </a:ext>
                </a:extLst>
              </p:cNvPr>
              <p:cNvSpPr/>
              <p:nvPr/>
            </p:nvSpPr>
            <p:spPr>
              <a:xfrm>
                <a:off x="504720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0000" tIns="270000" rIns="270000" rtlCol="0" anchor="t" anchorCtr="0"/>
              <a:lstStyle/>
              <a:p>
                <a:pPr lvl="0" algn="ctr" defTabSz="914400">
                  <a:defRPr/>
                </a:pPr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Percentage of key populations who reported having avoided health-care services and HIV testing in the past 12 months due to stigma and discrimination, countries with available data, Asia and the Pacific, 2014–2017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662DA-A0ED-481B-9B56-0233B07979E3}"/>
                  </a:ext>
                </a:extLst>
              </p:cNvPr>
              <p:cNvSpPr txBox="1"/>
              <p:nvPr/>
            </p:nvSpPr>
            <p:spPr>
              <a:xfrm>
                <a:off x="0" y="360000"/>
                <a:ext cx="990720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2400" b="1"/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Stigma and discrimination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FF1DB2D-BBA5-4981-B7AB-3F5092527B9C}"/>
                  </a:ext>
                </a:extLst>
              </p:cNvPr>
              <p:cNvSpPr/>
              <p:nvPr/>
            </p:nvSpPr>
            <p:spPr>
              <a:xfrm>
                <a:off x="0" y="6120000"/>
                <a:ext cx="4932000" cy="200055"/>
              </a:xfrm>
              <a:prstGeom prst="rect">
                <a:avLst/>
              </a:prstGeom>
            </p:spPr>
            <p:txBody>
              <a:bodyPr lIns="108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People Living with HIV Stigma Index surveys, 2014–2017.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EAA57B1-360A-480B-B786-130ABF790AF6}"/>
                  </a:ext>
                </a:extLst>
              </p:cNvPr>
              <p:cNvSpPr/>
              <p:nvPr/>
            </p:nvSpPr>
            <p:spPr>
              <a:xfrm>
                <a:off x="4975200" y="6120000"/>
                <a:ext cx="4932000" cy="200055"/>
              </a:xfrm>
              <a:prstGeom prst="rect">
                <a:avLst/>
              </a:prstGeom>
            </p:spPr>
            <p:txBody>
              <a:bodyPr lIns="54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: Integrated biological and </a:t>
                </a:r>
                <a:r>
                  <a:rPr kumimoji="0" lang="en-US" sz="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behavioural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 surveys, 2014–2017.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1BFE65D-E445-4E4E-8A7E-F7FFA97B3F9E}"/>
                  </a:ext>
                </a:extLst>
              </p:cNvPr>
              <p:cNvGrpSpPr/>
              <p:nvPr/>
            </p:nvGrpSpPr>
            <p:grpSpPr>
              <a:xfrm>
                <a:off x="708211" y="5040000"/>
                <a:ext cx="3746369" cy="508666"/>
                <a:chOff x="708211" y="5580000"/>
                <a:chExt cx="3746369" cy="508666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068AAFE7-7F5B-485D-91AF-5EE2D43FE034}"/>
                    </a:ext>
                  </a:extLst>
                </p:cNvPr>
                <p:cNvGrpSpPr/>
                <p:nvPr/>
              </p:nvGrpSpPr>
              <p:grpSpPr>
                <a:xfrm>
                  <a:off x="708211" y="5580000"/>
                  <a:ext cx="3746369" cy="251722"/>
                  <a:chOff x="708211" y="5580000"/>
                  <a:chExt cx="3746369" cy="251722"/>
                </a:xfrm>
              </p:grpSpPr>
              <p:sp>
                <p:nvSpPr>
                  <p:cNvPr id="106" name="object 7">
                    <a:extLst>
                      <a:ext uri="{FF2B5EF4-FFF2-40B4-BE49-F238E27FC236}">
                        <a16:creationId xmlns:a16="http://schemas.microsoft.com/office/drawing/2014/main" id="{ADAC4F6F-29BB-45E2-8638-097B2B8FC8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08211" y="5587200"/>
                    <a:ext cx="90000" cy="9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32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32" y="72745"/>
                        </a:lnTo>
                        <a:lnTo>
                          <a:pt x="72732" y="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3580B5E1-546B-42A8-9B32-B33D31AB4309}"/>
                      </a:ext>
                    </a:extLst>
                  </p:cNvPr>
                  <p:cNvSpPr txBox="1"/>
                  <p:nvPr/>
                </p:nvSpPr>
                <p:spPr>
                  <a:xfrm>
                    <a:off x="845494" y="5580000"/>
                    <a:ext cx="3416000" cy="10772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+mn-cs"/>
                      </a:rPr>
                      <a:t>Denied health services because of their HIV status at least once in the past 12 months</a:t>
                    </a:r>
                  </a:p>
                </p:txBody>
              </p: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FB611E58-8819-4D59-A97B-0F0F5039CCC3}"/>
                      </a:ext>
                    </a:extLst>
                  </p:cNvPr>
                  <p:cNvGrpSpPr/>
                  <p:nvPr/>
                </p:nvGrpSpPr>
                <p:grpSpPr>
                  <a:xfrm>
                    <a:off x="708211" y="5724000"/>
                    <a:ext cx="3746369" cy="107722"/>
                    <a:chOff x="708211" y="5760000"/>
                    <a:chExt cx="3746369" cy="107722"/>
                  </a:xfrm>
                </p:grpSpPr>
                <p:sp>
                  <p:nvSpPr>
                    <p:cNvPr id="108" name="object 10">
                      <a:extLst>
                        <a:ext uri="{FF2B5EF4-FFF2-40B4-BE49-F238E27FC236}">
                          <a16:creationId xmlns:a16="http://schemas.microsoft.com/office/drawing/2014/main" id="{DB11200F-E687-459F-82F8-00C0E48914A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08211" y="5767200"/>
                      <a:ext cx="90000" cy="90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025" h="73025">
                          <a:moveTo>
                            <a:pt x="0" y="72745"/>
                          </a:moveTo>
                          <a:lnTo>
                            <a:pt x="72745" y="72745"/>
                          </a:lnTo>
                          <a:lnTo>
                            <a:pt x="72745" y="0"/>
                          </a:lnTo>
                          <a:lnTo>
                            <a:pt x="0" y="0"/>
                          </a:lnTo>
                          <a:lnTo>
                            <a:pt x="0" y="72745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</p:spPr>
                  <p:txBody>
                    <a:bodyPr wrap="square" lIns="0" tIns="0" rIns="0" bIns="0" rtlCol="0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E48875F9-71DC-4B2F-B553-729453EF84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1411" y="5760000"/>
                      <a:ext cx="3613169" cy="10772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Health-care professional ever told other people about their HIV status without their consent</a:t>
                      </a:r>
                    </a:p>
                  </p:txBody>
                </p:sp>
              </p:grpSp>
            </p:grp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652D2AB1-281A-4F62-808D-7AA2655D3CD1}"/>
                    </a:ext>
                  </a:extLst>
                </p:cNvPr>
                <p:cNvSpPr/>
                <p:nvPr/>
              </p:nvSpPr>
              <p:spPr>
                <a:xfrm>
                  <a:off x="756000" y="5904000"/>
                  <a:ext cx="1539204" cy="1846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*</a:t>
                  </a:r>
                  <a:r>
                    <a:rPr kumimoji="0" lang="en-US" sz="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Ever experienced denial of health care.</a:t>
                  </a:r>
                  <a:endParaRPr kumimoji="0" lang="en-GB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A5EA65D-CB38-44AE-A256-984831982A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000" y="4485600"/>
                <a:ext cx="2520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bject 5">
                <a:extLst>
                  <a:ext uri="{FF2B5EF4-FFF2-40B4-BE49-F238E27FC236}">
                    <a16:creationId xmlns:a16="http://schemas.microsoft.com/office/drawing/2014/main" id="{46659A84-E702-4EA2-BD41-0B3FC0934BE8}"/>
                  </a:ext>
                </a:extLst>
              </p:cNvPr>
              <p:cNvSpPr/>
              <p:nvPr/>
            </p:nvSpPr>
            <p:spPr>
              <a:xfrm>
                <a:off x="2610000" y="4428000"/>
                <a:ext cx="342000" cy="576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object 6">
                <a:extLst>
                  <a:ext uri="{FF2B5EF4-FFF2-40B4-BE49-F238E27FC236}">
                    <a16:creationId xmlns:a16="http://schemas.microsoft.com/office/drawing/2014/main" id="{418CEFD7-EC23-425C-8715-F4290EEE9444}"/>
                  </a:ext>
                </a:extLst>
              </p:cNvPr>
              <p:cNvSpPr/>
              <p:nvPr/>
            </p:nvSpPr>
            <p:spPr>
              <a:xfrm>
                <a:off x="2970000" y="4161600"/>
                <a:ext cx="342000" cy="3240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50800">
                    <a:moveTo>
                      <a:pt x="0" y="50800"/>
                    </a:moveTo>
                    <a:lnTo>
                      <a:pt x="71996" y="50800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5080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object 6">
                <a:extLst>
                  <a:ext uri="{FF2B5EF4-FFF2-40B4-BE49-F238E27FC236}">
                    <a16:creationId xmlns:a16="http://schemas.microsoft.com/office/drawing/2014/main" id="{93D97E3C-95D4-4B2A-BA52-4E95059F9F5B}"/>
                  </a:ext>
                </a:extLst>
              </p:cNvPr>
              <p:cNvSpPr txBox="1"/>
              <p:nvPr/>
            </p:nvSpPr>
            <p:spPr>
              <a:xfrm>
                <a:off x="734400" y="3408498"/>
                <a:ext cx="107722" cy="3498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700" b="0" i="0" u="none" strike="noStrike" kern="1200" cap="none" spc="-65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</a:p>
            </p:txBody>
          </p:sp>
          <p:sp>
            <p:nvSpPr>
              <p:cNvPr id="90" name="object 5">
                <a:extLst>
                  <a:ext uri="{FF2B5EF4-FFF2-40B4-BE49-F238E27FC236}">
                    <a16:creationId xmlns:a16="http://schemas.microsoft.com/office/drawing/2014/main" id="{EC52B6B2-06F6-4D97-BA11-7F6C7A730F94}"/>
                  </a:ext>
                </a:extLst>
              </p:cNvPr>
              <p:cNvSpPr txBox="1"/>
              <p:nvPr/>
            </p:nvSpPr>
            <p:spPr>
              <a:xfrm>
                <a:off x="862776" y="2610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6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91" name="object 5">
                <a:extLst>
                  <a:ext uri="{FF2B5EF4-FFF2-40B4-BE49-F238E27FC236}">
                    <a16:creationId xmlns:a16="http://schemas.microsoft.com/office/drawing/2014/main" id="{E0EEA78A-48BA-4E73-BEB8-78612C8F3466}"/>
                  </a:ext>
                </a:extLst>
              </p:cNvPr>
              <p:cNvSpPr txBox="1"/>
              <p:nvPr/>
            </p:nvSpPr>
            <p:spPr>
              <a:xfrm>
                <a:off x="863722" y="4436688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97" name="object 5">
                <a:extLst>
                  <a:ext uri="{FF2B5EF4-FFF2-40B4-BE49-F238E27FC236}">
                    <a16:creationId xmlns:a16="http://schemas.microsoft.com/office/drawing/2014/main" id="{3138B725-01C9-40B4-81EB-C5A0D9761F2A}"/>
                  </a:ext>
                </a:extLst>
              </p:cNvPr>
              <p:cNvSpPr txBox="1"/>
              <p:nvPr/>
            </p:nvSpPr>
            <p:spPr>
              <a:xfrm>
                <a:off x="863722" y="32184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4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98" name="object 5">
                <a:extLst>
                  <a:ext uri="{FF2B5EF4-FFF2-40B4-BE49-F238E27FC236}">
                    <a16:creationId xmlns:a16="http://schemas.microsoft.com/office/drawing/2014/main" id="{FAEAC5ED-FBE4-4429-BB3B-DEA0B2187C47}"/>
                  </a:ext>
                </a:extLst>
              </p:cNvPr>
              <p:cNvSpPr txBox="1"/>
              <p:nvPr/>
            </p:nvSpPr>
            <p:spPr>
              <a:xfrm>
                <a:off x="863722" y="38268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103" name="object 5">
                <a:extLst>
                  <a:ext uri="{FF2B5EF4-FFF2-40B4-BE49-F238E27FC236}">
                    <a16:creationId xmlns:a16="http://schemas.microsoft.com/office/drawing/2014/main" id="{104BACCB-E447-416E-BD91-EE37569512AB}"/>
                  </a:ext>
                </a:extLst>
              </p:cNvPr>
              <p:cNvSpPr/>
              <p:nvPr/>
            </p:nvSpPr>
            <p:spPr>
              <a:xfrm>
                <a:off x="1350000" y="4327200"/>
                <a:ext cx="342000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object 21">
                <a:extLst>
                  <a:ext uri="{FF2B5EF4-FFF2-40B4-BE49-F238E27FC236}">
                    <a16:creationId xmlns:a16="http://schemas.microsoft.com/office/drawing/2014/main" id="{604A90E5-C912-4EA3-AE1C-0FFCBF3B74F4}"/>
                  </a:ext>
                </a:extLst>
              </p:cNvPr>
              <p:cNvSpPr/>
              <p:nvPr/>
            </p:nvSpPr>
            <p:spPr>
              <a:xfrm>
                <a:off x="1710000" y="4330800"/>
                <a:ext cx="34200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F4D28FBE-C4F4-4B39-818A-E68A4B95E5AF}"/>
                  </a:ext>
                </a:extLst>
              </p:cNvPr>
              <p:cNvCxnSpPr/>
              <p:nvPr/>
            </p:nvCxnSpPr>
            <p:spPr>
              <a:xfrm>
                <a:off x="1080000" y="2654952"/>
                <a:ext cx="0" cy="18288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E505DB3-B036-41AC-BF68-9BDA304F092E}"/>
                  </a:ext>
                </a:extLst>
              </p:cNvPr>
              <p:cNvSpPr txBox="1"/>
              <p:nvPr/>
            </p:nvSpPr>
            <p:spPr>
              <a:xfrm>
                <a:off x="1445408" y="4572000"/>
                <a:ext cx="53219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Bangladesh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01458FD-ABD5-4CB7-8D7A-F7404ECA9E4C}"/>
                  </a:ext>
                </a:extLst>
              </p:cNvPr>
              <p:cNvSpPr txBox="1"/>
              <p:nvPr/>
            </p:nvSpPr>
            <p:spPr>
              <a:xfrm>
                <a:off x="2762982" y="4572000"/>
                <a:ext cx="41517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Viet Nam</a:t>
                </a:r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5953EAA0-DC42-4D07-9B07-3568F094C71A}"/>
                  </a:ext>
                </a:extLst>
              </p:cNvPr>
              <p:cNvGrpSpPr/>
              <p:nvPr/>
            </p:nvGrpSpPr>
            <p:grpSpPr>
              <a:xfrm>
                <a:off x="5935896" y="5580000"/>
                <a:ext cx="251097" cy="107722"/>
                <a:chOff x="6145200" y="4870800"/>
                <a:chExt cx="251097" cy="107722"/>
              </a:xfrm>
            </p:grpSpPr>
            <p:sp>
              <p:nvSpPr>
                <p:cNvPr id="23" name="object 7">
                  <a:extLst>
                    <a:ext uri="{FF2B5EF4-FFF2-40B4-BE49-F238E27FC236}">
                      <a16:creationId xmlns:a16="http://schemas.microsoft.com/office/drawing/2014/main" id="{D5F7EC4B-D564-4715-A21C-505AB81FD3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45200" y="48780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9C18CC3-19D1-4390-BD72-50FCE6C6A2BC}"/>
                    </a:ext>
                  </a:extLst>
                </p:cNvPr>
                <p:cNvSpPr txBox="1"/>
                <p:nvPr/>
              </p:nvSpPr>
              <p:spPr>
                <a:xfrm>
                  <a:off x="6282483" y="4870800"/>
                  <a:ext cx="113814" cy="1077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Fiji</a:t>
                  </a:r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89B19F58-2ED2-4A3B-9CC3-C1535D7601C8}"/>
                  </a:ext>
                </a:extLst>
              </p:cNvPr>
              <p:cNvGrpSpPr/>
              <p:nvPr/>
            </p:nvGrpSpPr>
            <p:grpSpPr>
              <a:xfrm>
                <a:off x="6367888" y="5580000"/>
                <a:ext cx="1497356" cy="107722"/>
                <a:chOff x="6145200" y="5050800"/>
                <a:chExt cx="1497356" cy="107722"/>
              </a:xfrm>
            </p:grpSpPr>
            <p:sp>
              <p:nvSpPr>
                <p:cNvPr id="25" name="object 10">
                  <a:extLst>
                    <a:ext uri="{FF2B5EF4-FFF2-40B4-BE49-F238E27FC236}">
                      <a16:creationId xmlns:a16="http://schemas.microsoft.com/office/drawing/2014/main" id="{3BCB5829-C73A-4D44-BBFC-9D22D39C7C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45200" y="50580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0" y="72745"/>
                      </a:moveTo>
                      <a:lnTo>
                        <a:pt x="72745" y="72745"/>
                      </a:lnTo>
                      <a:lnTo>
                        <a:pt x="72745" y="0"/>
                      </a:lnTo>
                      <a:lnTo>
                        <a:pt x="0" y="0"/>
                      </a:lnTo>
                      <a:lnTo>
                        <a:pt x="0" y="72745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6EA22CF-27EE-4418-A73C-66D497FE7913}"/>
                    </a:ext>
                  </a:extLst>
                </p:cNvPr>
                <p:cNvSpPr txBox="1"/>
                <p:nvPr/>
              </p:nvSpPr>
              <p:spPr>
                <a:xfrm>
                  <a:off x="6278400" y="5050800"/>
                  <a:ext cx="1364156" cy="1077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Lao People’s Democratic Republic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1" name="object 7">
                <a:extLst>
                  <a:ext uri="{FF2B5EF4-FFF2-40B4-BE49-F238E27FC236}">
                    <a16:creationId xmlns:a16="http://schemas.microsoft.com/office/drawing/2014/main" id="{FBBF58FD-F663-4FD8-81F2-A700FA1121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01795" y="55872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A5A5A5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D00549F-08B9-4AFD-AE7D-BC07FEE5D254}"/>
                  </a:ext>
                </a:extLst>
              </p:cNvPr>
              <p:cNvSpPr txBox="1"/>
              <p:nvPr/>
            </p:nvSpPr>
            <p:spPr>
              <a:xfrm>
                <a:off x="8139078" y="5580000"/>
                <a:ext cx="338234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Thailand</a:t>
                </a:r>
              </a:p>
            </p:txBody>
          </p:sp>
          <p:sp>
            <p:nvSpPr>
              <p:cNvPr id="78" name="object 10">
                <a:extLst>
                  <a:ext uri="{FF2B5EF4-FFF2-40B4-BE49-F238E27FC236}">
                    <a16:creationId xmlns:a16="http://schemas.microsoft.com/office/drawing/2014/main" id="{8DADA398-11B2-4E08-988F-CF99FBE6B1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72144" y="55872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72745"/>
                    </a:moveTo>
                    <a:lnTo>
                      <a:pt x="72745" y="72745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72745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7D04E2C-FDCC-4650-82FF-5C2397CD4CF7}"/>
                  </a:ext>
                </a:extLst>
              </p:cNvPr>
              <p:cNvSpPr txBox="1"/>
              <p:nvPr/>
            </p:nvSpPr>
            <p:spPr>
              <a:xfrm>
                <a:off x="8805344" y="5580000"/>
                <a:ext cx="370294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Myanmar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object 3">
                <a:extLst>
                  <a:ext uri="{FF2B5EF4-FFF2-40B4-BE49-F238E27FC236}">
                    <a16:creationId xmlns:a16="http://schemas.microsoft.com/office/drawing/2014/main" id="{ACBBD0B0-04E6-408F-864B-424AC2435F74}"/>
                  </a:ext>
                </a:extLst>
              </p:cNvPr>
              <p:cNvSpPr/>
              <p:nvPr/>
            </p:nvSpPr>
            <p:spPr>
              <a:xfrm>
                <a:off x="5835600" y="3168000"/>
                <a:ext cx="216000" cy="13320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4005" y="107340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78A7B7"/>
              </a:solidFill>
              <a:ln w="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08C9AD-4AD5-447B-B322-93C8F2355B62}"/>
                  </a:ext>
                </a:extLst>
              </p:cNvPr>
              <p:cNvSpPr txBox="1"/>
              <p:nvPr/>
            </p:nvSpPr>
            <p:spPr>
              <a:xfrm>
                <a:off x="5977891" y="4572000"/>
                <a:ext cx="543417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ts val="85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Female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ts val="85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sex workers</a:t>
                </a:r>
              </a:p>
            </p:txBody>
          </p:sp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F7BD741E-FF9C-4ADB-A6CB-01C02EEC9DD4}"/>
                  </a:ext>
                </a:extLst>
              </p:cNvPr>
              <p:cNvSpPr txBox="1"/>
              <p:nvPr/>
            </p:nvSpPr>
            <p:spPr>
              <a:xfrm>
                <a:off x="5310000" y="3408498"/>
                <a:ext cx="107722" cy="3498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700" b="0" i="0" u="none" strike="noStrike" kern="1200" cap="none" spc="-6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58BB574-A7AD-428B-875A-EA2B9CEB03E5}"/>
                  </a:ext>
                </a:extLst>
              </p:cNvPr>
              <p:cNvCxnSpPr/>
              <p:nvPr/>
            </p:nvCxnSpPr>
            <p:spPr>
              <a:xfrm>
                <a:off x="5654376" y="2654952"/>
                <a:ext cx="0" cy="1836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bject 5">
                <a:extLst>
                  <a:ext uri="{FF2B5EF4-FFF2-40B4-BE49-F238E27FC236}">
                    <a16:creationId xmlns:a16="http://schemas.microsoft.com/office/drawing/2014/main" id="{93D8CE2F-8552-47E5-A69C-DDCE33532E6A}"/>
                  </a:ext>
                </a:extLst>
              </p:cNvPr>
              <p:cNvSpPr txBox="1"/>
              <p:nvPr/>
            </p:nvSpPr>
            <p:spPr>
              <a:xfrm>
                <a:off x="5438376" y="2610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  <a:cs typeface="Avenir LT 35 Light"/>
                  </a:rPr>
                  <a:t>80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C73DE389-63EC-47E1-9756-7FB84453CA7F}"/>
                  </a:ext>
                </a:extLst>
              </p:cNvPr>
              <p:cNvSpPr txBox="1"/>
              <p:nvPr/>
            </p:nvSpPr>
            <p:spPr>
              <a:xfrm>
                <a:off x="5439322" y="4436688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32" name="object 5">
                <a:extLst>
                  <a:ext uri="{FF2B5EF4-FFF2-40B4-BE49-F238E27FC236}">
                    <a16:creationId xmlns:a16="http://schemas.microsoft.com/office/drawing/2014/main" id="{0760713F-F7EC-44A4-8D5F-36AB87ABC825}"/>
                  </a:ext>
                </a:extLst>
              </p:cNvPr>
              <p:cNvSpPr txBox="1"/>
              <p:nvPr/>
            </p:nvSpPr>
            <p:spPr>
              <a:xfrm>
                <a:off x="5439322" y="30672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  <a:cs typeface="Avenir LT 35 Light"/>
                  </a:rPr>
                  <a:t>6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36" name="object 5">
                <a:extLst>
                  <a:ext uri="{FF2B5EF4-FFF2-40B4-BE49-F238E27FC236}">
                    <a16:creationId xmlns:a16="http://schemas.microsoft.com/office/drawing/2014/main" id="{F728BD78-B99F-4F7F-A6C4-8A5AF6C43660}"/>
                  </a:ext>
                </a:extLst>
              </p:cNvPr>
              <p:cNvSpPr txBox="1"/>
              <p:nvPr/>
            </p:nvSpPr>
            <p:spPr>
              <a:xfrm>
                <a:off x="5439322" y="35244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  <a:cs typeface="Avenir LT 35 Light"/>
                  </a:rPr>
                  <a:t>40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D0CAF21B-8C07-4BEE-B40F-24745E7854D2}"/>
                  </a:ext>
                </a:extLst>
              </p:cNvPr>
              <p:cNvSpPr txBox="1"/>
              <p:nvPr/>
            </p:nvSpPr>
            <p:spPr>
              <a:xfrm>
                <a:off x="5439322" y="3978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  <a:cs typeface="Avenir LT 35 Light"/>
                  </a:rPr>
                  <a:t>2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6F310A3-1FBD-45D5-B5AF-EE058B710602}"/>
                  </a:ext>
                </a:extLst>
              </p:cNvPr>
              <p:cNvCxnSpPr/>
              <p:nvPr/>
            </p:nvCxnSpPr>
            <p:spPr>
              <a:xfrm>
                <a:off x="7599600" y="4490549"/>
                <a:ext cx="0" cy="756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93D5358-83A1-4354-9E6C-C81CB3371D13}"/>
                  </a:ext>
                </a:extLst>
              </p:cNvPr>
              <p:cNvSpPr txBox="1"/>
              <p:nvPr/>
            </p:nvSpPr>
            <p:spPr>
              <a:xfrm>
                <a:off x="6842730" y="4583480"/>
                <a:ext cx="61715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algn="ctr">
                  <a:lnSpc>
                    <a:spcPts val="850"/>
                  </a:lnSpc>
                  <a:defRPr/>
                </a:pPr>
                <a:r>
                  <a:rPr lang="en-US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Gay men and</a:t>
                </a:r>
              </a:p>
              <a:p>
                <a:pPr lvl="0" algn="ctr">
                  <a:lnSpc>
                    <a:spcPts val="850"/>
                  </a:lnSpc>
                  <a:defRPr/>
                </a:pPr>
                <a:r>
                  <a:rPr lang="en-US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other men</a:t>
                </a:r>
              </a:p>
              <a:p>
                <a:pPr lvl="0" algn="ctr">
                  <a:lnSpc>
                    <a:spcPts val="850"/>
                  </a:lnSpc>
                  <a:defRPr/>
                </a:pPr>
                <a:r>
                  <a:rPr lang="en-US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who have sex</a:t>
                </a:r>
              </a:p>
              <a:p>
                <a:pPr lvl="0" algn="ctr">
                  <a:lnSpc>
                    <a:spcPts val="850"/>
                  </a:lnSpc>
                  <a:defRPr/>
                </a:pPr>
                <a:r>
                  <a:rPr lang="en-US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with men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452EC2C-2221-4EE5-A516-64896AF8A039}"/>
                  </a:ext>
                </a:extLst>
              </p:cNvPr>
              <p:cNvSpPr txBox="1"/>
              <p:nvPr/>
            </p:nvSpPr>
            <p:spPr>
              <a:xfrm>
                <a:off x="7742730" y="4572000"/>
                <a:ext cx="61715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algn="ctr">
                  <a:lnSpc>
                    <a:spcPts val="850"/>
                  </a:lnSpc>
                  <a:defRPr/>
                </a:pPr>
                <a:r>
                  <a:rPr lang="en-US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Gay men and</a:t>
                </a:r>
              </a:p>
              <a:p>
                <a:pPr lvl="0" algn="ctr">
                  <a:lnSpc>
                    <a:spcPts val="850"/>
                  </a:lnSpc>
                  <a:defRPr/>
                </a:pPr>
                <a:r>
                  <a:rPr lang="en-US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other men</a:t>
                </a:r>
              </a:p>
              <a:p>
                <a:pPr lvl="0" algn="ctr">
                  <a:lnSpc>
                    <a:spcPts val="850"/>
                  </a:lnSpc>
                  <a:defRPr/>
                </a:pPr>
                <a:r>
                  <a:rPr lang="en-US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who have sex</a:t>
                </a:r>
              </a:p>
              <a:p>
                <a:pPr lvl="0" algn="ctr">
                  <a:lnSpc>
                    <a:spcPts val="850"/>
                  </a:lnSpc>
                  <a:defRPr/>
                </a:pPr>
                <a:r>
                  <a:rPr lang="en-US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with men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FE36F09-BE91-4D74-94ED-82DA87A6A29B}"/>
                  </a:ext>
                </a:extLst>
              </p:cNvPr>
              <p:cNvSpPr txBox="1"/>
              <p:nvPr/>
            </p:nvSpPr>
            <p:spPr>
              <a:xfrm>
                <a:off x="8684408" y="4572000"/>
                <a:ext cx="533800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algn="ctr">
                  <a:lnSpc>
                    <a:spcPts val="850"/>
                  </a:lnSpc>
                  <a:defRPr/>
                </a:pPr>
                <a:r>
                  <a:rPr lang="en-GB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People who</a:t>
                </a:r>
              </a:p>
              <a:p>
                <a:pPr lvl="0" algn="ctr">
                  <a:lnSpc>
                    <a:spcPts val="850"/>
                  </a:lnSpc>
                  <a:defRPr/>
                </a:pPr>
                <a:r>
                  <a:rPr lang="en-GB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inject drugs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03719E5-8E66-4C32-BBDD-28B864E49E30}"/>
                  </a:ext>
                </a:extLst>
              </p:cNvPr>
              <p:cNvSpPr txBox="1"/>
              <p:nvPr/>
            </p:nvSpPr>
            <p:spPr>
              <a:xfrm>
                <a:off x="8125200" y="5148000"/>
                <a:ext cx="11188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Avoidance of HIV testing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FA6C01B-8C14-4613-AF8C-70E95BF97AA2}"/>
                  </a:ext>
                </a:extLst>
              </p:cNvPr>
              <p:cNvSpPr txBox="1"/>
              <p:nvPr/>
            </p:nvSpPr>
            <p:spPr>
              <a:xfrm>
                <a:off x="6015600" y="5148000"/>
                <a:ext cx="113011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algn="ctr">
                  <a:defRPr/>
                </a:pPr>
                <a:r>
                  <a:rPr lang="en-GB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Avoidance of health care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object 3">
                <a:extLst>
                  <a:ext uri="{FF2B5EF4-FFF2-40B4-BE49-F238E27FC236}">
                    <a16:creationId xmlns:a16="http://schemas.microsoft.com/office/drawing/2014/main" id="{193A108C-53CC-472F-9FD2-DD1F746F0643}"/>
                  </a:ext>
                </a:extLst>
              </p:cNvPr>
              <p:cNvSpPr/>
              <p:nvPr/>
            </p:nvSpPr>
            <p:spPr>
              <a:xfrm>
                <a:off x="6051600" y="4438800"/>
                <a:ext cx="216000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4005" y="107340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F78E20"/>
              </a:solidFill>
              <a:ln w="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" name="object 3">
                <a:extLst>
                  <a:ext uri="{FF2B5EF4-FFF2-40B4-BE49-F238E27FC236}">
                    <a16:creationId xmlns:a16="http://schemas.microsoft.com/office/drawing/2014/main" id="{EC37C48C-4263-47EA-80DA-D661EA8EE73D}"/>
                  </a:ext>
                </a:extLst>
              </p:cNvPr>
              <p:cNvSpPr/>
              <p:nvPr/>
            </p:nvSpPr>
            <p:spPr>
              <a:xfrm>
                <a:off x="6267600" y="4258800"/>
                <a:ext cx="21600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4005" y="107340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" name="object 3">
                <a:extLst>
                  <a:ext uri="{FF2B5EF4-FFF2-40B4-BE49-F238E27FC236}">
                    <a16:creationId xmlns:a16="http://schemas.microsoft.com/office/drawing/2014/main" id="{C9C7C856-3F19-4786-B106-4A27BB203D9C}"/>
                  </a:ext>
                </a:extLst>
              </p:cNvPr>
              <p:cNvSpPr/>
              <p:nvPr/>
            </p:nvSpPr>
            <p:spPr>
              <a:xfrm>
                <a:off x="6735600" y="3679200"/>
                <a:ext cx="216000" cy="8208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4005" y="107340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78A7B7"/>
              </a:solidFill>
              <a:ln w="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" name="object 3">
                <a:extLst>
                  <a:ext uri="{FF2B5EF4-FFF2-40B4-BE49-F238E27FC236}">
                    <a16:creationId xmlns:a16="http://schemas.microsoft.com/office/drawing/2014/main" id="{AE618AEA-AD15-44D1-B062-25943D46EDBA}"/>
                  </a:ext>
                </a:extLst>
              </p:cNvPr>
              <p:cNvSpPr/>
              <p:nvPr/>
            </p:nvSpPr>
            <p:spPr>
              <a:xfrm>
                <a:off x="6951600" y="2804400"/>
                <a:ext cx="216000" cy="16956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4005" y="107340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F78E20"/>
              </a:solidFill>
              <a:ln w="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" name="object 3">
                <a:extLst>
                  <a:ext uri="{FF2B5EF4-FFF2-40B4-BE49-F238E27FC236}">
                    <a16:creationId xmlns:a16="http://schemas.microsoft.com/office/drawing/2014/main" id="{FB725865-81EC-431D-9885-CBD2A359C6AC}"/>
                  </a:ext>
                </a:extLst>
              </p:cNvPr>
              <p:cNvSpPr/>
              <p:nvPr/>
            </p:nvSpPr>
            <p:spPr>
              <a:xfrm>
                <a:off x="7851600" y="3553200"/>
                <a:ext cx="216000" cy="9468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4005" y="107340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F78E20"/>
              </a:solidFill>
              <a:ln w="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" name="object 3">
                <a:extLst>
                  <a:ext uri="{FF2B5EF4-FFF2-40B4-BE49-F238E27FC236}">
                    <a16:creationId xmlns:a16="http://schemas.microsoft.com/office/drawing/2014/main" id="{B696FE7D-F1A7-4C76-9F0D-B99A4E3FA663}"/>
                  </a:ext>
                </a:extLst>
              </p:cNvPr>
              <p:cNvSpPr/>
              <p:nvPr/>
            </p:nvSpPr>
            <p:spPr>
              <a:xfrm>
                <a:off x="9165600" y="4392000"/>
                <a:ext cx="216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4005" y="107340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F15A40"/>
              </a:solidFill>
              <a:ln w="0">
                <a:noFill/>
              </a:ln>
              <a:effectLst/>
            </p:spPr>
            <p:txBody>
              <a:bodyPr wrap="square" lIns="0" tIns="0" rIns="0" bIns="0" rtlCol="0"/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5E5BDEB-312F-4005-9DAF-B8C492074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5600" y="4492800"/>
                <a:ext cx="3888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E6610E6-1CD7-45BC-B56B-E120BD92056F}"/>
                </a:ext>
              </a:extLst>
            </p:cNvPr>
            <p:cNvSpPr txBox="1"/>
            <p:nvPr/>
          </p:nvSpPr>
          <p:spPr>
            <a:xfrm>
              <a:off x="0" y="972634"/>
              <a:ext cx="9907200" cy="276999"/>
            </a:xfrm>
            <a:prstGeom prst="rect">
              <a:avLst/>
            </a:prstGeom>
            <a:noFill/>
          </p:spPr>
          <p:txBody>
            <a:bodyPr wrap="square" rIns="180000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r" defTabSz="914400">
                <a:defRPr/>
              </a:pP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(Last of 2 slides)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4102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DB938E-C89C-4CF6-8E8C-F00FF060B086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0DA532-1DEF-4569-B716-4F34A4663D75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2017 and 2018 National Commitments and Policy Instrument. Information based on communications with national HIV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programmes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and UNAIDS country offices in Asia and the Pacific, 2017.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A864A9-5342-4F7B-93FC-A9870730A9BC}"/>
                </a:ext>
              </a:extLst>
            </p:cNvPr>
            <p:cNvSpPr/>
            <p:nvPr/>
          </p:nvSpPr>
          <p:spPr>
            <a:xfrm>
              <a:off x="0" y="1440000"/>
              <a:ext cx="9907200" cy="461665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Availability of pre-exposure prophylaxis for key populations through pilot projects and demonstration sites, </a:t>
              </a:r>
            </a:p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Asia and the Pacific, March 2018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73789E8-C23D-4433-8A44-43AA3C857390}"/>
                </a:ext>
              </a:extLst>
            </p:cNvPr>
            <p:cNvGrpSpPr/>
            <p:nvPr/>
          </p:nvGrpSpPr>
          <p:grpSpPr>
            <a:xfrm>
              <a:off x="1260000" y="2250000"/>
              <a:ext cx="8424000" cy="3575673"/>
              <a:chOff x="1260000" y="2088000"/>
              <a:chExt cx="8424000" cy="357567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5EC8EE3E-7375-490A-B0AB-00D3403ADA89}"/>
                  </a:ext>
                </a:extLst>
              </p:cNvPr>
              <p:cNvGrpSpPr/>
              <p:nvPr/>
            </p:nvGrpSpPr>
            <p:grpSpPr>
              <a:xfrm>
                <a:off x="1260000" y="2088000"/>
                <a:ext cx="4352616" cy="3575673"/>
                <a:chOff x="716400" y="1562633"/>
                <a:chExt cx="4352616" cy="3575673"/>
              </a:xfrm>
            </p:grpSpPr>
            <p:sp>
              <p:nvSpPr>
                <p:cNvPr id="74" name="object 5">
                  <a:extLst>
                    <a:ext uri="{FF2B5EF4-FFF2-40B4-BE49-F238E27FC236}">
                      <a16:creationId xmlns:a16="http://schemas.microsoft.com/office/drawing/2014/main" id="{5B92A97E-019B-4015-A4F3-859D15B491E4}"/>
                    </a:ext>
                  </a:extLst>
                </p:cNvPr>
                <p:cNvSpPr/>
                <p:nvPr/>
              </p:nvSpPr>
              <p:spPr>
                <a:xfrm>
                  <a:off x="717753" y="1571211"/>
                  <a:ext cx="3492333" cy="3462605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5" name="object 6">
                  <a:extLst>
                    <a:ext uri="{FF2B5EF4-FFF2-40B4-BE49-F238E27FC236}">
                      <a16:creationId xmlns:a16="http://schemas.microsoft.com/office/drawing/2014/main" id="{3C8EE174-E3A7-4A5B-A732-7D2FF130C6FD}"/>
                    </a:ext>
                  </a:extLst>
                </p:cNvPr>
                <p:cNvSpPr/>
                <p:nvPr/>
              </p:nvSpPr>
              <p:spPr>
                <a:xfrm>
                  <a:off x="4516236" y="4211992"/>
                  <a:ext cx="86169" cy="67310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6" name="object 7">
                  <a:extLst>
                    <a:ext uri="{FF2B5EF4-FFF2-40B4-BE49-F238E27FC236}">
                      <a16:creationId xmlns:a16="http://schemas.microsoft.com/office/drawing/2014/main" id="{74F2E8E1-81C3-4519-A5EF-51A3FF700AF7}"/>
                    </a:ext>
                  </a:extLst>
                </p:cNvPr>
                <p:cNvSpPr/>
                <p:nvPr/>
              </p:nvSpPr>
              <p:spPr>
                <a:xfrm>
                  <a:off x="760726" y="4228669"/>
                  <a:ext cx="3429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38100">
                      <a:moveTo>
                        <a:pt x="0" y="11315"/>
                      </a:moveTo>
                      <a:lnTo>
                        <a:pt x="26416" y="0"/>
                      </a:lnTo>
                      <a:lnTo>
                        <a:pt x="33947" y="37731"/>
                      </a:lnTo>
                      <a:lnTo>
                        <a:pt x="7543" y="33947"/>
                      </a:lnTo>
                      <a:lnTo>
                        <a:pt x="0" y="11315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7" name="object 8">
                  <a:extLst>
                    <a:ext uri="{FF2B5EF4-FFF2-40B4-BE49-F238E27FC236}">
                      <a16:creationId xmlns:a16="http://schemas.microsoft.com/office/drawing/2014/main" id="{740AF4B9-A479-411E-9982-43323F42D451}"/>
                    </a:ext>
                  </a:extLst>
                </p:cNvPr>
                <p:cNvSpPr/>
                <p:nvPr/>
              </p:nvSpPr>
              <p:spPr>
                <a:xfrm>
                  <a:off x="836167" y="4206028"/>
                  <a:ext cx="38100" cy="34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34289">
                      <a:moveTo>
                        <a:pt x="3771" y="0"/>
                      </a:moveTo>
                      <a:lnTo>
                        <a:pt x="37718" y="11328"/>
                      </a:lnTo>
                      <a:lnTo>
                        <a:pt x="26415" y="33959"/>
                      </a:lnTo>
                      <a:lnTo>
                        <a:pt x="0" y="30187"/>
                      </a:lnTo>
                      <a:lnTo>
                        <a:pt x="3771" y="0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8" name="object 9">
                  <a:extLst>
                    <a:ext uri="{FF2B5EF4-FFF2-40B4-BE49-F238E27FC236}">
                      <a16:creationId xmlns:a16="http://schemas.microsoft.com/office/drawing/2014/main" id="{A53B169C-B8A5-496F-88CA-5F323654E257}"/>
                    </a:ext>
                  </a:extLst>
                </p:cNvPr>
                <p:cNvSpPr/>
                <p:nvPr/>
              </p:nvSpPr>
              <p:spPr>
                <a:xfrm>
                  <a:off x="5030840" y="4081545"/>
                  <a:ext cx="38100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19050">
                      <a:moveTo>
                        <a:pt x="0" y="0"/>
                      </a:moveTo>
                      <a:lnTo>
                        <a:pt x="37731" y="7543"/>
                      </a:lnTo>
                      <a:lnTo>
                        <a:pt x="7543" y="18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9" name="object 10">
                  <a:extLst>
                    <a:ext uri="{FF2B5EF4-FFF2-40B4-BE49-F238E27FC236}">
                      <a16:creationId xmlns:a16="http://schemas.microsoft.com/office/drawing/2014/main" id="{1F9063C3-2C68-4D7D-9AEF-02EE296F9D93}"/>
                    </a:ext>
                  </a:extLst>
                </p:cNvPr>
                <p:cNvSpPr/>
                <p:nvPr/>
              </p:nvSpPr>
              <p:spPr>
                <a:xfrm>
                  <a:off x="5023296" y="4115492"/>
                  <a:ext cx="26670" cy="34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" h="34289">
                      <a:moveTo>
                        <a:pt x="11315" y="11315"/>
                      </a:moveTo>
                      <a:lnTo>
                        <a:pt x="26403" y="18859"/>
                      </a:lnTo>
                      <a:lnTo>
                        <a:pt x="26403" y="33959"/>
                      </a:lnTo>
                      <a:lnTo>
                        <a:pt x="0" y="30187"/>
                      </a:lnTo>
                      <a:lnTo>
                        <a:pt x="3771" y="0"/>
                      </a:lnTo>
                      <a:lnTo>
                        <a:pt x="11315" y="11315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0" name="object 11">
                  <a:extLst>
                    <a:ext uri="{FF2B5EF4-FFF2-40B4-BE49-F238E27FC236}">
                      <a16:creationId xmlns:a16="http://schemas.microsoft.com/office/drawing/2014/main" id="{8FE0F1C7-E824-4DEA-869E-EE642DDDB321}"/>
                    </a:ext>
                  </a:extLst>
                </p:cNvPr>
                <p:cNvSpPr/>
                <p:nvPr/>
              </p:nvSpPr>
              <p:spPr>
                <a:xfrm>
                  <a:off x="4623440" y="4707776"/>
                  <a:ext cx="189230" cy="253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229" h="253364">
                      <a:moveTo>
                        <a:pt x="52819" y="0"/>
                      </a:moveTo>
                      <a:lnTo>
                        <a:pt x="86766" y="33972"/>
                      </a:lnTo>
                      <a:lnTo>
                        <a:pt x="86766" y="86779"/>
                      </a:lnTo>
                      <a:lnTo>
                        <a:pt x="94310" y="98094"/>
                      </a:lnTo>
                      <a:lnTo>
                        <a:pt x="109397" y="60375"/>
                      </a:lnTo>
                      <a:lnTo>
                        <a:pt x="109397" y="113182"/>
                      </a:lnTo>
                      <a:lnTo>
                        <a:pt x="139572" y="128282"/>
                      </a:lnTo>
                      <a:lnTo>
                        <a:pt x="177304" y="113182"/>
                      </a:lnTo>
                      <a:lnTo>
                        <a:pt x="188620" y="116954"/>
                      </a:lnTo>
                      <a:lnTo>
                        <a:pt x="165976" y="143357"/>
                      </a:lnTo>
                      <a:lnTo>
                        <a:pt x="143344" y="169773"/>
                      </a:lnTo>
                      <a:lnTo>
                        <a:pt x="116941" y="169773"/>
                      </a:lnTo>
                      <a:lnTo>
                        <a:pt x="105625" y="188645"/>
                      </a:lnTo>
                      <a:lnTo>
                        <a:pt x="52819" y="237680"/>
                      </a:lnTo>
                      <a:lnTo>
                        <a:pt x="15100" y="252768"/>
                      </a:lnTo>
                      <a:lnTo>
                        <a:pt x="0" y="245224"/>
                      </a:lnTo>
                      <a:lnTo>
                        <a:pt x="37731" y="203720"/>
                      </a:lnTo>
                      <a:lnTo>
                        <a:pt x="3784" y="181089"/>
                      </a:lnTo>
                      <a:lnTo>
                        <a:pt x="3784" y="173545"/>
                      </a:lnTo>
                      <a:lnTo>
                        <a:pt x="41503" y="154686"/>
                      </a:lnTo>
                      <a:lnTo>
                        <a:pt x="64134" y="116954"/>
                      </a:lnTo>
                      <a:lnTo>
                        <a:pt x="41503" y="3784"/>
                      </a:lnTo>
                      <a:lnTo>
                        <a:pt x="52819" y="0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1" name="object 12">
                  <a:extLst>
                    <a:ext uri="{FF2B5EF4-FFF2-40B4-BE49-F238E27FC236}">
                      <a16:creationId xmlns:a16="http://schemas.microsoft.com/office/drawing/2014/main" id="{91A4AB07-4C85-4945-9845-1F82D1A813B5}"/>
                    </a:ext>
                  </a:extLst>
                </p:cNvPr>
                <p:cNvSpPr/>
                <p:nvPr/>
              </p:nvSpPr>
              <p:spPr>
                <a:xfrm>
                  <a:off x="4272640" y="4922826"/>
                  <a:ext cx="332105" cy="215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104" h="215264">
                      <a:moveTo>
                        <a:pt x="237642" y="45262"/>
                      </a:moveTo>
                      <a:lnTo>
                        <a:pt x="267817" y="30175"/>
                      </a:lnTo>
                      <a:lnTo>
                        <a:pt x="298005" y="0"/>
                      </a:lnTo>
                      <a:lnTo>
                        <a:pt x="331939" y="15087"/>
                      </a:lnTo>
                      <a:lnTo>
                        <a:pt x="328180" y="45262"/>
                      </a:lnTo>
                      <a:lnTo>
                        <a:pt x="248958" y="98082"/>
                      </a:lnTo>
                      <a:lnTo>
                        <a:pt x="256501" y="116954"/>
                      </a:lnTo>
                      <a:lnTo>
                        <a:pt x="241414" y="120713"/>
                      </a:lnTo>
                      <a:lnTo>
                        <a:pt x="230098" y="116954"/>
                      </a:lnTo>
                      <a:lnTo>
                        <a:pt x="192379" y="132029"/>
                      </a:lnTo>
                      <a:lnTo>
                        <a:pt x="169735" y="154673"/>
                      </a:lnTo>
                      <a:lnTo>
                        <a:pt x="132016" y="192392"/>
                      </a:lnTo>
                      <a:lnTo>
                        <a:pt x="86753" y="215023"/>
                      </a:lnTo>
                      <a:lnTo>
                        <a:pt x="49034" y="215023"/>
                      </a:lnTo>
                      <a:lnTo>
                        <a:pt x="3771" y="199948"/>
                      </a:lnTo>
                      <a:lnTo>
                        <a:pt x="0" y="188620"/>
                      </a:lnTo>
                      <a:lnTo>
                        <a:pt x="41478" y="154673"/>
                      </a:lnTo>
                      <a:lnTo>
                        <a:pt x="94297" y="124485"/>
                      </a:lnTo>
                      <a:lnTo>
                        <a:pt x="150876" y="105625"/>
                      </a:lnTo>
                      <a:lnTo>
                        <a:pt x="207454" y="79222"/>
                      </a:lnTo>
                      <a:lnTo>
                        <a:pt x="237642" y="45262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2" name="object 13">
                  <a:extLst>
                    <a:ext uri="{FF2B5EF4-FFF2-40B4-BE49-F238E27FC236}">
                      <a16:creationId xmlns:a16="http://schemas.microsoft.com/office/drawing/2014/main" id="{DE5358B5-F1BD-41C3-A8CD-B0BD9C23600F}"/>
                    </a:ext>
                  </a:extLst>
                </p:cNvPr>
                <p:cNvSpPr/>
                <p:nvPr/>
              </p:nvSpPr>
              <p:spPr>
                <a:xfrm>
                  <a:off x="719340" y="1564220"/>
                  <a:ext cx="3221355" cy="4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354" h="454025">
                      <a:moveTo>
                        <a:pt x="2436722" y="363192"/>
                      </a:moveTo>
                      <a:lnTo>
                        <a:pt x="2414090" y="378292"/>
                      </a:lnTo>
                      <a:lnTo>
                        <a:pt x="2459353" y="446199"/>
                      </a:lnTo>
                      <a:lnTo>
                        <a:pt x="2561207" y="453730"/>
                      </a:lnTo>
                      <a:lnTo>
                        <a:pt x="2603290" y="374507"/>
                      </a:lnTo>
                      <a:lnTo>
                        <a:pt x="2478225" y="374507"/>
                      </a:lnTo>
                      <a:lnTo>
                        <a:pt x="2436722" y="363192"/>
                      </a:lnTo>
                      <a:close/>
                    </a:path>
                    <a:path w="3221354" h="454025">
                      <a:moveTo>
                        <a:pt x="2648273" y="261338"/>
                      </a:moveTo>
                      <a:lnTo>
                        <a:pt x="2481985" y="261338"/>
                      </a:lnTo>
                      <a:lnTo>
                        <a:pt x="2497085" y="280197"/>
                      </a:lnTo>
                      <a:lnTo>
                        <a:pt x="2478225" y="374507"/>
                      </a:lnTo>
                      <a:lnTo>
                        <a:pt x="2603290" y="374507"/>
                      </a:lnTo>
                      <a:lnTo>
                        <a:pt x="2625329" y="333017"/>
                      </a:lnTo>
                      <a:lnTo>
                        <a:pt x="2648273" y="261338"/>
                      </a:lnTo>
                      <a:close/>
                    </a:path>
                    <a:path w="3221354" h="454025">
                      <a:moveTo>
                        <a:pt x="2625329" y="46289"/>
                      </a:moveTo>
                      <a:lnTo>
                        <a:pt x="2614014" y="53845"/>
                      </a:lnTo>
                      <a:lnTo>
                        <a:pt x="2614014" y="84020"/>
                      </a:lnTo>
                      <a:lnTo>
                        <a:pt x="2640417" y="133068"/>
                      </a:lnTo>
                      <a:lnTo>
                        <a:pt x="2670605" y="159471"/>
                      </a:lnTo>
                      <a:lnTo>
                        <a:pt x="2708324" y="250009"/>
                      </a:lnTo>
                      <a:lnTo>
                        <a:pt x="2753599" y="344332"/>
                      </a:lnTo>
                      <a:lnTo>
                        <a:pt x="2761131" y="317916"/>
                      </a:lnTo>
                      <a:lnTo>
                        <a:pt x="2783753" y="317916"/>
                      </a:lnTo>
                      <a:lnTo>
                        <a:pt x="2742271" y="276425"/>
                      </a:lnTo>
                      <a:lnTo>
                        <a:pt x="2738499" y="231150"/>
                      </a:lnTo>
                      <a:lnTo>
                        <a:pt x="2784353" y="231150"/>
                      </a:lnTo>
                      <a:lnTo>
                        <a:pt x="2685693" y="129296"/>
                      </a:lnTo>
                      <a:lnTo>
                        <a:pt x="2674364" y="99133"/>
                      </a:lnTo>
                      <a:lnTo>
                        <a:pt x="2625329" y="46289"/>
                      </a:lnTo>
                      <a:close/>
                    </a:path>
                    <a:path w="3221354" h="454025">
                      <a:moveTo>
                        <a:pt x="2783753" y="317916"/>
                      </a:moveTo>
                      <a:lnTo>
                        <a:pt x="2761131" y="317916"/>
                      </a:lnTo>
                      <a:lnTo>
                        <a:pt x="2802621" y="336788"/>
                      </a:lnTo>
                      <a:lnTo>
                        <a:pt x="2783753" y="317916"/>
                      </a:lnTo>
                      <a:close/>
                    </a:path>
                    <a:path w="3221354" h="454025">
                      <a:moveTo>
                        <a:pt x="2580391" y="76477"/>
                      </a:moveTo>
                      <a:lnTo>
                        <a:pt x="2021775" y="76477"/>
                      </a:lnTo>
                      <a:lnTo>
                        <a:pt x="2116085" y="91577"/>
                      </a:lnTo>
                      <a:lnTo>
                        <a:pt x="2240570" y="212290"/>
                      </a:lnTo>
                      <a:lnTo>
                        <a:pt x="2342424" y="242478"/>
                      </a:lnTo>
                      <a:lnTo>
                        <a:pt x="2372599" y="280197"/>
                      </a:lnTo>
                      <a:lnTo>
                        <a:pt x="2481985" y="261338"/>
                      </a:lnTo>
                      <a:lnTo>
                        <a:pt x="2648273" y="261338"/>
                      </a:lnTo>
                      <a:lnTo>
                        <a:pt x="2655517" y="238706"/>
                      </a:lnTo>
                      <a:lnTo>
                        <a:pt x="2629114" y="129296"/>
                      </a:lnTo>
                      <a:lnTo>
                        <a:pt x="2606470" y="91577"/>
                      </a:lnTo>
                      <a:lnTo>
                        <a:pt x="2580391" y="76477"/>
                      </a:lnTo>
                      <a:close/>
                    </a:path>
                    <a:path w="3221354" h="454025">
                      <a:moveTo>
                        <a:pt x="2784353" y="231150"/>
                      </a:moveTo>
                      <a:lnTo>
                        <a:pt x="2738499" y="231150"/>
                      </a:lnTo>
                      <a:lnTo>
                        <a:pt x="2802621" y="250009"/>
                      </a:lnTo>
                      <a:lnTo>
                        <a:pt x="2784353" y="231150"/>
                      </a:lnTo>
                      <a:close/>
                    </a:path>
                    <a:path w="3221354" h="454025">
                      <a:moveTo>
                        <a:pt x="1256041" y="163243"/>
                      </a:moveTo>
                      <a:lnTo>
                        <a:pt x="807134" y="163243"/>
                      </a:lnTo>
                      <a:lnTo>
                        <a:pt x="878813" y="216075"/>
                      </a:lnTo>
                      <a:lnTo>
                        <a:pt x="939163" y="234934"/>
                      </a:lnTo>
                      <a:lnTo>
                        <a:pt x="942948" y="234934"/>
                      </a:lnTo>
                      <a:lnTo>
                        <a:pt x="969338" y="219834"/>
                      </a:lnTo>
                      <a:lnTo>
                        <a:pt x="1014614" y="208531"/>
                      </a:lnTo>
                      <a:lnTo>
                        <a:pt x="1090052" y="170799"/>
                      </a:lnTo>
                      <a:lnTo>
                        <a:pt x="1267365" y="170799"/>
                      </a:lnTo>
                      <a:lnTo>
                        <a:pt x="1256041" y="163243"/>
                      </a:lnTo>
                      <a:close/>
                    </a:path>
                    <a:path w="3221354" h="454025">
                      <a:moveTo>
                        <a:pt x="1953230" y="178343"/>
                      </a:moveTo>
                      <a:lnTo>
                        <a:pt x="1523858" y="178343"/>
                      </a:lnTo>
                      <a:lnTo>
                        <a:pt x="1674747" y="231150"/>
                      </a:lnTo>
                      <a:lnTo>
                        <a:pt x="1799220" y="193418"/>
                      </a:lnTo>
                      <a:lnTo>
                        <a:pt x="1953750" y="193418"/>
                      </a:lnTo>
                      <a:lnTo>
                        <a:pt x="1953230" y="178343"/>
                      </a:lnTo>
                      <a:close/>
                    </a:path>
                    <a:path w="3221354" h="454025">
                      <a:moveTo>
                        <a:pt x="1267365" y="170799"/>
                      </a:moveTo>
                      <a:lnTo>
                        <a:pt x="1090052" y="170799"/>
                      </a:lnTo>
                      <a:lnTo>
                        <a:pt x="1157959" y="182115"/>
                      </a:lnTo>
                      <a:lnTo>
                        <a:pt x="1188134" y="200975"/>
                      </a:lnTo>
                      <a:lnTo>
                        <a:pt x="1271116" y="208531"/>
                      </a:lnTo>
                      <a:lnTo>
                        <a:pt x="1289975" y="185887"/>
                      </a:lnTo>
                      <a:lnTo>
                        <a:pt x="1267365" y="170799"/>
                      </a:lnTo>
                      <a:close/>
                    </a:path>
                    <a:path w="3221354" h="454025">
                      <a:moveTo>
                        <a:pt x="1953750" y="193418"/>
                      </a:moveTo>
                      <a:lnTo>
                        <a:pt x="1814320" y="193418"/>
                      </a:lnTo>
                      <a:lnTo>
                        <a:pt x="1878442" y="208531"/>
                      </a:lnTo>
                      <a:lnTo>
                        <a:pt x="1953880" y="197203"/>
                      </a:lnTo>
                      <a:lnTo>
                        <a:pt x="1953750" y="193418"/>
                      </a:lnTo>
                      <a:close/>
                    </a:path>
                    <a:path w="3221354" h="454025">
                      <a:moveTo>
                        <a:pt x="1951409" y="125537"/>
                      </a:moveTo>
                      <a:lnTo>
                        <a:pt x="1274900" y="125537"/>
                      </a:lnTo>
                      <a:lnTo>
                        <a:pt x="1391829" y="151940"/>
                      </a:lnTo>
                      <a:lnTo>
                        <a:pt x="1410689" y="182115"/>
                      </a:lnTo>
                      <a:lnTo>
                        <a:pt x="1471039" y="197203"/>
                      </a:lnTo>
                      <a:lnTo>
                        <a:pt x="1523858" y="178343"/>
                      </a:lnTo>
                      <a:lnTo>
                        <a:pt x="1953230" y="178343"/>
                      </a:lnTo>
                      <a:lnTo>
                        <a:pt x="1951409" y="125537"/>
                      </a:lnTo>
                      <a:close/>
                    </a:path>
                    <a:path w="3221354" h="454025">
                      <a:moveTo>
                        <a:pt x="92126" y="163243"/>
                      </a:moveTo>
                      <a:lnTo>
                        <a:pt x="11212" y="163243"/>
                      </a:lnTo>
                      <a:lnTo>
                        <a:pt x="105510" y="174571"/>
                      </a:lnTo>
                      <a:lnTo>
                        <a:pt x="92126" y="163243"/>
                      </a:lnTo>
                      <a:close/>
                    </a:path>
                    <a:path w="3221354" h="454025">
                      <a:moveTo>
                        <a:pt x="2541305" y="53845"/>
                      </a:moveTo>
                      <a:lnTo>
                        <a:pt x="546860" y="53845"/>
                      </a:lnTo>
                      <a:lnTo>
                        <a:pt x="697749" y="167015"/>
                      </a:lnTo>
                      <a:lnTo>
                        <a:pt x="807134" y="163243"/>
                      </a:lnTo>
                      <a:lnTo>
                        <a:pt x="1256041" y="163243"/>
                      </a:lnTo>
                      <a:lnTo>
                        <a:pt x="1274900" y="125537"/>
                      </a:lnTo>
                      <a:lnTo>
                        <a:pt x="1951409" y="125537"/>
                      </a:lnTo>
                      <a:lnTo>
                        <a:pt x="1950109" y="87805"/>
                      </a:lnTo>
                      <a:lnTo>
                        <a:pt x="2021775" y="76477"/>
                      </a:lnTo>
                      <a:lnTo>
                        <a:pt x="2580391" y="76477"/>
                      </a:lnTo>
                      <a:lnTo>
                        <a:pt x="2541305" y="53845"/>
                      </a:lnTo>
                      <a:close/>
                    </a:path>
                    <a:path w="3221354" h="454025">
                      <a:moveTo>
                        <a:pt x="2420111" y="0"/>
                      </a:moveTo>
                      <a:lnTo>
                        <a:pt x="0" y="0"/>
                      </a:lnTo>
                      <a:lnTo>
                        <a:pt x="0" y="165914"/>
                      </a:lnTo>
                      <a:lnTo>
                        <a:pt x="11212" y="163243"/>
                      </a:lnTo>
                      <a:lnTo>
                        <a:pt x="92126" y="163243"/>
                      </a:lnTo>
                      <a:lnTo>
                        <a:pt x="56475" y="133068"/>
                      </a:lnTo>
                      <a:lnTo>
                        <a:pt x="94194" y="95349"/>
                      </a:lnTo>
                      <a:lnTo>
                        <a:pt x="71563" y="61402"/>
                      </a:lnTo>
                      <a:lnTo>
                        <a:pt x="290346" y="8582"/>
                      </a:lnTo>
                      <a:lnTo>
                        <a:pt x="2413509" y="8582"/>
                      </a:lnTo>
                      <a:lnTo>
                        <a:pt x="2420111" y="0"/>
                      </a:lnTo>
                      <a:close/>
                    </a:path>
                    <a:path w="3221354" h="454025">
                      <a:moveTo>
                        <a:pt x="2413509" y="8582"/>
                      </a:moveTo>
                      <a:lnTo>
                        <a:pt x="290346" y="8582"/>
                      </a:lnTo>
                      <a:lnTo>
                        <a:pt x="358252" y="16126"/>
                      </a:lnTo>
                      <a:lnTo>
                        <a:pt x="478953" y="72705"/>
                      </a:lnTo>
                      <a:lnTo>
                        <a:pt x="546860" y="53845"/>
                      </a:lnTo>
                      <a:lnTo>
                        <a:pt x="2541305" y="53845"/>
                      </a:lnTo>
                      <a:lnTo>
                        <a:pt x="2534791" y="50073"/>
                      </a:lnTo>
                      <a:lnTo>
                        <a:pt x="2399003" y="27442"/>
                      </a:lnTo>
                      <a:lnTo>
                        <a:pt x="2413509" y="8582"/>
                      </a:lnTo>
                      <a:close/>
                    </a:path>
                    <a:path w="3221354" h="454025">
                      <a:moveTo>
                        <a:pt x="3221353" y="0"/>
                      </a:moveTo>
                      <a:lnTo>
                        <a:pt x="2995273" y="0"/>
                      </a:lnTo>
                      <a:lnTo>
                        <a:pt x="3006317" y="23670"/>
                      </a:lnTo>
                      <a:lnTo>
                        <a:pt x="3138346" y="170799"/>
                      </a:lnTo>
                      <a:lnTo>
                        <a:pt x="3194937" y="87805"/>
                      </a:lnTo>
                      <a:lnTo>
                        <a:pt x="3221353" y="34998"/>
                      </a:lnTo>
                      <a:lnTo>
                        <a:pt x="32213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3" name="object 14">
                  <a:extLst>
                    <a:ext uri="{FF2B5EF4-FFF2-40B4-BE49-F238E27FC236}">
                      <a16:creationId xmlns:a16="http://schemas.microsoft.com/office/drawing/2014/main" id="{08355027-8EFF-4193-B5C4-A157172DCD83}"/>
                    </a:ext>
                  </a:extLst>
                </p:cNvPr>
                <p:cNvSpPr/>
                <p:nvPr/>
              </p:nvSpPr>
              <p:spPr>
                <a:xfrm>
                  <a:off x="716400" y="1562633"/>
                  <a:ext cx="3492333" cy="2335232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4" name="object 15">
                  <a:extLst>
                    <a:ext uri="{FF2B5EF4-FFF2-40B4-BE49-F238E27FC236}">
                      <a16:creationId xmlns:a16="http://schemas.microsoft.com/office/drawing/2014/main" id="{1EEB7D62-6E34-402D-9F1F-1F272F8E990C}"/>
                    </a:ext>
                  </a:extLst>
                </p:cNvPr>
                <p:cNvSpPr/>
                <p:nvPr/>
              </p:nvSpPr>
              <p:spPr>
                <a:xfrm>
                  <a:off x="3714614" y="1564220"/>
                  <a:ext cx="226695" cy="170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95" h="170814">
                      <a:moveTo>
                        <a:pt x="226080" y="0"/>
                      </a:moveTo>
                      <a:lnTo>
                        <a:pt x="226080" y="34998"/>
                      </a:lnTo>
                      <a:lnTo>
                        <a:pt x="199664" y="87805"/>
                      </a:lnTo>
                      <a:lnTo>
                        <a:pt x="143072" y="170799"/>
                      </a:lnTo>
                      <a:lnTo>
                        <a:pt x="11043" y="23670"/>
                      </a:lnTo>
                      <a:lnTo>
                        <a:pt x="0" y="0"/>
                      </a:lnTo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5" name="object 16">
                  <a:extLst>
                    <a:ext uri="{FF2B5EF4-FFF2-40B4-BE49-F238E27FC236}">
                      <a16:creationId xmlns:a16="http://schemas.microsoft.com/office/drawing/2014/main" id="{D6DF0E34-1484-42D6-BE26-FAE3AC65832A}"/>
                    </a:ext>
                  </a:extLst>
                </p:cNvPr>
                <p:cNvSpPr/>
                <p:nvPr/>
              </p:nvSpPr>
              <p:spPr>
                <a:xfrm>
                  <a:off x="4680021" y="4085315"/>
                  <a:ext cx="15240" cy="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9" h="7620">
                      <a:moveTo>
                        <a:pt x="0" y="0"/>
                      </a:moveTo>
                      <a:lnTo>
                        <a:pt x="15087" y="7543"/>
                      </a:lnTo>
                      <a:lnTo>
                        <a:pt x="3771" y="75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6" name="object 17">
                  <a:extLst>
                    <a:ext uri="{FF2B5EF4-FFF2-40B4-BE49-F238E27FC236}">
                      <a16:creationId xmlns:a16="http://schemas.microsoft.com/office/drawing/2014/main" id="{14C37A3B-5675-44E2-B865-85C86CDA81A7}"/>
                    </a:ext>
                  </a:extLst>
                </p:cNvPr>
                <p:cNvSpPr/>
                <p:nvPr/>
              </p:nvSpPr>
              <p:spPr>
                <a:xfrm>
                  <a:off x="4638530" y="4024952"/>
                  <a:ext cx="34290" cy="4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89" h="41910">
                      <a:moveTo>
                        <a:pt x="0" y="0"/>
                      </a:moveTo>
                      <a:lnTo>
                        <a:pt x="33947" y="26403"/>
                      </a:lnTo>
                      <a:lnTo>
                        <a:pt x="22644" y="41503"/>
                      </a:lnTo>
                      <a:lnTo>
                        <a:pt x="3771" y="264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7" name="object 18">
                  <a:extLst>
                    <a:ext uri="{FF2B5EF4-FFF2-40B4-BE49-F238E27FC236}">
                      <a16:creationId xmlns:a16="http://schemas.microsoft.com/office/drawing/2014/main" id="{BBE92DF6-C38A-44B5-99B7-A820AAE4F1EF}"/>
                    </a:ext>
                  </a:extLst>
                </p:cNvPr>
                <p:cNvSpPr/>
                <p:nvPr/>
              </p:nvSpPr>
              <p:spPr>
                <a:xfrm>
                  <a:off x="4035390" y="3218044"/>
                  <a:ext cx="44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44450">
                      <a:moveTo>
                        <a:pt x="22225" y="0"/>
                      </a:moveTo>
                      <a:lnTo>
                        <a:pt x="13576" y="1745"/>
                      </a:lnTo>
                      <a:lnTo>
                        <a:pt x="6511" y="6507"/>
                      </a:lnTo>
                      <a:lnTo>
                        <a:pt x="1747" y="13571"/>
                      </a:lnTo>
                      <a:lnTo>
                        <a:pt x="0" y="22225"/>
                      </a:lnTo>
                      <a:lnTo>
                        <a:pt x="1747" y="30873"/>
                      </a:lnTo>
                      <a:lnTo>
                        <a:pt x="6511" y="37938"/>
                      </a:lnTo>
                      <a:lnTo>
                        <a:pt x="13576" y="42702"/>
                      </a:lnTo>
                      <a:lnTo>
                        <a:pt x="22225" y="44450"/>
                      </a:lnTo>
                      <a:lnTo>
                        <a:pt x="30878" y="42702"/>
                      </a:lnTo>
                      <a:lnTo>
                        <a:pt x="37942" y="37938"/>
                      </a:lnTo>
                      <a:lnTo>
                        <a:pt x="42704" y="30873"/>
                      </a:lnTo>
                      <a:lnTo>
                        <a:pt x="44450" y="22225"/>
                      </a:lnTo>
                      <a:lnTo>
                        <a:pt x="42704" y="13571"/>
                      </a:lnTo>
                      <a:lnTo>
                        <a:pt x="37942" y="6507"/>
                      </a:lnTo>
                      <a:lnTo>
                        <a:pt x="30878" y="1745"/>
                      </a:lnTo>
                      <a:lnTo>
                        <a:pt x="2222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8" name="object 19">
                  <a:extLst>
                    <a:ext uri="{FF2B5EF4-FFF2-40B4-BE49-F238E27FC236}">
                      <a16:creationId xmlns:a16="http://schemas.microsoft.com/office/drawing/2014/main" id="{DD0CB220-90F5-4936-8AB0-15510BBABE74}"/>
                    </a:ext>
                  </a:extLst>
                </p:cNvPr>
                <p:cNvSpPr/>
                <p:nvPr/>
              </p:nvSpPr>
              <p:spPr>
                <a:xfrm>
                  <a:off x="4035390" y="3218044"/>
                  <a:ext cx="44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44450">
                      <a:moveTo>
                        <a:pt x="0" y="22225"/>
                      </a:moveTo>
                      <a:lnTo>
                        <a:pt x="1747" y="30873"/>
                      </a:lnTo>
                      <a:lnTo>
                        <a:pt x="6511" y="37938"/>
                      </a:lnTo>
                      <a:lnTo>
                        <a:pt x="13576" y="42702"/>
                      </a:lnTo>
                      <a:lnTo>
                        <a:pt x="22225" y="44450"/>
                      </a:lnTo>
                      <a:lnTo>
                        <a:pt x="30878" y="42702"/>
                      </a:lnTo>
                      <a:lnTo>
                        <a:pt x="37942" y="37938"/>
                      </a:lnTo>
                      <a:lnTo>
                        <a:pt x="42704" y="30873"/>
                      </a:lnTo>
                      <a:lnTo>
                        <a:pt x="44450" y="22225"/>
                      </a:lnTo>
                      <a:lnTo>
                        <a:pt x="42704" y="13571"/>
                      </a:lnTo>
                      <a:lnTo>
                        <a:pt x="37942" y="6507"/>
                      </a:lnTo>
                      <a:lnTo>
                        <a:pt x="30878" y="1745"/>
                      </a:lnTo>
                      <a:lnTo>
                        <a:pt x="22225" y="0"/>
                      </a:lnTo>
                      <a:lnTo>
                        <a:pt x="13576" y="1745"/>
                      </a:lnTo>
                      <a:lnTo>
                        <a:pt x="6511" y="6507"/>
                      </a:lnTo>
                      <a:lnTo>
                        <a:pt x="1747" y="13571"/>
                      </a:lnTo>
                      <a:lnTo>
                        <a:pt x="0" y="22225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9" name="object 20">
                  <a:extLst>
                    <a:ext uri="{FF2B5EF4-FFF2-40B4-BE49-F238E27FC236}">
                      <a16:creationId xmlns:a16="http://schemas.microsoft.com/office/drawing/2014/main" id="{3C91374E-1B0A-440B-80E8-5AE20A680087}"/>
                    </a:ext>
                  </a:extLst>
                </p:cNvPr>
                <p:cNvSpPr/>
                <p:nvPr/>
              </p:nvSpPr>
              <p:spPr>
                <a:xfrm>
                  <a:off x="4454107" y="3791467"/>
                  <a:ext cx="44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44450">
                      <a:moveTo>
                        <a:pt x="22225" y="0"/>
                      </a:moveTo>
                      <a:lnTo>
                        <a:pt x="13571" y="1745"/>
                      </a:lnTo>
                      <a:lnTo>
                        <a:pt x="6507" y="6507"/>
                      </a:lnTo>
                      <a:lnTo>
                        <a:pt x="1745" y="13571"/>
                      </a:lnTo>
                      <a:lnTo>
                        <a:pt x="0" y="22225"/>
                      </a:lnTo>
                      <a:lnTo>
                        <a:pt x="1745" y="30878"/>
                      </a:lnTo>
                      <a:lnTo>
                        <a:pt x="6507" y="37942"/>
                      </a:lnTo>
                      <a:lnTo>
                        <a:pt x="13571" y="42704"/>
                      </a:lnTo>
                      <a:lnTo>
                        <a:pt x="22225" y="44450"/>
                      </a:lnTo>
                      <a:lnTo>
                        <a:pt x="30873" y="42704"/>
                      </a:lnTo>
                      <a:lnTo>
                        <a:pt x="37938" y="37942"/>
                      </a:lnTo>
                      <a:lnTo>
                        <a:pt x="42702" y="30878"/>
                      </a:lnTo>
                      <a:lnTo>
                        <a:pt x="44450" y="22225"/>
                      </a:lnTo>
                      <a:lnTo>
                        <a:pt x="42702" y="13571"/>
                      </a:lnTo>
                      <a:lnTo>
                        <a:pt x="37938" y="6507"/>
                      </a:lnTo>
                      <a:lnTo>
                        <a:pt x="30873" y="1745"/>
                      </a:lnTo>
                      <a:lnTo>
                        <a:pt x="2222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0" name="object 21">
                  <a:extLst>
                    <a:ext uri="{FF2B5EF4-FFF2-40B4-BE49-F238E27FC236}">
                      <a16:creationId xmlns:a16="http://schemas.microsoft.com/office/drawing/2014/main" id="{A1513587-C976-4259-BFC1-59EF9FCE5366}"/>
                    </a:ext>
                  </a:extLst>
                </p:cNvPr>
                <p:cNvSpPr/>
                <p:nvPr/>
              </p:nvSpPr>
              <p:spPr>
                <a:xfrm>
                  <a:off x="4454107" y="3791467"/>
                  <a:ext cx="44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44450">
                      <a:moveTo>
                        <a:pt x="0" y="22225"/>
                      </a:moveTo>
                      <a:lnTo>
                        <a:pt x="1745" y="30878"/>
                      </a:lnTo>
                      <a:lnTo>
                        <a:pt x="6507" y="37942"/>
                      </a:lnTo>
                      <a:lnTo>
                        <a:pt x="13571" y="42704"/>
                      </a:lnTo>
                      <a:lnTo>
                        <a:pt x="22225" y="44450"/>
                      </a:lnTo>
                      <a:lnTo>
                        <a:pt x="30873" y="42704"/>
                      </a:lnTo>
                      <a:lnTo>
                        <a:pt x="37938" y="37942"/>
                      </a:lnTo>
                      <a:lnTo>
                        <a:pt x="42702" y="30878"/>
                      </a:lnTo>
                      <a:lnTo>
                        <a:pt x="44450" y="22225"/>
                      </a:lnTo>
                      <a:lnTo>
                        <a:pt x="42702" y="13571"/>
                      </a:lnTo>
                      <a:lnTo>
                        <a:pt x="37938" y="6507"/>
                      </a:lnTo>
                      <a:lnTo>
                        <a:pt x="30873" y="1745"/>
                      </a:lnTo>
                      <a:lnTo>
                        <a:pt x="22225" y="0"/>
                      </a:lnTo>
                      <a:lnTo>
                        <a:pt x="13571" y="1745"/>
                      </a:lnTo>
                      <a:lnTo>
                        <a:pt x="6507" y="6507"/>
                      </a:lnTo>
                      <a:lnTo>
                        <a:pt x="1745" y="13571"/>
                      </a:lnTo>
                      <a:lnTo>
                        <a:pt x="0" y="22225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1" name="object 22">
                  <a:extLst>
                    <a:ext uri="{FF2B5EF4-FFF2-40B4-BE49-F238E27FC236}">
                      <a16:creationId xmlns:a16="http://schemas.microsoft.com/office/drawing/2014/main" id="{9AFC70EE-3CA4-4B9E-9612-3C1C3E1F1120}"/>
                    </a:ext>
                  </a:extLst>
                </p:cNvPr>
                <p:cNvSpPr/>
                <p:nvPr/>
              </p:nvSpPr>
              <p:spPr>
                <a:xfrm>
                  <a:off x="5018046" y="3749968"/>
                  <a:ext cx="44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44450">
                      <a:moveTo>
                        <a:pt x="22225" y="0"/>
                      </a:moveTo>
                      <a:lnTo>
                        <a:pt x="13571" y="1745"/>
                      </a:lnTo>
                      <a:lnTo>
                        <a:pt x="6507" y="6507"/>
                      </a:lnTo>
                      <a:lnTo>
                        <a:pt x="1745" y="13571"/>
                      </a:lnTo>
                      <a:lnTo>
                        <a:pt x="0" y="22225"/>
                      </a:lnTo>
                      <a:lnTo>
                        <a:pt x="1745" y="30878"/>
                      </a:lnTo>
                      <a:lnTo>
                        <a:pt x="6507" y="37942"/>
                      </a:lnTo>
                      <a:lnTo>
                        <a:pt x="13571" y="42704"/>
                      </a:lnTo>
                      <a:lnTo>
                        <a:pt x="22225" y="44450"/>
                      </a:lnTo>
                      <a:lnTo>
                        <a:pt x="30873" y="42704"/>
                      </a:lnTo>
                      <a:lnTo>
                        <a:pt x="37938" y="37942"/>
                      </a:lnTo>
                      <a:lnTo>
                        <a:pt x="42702" y="30878"/>
                      </a:lnTo>
                      <a:lnTo>
                        <a:pt x="44450" y="22225"/>
                      </a:lnTo>
                      <a:lnTo>
                        <a:pt x="42702" y="13571"/>
                      </a:lnTo>
                      <a:lnTo>
                        <a:pt x="37938" y="6507"/>
                      </a:lnTo>
                      <a:lnTo>
                        <a:pt x="30873" y="1745"/>
                      </a:lnTo>
                      <a:lnTo>
                        <a:pt x="2222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2" name="object 23">
                  <a:extLst>
                    <a:ext uri="{FF2B5EF4-FFF2-40B4-BE49-F238E27FC236}">
                      <a16:creationId xmlns:a16="http://schemas.microsoft.com/office/drawing/2014/main" id="{67AD07AE-8E63-414E-A14A-D93F0067B777}"/>
                    </a:ext>
                  </a:extLst>
                </p:cNvPr>
                <p:cNvSpPr/>
                <p:nvPr/>
              </p:nvSpPr>
              <p:spPr>
                <a:xfrm>
                  <a:off x="5018046" y="3749968"/>
                  <a:ext cx="44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44450">
                      <a:moveTo>
                        <a:pt x="0" y="22225"/>
                      </a:moveTo>
                      <a:lnTo>
                        <a:pt x="1745" y="30878"/>
                      </a:lnTo>
                      <a:lnTo>
                        <a:pt x="6507" y="37942"/>
                      </a:lnTo>
                      <a:lnTo>
                        <a:pt x="13571" y="42704"/>
                      </a:lnTo>
                      <a:lnTo>
                        <a:pt x="22225" y="44450"/>
                      </a:lnTo>
                      <a:lnTo>
                        <a:pt x="30873" y="42704"/>
                      </a:lnTo>
                      <a:lnTo>
                        <a:pt x="37938" y="37942"/>
                      </a:lnTo>
                      <a:lnTo>
                        <a:pt x="42702" y="30878"/>
                      </a:lnTo>
                      <a:lnTo>
                        <a:pt x="44450" y="22225"/>
                      </a:lnTo>
                      <a:lnTo>
                        <a:pt x="42702" y="13571"/>
                      </a:lnTo>
                      <a:lnTo>
                        <a:pt x="37938" y="6507"/>
                      </a:lnTo>
                      <a:lnTo>
                        <a:pt x="30873" y="1745"/>
                      </a:lnTo>
                      <a:lnTo>
                        <a:pt x="22225" y="0"/>
                      </a:lnTo>
                      <a:lnTo>
                        <a:pt x="13571" y="1745"/>
                      </a:lnTo>
                      <a:lnTo>
                        <a:pt x="6507" y="6507"/>
                      </a:lnTo>
                      <a:lnTo>
                        <a:pt x="1745" y="13571"/>
                      </a:lnTo>
                      <a:lnTo>
                        <a:pt x="0" y="22225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3" name="object 24">
                  <a:extLst>
                    <a:ext uri="{FF2B5EF4-FFF2-40B4-BE49-F238E27FC236}">
                      <a16:creationId xmlns:a16="http://schemas.microsoft.com/office/drawing/2014/main" id="{7AB3B098-9FD9-4937-9CA6-04AEBBA0240C}"/>
                    </a:ext>
                  </a:extLst>
                </p:cNvPr>
                <p:cNvSpPr/>
                <p:nvPr/>
              </p:nvSpPr>
              <p:spPr>
                <a:xfrm>
                  <a:off x="4929402" y="3497209"/>
                  <a:ext cx="44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44450">
                      <a:moveTo>
                        <a:pt x="22225" y="0"/>
                      </a:moveTo>
                      <a:lnTo>
                        <a:pt x="13576" y="1745"/>
                      </a:lnTo>
                      <a:lnTo>
                        <a:pt x="6511" y="6507"/>
                      </a:lnTo>
                      <a:lnTo>
                        <a:pt x="1747" y="13571"/>
                      </a:lnTo>
                      <a:lnTo>
                        <a:pt x="0" y="22225"/>
                      </a:lnTo>
                      <a:lnTo>
                        <a:pt x="1747" y="30878"/>
                      </a:lnTo>
                      <a:lnTo>
                        <a:pt x="6511" y="37942"/>
                      </a:lnTo>
                      <a:lnTo>
                        <a:pt x="13576" y="42704"/>
                      </a:lnTo>
                      <a:lnTo>
                        <a:pt x="22225" y="44450"/>
                      </a:lnTo>
                      <a:lnTo>
                        <a:pt x="30878" y="42704"/>
                      </a:lnTo>
                      <a:lnTo>
                        <a:pt x="37942" y="37942"/>
                      </a:lnTo>
                      <a:lnTo>
                        <a:pt x="42704" y="30878"/>
                      </a:lnTo>
                      <a:lnTo>
                        <a:pt x="44450" y="22225"/>
                      </a:lnTo>
                      <a:lnTo>
                        <a:pt x="42704" y="13571"/>
                      </a:lnTo>
                      <a:lnTo>
                        <a:pt x="37942" y="6507"/>
                      </a:lnTo>
                      <a:lnTo>
                        <a:pt x="30878" y="1745"/>
                      </a:lnTo>
                      <a:lnTo>
                        <a:pt x="2222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4" name="object 25">
                  <a:extLst>
                    <a:ext uri="{FF2B5EF4-FFF2-40B4-BE49-F238E27FC236}">
                      <a16:creationId xmlns:a16="http://schemas.microsoft.com/office/drawing/2014/main" id="{EADAD543-EF85-4600-B663-940F99F60AEF}"/>
                    </a:ext>
                  </a:extLst>
                </p:cNvPr>
                <p:cNvSpPr/>
                <p:nvPr/>
              </p:nvSpPr>
              <p:spPr>
                <a:xfrm>
                  <a:off x="4929402" y="3497209"/>
                  <a:ext cx="44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44450">
                      <a:moveTo>
                        <a:pt x="0" y="22225"/>
                      </a:moveTo>
                      <a:lnTo>
                        <a:pt x="1747" y="30878"/>
                      </a:lnTo>
                      <a:lnTo>
                        <a:pt x="6511" y="37942"/>
                      </a:lnTo>
                      <a:lnTo>
                        <a:pt x="13576" y="42704"/>
                      </a:lnTo>
                      <a:lnTo>
                        <a:pt x="22225" y="44450"/>
                      </a:lnTo>
                      <a:lnTo>
                        <a:pt x="30878" y="42704"/>
                      </a:lnTo>
                      <a:lnTo>
                        <a:pt x="37942" y="37942"/>
                      </a:lnTo>
                      <a:lnTo>
                        <a:pt x="42704" y="30878"/>
                      </a:lnTo>
                      <a:lnTo>
                        <a:pt x="44450" y="22225"/>
                      </a:lnTo>
                      <a:lnTo>
                        <a:pt x="42704" y="13571"/>
                      </a:lnTo>
                      <a:lnTo>
                        <a:pt x="37942" y="6507"/>
                      </a:lnTo>
                      <a:lnTo>
                        <a:pt x="30878" y="1745"/>
                      </a:lnTo>
                      <a:lnTo>
                        <a:pt x="22225" y="0"/>
                      </a:lnTo>
                      <a:lnTo>
                        <a:pt x="13576" y="1745"/>
                      </a:lnTo>
                      <a:lnTo>
                        <a:pt x="6511" y="6507"/>
                      </a:lnTo>
                      <a:lnTo>
                        <a:pt x="1747" y="13571"/>
                      </a:lnTo>
                      <a:lnTo>
                        <a:pt x="0" y="22225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5" name="object 26">
                  <a:extLst>
                    <a:ext uri="{FF2B5EF4-FFF2-40B4-BE49-F238E27FC236}">
                      <a16:creationId xmlns:a16="http://schemas.microsoft.com/office/drawing/2014/main" id="{EF71D667-97EE-4D69-BE39-DAD730A3DB67}"/>
                    </a:ext>
                  </a:extLst>
                </p:cNvPr>
                <p:cNvSpPr/>
                <p:nvPr/>
              </p:nvSpPr>
              <p:spPr>
                <a:xfrm>
                  <a:off x="4778514" y="3259530"/>
                  <a:ext cx="44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44450">
                      <a:moveTo>
                        <a:pt x="22225" y="0"/>
                      </a:moveTo>
                      <a:lnTo>
                        <a:pt x="13571" y="1747"/>
                      </a:lnTo>
                      <a:lnTo>
                        <a:pt x="6507" y="6511"/>
                      </a:lnTo>
                      <a:lnTo>
                        <a:pt x="1745" y="13576"/>
                      </a:lnTo>
                      <a:lnTo>
                        <a:pt x="0" y="22225"/>
                      </a:lnTo>
                      <a:lnTo>
                        <a:pt x="1745" y="30878"/>
                      </a:lnTo>
                      <a:lnTo>
                        <a:pt x="6507" y="37942"/>
                      </a:lnTo>
                      <a:lnTo>
                        <a:pt x="13571" y="42704"/>
                      </a:lnTo>
                      <a:lnTo>
                        <a:pt x="22225" y="44450"/>
                      </a:lnTo>
                      <a:lnTo>
                        <a:pt x="30873" y="42704"/>
                      </a:lnTo>
                      <a:lnTo>
                        <a:pt x="37938" y="37942"/>
                      </a:lnTo>
                      <a:lnTo>
                        <a:pt x="42702" y="30878"/>
                      </a:lnTo>
                      <a:lnTo>
                        <a:pt x="44450" y="22225"/>
                      </a:lnTo>
                      <a:lnTo>
                        <a:pt x="42702" y="13576"/>
                      </a:lnTo>
                      <a:lnTo>
                        <a:pt x="37938" y="6511"/>
                      </a:lnTo>
                      <a:lnTo>
                        <a:pt x="30873" y="1747"/>
                      </a:lnTo>
                      <a:lnTo>
                        <a:pt x="2222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6" name="object 27">
                  <a:extLst>
                    <a:ext uri="{FF2B5EF4-FFF2-40B4-BE49-F238E27FC236}">
                      <a16:creationId xmlns:a16="http://schemas.microsoft.com/office/drawing/2014/main" id="{829F2BF3-27E3-48E8-BE17-CE6C3E482B58}"/>
                    </a:ext>
                  </a:extLst>
                </p:cNvPr>
                <p:cNvSpPr/>
                <p:nvPr/>
              </p:nvSpPr>
              <p:spPr>
                <a:xfrm>
                  <a:off x="4778514" y="3259530"/>
                  <a:ext cx="44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44450">
                      <a:moveTo>
                        <a:pt x="0" y="22225"/>
                      </a:moveTo>
                      <a:lnTo>
                        <a:pt x="1745" y="30878"/>
                      </a:lnTo>
                      <a:lnTo>
                        <a:pt x="6507" y="37942"/>
                      </a:lnTo>
                      <a:lnTo>
                        <a:pt x="13571" y="42704"/>
                      </a:lnTo>
                      <a:lnTo>
                        <a:pt x="22225" y="44450"/>
                      </a:lnTo>
                      <a:lnTo>
                        <a:pt x="30873" y="42704"/>
                      </a:lnTo>
                      <a:lnTo>
                        <a:pt x="37938" y="37942"/>
                      </a:lnTo>
                      <a:lnTo>
                        <a:pt x="42702" y="30878"/>
                      </a:lnTo>
                      <a:lnTo>
                        <a:pt x="44450" y="22225"/>
                      </a:lnTo>
                      <a:lnTo>
                        <a:pt x="42702" y="13576"/>
                      </a:lnTo>
                      <a:lnTo>
                        <a:pt x="37938" y="6511"/>
                      </a:lnTo>
                      <a:lnTo>
                        <a:pt x="30873" y="1747"/>
                      </a:lnTo>
                      <a:lnTo>
                        <a:pt x="22225" y="0"/>
                      </a:lnTo>
                      <a:lnTo>
                        <a:pt x="13571" y="1747"/>
                      </a:lnTo>
                      <a:lnTo>
                        <a:pt x="6507" y="6511"/>
                      </a:lnTo>
                      <a:lnTo>
                        <a:pt x="1745" y="13576"/>
                      </a:lnTo>
                      <a:lnTo>
                        <a:pt x="0" y="22225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object 28">
                  <a:extLst>
                    <a:ext uri="{FF2B5EF4-FFF2-40B4-BE49-F238E27FC236}">
                      <a16:creationId xmlns:a16="http://schemas.microsoft.com/office/drawing/2014/main" id="{E2E857C3-2C31-45CA-8E07-7572119DE558}"/>
                    </a:ext>
                  </a:extLst>
                </p:cNvPr>
                <p:cNvSpPr/>
                <p:nvPr/>
              </p:nvSpPr>
              <p:spPr>
                <a:xfrm>
                  <a:off x="4672889" y="3504749"/>
                  <a:ext cx="44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44450">
                      <a:moveTo>
                        <a:pt x="22225" y="0"/>
                      </a:moveTo>
                      <a:lnTo>
                        <a:pt x="13576" y="1745"/>
                      </a:lnTo>
                      <a:lnTo>
                        <a:pt x="6511" y="6507"/>
                      </a:lnTo>
                      <a:lnTo>
                        <a:pt x="1747" y="13571"/>
                      </a:lnTo>
                      <a:lnTo>
                        <a:pt x="0" y="22225"/>
                      </a:lnTo>
                      <a:lnTo>
                        <a:pt x="1747" y="30878"/>
                      </a:lnTo>
                      <a:lnTo>
                        <a:pt x="6511" y="37942"/>
                      </a:lnTo>
                      <a:lnTo>
                        <a:pt x="13576" y="42704"/>
                      </a:lnTo>
                      <a:lnTo>
                        <a:pt x="22225" y="44450"/>
                      </a:lnTo>
                      <a:lnTo>
                        <a:pt x="30878" y="42704"/>
                      </a:lnTo>
                      <a:lnTo>
                        <a:pt x="37942" y="37942"/>
                      </a:lnTo>
                      <a:lnTo>
                        <a:pt x="42704" y="30878"/>
                      </a:lnTo>
                      <a:lnTo>
                        <a:pt x="44450" y="22225"/>
                      </a:lnTo>
                      <a:lnTo>
                        <a:pt x="42704" y="13571"/>
                      </a:lnTo>
                      <a:lnTo>
                        <a:pt x="37942" y="6507"/>
                      </a:lnTo>
                      <a:lnTo>
                        <a:pt x="30878" y="1745"/>
                      </a:lnTo>
                      <a:lnTo>
                        <a:pt x="2222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8" name="object 29">
                  <a:extLst>
                    <a:ext uri="{FF2B5EF4-FFF2-40B4-BE49-F238E27FC236}">
                      <a16:creationId xmlns:a16="http://schemas.microsoft.com/office/drawing/2014/main" id="{4E9392BD-5564-4BA6-B0E6-4BBC7BDFD35C}"/>
                    </a:ext>
                  </a:extLst>
                </p:cNvPr>
                <p:cNvSpPr/>
                <p:nvPr/>
              </p:nvSpPr>
              <p:spPr>
                <a:xfrm>
                  <a:off x="4672889" y="3504749"/>
                  <a:ext cx="44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44450">
                      <a:moveTo>
                        <a:pt x="0" y="22225"/>
                      </a:moveTo>
                      <a:lnTo>
                        <a:pt x="1747" y="30878"/>
                      </a:lnTo>
                      <a:lnTo>
                        <a:pt x="6511" y="37942"/>
                      </a:lnTo>
                      <a:lnTo>
                        <a:pt x="13576" y="42704"/>
                      </a:lnTo>
                      <a:lnTo>
                        <a:pt x="22225" y="44450"/>
                      </a:lnTo>
                      <a:lnTo>
                        <a:pt x="30878" y="42704"/>
                      </a:lnTo>
                      <a:lnTo>
                        <a:pt x="37942" y="37942"/>
                      </a:lnTo>
                      <a:lnTo>
                        <a:pt x="42704" y="30878"/>
                      </a:lnTo>
                      <a:lnTo>
                        <a:pt x="44450" y="22225"/>
                      </a:lnTo>
                      <a:lnTo>
                        <a:pt x="42704" y="13571"/>
                      </a:lnTo>
                      <a:lnTo>
                        <a:pt x="37942" y="6507"/>
                      </a:lnTo>
                      <a:lnTo>
                        <a:pt x="30878" y="1745"/>
                      </a:lnTo>
                      <a:lnTo>
                        <a:pt x="22225" y="0"/>
                      </a:lnTo>
                      <a:lnTo>
                        <a:pt x="13576" y="1745"/>
                      </a:lnTo>
                      <a:lnTo>
                        <a:pt x="6511" y="6507"/>
                      </a:lnTo>
                      <a:lnTo>
                        <a:pt x="1747" y="13571"/>
                      </a:lnTo>
                      <a:lnTo>
                        <a:pt x="0" y="22225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9" name="object 30">
                  <a:extLst>
                    <a:ext uri="{FF2B5EF4-FFF2-40B4-BE49-F238E27FC236}">
                      <a16:creationId xmlns:a16="http://schemas.microsoft.com/office/drawing/2014/main" id="{83AE7679-35F0-4250-A58A-2977F7C8F5E0}"/>
                    </a:ext>
                  </a:extLst>
                </p:cNvPr>
                <p:cNvSpPr/>
                <p:nvPr/>
              </p:nvSpPr>
              <p:spPr>
                <a:xfrm>
                  <a:off x="836167" y="4206028"/>
                  <a:ext cx="38100" cy="34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34289">
                      <a:moveTo>
                        <a:pt x="3771" y="0"/>
                      </a:moveTo>
                      <a:lnTo>
                        <a:pt x="37718" y="11328"/>
                      </a:lnTo>
                      <a:lnTo>
                        <a:pt x="26415" y="33959"/>
                      </a:lnTo>
                      <a:lnTo>
                        <a:pt x="0" y="30187"/>
                      </a:lnTo>
                      <a:lnTo>
                        <a:pt x="3771" y="0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0" name="object 31">
                  <a:extLst>
                    <a:ext uri="{FF2B5EF4-FFF2-40B4-BE49-F238E27FC236}">
                      <a16:creationId xmlns:a16="http://schemas.microsoft.com/office/drawing/2014/main" id="{06F0C35E-EDFF-4655-90E6-F157915D7CD1}"/>
                    </a:ext>
                  </a:extLst>
                </p:cNvPr>
                <p:cNvSpPr/>
                <p:nvPr/>
              </p:nvSpPr>
              <p:spPr>
                <a:xfrm>
                  <a:off x="5023296" y="4081545"/>
                  <a:ext cx="45720" cy="67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945">
                      <a:moveTo>
                        <a:pt x="7543" y="0"/>
                      </a:moveTo>
                      <a:lnTo>
                        <a:pt x="15087" y="18859"/>
                      </a:lnTo>
                      <a:lnTo>
                        <a:pt x="45275" y="7543"/>
                      </a:lnTo>
                      <a:lnTo>
                        <a:pt x="7543" y="0"/>
                      </a:lnTo>
                      <a:close/>
                    </a:path>
                    <a:path w="45720" h="67945">
                      <a:moveTo>
                        <a:pt x="3771" y="33947"/>
                      </a:moveTo>
                      <a:lnTo>
                        <a:pt x="0" y="64135"/>
                      </a:lnTo>
                      <a:lnTo>
                        <a:pt x="26403" y="67906"/>
                      </a:lnTo>
                      <a:lnTo>
                        <a:pt x="26403" y="52806"/>
                      </a:lnTo>
                      <a:lnTo>
                        <a:pt x="11315" y="45262"/>
                      </a:lnTo>
                      <a:lnTo>
                        <a:pt x="3771" y="33947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1" name="object 32">
                  <a:extLst>
                    <a:ext uri="{FF2B5EF4-FFF2-40B4-BE49-F238E27FC236}">
                      <a16:creationId xmlns:a16="http://schemas.microsoft.com/office/drawing/2014/main" id="{F4D3EA13-7838-4191-9B37-64FC4FBC4530}"/>
                    </a:ext>
                  </a:extLst>
                </p:cNvPr>
                <p:cNvSpPr/>
                <p:nvPr/>
              </p:nvSpPr>
              <p:spPr>
                <a:xfrm>
                  <a:off x="5030840" y="4081545"/>
                  <a:ext cx="38100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19050">
                      <a:moveTo>
                        <a:pt x="0" y="0"/>
                      </a:moveTo>
                      <a:lnTo>
                        <a:pt x="37731" y="7543"/>
                      </a:lnTo>
                      <a:lnTo>
                        <a:pt x="7543" y="188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2" name="object 33">
                  <a:extLst>
                    <a:ext uri="{FF2B5EF4-FFF2-40B4-BE49-F238E27FC236}">
                      <a16:creationId xmlns:a16="http://schemas.microsoft.com/office/drawing/2014/main" id="{616DD8D3-ED88-4202-BADA-E0E73485F54A}"/>
                    </a:ext>
                  </a:extLst>
                </p:cNvPr>
                <p:cNvSpPr/>
                <p:nvPr/>
              </p:nvSpPr>
              <p:spPr>
                <a:xfrm>
                  <a:off x="5023296" y="4115492"/>
                  <a:ext cx="26670" cy="34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" h="34289">
                      <a:moveTo>
                        <a:pt x="11315" y="11315"/>
                      </a:moveTo>
                      <a:lnTo>
                        <a:pt x="26403" y="18859"/>
                      </a:lnTo>
                      <a:lnTo>
                        <a:pt x="26403" y="33959"/>
                      </a:lnTo>
                      <a:lnTo>
                        <a:pt x="0" y="30187"/>
                      </a:lnTo>
                      <a:lnTo>
                        <a:pt x="3771" y="0"/>
                      </a:lnTo>
                      <a:lnTo>
                        <a:pt x="11315" y="11315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3" name="object 34">
                  <a:extLst>
                    <a:ext uri="{FF2B5EF4-FFF2-40B4-BE49-F238E27FC236}">
                      <a16:creationId xmlns:a16="http://schemas.microsoft.com/office/drawing/2014/main" id="{9F8B4922-511C-473E-9384-EE06F32587C2}"/>
                    </a:ext>
                  </a:extLst>
                </p:cNvPr>
                <p:cNvSpPr/>
                <p:nvPr/>
              </p:nvSpPr>
              <p:spPr>
                <a:xfrm>
                  <a:off x="719340" y="1564220"/>
                  <a:ext cx="3221355" cy="4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354" h="454025">
                      <a:moveTo>
                        <a:pt x="2436722" y="363192"/>
                      </a:moveTo>
                      <a:lnTo>
                        <a:pt x="2414090" y="378292"/>
                      </a:lnTo>
                      <a:lnTo>
                        <a:pt x="2459353" y="446199"/>
                      </a:lnTo>
                      <a:lnTo>
                        <a:pt x="2561207" y="453730"/>
                      </a:lnTo>
                      <a:lnTo>
                        <a:pt x="2603290" y="374507"/>
                      </a:lnTo>
                      <a:lnTo>
                        <a:pt x="2478225" y="374507"/>
                      </a:lnTo>
                      <a:lnTo>
                        <a:pt x="2436722" y="363192"/>
                      </a:lnTo>
                      <a:close/>
                    </a:path>
                    <a:path w="3221354" h="454025">
                      <a:moveTo>
                        <a:pt x="2648273" y="261338"/>
                      </a:moveTo>
                      <a:lnTo>
                        <a:pt x="2481985" y="261338"/>
                      </a:lnTo>
                      <a:lnTo>
                        <a:pt x="2497085" y="280197"/>
                      </a:lnTo>
                      <a:lnTo>
                        <a:pt x="2478225" y="374507"/>
                      </a:lnTo>
                      <a:lnTo>
                        <a:pt x="2603290" y="374507"/>
                      </a:lnTo>
                      <a:lnTo>
                        <a:pt x="2625329" y="333017"/>
                      </a:lnTo>
                      <a:lnTo>
                        <a:pt x="2648273" y="261338"/>
                      </a:lnTo>
                      <a:close/>
                    </a:path>
                    <a:path w="3221354" h="454025">
                      <a:moveTo>
                        <a:pt x="2625329" y="46289"/>
                      </a:moveTo>
                      <a:lnTo>
                        <a:pt x="2614014" y="53845"/>
                      </a:lnTo>
                      <a:lnTo>
                        <a:pt x="2614014" y="84020"/>
                      </a:lnTo>
                      <a:lnTo>
                        <a:pt x="2640417" y="133068"/>
                      </a:lnTo>
                      <a:lnTo>
                        <a:pt x="2670605" y="159471"/>
                      </a:lnTo>
                      <a:lnTo>
                        <a:pt x="2708324" y="250009"/>
                      </a:lnTo>
                      <a:lnTo>
                        <a:pt x="2753599" y="344332"/>
                      </a:lnTo>
                      <a:lnTo>
                        <a:pt x="2761131" y="317916"/>
                      </a:lnTo>
                      <a:lnTo>
                        <a:pt x="2783753" y="317916"/>
                      </a:lnTo>
                      <a:lnTo>
                        <a:pt x="2742271" y="276425"/>
                      </a:lnTo>
                      <a:lnTo>
                        <a:pt x="2738499" y="231150"/>
                      </a:lnTo>
                      <a:lnTo>
                        <a:pt x="2784353" y="231150"/>
                      </a:lnTo>
                      <a:lnTo>
                        <a:pt x="2685693" y="129296"/>
                      </a:lnTo>
                      <a:lnTo>
                        <a:pt x="2674364" y="99133"/>
                      </a:lnTo>
                      <a:lnTo>
                        <a:pt x="2625329" y="46289"/>
                      </a:lnTo>
                      <a:close/>
                    </a:path>
                    <a:path w="3221354" h="454025">
                      <a:moveTo>
                        <a:pt x="2783753" y="317916"/>
                      </a:moveTo>
                      <a:lnTo>
                        <a:pt x="2761131" y="317916"/>
                      </a:lnTo>
                      <a:lnTo>
                        <a:pt x="2802621" y="336788"/>
                      </a:lnTo>
                      <a:lnTo>
                        <a:pt x="2783753" y="317916"/>
                      </a:lnTo>
                      <a:close/>
                    </a:path>
                    <a:path w="3221354" h="454025">
                      <a:moveTo>
                        <a:pt x="2580391" y="76477"/>
                      </a:moveTo>
                      <a:lnTo>
                        <a:pt x="2021775" y="76477"/>
                      </a:lnTo>
                      <a:lnTo>
                        <a:pt x="2116085" y="91577"/>
                      </a:lnTo>
                      <a:lnTo>
                        <a:pt x="2240570" y="212290"/>
                      </a:lnTo>
                      <a:lnTo>
                        <a:pt x="2342424" y="242478"/>
                      </a:lnTo>
                      <a:lnTo>
                        <a:pt x="2372599" y="280197"/>
                      </a:lnTo>
                      <a:lnTo>
                        <a:pt x="2481985" y="261338"/>
                      </a:lnTo>
                      <a:lnTo>
                        <a:pt x="2648273" y="261338"/>
                      </a:lnTo>
                      <a:lnTo>
                        <a:pt x="2655517" y="238706"/>
                      </a:lnTo>
                      <a:lnTo>
                        <a:pt x="2629114" y="129296"/>
                      </a:lnTo>
                      <a:lnTo>
                        <a:pt x="2606470" y="91577"/>
                      </a:lnTo>
                      <a:lnTo>
                        <a:pt x="2580391" y="76477"/>
                      </a:lnTo>
                      <a:close/>
                    </a:path>
                    <a:path w="3221354" h="454025">
                      <a:moveTo>
                        <a:pt x="2784353" y="231150"/>
                      </a:moveTo>
                      <a:lnTo>
                        <a:pt x="2738499" y="231150"/>
                      </a:lnTo>
                      <a:lnTo>
                        <a:pt x="2802621" y="250009"/>
                      </a:lnTo>
                      <a:lnTo>
                        <a:pt x="2784353" y="231150"/>
                      </a:lnTo>
                      <a:close/>
                    </a:path>
                    <a:path w="3221354" h="454025">
                      <a:moveTo>
                        <a:pt x="1256041" y="163243"/>
                      </a:moveTo>
                      <a:lnTo>
                        <a:pt x="807134" y="163243"/>
                      </a:lnTo>
                      <a:lnTo>
                        <a:pt x="878813" y="216075"/>
                      </a:lnTo>
                      <a:lnTo>
                        <a:pt x="939163" y="234934"/>
                      </a:lnTo>
                      <a:lnTo>
                        <a:pt x="942948" y="234934"/>
                      </a:lnTo>
                      <a:lnTo>
                        <a:pt x="969338" y="219834"/>
                      </a:lnTo>
                      <a:lnTo>
                        <a:pt x="1014614" y="208531"/>
                      </a:lnTo>
                      <a:lnTo>
                        <a:pt x="1090052" y="170799"/>
                      </a:lnTo>
                      <a:lnTo>
                        <a:pt x="1267365" y="170799"/>
                      </a:lnTo>
                      <a:lnTo>
                        <a:pt x="1256041" y="163243"/>
                      </a:lnTo>
                      <a:close/>
                    </a:path>
                    <a:path w="3221354" h="454025">
                      <a:moveTo>
                        <a:pt x="1953230" y="178343"/>
                      </a:moveTo>
                      <a:lnTo>
                        <a:pt x="1523858" y="178343"/>
                      </a:lnTo>
                      <a:lnTo>
                        <a:pt x="1674747" y="231150"/>
                      </a:lnTo>
                      <a:lnTo>
                        <a:pt x="1799220" y="193418"/>
                      </a:lnTo>
                      <a:lnTo>
                        <a:pt x="1953750" y="193418"/>
                      </a:lnTo>
                      <a:lnTo>
                        <a:pt x="1953230" y="178343"/>
                      </a:lnTo>
                      <a:close/>
                    </a:path>
                    <a:path w="3221354" h="454025">
                      <a:moveTo>
                        <a:pt x="1267365" y="170799"/>
                      </a:moveTo>
                      <a:lnTo>
                        <a:pt x="1090052" y="170799"/>
                      </a:lnTo>
                      <a:lnTo>
                        <a:pt x="1157959" y="182115"/>
                      </a:lnTo>
                      <a:lnTo>
                        <a:pt x="1188134" y="200975"/>
                      </a:lnTo>
                      <a:lnTo>
                        <a:pt x="1271116" y="208531"/>
                      </a:lnTo>
                      <a:lnTo>
                        <a:pt x="1289975" y="185887"/>
                      </a:lnTo>
                      <a:lnTo>
                        <a:pt x="1267365" y="170799"/>
                      </a:lnTo>
                      <a:close/>
                    </a:path>
                    <a:path w="3221354" h="454025">
                      <a:moveTo>
                        <a:pt x="1953750" y="193418"/>
                      </a:moveTo>
                      <a:lnTo>
                        <a:pt x="1814320" y="193418"/>
                      </a:lnTo>
                      <a:lnTo>
                        <a:pt x="1878442" y="208531"/>
                      </a:lnTo>
                      <a:lnTo>
                        <a:pt x="1953880" y="197203"/>
                      </a:lnTo>
                      <a:lnTo>
                        <a:pt x="1953750" y="193418"/>
                      </a:lnTo>
                      <a:close/>
                    </a:path>
                    <a:path w="3221354" h="454025">
                      <a:moveTo>
                        <a:pt x="1951409" y="125537"/>
                      </a:moveTo>
                      <a:lnTo>
                        <a:pt x="1274900" y="125537"/>
                      </a:lnTo>
                      <a:lnTo>
                        <a:pt x="1391829" y="151940"/>
                      </a:lnTo>
                      <a:lnTo>
                        <a:pt x="1410689" y="182115"/>
                      </a:lnTo>
                      <a:lnTo>
                        <a:pt x="1471039" y="197203"/>
                      </a:lnTo>
                      <a:lnTo>
                        <a:pt x="1523858" y="178343"/>
                      </a:lnTo>
                      <a:lnTo>
                        <a:pt x="1953230" y="178343"/>
                      </a:lnTo>
                      <a:lnTo>
                        <a:pt x="1951409" y="125537"/>
                      </a:lnTo>
                      <a:close/>
                    </a:path>
                    <a:path w="3221354" h="454025">
                      <a:moveTo>
                        <a:pt x="92126" y="163243"/>
                      </a:moveTo>
                      <a:lnTo>
                        <a:pt x="11212" y="163243"/>
                      </a:lnTo>
                      <a:lnTo>
                        <a:pt x="105510" y="174571"/>
                      </a:lnTo>
                      <a:lnTo>
                        <a:pt x="92126" y="163243"/>
                      </a:lnTo>
                      <a:close/>
                    </a:path>
                    <a:path w="3221354" h="454025">
                      <a:moveTo>
                        <a:pt x="2541305" y="53845"/>
                      </a:moveTo>
                      <a:lnTo>
                        <a:pt x="546860" y="53845"/>
                      </a:lnTo>
                      <a:lnTo>
                        <a:pt x="697749" y="167015"/>
                      </a:lnTo>
                      <a:lnTo>
                        <a:pt x="807134" y="163243"/>
                      </a:lnTo>
                      <a:lnTo>
                        <a:pt x="1256041" y="163243"/>
                      </a:lnTo>
                      <a:lnTo>
                        <a:pt x="1274900" y="125537"/>
                      </a:lnTo>
                      <a:lnTo>
                        <a:pt x="1951409" y="125537"/>
                      </a:lnTo>
                      <a:lnTo>
                        <a:pt x="1950109" y="87805"/>
                      </a:lnTo>
                      <a:lnTo>
                        <a:pt x="2021775" y="76477"/>
                      </a:lnTo>
                      <a:lnTo>
                        <a:pt x="2580391" y="76477"/>
                      </a:lnTo>
                      <a:lnTo>
                        <a:pt x="2541305" y="53845"/>
                      </a:lnTo>
                      <a:close/>
                    </a:path>
                    <a:path w="3221354" h="454025">
                      <a:moveTo>
                        <a:pt x="2420111" y="0"/>
                      </a:moveTo>
                      <a:lnTo>
                        <a:pt x="0" y="0"/>
                      </a:lnTo>
                      <a:lnTo>
                        <a:pt x="0" y="165914"/>
                      </a:lnTo>
                      <a:lnTo>
                        <a:pt x="11212" y="163243"/>
                      </a:lnTo>
                      <a:lnTo>
                        <a:pt x="92126" y="163243"/>
                      </a:lnTo>
                      <a:lnTo>
                        <a:pt x="56475" y="133068"/>
                      </a:lnTo>
                      <a:lnTo>
                        <a:pt x="94194" y="95349"/>
                      </a:lnTo>
                      <a:lnTo>
                        <a:pt x="71563" y="61402"/>
                      </a:lnTo>
                      <a:lnTo>
                        <a:pt x="290346" y="8582"/>
                      </a:lnTo>
                      <a:lnTo>
                        <a:pt x="2413509" y="8582"/>
                      </a:lnTo>
                      <a:lnTo>
                        <a:pt x="2420111" y="0"/>
                      </a:lnTo>
                      <a:close/>
                    </a:path>
                    <a:path w="3221354" h="454025">
                      <a:moveTo>
                        <a:pt x="2413509" y="8582"/>
                      </a:moveTo>
                      <a:lnTo>
                        <a:pt x="290346" y="8582"/>
                      </a:lnTo>
                      <a:lnTo>
                        <a:pt x="358252" y="16126"/>
                      </a:lnTo>
                      <a:lnTo>
                        <a:pt x="478953" y="72705"/>
                      </a:lnTo>
                      <a:lnTo>
                        <a:pt x="546860" y="53845"/>
                      </a:lnTo>
                      <a:lnTo>
                        <a:pt x="2541305" y="53845"/>
                      </a:lnTo>
                      <a:lnTo>
                        <a:pt x="2534791" y="50073"/>
                      </a:lnTo>
                      <a:lnTo>
                        <a:pt x="2399003" y="27442"/>
                      </a:lnTo>
                      <a:lnTo>
                        <a:pt x="2413509" y="8582"/>
                      </a:lnTo>
                      <a:close/>
                    </a:path>
                    <a:path w="3221354" h="454025">
                      <a:moveTo>
                        <a:pt x="3221353" y="0"/>
                      </a:moveTo>
                      <a:lnTo>
                        <a:pt x="2995273" y="0"/>
                      </a:lnTo>
                      <a:lnTo>
                        <a:pt x="3006317" y="23670"/>
                      </a:lnTo>
                      <a:lnTo>
                        <a:pt x="3138346" y="170799"/>
                      </a:lnTo>
                      <a:lnTo>
                        <a:pt x="3194937" y="87805"/>
                      </a:lnTo>
                      <a:lnTo>
                        <a:pt x="3221353" y="34998"/>
                      </a:lnTo>
                      <a:lnTo>
                        <a:pt x="32213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4" name="object 35">
                  <a:extLst>
                    <a:ext uri="{FF2B5EF4-FFF2-40B4-BE49-F238E27FC236}">
                      <a16:creationId xmlns:a16="http://schemas.microsoft.com/office/drawing/2014/main" id="{B64521D3-7C02-4E08-8015-2622BD56E121}"/>
                    </a:ext>
                  </a:extLst>
                </p:cNvPr>
                <p:cNvSpPr/>
                <p:nvPr/>
              </p:nvSpPr>
              <p:spPr>
                <a:xfrm>
                  <a:off x="3333355" y="1610510"/>
                  <a:ext cx="189230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229" h="298450">
                      <a:moveTo>
                        <a:pt x="147116" y="271627"/>
                      </a:moveTo>
                      <a:lnTo>
                        <a:pt x="139585" y="298043"/>
                      </a:lnTo>
                      <a:lnTo>
                        <a:pt x="94310" y="203720"/>
                      </a:lnTo>
                      <a:lnTo>
                        <a:pt x="56591" y="113182"/>
                      </a:lnTo>
                      <a:lnTo>
                        <a:pt x="26403" y="86779"/>
                      </a:lnTo>
                      <a:lnTo>
                        <a:pt x="0" y="37731"/>
                      </a:lnTo>
                      <a:lnTo>
                        <a:pt x="0" y="7556"/>
                      </a:lnTo>
                      <a:lnTo>
                        <a:pt x="11315" y="0"/>
                      </a:lnTo>
                      <a:lnTo>
                        <a:pt x="60350" y="52844"/>
                      </a:lnTo>
                      <a:lnTo>
                        <a:pt x="71678" y="83007"/>
                      </a:lnTo>
                      <a:lnTo>
                        <a:pt x="188607" y="203720"/>
                      </a:lnTo>
                      <a:lnTo>
                        <a:pt x="124485" y="184861"/>
                      </a:lnTo>
                      <a:lnTo>
                        <a:pt x="128257" y="230136"/>
                      </a:lnTo>
                      <a:lnTo>
                        <a:pt x="188607" y="290499"/>
                      </a:lnTo>
                      <a:lnTo>
                        <a:pt x="147116" y="271627"/>
                      </a:lnTo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5" name="object 36">
                  <a:extLst>
                    <a:ext uri="{FF2B5EF4-FFF2-40B4-BE49-F238E27FC236}">
                      <a16:creationId xmlns:a16="http://schemas.microsoft.com/office/drawing/2014/main" id="{3FD9F699-D20D-4930-A2BF-86DFEC4AEEE1}"/>
                    </a:ext>
                  </a:extLst>
                </p:cNvPr>
                <p:cNvSpPr/>
                <p:nvPr/>
              </p:nvSpPr>
              <p:spPr>
                <a:xfrm>
                  <a:off x="3714614" y="1564220"/>
                  <a:ext cx="226695" cy="170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95" h="170814">
                      <a:moveTo>
                        <a:pt x="226080" y="0"/>
                      </a:moveTo>
                      <a:lnTo>
                        <a:pt x="226080" y="34998"/>
                      </a:lnTo>
                      <a:lnTo>
                        <a:pt x="199664" y="87805"/>
                      </a:lnTo>
                      <a:lnTo>
                        <a:pt x="143072" y="170799"/>
                      </a:lnTo>
                      <a:lnTo>
                        <a:pt x="11043" y="23670"/>
                      </a:lnTo>
                      <a:lnTo>
                        <a:pt x="0" y="0"/>
                      </a:lnTo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6" name="object 37">
                  <a:extLst>
                    <a:ext uri="{FF2B5EF4-FFF2-40B4-BE49-F238E27FC236}">
                      <a16:creationId xmlns:a16="http://schemas.microsoft.com/office/drawing/2014/main" id="{58309FC8-0AFC-43BB-9B41-FB56ED9ACFA2}"/>
                    </a:ext>
                  </a:extLst>
                </p:cNvPr>
                <p:cNvSpPr/>
                <p:nvPr/>
              </p:nvSpPr>
              <p:spPr>
                <a:xfrm>
                  <a:off x="719340" y="1564220"/>
                  <a:ext cx="2655570" cy="4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5570" h="454025">
                      <a:moveTo>
                        <a:pt x="2420111" y="0"/>
                      </a:moveTo>
                      <a:lnTo>
                        <a:pt x="2399003" y="27442"/>
                      </a:lnTo>
                      <a:lnTo>
                        <a:pt x="2534791" y="50073"/>
                      </a:lnTo>
                      <a:lnTo>
                        <a:pt x="2606470" y="91577"/>
                      </a:lnTo>
                      <a:lnTo>
                        <a:pt x="2629114" y="129296"/>
                      </a:lnTo>
                      <a:lnTo>
                        <a:pt x="2655517" y="238706"/>
                      </a:lnTo>
                      <a:lnTo>
                        <a:pt x="2625329" y="333017"/>
                      </a:lnTo>
                      <a:lnTo>
                        <a:pt x="2561207" y="453730"/>
                      </a:lnTo>
                      <a:lnTo>
                        <a:pt x="2459353" y="446199"/>
                      </a:lnTo>
                      <a:lnTo>
                        <a:pt x="2414090" y="378292"/>
                      </a:lnTo>
                      <a:lnTo>
                        <a:pt x="2436722" y="363192"/>
                      </a:lnTo>
                      <a:lnTo>
                        <a:pt x="2478225" y="374507"/>
                      </a:lnTo>
                      <a:lnTo>
                        <a:pt x="2497085" y="280197"/>
                      </a:lnTo>
                      <a:lnTo>
                        <a:pt x="2481985" y="261338"/>
                      </a:lnTo>
                      <a:lnTo>
                        <a:pt x="2372599" y="280197"/>
                      </a:lnTo>
                      <a:lnTo>
                        <a:pt x="2342424" y="242478"/>
                      </a:lnTo>
                      <a:lnTo>
                        <a:pt x="2240570" y="212290"/>
                      </a:lnTo>
                      <a:lnTo>
                        <a:pt x="2116085" y="91577"/>
                      </a:lnTo>
                      <a:lnTo>
                        <a:pt x="2021775" y="76477"/>
                      </a:lnTo>
                      <a:lnTo>
                        <a:pt x="1950109" y="87805"/>
                      </a:lnTo>
                      <a:lnTo>
                        <a:pt x="1953880" y="197203"/>
                      </a:lnTo>
                      <a:lnTo>
                        <a:pt x="1878442" y="208531"/>
                      </a:lnTo>
                      <a:lnTo>
                        <a:pt x="1814320" y="193418"/>
                      </a:lnTo>
                      <a:lnTo>
                        <a:pt x="1799220" y="193418"/>
                      </a:lnTo>
                      <a:lnTo>
                        <a:pt x="1674747" y="231150"/>
                      </a:lnTo>
                      <a:lnTo>
                        <a:pt x="1523858" y="178343"/>
                      </a:lnTo>
                      <a:lnTo>
                        <a:pt x="1471039" y="197203"/>
                      </a:lnTo>
                      <a:lnTo>
                        <a:pt x="1410689" y="182115"/>
                      </a:lnTo>
                      <a:lnTo>
                        <a:pt x="1391829" y="151940"/>
                      </a:lnTo>
                      <a:lnTo>
                        <a:pt x="1274900" y="125537"/>
                      </a:lnTo>
                      <a:lnTo>
                        <a:pt x="1256041" y="163243"/>
                      </a:lnTo>
                      <a:lnTo>
                        <a:pt x="1289975" y="185887"/>
                      </a:lnTo>
                      <a:lnTo>
                        <a:pt x="1271116" y="208531"/>
                      </a:lnTo>
                      <a:lnTo>
                        <a:pt x="1188134" y="200975"/>
                      </a:lnTo>
                      <a:lnTo>
                        <a:pt x="1157959" y="182115"/>
                      </a:lnTo>
                      <a:lnTo>
                        <a:pt x="1090052" y="170799"/>
                      </a:lnTo>
                      <a:lnTo>
                        <a:pt x="1014614" y="208531"/>
                      </a:lnTo>
                      <a:lnTo>
                        <a:pt x="969338" y="219834"/>
                      </a:lnTo>
                      <a:lnTo>
                        <a:pt x="942948" y="234934"/>
                      </a:lnTo>
                      <a:lnTo>
                        <a:pt x="939163" y="234934"/>
                      </a:lnTo>
                      <a:lnTo>
                        <a:pt x="878813" y="216075"/>
                      </a:lnTo>
                      <a:lnTo>
                        <a:pt x="807134" y="163243"/>
                      </a:lnTo>
                      <a:lnTo>
                        <a:pt x="697749" y="167015"/>
                      </a:lnTo>
                      <a:lnTo>
                        <a:pt x="546860" y="53845"/>
                      </a:lnTo>
                      <a:lnTo>
                        <a:pt x="478953" y="72705"/>
                      </a:lnTo>
                      <a:lnTo>
                        <a:pt x="358252" y="16126"/>
                      </a:lnTo>
                      <a:lnTo>
                        <a:pt x="290346" y="8582"/>
                      </a:lnTo>
                      <a:lnTo>
                        <a:pt x="71563" y="61402"/>
                      </a:lnTo>
                      <a:lnTo>
                        <a:pt x="94194" y="95349"/>
                      </a:lnTo>
                      <a:lnTo>
                        <a:pt x="56475" y="133068"/>
                      </a:lnTo>
                      <a:lnTo>
                        <a:pt x="105510" y="174571"/>
                      </a:lnTo>
                      <a:lnTo>
                        <a:pt x="11212" y="163243"/>
                      </a:lnTo>
                      <a:lnTo>
                        <a:pt x="0" y="165914"/>
                      </a:lnTo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7" name="object 38">
                  <a:extLst>
                    <a:ext uri="{FF2B5EF4-FFF2-40B4-BE49-F238E27FC236}">
                      <a16:creationId xmlns:a16="http://schemas.microsoft.com/office/drawing/2014/main" id="{72B2A501-89F8-404F-9ED7-B1AA31008A76}"/>
                    </a:ext>
                  </a:extLst>
                </p:cNvPr>
                <p:cNvSpPr/>
                <p:nvPr/>
              </p:nvSpPr>
              <p:spPr>
                <a:xfrm>
                  <a:off x="4638530" y="4024952"/>
                  <a:ext cx="57150" cy="67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" h="67945">
                      <a:moveTo>
                        <a:pt x="41490" y="60363"/>
                      </a:moveTo>
                      <a:lnTo>
                        <a:pt x="45262" y="67906"/>
                      </a:lnTo>
                      <a:lnTo>
                        <a:pt x="56578" y="67906"/>
                      </a:lnTo>
                      <a:lnTo>
                        <a:pt x="41490" y="60363"/>
                      </a:lnTo>
                      <a:close/>
                    </a:path>
                    <a:path w="57150" h="67945">
                      <a:moveTo>
                        <a:pt x="0" y="0"/>
                      </a:moveTo>
                      <a:lnTo>
                        <a:pt x="3771" y="26403"/>
                      </a:lnTo>
                      <a:lnTo>
                        <a:pt x="22644" y="41503"/>
                      </a:lnTo>
                      <a:lnTo>
                        <a:pt x="33947" y="264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8" name="object 39">
                  <a:extLst>
                    <a:ext uri="{FF2B5EF4-FFF2-40B4-BE49-F238E27FC236}">
                      <a16:creationId xmlns:a16="http://schemas.microsoft.com/office/drawing/2014/main" id="{7C285215-610F-47A9-9B09-861F1A55323A}"/>
                    </a:ext>
                  </a:extLst>
                </p:cNvPr>
                <p:cNvSpPr/>
                <p:nvPr/>
              </p:nvSpPr>
              <p:spPr>
                <a:xfrm>
                  <a:off x="4680021" y="4085315"/>
                  <a:ext cx="15240" cy="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9" h="7620">
                      <a:moveTo>
                        <a:pt x="0" y="0"/>
                      </a:moveTo>
                      <a:lnTo>
                        <a:pt x="15087" y="7543"/>
                      </a:lnTo>
                      <a:lnTo>
                        <a:pt x="3771" y="75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9" name="object 40">
                  <a:extLst>
                    <a:ext uri="{FF2B5EF4-FFF2-40B4-BE49-F238E27FC236}">
                      <a16:creationId xmlns:a16="http://schemas.microsoft.com/office/drawing/2014/main" id="{6D7234FE-9AC7-47B3-AA8A-0B6EA1364D57}"/>
                    </a:ext>
                  </a:extLst>
                </p:cNvPr>
                <p:cNvSpPr/>
                <p:nvPr/>
              </p:nvSpPr>
              <p:spPr>
                <a:xfrm>
                  <a:off x="4638530" y="4024952"/>
                  <a:ext cx="34290" cy="4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89" h="41910">
                      <a:moveTo>
                        <a:pt x="0" y="0"/>
                      </a:moveTo>
                      <a:lnTo>
                        <a:pt x="33947" y="26403"/>
                      </a:lnTo>
                      <a:lnTo>
                        <a:pt x="22644" y="41503"/>
                      </a:lnTo>
                      <a:lnTo>
                        <a:pt x="3771" y="264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0" name="object 42">
                  <a:extLst>
                    <a:ext uri="{FF2B5EF4-FFF2-40B4-BE49-F238E27FC236}">
                      <a16:creationId xmlns:a16="http://schemas.microsoft.com/office/drawing/2014/main" id="{607DD61D-354B-4530-ADDE-5D014C62EAA4}"/>
                    </a:ext>
                  </a:extLst>
                </p:cNvPr>
                <p:cNvSpPr/>
                <p:nvPr/>
              </p:nvSpPr>
              <p:spPr>
                <a:xfrm>
                  <a:off x="1307688" y="1640699"/>
                  <a:ext cx="1908810" cy="11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810" h="1162050">
                      <a:moveTo>
                        <a:pt x="599782" y="298030"/>
                      </a:moveTo>
                      <a:lnTo>
                        <a:pt x="694093" y="354622"/>
                      </a:lnTo>
                      <a:lnTo>
                        <a:pt x="709168" y="362165"/>
                      </a:lnTo>
                      <a:lnTo>
                        <a:pt x="724268" y="377253"/>
                      </a:lnTo>
                      <a:lnTo>
                        <a:pt x="905332" y="388581"/>
                      </a:lnTo>
                      <a:lnTo>
                        <a:pt x="1007173" y="422541"/>
                      </a:lnTo>
                      <a:lnTo>
                        <a:pt x="1029804" y="407441"/>
                      </a:lnTo>
                      <a:lnTo>
                        <a:pt x="1090168" y="388581"/>
                      </a:lnTo>
                      <a:lnTo>
                        <a:pt x="1173149" y="384809"/>
                      </a:lnTo>
                      <a:lnTo>
                        <a:pt x="1218425" y="343306"/>
                      </a:lnTo>
                      <a:lnTo>
                        <a:pt x="1195781" y="320662"/>
                      </a:lnTo>
                      <a:lnTo>
                        <a:pt x="1195781" y="298030"/>
                      </a:lnTo>
                      <a:lnTo>
                        <a:pt x="1259916" y="309359"/>
                      </a:lnTo>
                      <a:lnTo>
                        <a:pt x="1357998" y="245224"/>
                      </a:lnTo>
                      <a:lnTo>
                        <a:pt x="1437208" y="237667"/>
                      </a:lnTo>
                      <a:lnTo>
                        <a:pt x="1373085" y="192404"/>
                      </a:lnTo>
                      <a:lnTo>
                        <a:pt x="1282547" y="196176"/>
                      </a:lnTo>
                      <a:lnTo>
                        <a:pt x="1290091" y="132054"/>
                      </a:lnTo>
                      <a:lnTo>
                        <a:pt x="1365529" y="120726"/>
                      </a:lnTo>
                      <a:lnTo>
                        <a:pt x="1361770" y="11328"/>
                      </a:lnTo>
                      <a:lnTo>
                        <a:pt x="1433436" y="0"/>
                      </a:lnTo>
                      <a:lnTo>
                        <a:pt x="1527733" y="15100"/>
                      </a:lnTo>
                      <a:lnTo>
                        <a:pt x="1652219" y="135813"/>
                      </a:lnTo>
                      <a:lnTo>
                        <a:pt x="1754073" y="166001"/>
                      </a:lnTo>
                      <a:lnTo>
                        <a:pt x="1784248" y="203720"/>
                      </a:lnTo>
                      <a:lnTo>
                        <a:pt x="1893633" y="184861"/>
                      </a:lnTo>
                      <a:lnTo>
                        <a:pt x="1908733" y="203720"/>
                      </a:lnTo>
                      <a:lnTo>
                        <a:pt x="1889874" y="298030"/>
                      </a:lnTo>
                      <a:lnTo>
                        <a:pt x="1848370" y="286715"/>
                      </a:lnTo>
                      <a:lnTo>
                        <a:pt x="1825739" y="301815"/>
                      </a:lnTo>
                      <a:lnTo>
                        <a:pt x="1871002" y="369722"/>
                      </a:lnTo>
                      <a:lnTo>
                        <a:pt x="1844598" y="388581"/>
                      </a:lnTo>
                      <a:lnTo>
                        <a:pt x="1738985" y="407441"/>
                      </a:lnTo>
                      <a:lnTo>
                        <a:pt x="1671078" y="475348"/>
                      </a:lnTo>
                      <a:lnTo>
                        <a:pt x="1595640" y="513079"/>
                      </a:lnTo>
                      <a:lnTo>
                        <a:pt x="1561680" y="441401"/>
                      </a:lnTo>
                      <a:lnTo>
                        <a:pt x="1501343" y="501751"/>
                      </a:lnTo>
                      <a:lnTo>
                        <a:pt x="1463611" y="509295"/>
                      </a:lnTo>
                      <a:lnTo>
                        <a:pt x="1467383" y="528154"/>
                      </a:lnTo>
                      <a:lnTo>
                        <a:pt x="1573009" y="554558"/>
                      </a:lnTo>
                      <a:lnTo>
                        <a:pt x="1644675" y="565886"/>
                      </a:lnTo>
                      <a:lnTo>
                        <a:pt x="1644675" y="577202"/>
                      </a:lnTo>
                      <a:lnTo>
                        <a:pt x="1591868" y="592289"/>
                      </a:lnTo>
                      <a:lnTo>
                        <a:pt x="1554137" y="648881"/>
                      </a:lnTo>
                      <a:lnTo>
                        <a:pt x="1674850" y="754506"/>
                      </a:lnTo>
                      <a:lnTo>
                        <a:pt x="1697494" y="826198"/>
                      </a:lnTo>
                      <a:lnTo>
                        <a:pt x="1625815" y="1011046"/>
                      </a:lnTo>
                      <a:lnTo>
                        <a:pt x="1561680" y="1067638"/>
                      </a:lnTo>
                      <a:lnTo>
                        <a:pt x="1474927" y="1090282"/>
                      </a:lnTo>
                      <a:lnTo>
                        <a:pt x="1467383" y="1090282"/>
                      </a:lnTo>
                      <a:lnTo>
                        <a:pt x="1467383" y="1094041"/>
                      </a:lnTo>
                      <a:lnTo>
                        <a:pt x="1459839" y="1101572"/>
                      </a:lnTo>
                      <a:lnTo>
                        <a:pt x="1373085" y="1124229"/>
                      </a:lnTo>
                      <a:lnTo>
                        <a:pt x="1365529" y="1161948"/>
                      </a:lnTo>
                      <a:lnTo>
                        <a:pt x="1346682" y="1161948"/>
                      </a:lnTo>
                      <a:lnTo>
                        <a:pt x="1327810" y="1120444"/>
                      </a:lnTo>
                      <a:lnTo>
                        <a:pt x="1275003" y="1116685"/>
                      </a:lnTo>
                      <a:lnTo>
                        <a:pt x="1225969" y="1101572"/>
                      </a:lnTo>
                      <a:lnTo>
                        <a:pt x="1225969" y="1075181"/>
                      </a:lnTo>
                      <a:lnTo>
                        <a:pt x="1173149" y="1052550"/>
                      </a:lnTo>
                      <a:lnTo>
                        <a:pt x="1131658" y="1082725"/>
                      </a:lnTo>
                      <a:lnTo>
                        <a:pt x="1075080" y="1075181"/>
                      </a:lnTo>
                      <a:lnTo>
                        <a:pt x="1052449" y="1086497"/>
                      </a:lnTo>
                      <a:lnTo>
                        <a:pt x="1063764" y="1128001"/>
                      </a:lnTo>
                      <a:lnTo>
                        <a:pt x="1048677" y="1128001"/>
                      </a:lnTo>
                      <a:lnTo>
                        <a:pt x="1041120" y="1112900"/>
                      </a:lnTo>
                      <a:lnTo>
                        <a:pt x="988314" y="1101572"/>
                      </a:lnTo>
                      <a:lnTo>
                        <a:pt x="965682" y="1060094"/>
                      </a:lnTo>
                      <a:lnTo>
                        <a:pt x="927963" y="1029906"/>
                      </a:lnTo>
                      <a:lnTo>
                        <a:pt x="920419" y="1029906"/>
                      </a:lnTo>
                      <a:lnTo>
                        <a:pt x="897788" y="1011046"/>
                      </a:lnTo>
                      <a:lnTo>
                        <a:pt x="931735" y="965771"/>
                      </a:lnTo>
                      <a:lnTo>
                        <a:pt x="924191" y="909192"/>
                      </a:lnTo>
                      <a:lnTo>
                        <a:pt x="882688" y="875233"/>
                      </a:lnTo>
                      <a:lnTo>
                        <a:pt x="875157" y="882776"/>
                      </a:lnTo>
                      <a:lnTo>
                        <a:pt x="848753" y="879005"/>
                      </a:lnTo>
                      <a:lnTo>
                        <a:pt x="829881" y="845057"/>
                      </a:lnTo>
                      <a:lnTo>
                        <a:pt x="777074" y="845057"/>
                      </a:lnTo>
                      <a:lnTo>
                        <a:pt x="761987" y="848829"/>
                      </a:lnTo>
                      <a:lnTo>
                        <a:pt x="716724" y="890320"/>
                      </a:lnTo>
                      <a:lnTo>
                        <a:pt x="682764" y="897864"/>
                      </a:lnTo>
                      <a:lnTo>
                        <a:pt x="614870" y="882776"/>
                      </a:lnTo>
                      <a:lnTo>
                        <a:pt x="580923" y="894105"/>
                      </a:lnTo>
                      <a:lnTo>
                        <a:pt x="562063" y="894105"/>
                      </a:lnTo>
                      <a:lnTo>
                        <a:pt x="490385" y="875233"/>
                      </a:lnTo>
                      <a:lnTo>
                        <a:pt x="411175" y="848829"/>
                      </a:lnTo>
                      <a:lnTo>
                        <a:pt x="301777" y="811098"/>
                      </a:lnTo>
                      <a:lnTo>
                        <a:pt x="233870" y="777151"/>
                      </a:lnTo>
                      <a:lnTo>
                        <a:pt x="207467" y="731875"/>
                      </a:lnTo>
                      <a:lnTo>
                        <a:pt x="237655" y="735647"/>
                      </a:lnTo>
                      <a:lnTo>
                        <a:pt x="215011" y="671512"/>
                      </a:lnTo>
                      <a:lnTo>
                        <a:pt x="162204" y="630021"/>
                      </a:lnTo>
                      <a:lnTo>
                        <a:pt x="71678" y="580961"/>
                      </a:lnTo>
                      <a:lnTo>
                        <a:pt x="45275" y="580961"/>
                      </a:lnTo>
                      <a:lnTo>
                        <a:pt x="49047" y="562114"/>
                      </a:lnTo>
                      <a:lnTo>
                        <a:pt x="64122" y="565886"/>
                      </a:lnTo>
                      <a:lnTo>
                        <a:pt x="49047" y="528154"/>
                      </a:lnTo>
                      <a:lnTo>
                        <a:pt x="7543" y="520611"/>
                      </a:lnTo>
                      <a:lnTo>
                        <a:pt x="0" y="494207"/>
                      </a:lnTo>
                      <a:lnTo>
                        <a:pt x="33947" y="460247"/>
                      </a:lnTo>
                      <a:lnTo>
                        <a:pt x="86766" y="460247"/>
                      </a:lnTo>
                      <a:lnTo>
                        <a:pt x="98082" y="437616"/>
                      </a:lnTo>
                      <a:lnTo>
                        <a:pt x="135801" y="437616"/>
                      </a:lnTo>
                      <a:lnTo>
                        <a:pt x="196164" y="399897"/>
                      </a:lnTo>
                      <a:lnTo>
                        <a:pt x="181063" y="313118"/>
                      </a:lnTo>
                      <a:lnTo>
                        <a:pt x="245198" y="222592"/>
                      </a:lnTo>
                      <a:lnTo>
                        <a:pt x="313093" y="199948"/>
                      </a:lnTo>
                      <a:lnTo>
                        <a:pt x="350812" y="158457"/>
                      </a:lnTo>
                      <a:lnTo>
                        <a:pt x="354596" y="158457"/>
                      </a:lnTo>
                      <a:lnTo>
                        <a:pt x="463981" y="199948"/>
                      </a:lnTo>
                      <a:lnTo>
                        <a:pt x="505472" y="241439"/>
                      </a:lnTo>
                      <a:lnTo>
                        <a:pt x="505472" y="290487"/>
                      </a:lnTo>
                      <a:lnTo>
                        <a:pt x="599782" y="29803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1" name="object 43">
                  <a:extLst>
                    <a:ext uri="{FF2B5EF4-FFF2-40B4-BE49-F238E27FC236}">
                      <a16:creationId xmlns:a16="http://schemas.microsoft.com/office/drawing/2014/main" id="{5EBBB531-BF22-4CFD-BD93-101AFBE403FE}"/>
                    </a:ext>
                  </a:extLst>
                </p:cNvPr>
                <p:cNvSpPr/>
                <p:nvPr/>
              </p:nvSpPr>
              <p:spPr>
                <a:xfrm>
                  <a:off x="2612867" y="2810191"/>
                  <a:ext cx="79375" cy="64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75" h="64135">
                      <a:moveTo>
                        <a:pt x="22631" y="3784"/>
                      </a:moveTo>
                      <a:lnTo>
                        <a:pt x="79222" y="0"/>
                      </a:lnTo>
                      <a:lnTo>
                        <a:pt x="75437" y="49034"/>
                      </a:lnTo>
                      <a:lnTo>
                        <a:pt x="45262" y="64134"/>
                      </a:lnTo>
                      <a:lnTo>
                        <a:pt x="0" y="52806"/>
                      </a:lnTo>
                      <a:lnTo>
                        <a:pt x="22631" y="3784"/>
                      </a:lnTo>
                      <a:close/>
                    </a:path>
                  </a:pathLst>
                </a:custGeom>
                <a:solidFill>
                  <a:srgbClr val="F78E20"/>
                </a:solidFill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2" name="object 44">
                  <a:extLst>
                    <a:ext uri="{FF2B5EF4-FFF2-40B4-BE49-F238E27FC236}">
                      <a16:creationId xmlns:a16="http://schemas.microsoft.com/office/drawing/2014/main" id="{261C01D5-ECA5-44E5-BCC3-7AAF0C25B6B5}"/>
                    </a:ext>
                  </a:extLst>
                </p:cNvPr>
                <p:cNvSpPr/>
                <p:nvPr/>
              </p:nvSpPr>
              <p:spPr>
                <a:xfrm>
                  <a:off x="2990082" y="2636658"/>
                  <a:ext cx="49530" cy="9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" h="94614">
                      <a:moveTo>
                        <a:pt x="30187" y="0"/>
                      </a:moveTo>
                      <a:lnTo>
                        <a:pt x="49047" y="11315"/>
                      </a:lnTo>
                      <a:lnTo>
                        <a:pt x="41503" y="60350"/>
                      </a:lnTo>
                      <a:lnTo>
                        <a:pt x="3771" y="94322"/>
                      </a:lnTo>
                      <a:lnTo>
                        <a:pt x="0" y="75450"/>
                      </a:lnTo>
                      <a:lnTo>
                        <a:pt x="0" y="37731"/>
                      </a:lnTo>
                      <a:lnTo>
                        <a:pt x="30187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3" name="object 45">
                  <a:extLst>
                    <a:ext uri="{FF2B5EF4-FFF2-40B4-BE49-F238E27FC236}">
                      <a16:creationId xmlns:a16="http://schemas.microsoft.com/office/drawing/2014/main" id="{DB77187F-AD96-4203-8AA6-9E9B2AB6C650}"/>
                    </a:ext>
                  </a:extLst>
                </p:cNvPr>
                <p:cNvSpPr/>
                <p:nvPr/>
              </p:nvSpPr>
              <p:spPr>
                <a:xfrm>
                  <a:off x="760726" y="4228669"/>
                  <a:ext cx="3429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38100">
                      <a:moveTo>
                        <a:pt x="0" y="11315"/>
                      </a:moveTo>
                      <a:lnTo>
                        <a:pt x="26416" y="0"/>
                      </a:lnTo>
                      <a:lnTo>
                        <a:pt x="33947" y="37731"/>
                      </a:lnTo>
                      <a:lnTo>
                        <a:pt x="7543" y="33947"/>
                      </a:lnTo>
                      <a:lnTo>
                        <a:pt x="0" y="11315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4" name="object 46">
                  <a:extLst>
                    <a:ext uri="{FF2B5EF4-FFF2-40B4-BE49-F238E27FC236}">
                      <a16:creationId xmlns:a16="http://schemas.microsoft.com/office/drawing/2014/main" id="{BF606F3F-2B6F-47B9-AACE-718E7C8EE323}"/>
                    </a:ext>
                  </a:extLst>
                </p:cNvPr>
                <p:cNvSpPr/>
                <p:nvPr/>
              </p:nvSpPr>
              <p:spPr>
                <a:xfrm>
                  <a:off x="760726" y="4228669"/>
                  <a:ext cx="3429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" h="38100">
                      <a:moveTo>
                        <a:pt x="0" y="11315"/>
                      </a:moveTo>
                      <a:lnTo>
                        <a:pt x="26416" y="0"/>
                      </a:lnTo>
                      <a:lnTo>
                        <a:pt x="33947" y="37731"/>
                      </a:lnTo>
                      <a:lnTo>
                        <a:pt x="7543" y="33947"/>
                      </a:lnTo>
                      <a:lnTo>
                        <a:pt x="0" y="11315"/>
                      </a:lnTo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5" name="object 47">
                  <a:extLst>
                    <a:ext uri="{FF2B5EF4-FFF2-40B4-BE49-F238E27FC236}">
                      <a16:creationId xmlns:a16="http://schemas.microsoft.com/office/drawing/2014/main" id="{CAA55D8A-DFE5-4233-9CD7-18B17C5A14EB}"/>
                    </a:ext>
                  </a:extLst>
                </p:cNvPr>
                <p:cNvSpPr/>
                <p:nvPr/>
              </p:nvSpPr>
              <p:spPr>
                <a:xfrm>
                  <a:off x="4272640" y="4707776"/>
                  <a:ext cx="539750" cy="430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750" h="430529">
                      <a:moveTo>
                        <a:pt x="403618" y="0"/>
                      </a:moveTo>
                      <a:lnTo>
                        <a:pt x="392303" y="3784"/>
                      </a:lnTo>
                      <a:lnTo>
                        <a:pt x="414934" y="116954"/>
                      </a:lnTo>
                      <a:lnTo>
                        <a:pt x="392303" y="154686"/>
                      </a:lnTo>
                      <a:lnTo>
                        <a:pt x="354584" y="173545"/>
                      </a:lnTo>
                      <a:lnTo>
                        <a:pt x="354584" y="181089"/>
                      </a:lnTo>
                      <a:lnTo>
                        <a:pt x="388531" y="203720"/>
                      </a:lnTo>
                      <a:lnTo>
                        <a:pt x="350799" y="245224"/>
                      </a:lnTo>
                      <a:lnTo>
                        <a:pt x="365899" y="252768"/>
                      </a:lnTo>
                      <a:lnTo>
                        <a:pt x="403618" y="237680"/>
                      </a:lnTo>
                      <a:lnTo>
                        <a:pt x="456425" y="188645"/>
                      </a:lnTo>
                      <a:lnTo>
                        <a:pt x="467741" y="169773"/>
                      </a:lnTo>
                      <a:lnTo>
                        <a:pt x="494144" y="169773"/>
                      </a:lnTo>
                      <a:lnTo>
                        <a:pt x="529709" y="128282"/>
                      </a:lnTo>
                      <a:lnTo>
                        <a:pt x="490372" y="128282"/>
                      </a:lnTo>
                      <a:lnTo>
                        <a:pt x="460197" y="113182"/>
                      </a:lnTo>
                      <a:lnTo>
                        <a:pt x="460197" y="98094"/>
                      </a:lnTo>
                      <a:lnTo>
                        <a:pt x="445109" y="98094"/>
                      </a:lnTo>
                      <a:lnTo>
                        <a:pt x="437565" y="86779"/>
                      </a:lnTo>
                      <a:lnTo>
                        <a:pt x="437565" y="33972"/>
                      </a:lnTo>
                      <a:lnTo>
                        <a:pt x="403618" y="0"/>
                      </a:lnTo>
                      <a:close/>
                    </a:path>
                    <a:path w="539750" h="430529">
                      <a:moveTo>
                        <a:pt x="528104" y="113182"/>
                      </a:moveTo>
                      <a:lnTo>
                        <a:pt x="490372" y="128282"/>
                      </a:lnTo>
                      <a:lnTo>
                        <a:pt x="529709" y="128282"/>
                      </a:lnTo>
                      <a:lnTo>
                        <a:pt x="539419" y="116954"/>
                      </a:lnTo>
                      <a:lnTo>
                        <a:pt x="528104" y="113182"/>
                      </a:lnTo>
                      <a:close/>
                    </a:path>
                    <a:path w="539750" h="430529">
                      <a:moveTo>
                        <a:pt x="460197" y="60375"/>
                      </a:moveTo>
                      <a:lnTo>
                        <a:pt x="445109" y="98094"/>
                      </a:lnTo>
                      <a:lnTo>
                        <a:pt x="460197" y="98094"/>
                      </a:lnTo>
                      <a:lnTo>
                        <a:pt x="460197" y="60375"/>
                      </a:lnTo>
                      <a:close/>
                    </a:path>
                    <a:path w="539750" h="430529">
                      <a:moveTo>
                        <a:pt x="298005" y="215049"/>
                      </a:moveTo>
                      <a:lnTo>
                        <a:pt x="267817" y="245224"/>
                      </a:lnTo>
                      <a:lnTo>
                        <a:pt x="237642" y="260311"/>
                      </a:lnTo>
                      <a:lnTo>
                        <a:pt x="207454" y="294271"/>
                      </a:lnTo>
                      <a:lnTo>
                        <a:pt x="150876" y="320675"/>
                      </a:lnTo>
                      <a:lnTo>
                        <a:pt x="94297" y="339534"/>
                      </a:lnTo>
                      <a:lnTo>
                        <a:pt x="41478" y="369722"/>
                      </a:lnTo>
                      <a:lnTo>
                        <a:pt x="0" y="403669"/>
                      </a:lnTo>
                      <a:lnTo>
                        <a:pt x="3771" y="414997"/>
                      </a:lnTo>
                      <a:lnTo>
                        <a:pt x="49034" y="430072"/>
                      </a:lnTo>
                      <a:lnTo>
                        <a:pt x="86753" y="430072"/>
                      </a:lnTo>
                      <a:lnTo>
                        <a:pt x="132016" y="407441"/>
                      </a:lnTo>
                      <a:lnTo>
                        <a:pt x="192379" y="347078"/>
                      </a:lnTo>
                      <a:lnTo>
                        <a:pt x="230098" y="332003"/>
                      </a:lnTo>
                      <a:lnTo>
                        <a:pt x="256501" y="332003"/>
                      </a:lnTo>
                      <a:lnTo>
                        <a:pt x="248958" y="313131"/>
                      </a:lnTo>
                      <a:lnTo>
                        <a:pt x="328180" y="260311"/>
                      </a:lnTo>
                      <a:lnTo>
                        <a:pt x="331939" y="230136"/>
                      </a:lnTo>
                      <a:lnTo>
                        <a:pt x="298005" y="215049"/>
                      </a:lnTo>
                      <a:close/>
                    </a:path>
                    <a:path w="539750" h="430529">
                      <a:moveTo>
                        <a:pt x="256501" y="332003"/>
                      </a:moveTo>
                      <a:lnTo>
                        <a:pt x="230098" y="332003"/>
                      </a:lnTo>
                      <a:lnTo>
                        <a:pt x="241414" y="335762"/>
                      </a:lnTo>
                      <a:lnTo>
                        <a:pt x="256501" y="3320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6" name="object 48">
                  <a:extLst>
                    <a:ext uri="{FF2B5EF4-FFF2-40B4-BE49-F238E27FC236}">
                      <a16:creationId xmlns:a16="http://schemas.microsoft.com/office/drawing/2014/main" id="{2D7526AC-8EA3-482A-B9A5-26A3C7D8B8B5}"/>
                    </a:ext>
                  </a:extLst>
                </p:cNvPr>
                <p:cNvSpPr/>
                <p:nvPr/>
              </p:nvSpPr>
              <p:spPr>
                <a:xfrm>
                  <a:off x="4623440" y="4707776"/>
                  <a:ext cx="189230" cy="253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229" h="253364">
                      <a:moveTo>
                        <a:pt x="52819" y="0"/>
                      </a:moveTo>
                      <a:lnTo>
                        <a:pt x="86766" y="33972"/>
                      </a:lnTo>
                      <a:lnTo>
                        <a:pt x="86766" y="86779"/>
                      </a:lnTo>
                      <a:lnTo>
                        <a:pt x="94310" y="98094"/>
                      </a:lnTo>
                      <a:lnTo>
                        <a:pt x="109397" y="60375"/>
                      </a:lnTo>
                      <a:lnTo>
                        <a:pt x="109397" y="113182"/>
                      </a:lnTo>
                      <a:lnTo>
                        <a:pt x="139572" y="128282"/>
                      </a:lnTo>
                      <a:lnTo>
                        <a:pt x="177304" y="113182"/>
                      </a:lnTo>
                      <a:lnTo>
                        <a:pt x="188620" y="116954"/>
                      </a:lnTo>
                      <a:lnTo>
                        <a:pt x="165976" y="143357"/>
                      </a:lnTo>
                      <a:lnTo>
                        <a:pt x="143344" y="169773"/>
                      </a:lnTo>
                      <a:lnTo>
                        <a:pt x="116941" y="169773"/>
                      </a:lnTo>
                      <a:lnTo>
                        <a:pt x="105625" y="188645"/>
                      </a:lnTo>
                      <a:lnTo>
                        <a:pt x="52819" y="237680"/>
                      </a:lnTo>
                      <a:lnTo>
                        <a:pt x="15100" y="252768"/>
                      </a:lnTo>
                      <a:lnTo>
                        <a:pt x="0" y="245224"/>
                      </a:lnTo>
                      <a:lnTo>
                        <a:pt x="37731" y="203720"/>
                      </a:lnTo>
                      <a:lnTo>
                        <a:pt x="3784" y="181089"/>
                      </a:lnTo>
                      <a:lnTo>
                        <a:pt x="3784" y="173545"/>
                      </a:lnTo>
                      <a:lnTo>
                        <a:pt x="41503" y="154686"/>
                      </a:lnTo>
                      <a:lnTo>
                        <a:pt x="64134" y="116954"/>
                      </a:lnTo>
                      <a:lnTo>
                        <a:pt x="41503" y="3784"/>
                      </a:lnTo>
                      <a:lnTo>
                        <a:pt x="52819" y="0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7" name="object 49">
                  <a:extLst>
                    <a:ext uri="{FF2B5EF4-FFF2-40B4-BE49-F238E27FC236}">
                      <a16:creationId xmlns:a16="http://schemas.microsoft.com/office/drawing/2014/main" id="{99934CBD-C0D0-4B78-A9C1-E224D1E1D59B}"/>
                    </a:ext>
                  </a:extLst>
                </p:cNvPr>
                <p:cNvSpPr/>
                <p:nvPr/>
              </p:nvSpPr>
              <p:spPr>
                <a:xfrm>
                  <a:off x="4272640" y="4922826"/>
                  <a:ext cx="332105" cy="215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104" h="215264">
                      <a:moveTo>
                        <a:pt x="237642" y="45262"/>
                      </a:moveTo>
                      <a:lnTo>
                        <a:pt x="267817" y="30175"/>
                      </a:lnTo>
                      <a:lnTo>
                        <a:pt x="298005" y="0"/>
                      </a:lnTo>
                      <a:lnTo>
                        <a:pt x="331939" y="15087"/>
                      </a:lnTo>
                      <a:lnTo>
                        <a:pt x="328180" y="45262"/>
                      </a:lnTo>
                      <a:lnTo>
                        <a:pt x="248958" y="98082"/>
                      </a:lnTo>
                      <a:lnTo>
                        <a:pt x="256501" y="116954"/>
                      </a:lnTo>
                      <a:lnTo>
                        <a:pt x="241414" y="120713"/>
                      </a:lnTo>
                      <a:lnTo>
                        <a:pt x="230098" y="116954"/>
                      </a:lnTo>
                      <a:lnTo>
                        <a:pt x="192379" y="132029"/>
                      </a:lnTo>
                      <a:lnTo>
                        <a:pt x="169735" y="154673"/>
                      </a:lnTo>
                      <a:lnTo>
                        <a:pt x="132016" y="192392"/>
                      </a:lnTo>
                      <a:lnTo>
                        <a:pt x="86753" y="215023"/>
                      </a:lnTo>
                      <a:lnTo>
                        <a:pt x="49034" y="215023"/>
                      </a:lnTo>
                      <a:lnTo>
                        <a:pt x="3771" y="199948"/>
                      </a:lnTo>
                      <a:lnTo>
                        <a:pt x="0" y="188620"/>
                      </a:lnTo>
                      <a:lnTo>
                        <a:pt x="41478" y="154673"/>
                      </a:lnTo>
                      <a:lnTo>
                        <a:pt x="94297" y="124485"/>
                      </a:lnTo>
                      <a:lnTo>
                        <a:pt x="150876" y="105625"/>
                      </a:lnTo>
                      <a:lnTo>
                        <a:pt x="207454" y="79222"/>
                      </a:lnTo>
                      <a:lnTo>
                        <a:pt x="237642" y="45262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8" name="object 50">
                  <a:extLst>
                    <a:ext uri="{FF2B5EF4-FFF2-40B4-BE49-F238E27FC236}">
                      <a16:creationId xmlns:a16="http://schemas.microsoft.com/office/drawing/2014/main" id="{2BDCFE5F-476C-46EE-9C39-E57593816CFD}"/>
                    </a:ext>
                  </a:extLst>
                </p:cNvPr>
                <p:cNvSpPr/>
                <p:nvPr/>
              </p:nvSpPr>
              <p:spPr>
                <a:xfrm>
                  <a:off x="4272640" y="4707776"/>
                  <a:ext cx="539750" cy="430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750" h="430529">
                      <a:moveTo>
                        <a:pt x="403618" y="0"/>
                      </a:moveTo>
                      <a:lnTo>
                        <a:pt x="392303" y="3784"/>
                      </a:lnTo>
                      <a:lnTo>
                        <a:pt x="414934" y="116954"/>
                      </a:lnTo>
                      <a:lnTo>
                        <a:pt x="392303" y="154686"/>
                      </a:lnTo>
                      <a:lnTo>
                        <a:pt x="354584" y="173545"/>
                      </a:lnTo>
                      <a:lnTo>
                        <a:pt x="354584" y="181089"/>
                      </a:lnTo>
                      <a:lnTo>
                        <a:pt x="388531" y="203720"/>
                      </a:lnTo>
                      <a:lnTo>
                        <a:pt x="350799" y="245224"/>
                      </a:lnTo>
                      <a:lnTo>
                        <a:pt x="365899" y="252768"/>
                      </a:lnTo>
                      <a:lnTo>
                        <a:pt x="403618" y="237680"/>
                      </a:lnTo>
                      <a:lnTo>
                        <a:pt x="456425" y="188645"/>
                      </a:lnTo>
                      <a:lnTo>
                        <a:pt x="467741" y="169773"/>
                      </a:lnTo>
                      <a:lnTo>
                        <a:pt x="494144" y="169773"/>
                      </a:lnTo>
                      <a:lnTo>
                        <a:pt x="529709" y="128282"/>
                      </a:lnTo>
                      <a:lnTo>
                        <a:pt x="490372" y="128282"/>
                      </a:lnTo>
                      <a:lnTo>
                        <a:pt x="460197" y="113182"/>
                      </a:lnTo>
                      <a:lnTo>
                        <a:pt x="460197" y="98094"/>
                      </a:lnTo>
                      <a:lnTo>
                        <a:pt x="445109" y="98094"/>
                      </a:lnTo>
                      <a:lnTo>
                        <a:pt x="437565" y="86779"/>
                      </a:lnTo>
                      <a:lnTo>
                        <a:pt x="437565" y="33972"/>
                      </a:lnTo>
                      <a:lnTo>
                        <a:pt x="403618" y="0"/>
                      </a:lnTo>
                      <a:close/>
                    </a:path>
                    <a:path w="539750" h="430529">
                      <a:moveTo>
                        <a:pt x="528104" y="113182"/>
                      </a:moveTo>
                      <a:lnTo>
                        <a:pt x="490372" y="128282"/>
                      </a:lnTo>
                      <a:lnTo>
                        <a:pt x="529709" y="128282"/>
                      </a:lnTo>
                      <a:lnTo>
                        <a:pt x="539419" y="116954"/>
                      </a:lnTo>
                      <a:lnTo>
                        <a:pt x="528104" y="113182"/>
                      </a:lnTo>
                      <a:close/>
                    </a:path>
                    <a:path w="539750" h="430529">
                      <a:moveTo>
                        <a:pt x="460197" y="60375"/>
                      </a:moveTo>
                      <a:lnTo>
                        <a:pt x="445109" y="98094"/>
                      </a:lnTo>
                      <a:lnTo>
                        <a:pt x="460197" y="98094"/>
                      </a:lnTo>
                      <a:lnTo>
                        <a:pt x="460197" y="60375"/>
                      </a:lnTo>
                      <a:close/>
                    </a:path>
                    <a:path w="539750" h="430529">
                      <a:moveTo>
                        <a:pt x="298005" y="215049"/>
                      </a:moveTo>
                      <a:lnTo>
                        <a:pt x="267817" y="245224"/>
                      </a:lnTo>
                      <a:lnTo>
                        <a:pt x="237642" y="260311"/>
                      </a:lnTo>
                      <a:lnTo>
                        <a:pt x="207454" y="294271"/>
                      </a:lnTo>
                      <a:lnTo>
                        <a:pt x="150876" y="320675"/>
                      </a:lnTo>
                      <a:lnTo>
                        <a:pt x="94297" y="339534"/>
                      </a:lnTo>
                      <a:lnTo>
                        <a:pt x="41478" y="369722"/>
                      </a:lnTo>
                      <a:lnTo>
                        <a:pt x="0" y="403669"/>
                      </a:lnTo>
                      <a:lnTo>
                        <a:pt x="3771" y="414997"/>
                      </a:lnTo>
                      <a:lnTo>
                        <a:pt x="49034" y="430072"/>
                      </a:lnTo>
                      <a:lnTo>
                        <a:pt x="86753" y="430072"/>
                      </a:lnTo>
                      <a:lnTo>
                        <a:pt x="132016" y="407441"/>
                      </a:lnTo>
                      <a:lnTo>
                        <a:pt x="192379" y="347078"/>
                      </a:lnTo>
                      <a:lnTo>
                        <a:pt x="230098" y="332003"/>
                      </a:lnTo>
                      <a:lnTo>
                        <a:pt x="256501" y="332003"/>
                      </a:lnTo>
                      <a:lnTo>
                        <a:pt x="248958" y="313131"/>
                      </a:lnTo>
                      <a:lnTo>
                        <a:pt x="328180" y="260311"/>
                      </a:lnTo>
                      <a:lnTo>
                        <a:pt x="331939" y="230136"/>
                      </a:lnTo>
                      <a:lnTo>
                        <a:pt x="298005" y="215049"/>
                      </a:lnTo>
                      <a:close/>
                    </a:path>
                    <a:path w="539750" h="430529">
                      <a:moveTo>
                        <a:pt x="256501" y="332003"/>
                      </a:moveTo>
                      <a:lnTo>
                        <a:pt x="230098" y="332003"/>
                      </a:lnTo>
                      <a:lnTo>
                        <a:pt x="241414" y="335762"/>
                      </a:lnTo>
                      <a:lnTo>
                        <a:pt x="256501" y="332003"/>
                      </a:lnTo>
                      <a:close/>
                    </a:path>
                  </a:pathLst>
                </a:custGeom>
                <a:solidFill>
                  <a:srgbClr val="FDC389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9" name="object 51">
                  <a:extLst>
                    <a:ext uri="{FF2B5EF4-FFF2-40B4-BE49-F238E27FC236}">
                      <a16:creationId xmlns:a16="http://schemas.microsoft.com/office/drawing/2014/main" id="{5FA8F8B2-96D4-4A9B-BCD7-BC01BDE0DB1E}"/>
                    </a:ext>
                  </a:extLst>
                </p:cNvPr>
                <p:cNvSpPr/>
                <p:nvPr/>
              </p:nvSpPr>
              <p:spPr>
                <a:xfrm>
                  <a:off x="4623440" y="4707776"/>
                  <a:ext cx="189230" cy="253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229" h="253364">
                      <a:moveTo>
                        <a:pt x="52819" y="0"/>
                      </a:moveTo>
                      <a:lnTo>
                        <a:pt x="86766" y="33972"/>
                      </a:lnTo>
                      <a:lnTo>
                        <a:pt x="86766" y="86779"/>
                      </a:lnTo>
                      <a:lnTo>
                        <a:pt x="94310" y="98094"/>
                      </a:lnTo>
                      <a:lnTo>
                        <a:pt x="109397" y="60375"/>
                      </a:lnTo>
                      <a:lnTo>
                        <a:pt x="109397" y="113182"/>
                      </a:lnTo>
                      <a:lnTo>
                        <a:pt x="139572" y="128282"/>
                      </a:lnTo>
                      <a:lnTo>
                        <a:pt x="177304" y="113182"/>
                      </a:lnTo>
                      <a:lnTo>
                        <a:pt x="188620" y="116954"/>
                      </a:lnTo>
                      <a:lnTo>
                        <a:pt x="165976" y="143357"/>
                      </a:lnTo>
                      <a:lnTo>
                        <a:pt x="143344" y="169773"/>
                      </a:lnTo>
                      <a:lnTo>
                        <a:pt x="116941" y="169773"/>
                      </a:lnTo>
                      <a:lnTo>
                        <a:pt x="105625" y="188645"/>
                      </a:lnTo>
                      <a:lnTo>
                        <a:pt x="52819" y="237680"/>
                      </a:lnTo>
                      <a:lnTo>
                        <a:pt x="15100" y="252768"/>
                      </a:lnTo>
                      <a:lnTo>
                        <a:pt x="0" y="245224"/>
                      </a:lnTo>
                      <a:lnTo>
                        <a:pt x="37731" y="203720"/>
                      </a:lnTo>
                      <a:lnTo>
                        <a:pt x="3784" y="181089"/>
                      </a:lnTo>
                      <a:lnTo>
                        <a:pt x="3784" y="173545"/>
                      </a:lnTo>
                      <a:lnTo>
                        <a:pt x="41503" y="154686"/>
                      </a:lnTo>
                      <a:lnTo>
                        <a:pt x="64134" y="116954"/>
                      </a:lnTo>
                      <a:lnTo>
                        <a:pt x="41503" y="3784"/>
                      </a:lnTo>
                      <a:lnTo>
                        <a:pt x="52819" y="0"/>
                      </a:lnTo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0" name="object 52">
                  <a:extLst>
                    <a:ext uri="{FF2B5EF4-FFF2-40B4-BE49-F238E27FC236}">
                      <a16:creationId xmlns:a16="http://schemas.microsoft.com/office/drawing/2014/main" id="{6F96738D-B533-4A8D-8AB5-878E2800291A}"/>
                    </a:ext>
                  </a:extLst>
                </p:cNvPr>
                <p:cNvSpPr/>
                <p:nvPr/>
              </p:nvSpPr>
              <p:spPr>
                <a:xfrm>
                  <a:off x="4272640" y="4922826"/>
                  <a:ext cx="332105" cy="215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104" h="215264">
                      <a:moveTo>
                        <a:pt x="237642" y="45262"/>
                      </a:moveTo>
                      <a:lnTo>
                        <a:pt x="267817" y="30175"/>
                      </a:lnTo>
                      <a:lnTo>
                        <a:pt x="298005" y="0"/>
                      </a:lnTo>
                      <a:lnTo>
                        <a:pt x="331939" y="15087"/>
                      </a:lnTo>
                      <a:lnTo>
                        <a:pt x="328180" y="45262"/>
                      </a:lnTo>
                      <a:lnTo>
                        <a:pt x="248958" y="98082"/>
                      </a:lnTo>
                      <a:lnTo>
                        <a:pt x="256501" y="116954"/>
                      </a:lnTo>
                      <a:lnTo>
                        <a:pt x="241414" y="120713"/>
                      </a:lnTo>
                      <a:lnTo>
                        <a:pt x="230098" y="116954"/>
                      </a:lnTo>
                      <a:lnTo>
                        <a:pt x="192379" y="132029"/>
                      </a:lnTo>
                      <a:lnTo>
                        <a:pt x="169735" y="154673"/>
                      </a:lnTo>
                      <a:lnTo>
                        <a:pt x="132016" y="192392"/>
                      </a:lnTo>
                      <a:lnTo>
                        <a:pt x="86753" y="215023"/>
                      </a:lnTo>
                      <a:lnTo>
                        <a:pt x="49034" y="215023"/>
                      </a:lnTo>
                      <a:lnTo>
                        <a:pt x="3771" y="199948"/>
                      </a:lnTo>
                      <a:lnTo>
                        <a:pt x="0" y="188620"/>
                      </a:lnTo>
                      <a:lnTo>
                        <a:pt x="41478" y="154673"/>
                      </a:lnTo>
                      <a:lnTo>
                        <a:pt x="94297" y="124485"/>
                      </a:lnTo>
                      <a:lnTo>
                        <a:pt x="150876" y="105625"/>
                      </a:lnTo>
                      <a:lnTo>
                        <a:pt x="207454" y="79222"/>
                      </a:lnTo>
                      <a:lnTo>
                        <a:pt x="237642" y="45262"/>
                      </a:lnTo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1" name="object 53">
                  <a:extLst>
                    <a:ext uri="{FF2B5EF4-FFF2-40B4-BE49-F238E27FC236}">
                      <a16:creationId xmlns:a16="http://schemas.microsoft.com/office/drawing/2014/main" id="{1807A08B-FB3A-4BBA-A57F-E6194DA67C0A}"/>
                    </a:ext>
                  </a:extLst>
                </p:cNvPr>
                <p:cNvSpPr/>
                <p:nvPr/>
              </p:nvSpPr>
              <p:spPr>
                <a:xfrm>
                  <a:off x="1370120" y="2269822"/>
                  <a:ext cx="178092" cy="113423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2" name="object 54">
                  <a:extLst>
                    <a:ext uri="{FF2B5EF4-FFF2-40B4-BE49-F238E27FC236}">
                      <a16:creationId xmlns:a16="http://schemas.microsoft.com/office/drawing/2014/main" id="{63C11E19-3A8F-4D57-8A9F-D4F41F044A9A}"/>
                    </a:ext>
                  </a:extLst>
                </p:cNvPr>
                <p:cNvSpPr/>
                <p:nvPr/>
              </p:nvSpPr>
              <p:spPr>
                <a:xfrm>
                  <a:off x="1296377" y="2221664"/>
                  <a:ext cx="252095" cy="16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94" h="162560">
                      <a:moveTo>
                        <a:pt x="86753" y="147142"/>
                      </a:moveTo>
                      <a:lnTo>
                        <a:pt x="82994" y="143370"/>
                      </a:lnTo>
                      <a:lnTo>
                        <a:pt x="52806" y="132054"/>
                      </a:lnTo>
                      <a:lnTo>
                        <a:pt x="33947" y="86779"/>
                      </a:lnTo>
                      <a:lnTo>
                        <a:pt x="52806" y="67919"/>
                      </a:lnTo>
                      <a:lnTo>
                        <a:pt x="0" y="33972"/>
                      </a:lnTo>
                      <a:lnTo>
                        <a:pt x="11315" y="7556"/>
                      </a:lnTo>
                      <a:lnTo>
                        <a:pt x="41503" y="3784"/>
                      </a:lnTo>
                      <a:lnTo>
                        <a:pt x="56591" y="0"/>
                      </a:lnTo>
                      <a:lnTo>
                        <a:pt x="82994" y="0"/>
                      </a:lnTo>
                      <a:lnTo>
                        <a:pt x="173520" y="49047"/>
                      </a:lnTo>
                      <a:lnTo>
                        <a:pt x="226326" y="90551"/>
                      </a:lnTo>
                      <a:lnTo>
                        <a:pt x="251841" y="154686"/>
                      </a:lnTo>
                      <a:lnTo>
                        <a:pt x="218782" y="150914"/>
                      </a:lnTo>
                      <a:lnTo>
                        <a:pt x="181063" y="147142"/>
                      </a:lnTo>
                      <a:lnTo>
                        <a:pt x="154660" y="135813"/>
                      </a:lnTo>
                      <a:lnTo>
                        <a:pt x="132029" y="139585"/>
                      </a:lnTo>
                      <a:lnTo>
                        <a:pt x="135801" y="150914"/>
                      </a:lnTo>
                      <a:lnTo>
                        <a:pt x="116941" y="162229"/>
                      </a:lnTo>
                      <a:lnTo>
                        <a:pt x="86753" y="147142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3" name="object 55">
                  <a:extLst>
                    <a:ext uri="{FF2B5EF4-FFF2-40B4-BE49-F238E27FC236}">
                      <a16:creationId xmlns:a16="http://schemas.microsoft.com/office/drawing/2014/main" id="{4D03CB4D-A642-4A85-8747-F716D50D3576}"/>
                    </a:ext>
                  </a:extLst>
                </p:cNvPr>
                <p:cNvSpPr/>
                <p:nvPr/>
              </p:nvSpPr>
              <p:spPr>
                <a:xfrm>
                  <a:off x="762916" y="1891877"/>
                  <a:ext cx="78612" cy="82397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4" name="object 56">
                  <a:extLst>
                    <a:ext uri="{FF2B5EF4-FFF2-40B4-BE49-F238E27FC236}">
                      <a16:creationId xmlns:a16="http://schemas.microsoft.com/office/drawing/2014/main" id="{FA952298-15A1-435D-8FB8-214A25CF9EF6}"/>
                    </a:ext>
                  </a:extLst>
                </p:cNvPr>
                <p:cNvSpPr/>
                <p:nvPr/>
              </p:nvSpPr>
              <p:spPr>
                <a:xfrm>
                  <a:off x="1298530" y="2223075"/>
                  <a:ext cx="168275" cy="139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75" h="139064">
                      <a:moveTo>
                        <a:pt x="80899" y="0"/>
                      </a:moveTo>
                      <a:lnTo>
                        <a:pt x="54483" y="342"/>
                      </a:lnTo>
                      <a:lnTo>
                        <a:pt x="39801" y="3606"/>
                      </a:lnTo>
                      <a:lnTo>
                        <a:pt x="10160" y="7899"/>
                      </a:lnTo>
                      <a:lnTo>
                        <a:pt x="0" y="31813"/>
                      </a:lnTo>
                      <a:lnTo>
                        <a:pt x="53187" y="66382"/>
                      </a:lnTo>
                      <a:lnTo>
                        <a:pt x="33616" y="85420"/>
                      </a:lnTo>
                      <a:lnTo>
                        <a:pt x="51904" y="129222"/>
                      </a:lnTo>
                      <a:lnTo>
                        <a:pt x="74549" y="138734"/>
                      </a:lnTo>
                      <a:lnTo>
                        <a:pt x="79832" y="126428"/>
                      </a:lnTo>
                      <a:lnTo>
                        <a:pt x="84023" y="111264"/>
                      </a:lnTo>
                      <a:lnTo>
                        <a:pt x="72313" y="102768"/>
                      </a:lnTo>
                      <a:lnTo>
                        <a:pt x="71589" y="88620"/>
                      </a:lnTo>
                      <a:lnTo>
                        <a:pt x="86131" y="76707"/>
                      </a:lnTo>
                      <a:lnTo>
                        <a:pt x="162916" y="76707"/>
                      </a:lnTo>
                      <a:lnTo>
                        <a:pt x="167944" y="47688"/>
                      </a:lnTo>
                      <a:lnTo>
                        <a:pt x="80899" y="0"/>
                      </a:lnTo>
                      <a:close/>
                    </a:path>
                    <a:path w="168275" h="139064">
                      <a:moveTo>
                        <a:pt x="162916" y="76707"/>
                      </a:moveTo>
                      <a:lnTo>
                        <a:pt x="86131" y="76707"/>
                      </a:lnTo>
                      <a:lnTo>
                        <a:pt x="104063" y="81914"/>
                      </a:lnTo>
                      <a:lnTo>
                        <a:pt x="124866" y="86664"/>
                      </a:lnTo>
                      <a:lnTo>
                        <a:pt x="141884" y="83883"/>
                      </a:lnTo>
                      <a:lnTo>
                        <a:pt x="162496" y="79133"/>
                      </a:lnTo>
                      <a:lnTo>
                        <a:pt x="162916" y="76707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5" name="object 57">
                  <a:extLst>
                    <a:ext uri="{FF2B5EF4-FFF2-40B4-BE49-F238E27FC236}">
                      <a16:creationId xmlns:a16="http://schemas.microsoft.com/office/drawing/2014/main" id="{7A86FD85-9B81-4DD3-A525-4EF66B1DA103}"/>
                    </a:ext>
                  </a:extLst>
                </p:cNvPr>
                <p:cNvSpPr/>
                <p:nvPr/>
              </p:nvSpPr>
              <p:spPr>
                <a:xfrm>
                  <a:off x="1296385" y="2229222"/>
                  <a:ext cx="83185" cy="13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84" h="135889">
                      <a:moveTo>
                        <a:pt x="82981" y="135813"/>
                      </a:moveTo>
                      <a:lnTo>
                        <a:pt x="52806" y="124485"/>
                      </a:lnTo>
                      <a:lnTo>
                        <a:pt x="33947" y="79222"/>
                      </a:lnTo>
                      <a:lnTo>
                        <a:pt x="52806" y="60363"/>
                      </a:lnTo>
                      <a:lnTo>
                        <a:pt x="0" y="26428"/>
                      </a:lnTo>
                      <a:lnTo>
                        <a:pt x="11303" y="0"/>
                      </a:lnTo>
                    </a:path>
                  </a:pathLst>
                </a:custGeom>
                <a:ln w="3175">
                  <a:solidFill>
                    <a:srgbClr val="FFFFFF"/>
                  </a:solidFill>
                  <a:prstDash val="sys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6" name="object 58">
                  <a:extLst>
                    <a:ext uri="{FF2B5EF4-FFF2-40B4-BE49-F238E27FC236}">
                      <a16:creationId xmlns:a16="http://schemas.microsoft.com/office/drawing/2014/main" id="{A94748E6-D8C2-408C-9847-76D66F8E28E2}"/>
                    </a:ext>
                  </a:extLst>
                </p:cNvPr>
                <p:cNvSpPr/>
                <p:nvPr/>
              </p:nvSpPr>
              <p:spPr>
                <a:xfrm>
                  <a:off x="1368835" y="2296875"/>
                  <a:ext cx="88900" cy="5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00" h="57150">
                      <a:moveTo>
                        <a:pt x="3835" y="56997"/>
                      </a:moveTo>
                      <a:lnTo>
                        <a:pt x="7670" y="56997"/>
                      </a:lnTo>
                      <a:lnTo>
                        <a:pt x="7670" y="52628"/>
                      </a:lnTo>
                      <a:lnTo>
                        <a:pt x="11557" y="52628"/>
                      </a:lnTo>
                      <a:lnTo>
                        <a:pt x="11557" y="48259"/>
                      </a:lnTo>
                      <a:lnTo>
                        <a:pt x="7670" y="48259"/>
                      </a:lnTo>
                      <a:lnTo>
                        <a:pt x="3835" y="43865"/>
                      </a:lnTo>
                      <a:lnTo>
                        <a:pt x="3835" y="39471"/>
                      </a:lnTo>
                      <a:lnTo>
                        <a:pt x="7670" y="39471"/>
                      </a:lnTo>
                      <a:lnTo>
                        <a:pt x="11557" y="35077"/>
                      </a:lnTo>
                      <a:lnTo>
                        <a:pt x="11557" y="30695"/>
                      </a:lnTo>
                      <a:lnTo>
                        <a:pt x="7670" y="30695"/>
                      </a:lnTo>
                      <a:lnTo>
                        <a:pt x="3835" y="30695"/>
                      </a:lnTo>
                      <a:lnTo>
                        <a:pt x="0" y="30695"/>
                      </a:lnTo>
                      <a:lnTo>
                        <a:pt x="0" y="26301"/>
                      </a:lnTo>
                      <a:lnTo>
                        <a:pt x="3835" y="26301"/>
                      </a:lnTo>
                      <a:lnTo>
                        <a:pt x="3835" y="21907"/>
                      </a:lnTo>
                      <a:lnTo>
                        <a:pt x="0" y="21907"/>
                      </a:lnTo>
                      <a:lnTo>
                        <a:pt x="0" y="17525"/>
                      </a:lnTo>
                      <a:lnTo>
                        <a:pt x="0" y="13157"/>
                      </a:lnTo>
                      <a:lnTo>
                        <a:pt x="3835" y="8762"/>
                      </a:lnTo>
                      <a:lnTo>
                        <a:pt x="3835" y="4356"/>
                      </a:lnTo>
                      <a:lnTo>
                        <a:pt x="7670" y="4356"/>
                      </a:lnTo>
                      <a:lnTo>
                        <a:pt x="11557" y="4356"/>
                      </a:lnTo>
                      <a:lnTo>
                        <a:pt x="15392" y="0"/>
                      </a:lnTo>
                      <a:lnTo>
                        <a:pt x="19202" y="4356"/>
                      </a:lnTo>
                      <a:lnTo>
                        <a:pt x="23075" y="4356"/>
                      </a:lnTo>
                      <a:lnTo>
                        <a:pt x="34594" y="8762"/>
                      </a:lnTo>
                      <a:lnTo>
                        <a:pt x="38442" y="8762"/>
                      </a:lnTo>
                      <a:lnTo>
                        <a:pt x="42303" y="8762"/>
                      </a:lnTo>
                      <a:lnTo>
                        <a:pt x="46139" y="8762"/>
                      </a:lnTo>
                      <a:lnTo>
                        <a:pt x="53797" y="13157"/>
                      </a:lnTo>
                      <a:lnTo>
                        <a:pt x="57670" y="13157"/>
                      </a:lnTo>
                      <a:lnTo>
                        <a:pt x="57670" y="8762"/>
                      </a:lnTo>
                      <a:lnTo>
                        <a:pt x="61531" y="8762"/>
                      </a:lnTo>
                      <a:lnTo>
                        <a:pt x="65366" y="8762"/>
                      </a:lnTo>
                      <a:lnTo>
                        <a:pt x="69215" y="8762"/>
                      </a:lnTo>
                      <a:lnTo>
                        <a:pt x="73037" y="4356"/>
                      </a:lnTo>
                      <a:lnTo>
                        <a:pt x="76873" y="4356"/>
                      </a:lnTo>
                      <a:lnTo>
                        <a:pt x="84543" y="4356"/>
                      </a:lnTo>
                      <a:lnTo>
                        <a:pt x="88417" y="4356"/>
                      </a:lnTo>
                    </a:path>
                  </a:pathLst>
                </a:custGeom>
                <a:ln w="3175">
                  <a:solidFill>
                    <a:srgbClr val="898B8D"/>
                  </a:solidFill>
                  <a:prstDash val="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7" name="object 59">
                  <a:extLst>
                    <a:ext uri="{FF2B5EF4-FFF2-40B4-BE49-F238E27FC236}">
                      <a16:creationId xmlns:a16="http://schemas.microsoft.com/office/drawing/2014/main" id="{43815E41-8F2C-41D0-9169-85C5E63E3E68}"/>
                    </a:ext>
                  </a:extLst>
                </p:cNvPr>
                <p:cNvSpPr/>
                <p:nvPr/>
              </p:nvSpPr>
              <p:spPr>
                <a:xfrm>
                  <a:off x="2009319" y="2523480"/>
                  <a:ext cx="166370" cy="49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69" h="49530">
                      <a:moveTo>
                        <a:pt x="0" y="49047"/>
                      </a:moveTo>
                      <a:lnTo>
                        <a:pt x="52819" y="45262"/>
                      </a:lnTo>
                      <a:lnTo>
                        <a:pt x="71678" y="26415"/>
                      </a:lnTo>
                      <a:lnTo>
                        <a:pt x="105613" y="0"/>
                      </a:lnTo>
                      <a:lnTo>
                        <a:pt x="165976" y="15087"/>
                      </a:lnTo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8" name="object 60">
                  <a:extLst>
                    <a:ext uri="{FF2B5EF4-FFF2-40B4-BE49-F238E27FC236}">
                      <a16:creationId xmlns:a16="http://schemas.microsoft.com/office/drawing/2014/main" id="{86CBEFAE-00AF-47DC-B5FC-51972402EB2D}"/>
                    </a:ext>
                  </a:extLst>
                </p:cNvPr>
                <p:cNvSpPr/>
                <p:nvPr/>
              </p:nvSpPr>
              <p:spPr>
                <a:xfrm>
                  <a:off x="1414029" y="2357435"/>
                  <a:ext cx="102235" cy="2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4" h="26669">
                      <a:moveTo>
                        <a:pt x="101968" y="14693"/>
                      </a:moveTo>
                      <a:lnTo>
                        <a:pt x="64528" y="12725"/>
                      </a:lnTo>
                      <a:lnTo>
                        <a:pt x="35991" y="0"/>
                      </a:lnTo>
                      <a:lnTo>
                        <a:pt x="15532" y="3924"/>
                      </a:lnTo>
                      <a:lnTo>
                        <a:pt x="18148" y="15138"/>
                      </a:lnTo>
                      <a:lnTo>
                        <a:pt x="0" y="26543"/>
                      </a:lnTo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9" name="object 61">
                  <a:extLst>
                    <a:ext uri="{FF2B5EF4-FFF2-40B4-BE49-F238E27FC236}">
                      <a16:creationId xmlns:a16="http://schemas.microsoft.com/office/drawing/2014/main" id="{CCD225D8-8DD0-4B47-B66E-52EAD5554B27}"/>
                    </a:ext>
                  </a:extLst>
                </p:cNvPr>
                <p:cNvSpPr/>
                <p:nvPr/>
              </p:nvSpPr>
              <p:spPr>
                <a:xfrm>
                  <a:off x="3085805" y="2161612"/>
                  <a:ext cx="47625" cy="2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26669">
                      <a:moveTo>
                        <a:pt x="47129" y="0"/>
                      </a:moveTo>
                      <a:lnTo>
                        <a:pt x="7162" y="13639"/>
                      </a:lnTo>
                      <a:lnTo>
                        <a:pt x="0" y="26543"/>
                      </a:lnTo>
                      <a:lnTo>
                        <a:pt x="47129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0" name="object 62">
                  <a:extLst>
                    <a:ext uri="{FF2B5EF4-FFF2-40B4-BE49-F238E27FC236}">
                      <a16:creationId xmlns:a16="http://schemas.microsoft.com/office/drawing/2014/main" id="{F949F55B-D334-45FC-8894-7CFB9F3E0399}"/>
                    </a:ext>
                  </a:extLst>
                </p:cNvPr>
                <p:cNvSpPr/>
                <p:nvPr/>
              </p:nvSpPr>
              <p:spPr>
                <a:xfrm>
                  <a:off x="3085805" y="2161612"/>
                  <a:ext cx="47625" cy="2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26669">
                      <a:moveTo>
                        <a:pt x="47129" y="0"/>
                      </a:moveTo>
                      <a:lnTo>
                        <a:pt x="7162" y="13639"/>
                      </a:lnTo>
                      <a:lnTo>
                        <a:pt x="0" y="26543"/>
                      </a:lnTo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1" name="object 63">
                  <a:extLst>
                    <a:ext uri="{FF2B5EF4-FFF2-40B4-BE49-F238E27FC236}">
                      <a16:creationId xmlns:a16="http://schemas.microsoft.com/office/drawing/2014/main" id="{108CF3FE-08AE-4697-9167-778D08E310F0}"/>
                    </a:ext>
                  </a:extLst>
                </p:cNvPr>
                <p:cNvSpPr/>
                <p:nvPr/>
              </p:nvSpPr>
              <p:spPr>
                <a:xfrm>
                  <a:off x="3250365" y="3825015"/>
                  <a:ext cx="49530" cy="3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29" h="30479">
                      <a:moveTo>
                        <a:pt x="0" y="0"/>
                      </a:moveTo>
                      <a:lnTo>
                        <a:pt x="49047" y="30175"/>
                      </a:lnTo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2" name="object 64">
                  <a:extLst>
                    <a:ext uri="{FF2B5EF4-FFF2-40B4-BE49-F238E27FC236}">
                      <a16:creationId xmlns:a16="http://schemas.microsoft.com/office/drawing/2014/main" id="{E470B5D4-0A4A-4193-973D-0362954DB6F4}"/>
                    </a:ext>
                  </a:extLst>
                </p:cNvPr>
                <p:cNvSpPr/>
                <p:nvPr/>
              </p:nvSpPr>
              <p:spPr>
                <a:xfrm>
                  <a:off x="1473212" y="2254204"/>
                  <a:ext cx="85725" cy="67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25" h="67944">
                      <a:moveTo>
                        <a:pt x="49745" y="0"/>
                      </a:moveTo>
                      <a:lnTo>
                        <a:pt x="28435" y="3555"/>
                      </a:lnTo>
                      <a:lnTo>
                        <a:pt x="0" y="17716"/>
                      </a:lnTo>
                      <a:lnTo>
                        <a:pt x="49352" y="57886"/>
                      </a:lnTo>
                      <a:lnTo>
                        <a:pt x="53314" y="67322"/>
                      </a:lnTo>
                      <a:lnTo>
                        <a:pt x="63957" y="63779"/>
                      </a:lnTo>
                      <a:lnTo>
                        <a:pt x="63957" y="53149"/>
                      </a:lnTo>
                      <a:lnTo>
                        <a:pt x="78193" y="46062"/>
                      </a:lnTo>
                      <a:lnTo>
                        <a:pt x="84405" y="21259"/>
                      </a:lnTo>
                      <a:lnTo>
                        <a:pt x="74625" y="21259"/>
                      </a:lnTo>
                      <a:lnTo>
                        <a:pt x="49745" y="0"/>
                      </a:lnTo>
                      <a:close/>
                    </a:path>
                    <a:path w="85725" h="67944">
                      <a:moveTo>
                        <a:pt x="85293" y="17716"/>
                      </a:moveTo>
                      <a:lnTo>
                        <a:pt x="74625" y="21259"/>
                      </a:lnTo>
                      <a:lnTo>
                        <a:pt x="84405" y="21259"/>
                      </a:lnTo>
                      <a:lnTo>
                        <a:pt x="85293" y="17716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3" name="object 65">
                  <a:extLst>
                    <a:ext uri="{FF2B5EF4-FFF2-40B4-BE49-F238E27FC236}">
                      <a16:creationId xmlns:a16="http://schemas.microsoft.com/office/drawing/2014/main" id="{F04B216F-8098-46AC-B5B9-18B3077247A5}"/>
                    </a:ext>
                  </a:extLst>
                </p:cNvPr>
                <p:cNvSpPr/>
                <p:nvPr/>
              </p:nvSpPr>
              <p:spPr>
                <a:xfrm>
                  <a:off x="1473212" y="2254204"/>
                  <a:ext cx="85725" cy="67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25" h="67944">
                      <a:moveTo>
                        <a:pt x="49352" y="57886"/>
                      </a:moveTo>
                      <a:lnTo>
                        <a:pt x="0" y="17716"/>
                      </a:lnTo>
                      <a:lnTo>
                        <a:pt x="28435" y="3555"/>
                      </a:lnTo>
                      <a:lnTo>
                        <a:pt x="49745" y="0"/>
                      </a:lnTo>
                      <a:lnTo>
                        <a:pt x="74625" y="21259"/>
                      </a:lnTo>
                      <a:lnTo>
                        <a:pt x="85293" y="17716"/>
                      </a:lnTo>
                      <a:lnTo>
                        <a:pt x="78193" y="46062"/>
                      </a:lnTo>
                      <a:lnTo>
                        <a:pt x="63957" y="53149"/>
                      </a:lnTo>
                      <a:lnTo>
                        <a:pt x="63957" y="63779"/>
                      </a:lnTo>
                      <a:lnTo>
                        <a:pt x="53314" y="67322"/>
                      </a:lnTo>
                      <a:lnTo>
                        <a:pt x="49352" y="57886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4" name="object 66">
                  <a:extLst>
                    <a:ext uri="{FF2B5EF4-FFF2-40B4-BE49-F238E27FC236}">
                      <a16:creationId xmlns:a16="http://schemas.microsoft.com/office/drawing/2014/main" id="{8A9C52FE-3F67-4A82-A046-775DD73D4023}"/>
                    </a:ext>
                  </a:extLst>
                </p:cNvPr>
                <p:cNvSpPr/>
                <p:nvPr/>
              </p:nvSpPr>
              <p:spPr>
                <a:xfrm>
                  <a:off x="1883063" y="3950563"/>
                  <a:ext cx="44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44450">
                      <a:moveTo>
                        <a:pt x="0" y="22225"/>
                      </a:moveTo>
                      <a:lnTo>
                        <a:pt x="1747" y="30873"/>
                      </a:lnTo>
                      <a:lnTo>
                        <a:pt x="6511" y="37938"/>
                      </a:lnTo>
                      <a:lnTo>
                        <a:pt x="13576" y="42702"/>
                      </a:lnTo>
                      <a:lnTo>
                        <a:pt x="22225" y="44450"/>
                      </a:lnTo>
                      <a:lnTo>
                        <a:pt x="30878" y="42702"/>
                      </a:lnTo>
                      <a:lnTo>
                        <a:pt x="37942" y="37938"/>
                      </a:lnTo>
                      <a:lnTo>
                        <a:pt x="42704" y="30873"/>
                      </a:lnTo>
                      <a:lnTo>
                        <a:pt x="44450" y="22225"/>
                      </a:lnTo>
                      <a:lnTo>
                        <a:pt x="42704" y="13571"/>
                      </a:lnTo>
                      <a:lnTo>
                        <a:pt x="37942" y="6507"/>
                      </a:lnTo>
                      <a:lnTo>
                        <a:pt x="30878" y="1745"/>
                      </a:lnTo>
                      <a:lnTo>
                        <a:pt x="22225" y="0"/>
                      </a:lnTo>
                      <a:lnTo>
                        <a:pt x="13576" y="1745"/>
                      </a:lnTo>
                      <a:lnTo>
                        <a:pt x="6511" y="6507"/>
                      </a:lnTo>
                      <a:lnTo>
                        <a:pt x="1747" y="13571"/>
                      </a:lnTo>
                      <a:lnTo>
                        <a:pt x="0" y="22225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5" name="object 67">
                  <a:extLst>
                    <a:ext uri="{FF2B5EF4-FFF2-40B4-BE49-F238E27FC236}">
                      <a16:creationId xmlns:a16="http://schemas.microsoft.com/office/drawing/2014/main" id="{12348C10-93DE-4EBD-A64A-B70ED1AD67B5}"/>
                    </a:ext>
                  </a:extLst>
                </p:cNvPr>
                <p:cNvSpPr/>
                <p:nvPr/>
              </p:nvSpPr>
              <p:spPr>
                <a:xfrm>
                  <a:off x="1415511" y="2356809"/>
                  <a:ext cx="99060" cy="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59" h="25400">
                      <a:moveTo>
                        <a:pt x="99059" y="13970"/>
                      </a:moveTo>
                      <a:lnTo>
                        <a:pt x="62699" y="12103"/>
                      </a:lnTo>
                      <a:lnTo>
                        <a:pt x="34963" y="0"/>
                      </a:lnTo>
                      <a:lnTo>
                        <a:pt x="15100" y="3746"/>
                      </a:lnTo>
                      <a:lnTo>
                        <a:pt x="18668" y="11455"/>
                      </a:lnTo>
                      <a:lnTo>
                        <a:pt x="0" y="25234"/>
                      </a:lnTo>
                    </a:path>
                  </a:pathLst>
                </a:custGeom>
                <a:ln w="3175">
                  <a:solidFill>
                    <a:srgbClr val="FFFFFF"/>
                  </a:solidFill>
                  <a:prstDash val="sys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6" name="object 68">
                  <a:extLst>
                    <a:ext uri="{FF2B5EF4-FFF2-40B4-BE49-F238E27FC236}">
                      <a16:creationId xmlns:a16="http://schemas.microsoft.com/office/drawing/2014/main" id="{805FBEDD-BDBA-41F9-9BFA-5526E2C42205}"/>
                    </a:ext>
                  </a:extLst>
                </p:cNvPr>
                <p:cNvSpPr/>
                <p:nvPr/>
              </p:nvSpPr>
              <p:spPr>
                <a:xfrm>
                  <a:off x="3085189" y="2160125"/>
                  <a:ext cx="49530" cy="3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" h="30480">
                      <a:moveTo>
                        <a:pt x="49034" y="0"/>
                      </a:moveTo>
                      <a:lnTo>
                        <a:pt x="8572" y="13944"/>
                      </a:lnTo>
                      <a:lnTo>
                        <a:pt x="0" y="30187"/>
                      </a:lnTo>
                    </a:path>
                  </a:pathLst>
                </a:custGeom>
                <a:ln w="3175">
                  <a:solidFill>
                    <a:srgbClr val="FFFFFF"/>
                  </a:solidFill>
                  <a:prstDash val="sysDot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C9B70B3E-8A29-4648-B1AE-659965F2898E}"/>
                  </a:ext>
                </a:extLst>
              </p:cNvPr>
              <p:cNvSpPr/>
              <p:nvPr/>
            </p:nvSpPr>
            <p:spPr>
              <a:xfrm>
                <a:off x="6300000" y="2898000"/>
                <a:ext cx="90000" cy="90000"/>
              </a:xfrm>
              <a:prstGeom prst="rect">
                <a:avLst/>
              </a:prstGeom>
              <a:solidFill>
                <a:srgbClr val="78A7B7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lang="en-GB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989CC28-154F-4FD5-B825-C1F7E2907A69}"/>
                  </a:ext>
                </a:extLst>
              </p:cNvPr>
              <p:cNvSpPr/>
              <p:nvPr/>
            </p:nvSpPr>
            <p:spPr>
              <a:xfrm>
                <a:off x="6444000" y="2880000"/>
                <a:ext cx="3240000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dirty="0">
                    <a:latin typeface="Arial Nova" panose="020B0504020202020204" pitchFamily="34" charset="0"/>
                  </a:rPr>
                  <a:t>Gay men and other men who have sex with men,  </a:t>
                </a:r>
              </a:p>
              <a:p>
                <a:r>
                  <a:rPr lang="en-US" sz="900" dirty="0">
                    <a:latin typeface="Arial Nova" panose="020B0504020202020204" pitchFamily="34" charset="0"/>
                  </a:rPr>
                  <a:t>sex workers and transgender persons</a:t>
                </a: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9BDB2F6F-42CB-4697-8A4C-DEAA0307A1B2}"/>
                  </a:ext>
                </a:extLst>
              </p:cNvPr>
              <p:cNvSpPr/>
              <p:nvPr/>
            </p:nvSpPr>
            <p:spPr>
              <a:xfrm>
                <a:off x="6300000" y="3258000"/>
                <a:ext cx="90000" cy="90000"/>
              </a:xfrm>
              <a:prstGeom prst="rect">
                <a:avLst/>
              </a:prstGeom>
              <a:solidFill>
                <a:srgbClr val="B4CED8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lang="en-GB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5" name="object 20">
                <a:extLst>
                  <a:ext uri="{FF2B5EF4-FFF2-40B4-BE49-F238E27FC236}">
                    <a16:creationId xmlns:a16="http://schemas.microsoft.com/office/drawing/2014/main" id="{68575703-09BF-4255-9D53-0CD4AFC3EF51}"/>
                  </a:ext>
                </a:extLst>
              </p:cNvPr>
              <p:cNvSpPr txBox="1"/>
              <p:nvPr/>
            </p:nvSpPr>
            <p:spPr>
              <a:xfrm>
                <a:off x="6444000" y="3240000"/>
                <a:ext cx="3240000" cy="41549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>
                  <a:defRPr sz="900">
                    <a:latin typeface="Arial Nova" panose="020B0504020202020204" pitchFamily="34" charset="0"/>
                  </a:defRPr>
                </a:lvl1pPr>
              </a:lstStyle>
              <a:p>
                <a:r>
                  <a:rPr lang="en-US" dirty="0"/>
                  <a:t>Gay men and other men who have sex with men, sex </a:t>
                </a:r>
              </a:p>
              <a:p>
                <a:r>
                  <a:rPr lang="en-US" dirty="0"/>
                  <a:t>workers and people who inject drugs, and transgender persons</a:t>
                </a: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5FCD9FD-1619-4657-B6FB-7F697F3DDE3A}"/>
                  </a:ext>
                </a:extLst>
              </p:cNvPr>
              <p:cNvSpPr/>
              <p:nvPr/>
            </p:nvSpPr>
            <p:spPr>
              <a:xfrm>
                <a:off x="6300000" y="3618000"/>
                <a:ext cx="90000" cy="90000"/>
              </a:xfrm>
              <a:prstGeom prst="rect">
                <a:avLst/>
              </a:prstGeom>
              <a:solidFill>
                <a:srgbClr val="F78E20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lang="en-GB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CDC1FCDA-EFE9-48C7-ACC7-D49605024D45}"/>
                  </a:ext>
                </a:extLst>
              </p:cNvPr>
              <p:cNvSpPr/>
              <p:nvPr/>
            </p:nvSpPr>
            <p:spPr>
              <a:xfrm>
                <a:off x="6444000" y="3600000"/>
                <a:ext cx="3240000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dirty="0">
                    <a:latin typeface="Arial Nova" panose="020B0504020202020204" pitchFamily="34" charset="0"/>
                  </a:rPr>
                  <a:t>Gay men and other men who have sex with men,  </a:t>
                </a:r>
              </a:p>
              <a:p>
                <a:r>
                  <a:rPr lang="en-US" sz="900" dirty="0">
                    <a:latin typeface="Arial Nova" panose="020B0504020202020204" pitchFamily="34" charset="0"/>
                  </a:rPr>
                  <a:t>sex workers and people who inject drugs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863D0C3F-9C1A-4B43-BBA5-75F7EC3F327B}"/>
                  </a:ext>
                </a:extLst>
              </p:cNvPr>
              <p:cNvSpPr/>
              <p:nvPr/>
            </p:nvSpPr>
            <p:spPr>
              <a:xfrm>
                <a:off x="6300000" y="3978000"/>
                <a:ext cx="90000" cy="90000"/>
              </a:xfrm>
              <a:prstGeom prst="rect">
                <a:avLst/>
              </a:prstGeom>
              <a:solidFill>
                <a:srgbClr val="FDC389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lang="en-GB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E723DBF8-74B0-4FF5-884F-8DE7FB9CC549}"/>
                  </a:ext>
                </a:extLst>
              </p:cNvPr>
              <p:cNvSpPr/>
              <p:nvPr/>
            </p:nvSpPr>
            <p:spPr>
              <a:xfrm>
                <a:off x="6444000" y="3960000"/>
                <a:ext cx="3240000" cy="1384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dirty="0">
                    <a:latin typeface="Arial Nova" panose="020B0504020202020204" pitchFamily="34" charset="0"/>
                  </a:rPr>
                  <a:t>Gay men and other men who have sex with men</a:t>
                </a:r>
                <a:endParaRPr lang="en-GB" sz="90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3948AD00-1F24-426E-A669-45BC292AAC11}"/>
                  </a:ext>
                </a:extLst>
              </p:cNvPr>
              <p:cNvSpPr/>
              <p:nvPr/>
            </p:nvSpPr>
            <p:spPr>
              <a:xfrm>
                <a:off x="6300000" y="4338000"/>
                <a:ext cx="90000" cy="90000"/>
              </a:xfrm>
              <a:prstGeom prst="rect">
                <a:avLst/>
              </a:prstGeom>
              <a:solidFill>
                <a:srgbClr val="F15A40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lang="en-GB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9" name="object 20">
                <a:extLst>
                  <a:ext uri="{FF2B5EF4-FFF2-40B4-BE49-F238E27FC236}">
                    <a16:creationId xmlns:a16="http://schemas.microsoft.com/office/drawing/2014/main" id="{1F3CD272-679D-46EE-8167-22E69A3F9A2E}"/>
                  </a:ext>
                </a:extLst>
              </p:cNvPr>
              <p:cNvSpPr txBox="1"/>
              <p:nvPr/>
            </p:nvSpPr>
            <p:spPr>
              <a:xfrm>
                <a:off x="6444000" y="4320000"/>
                <a:ext cx="3240000" cy="1384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>
                  <a:defRPr sz="900">
                    <a:latin typeface="Arial Nova" panose="020B0504020202020204" pitchFamily="34" charset="0"/>
                  </a:defRPr>
                </a:lvl1pPr>
              </a:lstStyle>
              <a:p>
                <a:r>
                  <a:rPr lang="en-US" dirty="0" err="1"/>
                  <a:t>PrEP</a:t>
                </a:r>
                <a:r>
                  <a:rPr lang="en-US" dirty="0"/>
                  <a:t> not available to any key populations</a:t>
                </a:r>
                <a:endParaRPr dirty="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E433F0A-6DF8-4B18-AE20-1B7A650E0871}"/>
                  </a:ext>
                </a:extLst>
              </p:cNvPr>
              <p:cNvSpPr/>
              <p:nvPr/>
            </p:nvSpPr>
            <p:spPr>
              <a:xfrm>
                <a:off x="6300000" y="4698000"/>
                <a:ext cx="90000" cy="90000"/>
              </a:xfrm>
              <a:prstGeom prst="rect">
                <a:avLst/>
              </a:prstGeom>
              <a:solidFill>
                <a:srgbClr val="B6AEA7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 lang="en-GB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7" name="object 20">
                <a:extLst>
                  <a:ext uri="{FF2B5EF4-FFF2-40B4-BE49-F238E27FC236}">
                    <a16:creationId xmlns:a16="http://schemas.microsoft.com/office/drawing/2014/main" id="{FDD23C7F-6358-414B-BDED-2BD274DD9E64}"/>
                  </a:ext>
                </a:extLst>
              </p:cNvPr>
              <p:cNvSpPr txBox="1"/>
              <p:nvPr/>
            </p:nvSpPr>
            <p:spPr>
              <a:xfrm>
                <a:off x="6444000" y="4680000"/>
                <a:ext cx="3240000" cy="1384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>
                  <a:defRPr sz="900">
                    <a:latin typeface="Arial Nova" panose="020B0504020202020204" pitchFamily="34" charset="0"/>
                  </a:defRPr>
                </a:lvl1pPr>
              </a:lstStyle>
              <a:p>
                <a:r>
                  <a:rPr lang="en-GB" dirty="0"/>
                  <a:t>Data not available</a:t>
                </a:r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2740832-53AA-41E7-963A-288B7AE3D0DE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Combination HIV prevention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904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5BFCCF6-FDE2-4B9B-8AB5-8155BF687FB2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special analysis, 2018; see annex on methods for more details.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9294E3-A92F-45DA-B338-D9A1900BBACD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HIV testing and treatment cascade, </a:t>
              </a:r>
              <a:r>
                <a:rPr lang="en-US" sz="1200" i="1" dirty="0">
                  <a:latin typeface="Arial Nova Light" panose="020B0304020202020204" pitchFamily="34" charset="0"/>
                </a:rPr>
                <a:t>Asia and the Pacific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, 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F9DBF81-B2D7-4DE9-992A-5703473DF67A}"/>
                </a:ext>
              </a:extLst>
            </p:cNvPr>
            <p:cNvGrpSpPr/>
            <p:nvPr/>
          </p:nvGrpSpPr>
          <p:grpSpPr>
            <a:xfrm>
              <a:off x="818538" y="1980000"/>
              <a:ext cx="7434940" cy="3688121"/>
              <a:chOff x="818538" y="1916832"/>
              <a:chExt cx="7434940" cy="3688121"/>
            </a:xfrm>
          </p:grpSpPr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691C9AA6-761F-4CE6-976F-088DC97BCAB1}"/>
                  </a:ext>
                </a:extLst>
              </p:cNvPr>
              <p:cNvSpPr/>
              <p:nvPr/>
            </p:nvSpPr>
            <p:spPr>
              <a:xfrm>
                <a:off x="6556409" y="3942544"/>
                <a:ext cx="576000" cy="1270800"/>
              </a:xfrm>
              <a:prstGeom prst="rect">
                <a:avLst/>
              </a:prstGeom>
              <a:solidFill>
                <a:srgbClr val="F15A4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25ED3C71-135B-4382-9A24-4514AC49FD25}"/>
                  </a:ext>
                </a:extLst>
              </p:cNvPr>
              <p:cNvSpPr/>
              <p:nvPr/>
            </p:nvSpPr>
            <p:spPr>
              <a:xfrm>
                <a:off x="4328009" y="3719344"/>
                <a:ext cx="576000" cy="1494000"/>
              </a:xfrm>
              <a:prstGeom prst="rect">
                <a:avLst/>
              </a:prstGeom>
              <a:solidFill>
                <a:srgbClr val="F15A4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BA24B160-7C2A-4635-B1E7-9FF5446F13ED}"/>
                  </a:ext>
                </a:extLst>
              </p:cNvPr>
              <p:cNvSpPr/>
              <p:nvPr/>
            </p:nvSpPr>
            <p:spPr>
              <a:xfrm>
                <a:off x="2110409" y="3110943"/>
                <a:ext cx="576000" cy="2106000"/>
              </a:xfrm>
              <a:prstGeom prst="rect">
                <a:avLst/>
              </a:prstGeom>
              <a:solidFill>
                <a:srgbClr val="F15A4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bject 3">
                <a:extLst>
                  <a:ext uri="{FF2B5EF4-FFF2-40B4-BE49-F238E27FC236}">
                    <a16:creationId xmlns:a16="http://schemas.microsoft.com/office/drawing/2014/main" id="{645AB7F2-97E0-4E60-A2DC-37C964AC8321}"/>
                  </a:ext>
                </a:extLst>
              </p:cNvPr>
              <p:cNvSpPr txBox="1"/>
              <p:nvPr/>
            </p:nvSpPr>
            <p:spPr>
              <a:xfrm>
                <a:off x="2800050" y="26532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90: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816 000</a:t>
                </a:r>
              </a:p>
            </p:txBody>
          </p:sp>
          <p:sp>
            <p:nvSpPr>
              <p:cNvPr id="124" name="object 3">
                <a:extLst>
                  <a:ext uri="{FF2B5EF4-FFF2-40B4-BE49-F238E27FC236}">
                    <a16:creationId xmlns:a16="http://schemas.microsoft.com/office/drawing/2014/main" id="{F77A621A-B3BB-48D0-A3F8-09CF911E56C0}"/>
                  </a:ext>
                </a:extLst>
              </p:cNvPr>
              <p:cNvSpPr txBox="1"/>
              <p:nvPr/>
            </p:nvSpPr>
            <p:spPr>
              <a:xfrm>
                <a:off x="5008074" y="2926800"/>
                <a:ext cx="1015085" cy="57708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and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second 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1.5 million</a:t>
                </a:r>
              </a:p>
            </p:txBody>
          </p:sp>
          <p:sp>
            <p:nvSpPr>
              <p:cNvPr id="125" name="object 3">
                <a:extLst>
                  <a:ext uri="{FF2B5EF4-FFF2-40B4-BE49-F238E27FC236}">
                    <a16:creationId xmlns:a16="http://schemas.microsoft.com/office/drawing/2014/main" id="{A4F73C31-EA66-448B-B69D-48C01195BF39}"/>
                  </a:ext>
                </a:extLst>
              </p:cNvPr>
              <p:cNvSpPr txBox="1"/>
              <p:nvPr/>
            </p:nvSpPr>
            <p:spPr>
              <a:xfrm>
                <a:off x="7238393" y="31428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three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1.4 million</a:t>
                </a:r>
              </a:p>
            </p:txBody>
          </p:sp>
          <p:sp>
            <p:nvSpPr>
              <p:cNvPr id="126" name="object 12">
                <a:extLst>
                  <a:ext uri="{FF2B5EF4-FFF2-40B4-BE49-F238E27FC236}">
                    <a16:creationId xmlns:a16="http://schemas.microsoft.com/office/drawing/2014/main" id="{E153BA4A-F97C-42CF-8D64-8F2FD6108922}"/>
                  </a:ext>
                </a:extLst>
              </p:cNvPr>
              <p:cNvSpPr txBox="1"/>
              <p:nvPr/>
            </p:nvSpPr>
            <p:spPr>
              <a:xfrm>
                <a:off x="1440000" y="1916832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6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7" name="object 17">
                <a:extLst>
                  <a:ext uri="{FF2B5EF4-FFF2-40B4-BE49-F238E27FC236}">
                    <a16:creationId xmlns:a16="http://schemas.microsoft.com/office/drawing/2014/main" id="{9E049F9E-46AD-4F3B-B9C7-E192E4891A79}"/>
                  </a:ext>
                </a:extLst>
              </p:cNvPr>
              <p:cNvSpPr txBox="1"/>
              <p:nvPr/>
            </p:nvSpPr>
            <p:spPr>
              <a:xfrm>
                <a:off x="1531921" y="5139883"/>
                <a:ext cx="14248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</a:p>
            </p:txBody>
          </p:sp>
          <p:sp>
            <p:nvSpPr>
              <p:cNvPr id="129" name="object 2">
                <a:extLst>
                  <a:ext uri="{FF2B5EF4-FFF2-40B4-BE49-F238E27FC236}">
                    <a16:creationId xmlns:a16="http://schemas.microsoft.com/office/drawing/2014/main" id="{1A0EADC0-A4B5-421C-8DC7-65CC11133E95}"/>
                  </a:ext>
                </a:extLst>
              </p:cNvPr>
              <p:cNvSpPr txBox="1"/>
              <p:nvPr/>
            </p:nvSpPr>
            <p:spPr>
              <a:xfrm>
                <a:off x="1800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know their status</a:t>
                </a:r>
              </a:p>
            </p:txBody>
          </p:sp>
          <p:sp>
            <p:nvSpPr>
              <p:cNvPr id="130" name="object 4">
                <a:extLst>
                  <a:ext uri="{FF2B5EF4-FFF2-40B4-BE49-F238E27FC236}">
                    <a16:creationId xmlns:a16="http://schemas.microsoft.com/office/drawing/2014/main" id="{9E3340F9-63A3-46BD-959A-762966B3E336}"/>
                  </a:ext>
                </a:extLst>
              </p:cNvPr>
              <p:cNvSpPr txBox="1"/>
              <p:nvPr/>
            </p:nvSpPr>
            <p:spPr>
              <a:xfrm>
                <a:off x="3996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on treatment</a:t>
                </a:r>
              </a:p>
            </p:txBody>
          </p:sp>
          <p:sp>
            <p:nvSpPr>
              <p:cNvPr id="131" name="object 5">
                <a:extLst>
                  <a:ext uri="{FF2B5EF4-FFF2-40B4-BE49-F238E27FC236}">
                    <a16:creationId xmlns:a16="http://schemas.microsoft.com/office/drawing/2014/main" id="{8479888E-C4A9-4298-9E47-FF8A89C48084}"/>
                  </a:ext>
                </a:extLst>
              </p:cNvPr>
              <p:cNvSpPr txBox="1"/>
              <p:nvPr/>
            </p:nvSpPr>
            <p:spPr>
              <a:xfrm>
                <a:off x="6084000" y="5310000"/>
                <a:ext cx="1530547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with HIV </a:t>
                </a: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are 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virally suppressed</a:t>
                </a:r>
              </a:p>
            </p:txBody>
          </p:sp>
          <p:sp>
            <p:nvSpPr>
              <p:cNvPr id="132" name="object 96">
                <a:extLst>
                  <a:ext uri="{FF2B5EF4-FFF2-40B4-BE49-F238E27FC236}">
                    <a16:creationId xmlns:a16="http://schemas.microsoft.com/office/drawing/2014/main" id="{17951950-48BA-4C77-823B-312B3F2937F2}"/>
                  </a:ext>
                </a:extLst>
              </p:cNvPr>
              <p:cNvSpPr txBox="1"/>
              <p:nvPr/>
            </p:nvSpPr>
            <p:spPr>
              <a:xfrm rot="5400000">
                <a:off x="900000" y="3284043"/>
                <a:ext cx="430887" cy="59381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Number of people living with HIV</a:t>
                </a:r>
                <a:r>
                  <a:rPr kumimoji="0" sz="700" b="0" i="0" u="none" strike="noStrike" kern="1200" cap="none" spc="-95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(million)</a:t>
                </a:r>
              </a:p>
            </p:txBody>
          </p:sp>
          <p:sp>
            <p:nvSpPr>
              <p:cNvPr id="257" name="object 23">
                <a:extLst>
                  <a:ext uri="{FF2B5EF4-FFF2-40B4-BE49-F238E27FC236}">
                    <a16:creationId xmlns:a16="http://schemas.microsoft.com/office/drawing/2014/main" id="{28D24185-E145-49A2-835F-76F62E3D548A}"/>
                  </a:ext>
                </a:extLst>
              </p:cNvPr>
              <p:cNvSpPr txBox="1"/>
              <p:nvPr/>
            </p:nvSpPr>
            <p:spPr>
              <a:xfrm>
                <a:off x="2110715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74%</a:t>
                </a:r>
                <a:endParaRPr lang="en-GB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[52–95%]</a:t>
                </a:r>
                <a:endParaRPr lang="en-GB"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58" name="object 24">
                <a:extLst>
                  <a:ext uri="{FF2B5EF4-FFF2-40B4-BE49-F238E27FC236}">
                    <a16:creationId xmlns:a16="http://schemas.microsoft.com/office/drawing/2014/main" id="{A894E144-7205-4270-ABC4-2D2CB3D04DF3}"/>
                  </a:ext>
                </a:extLst>
              </p:cNvPr>
              <p:cNvSpPr txBox="1"/>
              <p:nvPr/>
            </p:nvSpPr>
            <p:spPr>
              <a:xfrm>
                <a:off x="4328820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53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37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72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59" name="object 25">
                <a:extLst>
                  <a:ext uri="{FF2B5EF4-FFF2-40B4-BE49-F238E27FC236}">
                    <a16:creationId xmlns:a16="http://schemas.microsoft.com/office/drawing/2014/main" id="{946647D6-987C-4DAF-800E-FAF5E45BE733}"/>
                  </a:ext>
                </a:extLst>
              </p:cNvPr>
              <p:cNvSpPr txBox="1"/>
              <p:nvPr/>
            </p:nvSpPr>
            <p:spPr>
              <a:xfrm>
                <a:off x="6555918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45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31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61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61" name="object 12">
                <a:extLst>
                  <a:ext uri="{FF2B5EF4-FFF2-40B4-BE49-F238E27FC236}">
                    <a16:creationId xmlns:a16="http://schemas.microsoft.com/office/drawing/2014/main" id="{30F35C9D-201A-4379-9E58-914ABFB2967D}"/>
                  </a:ext>
                </a:extLst>
              </p:cNvPr>
              <p:cNvSpPr txBox="1"/>
              <p:nvPr/>
            </p:nvSpPr>
            <p:spPr>
              <a:xfrm>
                <a:off x="1440000" y="24552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5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2" name="object 12">
                <a:extLst>
                  <a:ext uri="{FF2B5EF4-FFF2-40B4-BE49-F238E27FC236}">
                    <a16:creationId xmlns:a16="http://schemas.microsoft.com/office/drawing/2014/main" id="{5D72F5D0-8584-4A8A-9506-4C279156F99E}"/>
                  </a:ext>
                </a:extLst>
              </p:cNvPr>
              <p:cNvSpPr txBox="1"/>
              <p:nvPr/>
            </p:nvSpPr>
            <p:spPr>
              <a:xfrm>
                <a:off x="1440000" y="29916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4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3" name="object 12">
                <a:extLst>
                  <a:ext uri="{FF2B5EF4-FFF2-40B4-BE49-F238E27FC236}">
                    <a16:creationId xmlns:a16="http://schemas.microsoft.com/office/drawing/2014/main" id="{6ABA8C49-16AC-4265-B711-346374C6D512}"/>
                  </a:ext>
                </a:extLst>
              </p:cNvPr>
              <p:cNvSpPr txBox="1"/>
              <p:nvPr/>
            </p:nvSpPr>
            <p:spPr>
              <a:xfrm>
                <a:off x="1440000" y="35316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3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4" name="object 12">
                <a:extLst>
                  <a:ext uri="{FF2B5EF4-FFF2-40B4-BE49-F238E27FC236}">
                    <a16:creationId xmlns:a16="http://schemas.microsoft.com/office/drawing/2014/main" id="{542148FD-AAC5-44AD-A79A-D7DEF76BAAE2}"/>
                  </a:ext>
                </a:extLst>
              </p:cNvPr>
              <p:cNvSpPr txBox="1"/>
              <p:nvPr/>
            </p:nvSpPr>
            <p:spPr>
              <a:xfrm>
                <a:off x="1440000" y="40680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5" name="object 12">
                <a:extLst>
                  <a:ext uri="{FF2B5EF4-FFF2-40B4-BE49-F238E27FC236}">
                    <a16:creationId xmlns:a16="http://schemas.microsoft.com/office/drawing/2014/main" id="{32886173-844E-46EF-B0D1-ADF47ECEB29F}"/>
                  </a:ext>
                </a:extLst>
              </p:cNvPr>
              <p:cNvSpPr txBox="1"/>
              <p:nvPr/>
            </p:nvSpPr>
            <p:spPr>
              <a:xfrm>
                <a:off x="1440000" y="46044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61" name="object 3">
                <a:extLst>
                  <a:ext uri="{FF2B5EF4-FFF2-40B4-BE49-F238E27FC236}">
                    <a16:creationId xmlns:a16="http://schemas.microsoft.com/office/drawing/2014/main" id="{BC75EAB5-E10A-4F25-92D8-1859F83E51AB}"/>
                  </a:ext>
                </a:extLst>
              </p:cNvPr>
              <p:cNvSpPr/>
              <p:nvPr/>
            </p:nvSpPr>
            <p:spPr>
              <a:xfrm>
                <a:off x="2109650" y="2408313"/>
                <a:ext cx="576580" cy="26352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263525">
                    <a:moveTo>
                      <a:pt x="575995" y="0"/>
                    </a:moveTo>
                    <a:lnTo>
                      <a:pt x="0" y="0"/>
                    </a:lnTo>
                    <a:lnTo>
                      <a:pt x="0" y="263359"/>
                    </a:lnTo>
                    <a:lnTo>
                      <a:pt x="575995" y="263359"/>
                    </a:lnTo>
                    <a:lnTo>
                      <a:pt x="575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2" name="object 4">
                <a:extLst>
                  <a:ext uri="{FF2B5EF4-FFF2-40B4-BE49-F238E27FC236}">
                    <a16:creationId xmlns:a16="http://schemas.microsoft.com/office/drawing/2014/main" id="{E3484692-32C4-4194-9EAA-1D8A195A8F16}"/>
                  </a:ext>
                </a:extLst>
              </p:cNvPr>
              <p:cNvSpPr/>
              <p:nvPr/>
            </p:nvSpPr>
            <p:spPr>
              <a:xfrm>
                <a:off x="2466323" y="2671673"/>
                <a:ext cx="219710" cy="288925"/>
              </a:xfrm>
              <a:custGeom>
                <a:avLst/>
                <a:gdLst/>
                <a:ahLst/>
                <a:cxnLst/>
                <a:rect l="l" t="t" r="r" b="b"/>
                <a:pathLst>
                  <a:path w="219710" h="288925">
                    <a:moveTo>
                      <a:pt x="0" y="0"/>
                    </a:moveTo>
                    <a:lnTo>
                      <a:pt x="219317" y="28841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3" name="object 5">
                <a:extLst>
                  <a:ext uri="{FF2B5EF4-FFF2-40B4-BE49-F238E27FC236}">
                    <a16:creationId xmlns:a16="http://schemas.microsoft.com/office/drawing/2014/main" id="{9C225322-407C-4B86-B5A5-00BBF15181F9}"/>
                  </a:ext>
                </a:extLst>
              </p:cNvPr>
              <p:cNvSpPr/>
              <p:nvPr/>
            </p:nvSpPr>
            <p:spPr>
              <a:xfrm>
                <a:off x="2429542" y="2671674"/>
                <a:ext cx="25654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256539" h="337185">
                    <a:moveTo>
                      <a:pt x="0" y="0"/>
                    </a:moveTo>
                    <a:lnTo>
                      <a:pt x="256108" y="33680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4" name="object 6">
                <a:extLst>
                  <a:ext uri="{FF2B5EF4-FFF2-40B4-BE49-F238E27FC236}">
                    <a16:creationId xmlns:a16="http://schemas.microsoft.com/office/drawing/2014/main" id="{1A7DF0BC-2202-4E3F-A777-33E8588F0547}"/>
                  </a:ext>
                </a:extLst>
              </p:cNvPr>
              <p:cNvSpPr/>
              <p:nvPr/>
            </p:nvSpPr>
            <p:spPr>
              <a:xfrm>
                <a:off x="2503102" y="2671673"/>
                <a:ext cx="182880" cy="240665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240664">
                    <a:moveTo>
                      <a:pt x="0" y="0"/>
                    </a:moveTo>
                    <a:lnTo>
                      <a:pt x="182528" y="24003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5" name="object 7">
                <a:extLst>
                  <a:ext uri="{FF2B5EF4-FFF2-40B4-BE49-F238E27FC236}">
                    <a16:creationId xmlns:a16="http://schemas.microsoft.com/office/drawing/2014/main" id="{CC869A24-D4D9-44B5-ADEE-62CE314925CB}"/>
                  </a:ext>
                </a:extLst>
              </p:cNvPr>
              <p:cNvSpPr/>
              <p:nvPr/>
            </p:nvSpPr>
            <p:spPr>
              <a:xfrm>
                <a:off x="2539883" y="2671673"/>
                <a:ext cx="146050" cy="191770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91769">
                    <a:moveTo>
                      <a:pt x="0" y="0"/>
                    </a:moveTo>
                    <a:lnTo>
                      <a:pt x="145738" y="19165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6" name="object 8">
                <a:extLst>
                  <a:ext uri="{FF2B5EF4-FFF2-40B4-BE49-F238E27FC236}">
                    <a16:creationId xmlns:a16="http://schemas.microsoft.com/office/drawing/2014/main" id="{0F3A810A-8E23-4AD7-A494-8E0468E2A69C}"/>
                  </a:ext>
                </a:extLst>
              </p:cNvPr>
              <p:cNvSpPr/>
              <p:nvPr/>
            </p:nvSpPr>
            <p:spPr>
              <a:xfrm>
                <a:off x="2576659" y="2671673"/>
                <a:ext cx="109220" cy="143510"/>
              </a:xfrm>
              <a:custGeom>
                <a:avLst/>
                <a:gdLst/>
                <a:ahLst/>
                <a:cxnLst/>
                <a:rect l="l" t="t" r="r" b="b"/>
                <a:pathLst>
                  <a:path w="109219" h="143510">
                    <a:moveTo>
                      <a:pt x="0" y="0"/>
                    </a:moveTo>
                    <a:lnTo>
                      <a:pt x="108952" y="14328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7" name="object 9">
                <a:extLst>
                  <a:ext uri="{FF2B5EF4-FFF2-40B4-BE49-F238E27FC236}">
                    <a16:creationId xmlns:a16="http://schemas.microsoft.com/office/drawing/2014/main" id="{E9BCDEF9-514D-4EDB-9968-9E45940EDC55}"/>
                  </a:ext>
                </a:extLst>
              </p:cNvPr>
              <p:cNvSpPr/>
              <p:nvPr/>
            </p:nvSpPr>
            <p:spPr>
              <a:xfrm>
                <a:off x="2613439" y="2671673"/>
                <a:ext cx="7239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95250">
                    <a:moveTo>
                      <a:pt x="0" y="0"/>
                    </a:moveTo>
                    <a:lnTo>
                      <a:pt x="72161" y="9489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8" name="object 10">
                <a:extLst>
                  <a:ext uri="{FF2B5EF4-FFF2-40B4-BE49-F238E27FC236}">
                    <a16:creationId xmlns:a16="http://schemas.microsoft.com/office/drawing/2014/main" id="{29ACB732-B3A7-4BE0-8DCA-1104B792938D}"/>
                  </a:ext>
                </a:extLst>
              </p:cNvPr>
              <p:cNvSpPr/>
              <p:nvPr/>
            </p:nvSpPr>
            <p:spPr>
              <a:xfrm>
                <a:off x="2650220" y="2671673"/>
                <a:ext cx="35560" cy="46990"/>
              </a:xfrm>
              <a:custGeom>
                <a:avLst/>
                <a:gdLst/>
                <a:ahLst/>
                <a:cxnLst/>
                <a:rect l="l" t="t" r="r" b="b"/>
                <a:pathLst>
                  <a:path w="35560" h="46989">
                    <a:moveTo>
                      <a:pt x="0" y="0"/>
                    </a:moveTo>
                    <a:lnTo>
                      <a:pt x="35371" y="4651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9" name="object 11">
                <a:extLst>
                  <a:ext uri="{FF2B5EF4-FFF2-40B4-BE49-F238E27FC236}">
                    <a16:creationId xmlns:a16="http://schemas.microsoft.com/office/drawing/2014/main" id="{8FEFA763-7690-490F-92E1-B72601793D54}"/>
                  </a:ext>
                </a:extLst>
              </p:cNvPr>
              <p:cNvSpPr/>
              <p:nvPr/>
            </p:nvSpPr>
            <p:spPr>
              <a:xfrm>
                <a:off x="2392766" y="2671674"/>
                <a:ext cx="293370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293369" h="385444">
                    <a:moveTo>
                      <a:pt x="0" y="0"/>
                    </a:moveTo>
                    <a:lnTo>
                      <a:pt x="292893" y="38517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0" name="object 12">
                <a:extLst>
                  <a:ext uri="{FF2B5EF4-FFF2-40B4-BE49-F238E27FC236}">
                    <a16:creationId xmlns:a16="http://schemas.microsoft.com/office/drawing/2014/main" id="{16C442F0-6720-4ACC-815C-6EB87B7E0E39}"/>
                  </a:ext>
                </a:extLst>
              </p:cNvPr>
              <p:cNvSpPr/>
              <p:nvPr/>
            </p:nvSpPr>
            <p:spPr>
              <a:xfrm>
                <a:off x="2355985" y="2671674"/>
                <a:ext cx="330200" cy="433705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433705">
                    <a:moveTo>
                      <a:pt x="0" y="0"/>
                    </a:moveTo>
                    <a:lnTo>
                      <a:pt x="329684" y="43355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1" name="object 13">
                <a:extLst>
                  <a:ext uri="{FF2B5EF4-FFF2-40B4-BE49-F238E27FC236}">
                    <a16:creationId xmlns:a16="http://schemas.microsoft.com/office/drawing/2014/main" id="{ADC9F704-5899-4C2E-B674-453F6E6A6E69}"/>
                  </a:ext>
                </a:extLst>
              </p:cNvPr>
              <p:cNvSpPr/>
              <p:nvPr/>
            </p:nvSpPr>
            <p:spPr>
              <a:xfrm>
                <a:off x="2319204" y="2671673"/>
                <a:ext cx="334010" cy="438784"/>
              </a:xfrm>
              <a:custGeom>
                <a:avLst/>
                <a:gdLst/>
                <a:ahLst/>
                <a:cxnLst/>
                <a:rect l="l" t="t" r="r" b="b"/>
                <a:pathLst>
                  <a:path w="334010" h="438785">
                    <a:moveTo>
                      <a:pt x="0" y="0"/>
                    </a:moveTo>
                    <a:lnTo>
                      <a:pt x="333649" y="43877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2" name="object 14">
                <a:extLst>
                  <a:ext uri="{FF2B5EF4-FFF2-40B4-BE49-F238E27FC236}">
                    <a16:creationId xmlns:a16="http://schemas.microsoft.com/office/drawing/2014/main" id="{F63C9BE4-0CCB-4F9A-9628-A1515D8F0192}"/>
                  </a:ext>
                </a:extLst>
              </p:cNvPr>
              <p:cNvSpPr/>
              <p:nvPr/>
            </p:nvSpPr>
            <p:spPr>
              <a:xfrm>
                <a:off x="2282424" y="2671673"/>
                <a:ext cx="334010" cy="438784"/>
              </a:xfrm>
              <a:custGeom>
                <a:avLst/>
                <a:gdLst/>
                <a:ahLst/>
                <a:cxnLst/>
                <a:rect l="l" t="t" r="r" b="b"/>
                <a:pathLst>
                  <a:path w="334010" h="438785">
                    <a:moveTo>
                      <a:pt x="0" y="0"/>
                    </a:moveTo>
                    <a:lnTo>
                      <a:pt x="333649" y="43877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3" name="object 15">
                <a:extLst>
                  <a:ext uri="{FF2B5EF4-FFF2-40B4-BE49-F238E27FC236}">
                    <a16:creationId xmlns:a16="http://schemas.microsoft.com/office/drawing/2014/main" id="{3EB4E46B-3BE2-4903-A7D6-98CF4224FF2F}"/>
                  </a:ext>
                </a:extLst>
              </p:cNvPr>
              <p:cNvSpPr/>
              <p:nvPr/>
            </p:nvSpPr>
            <p:spPr>
              <a:xfrm>
                <a:off x="2245648" y="2671673"/>
                <a:ext cx="334010" cy="438784"/>
              </a:xfrm>
              <a:custGeom>
                <a:avLst/>
                <a:gdLst/>
                <a:ahLst/>
                <a:cxnLst/>
                <a:rect l="l" t="t" r="r" b="b"/>
                <a:pathLst>
                  <a:path w="334010" h="438785">
                    <a:moveTo>
                      <a:pt x="0" y="0"/>
                    </a:moveTo>
                    <a:lnTo>
                      <a:pt x="333649" y="43877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4" name="object 16">
                <a:extLst>
                  <a:ext uri="{FF2B5EF4-FFF2-40B4-BE49-F238E27FC236}">
                    <a16:creationId xmlns:a16="http://schemas.microsoft.com/office/drawing/2014/main" id="{D1D653EE-2F25-410B-96B7-3955AD1C238F}"/>
                  </a:ext>
                </a:extLst>
              </p:cNvPr>
              <p:cNvSpPr/>
              <p:nvPr/>
            </p:nvSpPr>
            <p:spPr>
              <a:xfrm>
                <a:off x="2208867" y="2671673"/>
                <a:ext cx="334010" cy="438784"/>
              </a:xfrm>
              <a:custGeom>
                <a:avLst/>
                <a:gdLst/>
                <a:ahLst/>
                <a:cxnLst/>
                <a:rect l="l" t="t" r="r" b="b"/>
                <a:pathLst>
                  <a:path w="334010" h="438785">
                    <a:moveTo>
                      <a:pt x="0" y="0"/>
                    </a:moveTo>
                    <a:lnTo>
                      <a:pt x="333649" y="43877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5" name="object 17">
                <a:extLst>
                  <a:ext uri="{FF2B5EF4-FFF2-40B4-BE49-F238E27FC236}">
                    <a16:creationId xmlns:a16="http://schemas.microsoft.com/office/drawing/2014/main" id="{5A0B7D58-6CB0-45D7-B43D-9B9B72D4AA7E}"/>
                  </a:ext>
                </a:extLst>
              </p:cNvPr>
              <p:cNvSpPr/>
              <p:nvPr/>
            </p:nvSpPr>
            <p:spPr>
              <a:xfrm>
                <a:off x="2172086" y="2671673"/>
                <a:ext cx="334010" cy="438784"/>
              </a:xfrm>
              <a:custGeom>
                <a:avLst/>
                <a:gdLst/>
                <a:ahLst/>
                <a:cxnLst/>
                <a:rect l="l" t="t" r="r" b="b"/>
                <a:pathLst>
                  <a:path w="334010" h="438785">
                    <a:moveTo>
                      <a:pt x="0" y="0"/>
                    </a:moveTo>
                    <a:lnTo>
                      <a:pt x="333649" y="43877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6" name="object 18">
                <a:extLst>
                  <a:ext uri="{FF2B5EF4-FFF2-40B4-BE49-F238E27FC236}">
                    <a16:creationId xmlns:a16="http://schemas.microsoft.com/office/drawing/2014/main" id="{6434F53F-6DC1-46AB-A7AF-7E3A654664D8}"/>
                  </a:ext>
                </a:extLst>
              </p:cNvPr>
              <p:cNvSpPr/>
              <p:nvPr/>
            </p:nvSpPr>
            <p:spPr>
              <a:xfrm>
                <a:off x="2135306" y="2671673"/>
                <a:ext cx="334010" cy="438784"/>
              </a:xfrm>
              <a:custGeom>
                <a:avLst/>
                <a:gdLst/>
                <a:ahLst/>
                <a:cxnLst/>
                <a:rect l="l" t="t" r="r" b="b"/>
                <a:pathLst>
                  <a:path w="334010" h="438785">
                    <a:moveTo>
                      <a:pt x="0" y="0"/>
                    </a:moveTo>
                    <a:lnTo>
                      <a:pt x="333649" y="43877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7" name="object 19">
                <a:extLst>
                  <a:ext uri="{FF2B5EF4-FFF2-40B4-BE49-F238E27FC236}">
                    <a16:creationId xmlns:a16="http://schemas.microsoft.com/office/drawing/2014/main" id="{60E88541-46BC-4BF4-A9C7-2FAB417D9F65}"/>
                  </a:ext>
                </a:extLst>
              </p:cNvPr>
              <p:cNvSpPr/>
              <p:nvPr/>
            </p:nvSpPr>
            <p:spPr>
              <a:xfrm>
                <a:off x="2109600" y="2686232"/>
                <a:ext cx="322580" cy="424815"/>
              </a:xfrm>
              <a:custGeom>
                <a:avLst/>
                <a:gdLst/>
                <a:ahLst/>
                <a:cxnLst/>
                <a:rect l="l" t="t" r="r" b="b"/>
                <a:pathLst>
                  <a:path w="322580" h="424814">
                    <a:moveTo>
                      <a:pt x="0" y="0"/>
                    </a:moveTo>
                    <a:lnTo>
                      <a:pt x="322578" y="42421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8" name="object 20">
                <a:extLst>
                  <a:ext uri="{FF2B5EF4-FFF2-40B4-BE49-F238E27FC236}">
                    <a16:creationId xmlns:a16="http://schemas.microsoft.com/office/drawing/2014/main" id="{E771BE79-FE52-4074-973C-2FF9AF7D5643}"/>
                  </a:ext>
                </a:extLst>
              </p:cNvPr>
              <p:cNvSpPr/>
              <p:nvPr/>
            </p:nvSpPr>
            <p:spPr>
              <a:xfrm>
                <a:off x="2109606" y="2734608"/>
                <a:ext cx="28638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286385" h="375919">
                    <a:moveTo>
                      <a:pt x="0" y="0"/>
                    </a:moveTo>
                    <a:lnTo>
                      <a:pt x="285792" y="375837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9" name="object 21">
                <a:extLst>
                  <a:ext uri="{FF2B5EF4-FFF2-40B4-BE49-F238E27FC236}">
                    <a16:creationId xmlns:a16="http://schemas.microsoft.com/office/drawing/2014/main" id="{2DA95CBF-D39A-407A-8A41-FB2A8943671F}"/>
                  </a:ext>
                </a:extLst>
              </p:cNvPr>
              <p:cNvSpPr/>
              <p:nvPr/>
            </p:nvSpPr>
            <p:spPr>
              <a:xfrm>
                <a:off x="2109612" y="2782985"/>
                <a:ext cx="249554" cy="327660"/>
              </a:xfrm>
              <a:custGeom>
                <a:avLst/>
                <a:gdLst/>
                <a:ahLst/>
                <a:cxnLst/>
                <a:rect l="l" t="t" r="r" b="b"/>
                <a:pathLst>
                  <a:path w="249555" h="327660">
                    <a:moveTo>
                      <a:pt x="0" y="0"/>
                    </a:moveTo>
                    <a:lnTo>
                      <a:pt x="249006" y="32746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0" name="object 22">
                <a:extLst>
                  <a:ext uri="{FF2B5EF4-FFF2-40B4-BE49-F238E27FC236}">
                    <a16:creationId xmlns:a16="http://schemas.microsoft.com/office/drawing/2014/main" id="{A8FA5BD6-87E6-4722-89BA-078F8ED32550}"/>
                  </a:ext>
                </a:extLst>
              </p:cNvPr>
              <p:cNvSpPr/>
              <p:nvPr/>
            </p:nvSpPr>
            <p:spPr>
              <a:xfrm>
                <a:off x="2109617" y="2831361"/>
                <a:ext cx="212725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212725" h="279400">
                    <a:moveTo>
                      <a:pt x="0" y="0"/>
                    </a:moveTo>
                    <a:lnTo>
                      <a:pt x="212219" y="27908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1" name="object 23">
                <a:extLst>
                  <a:ext uri="{FF2B5EF4-FFF2-40B4-BE49-F238E27FC236}">
                    <a16:creationId xmlns:a16="http://schemas.microsoft.com/office/drawing/2014/main" id="{EAEA8304-7369-4EAF-B530-C08D12C49BDE}"/>
                  </a:ext>
                </a:extLst>
              </p:cNvPr>
              <p:cNvSpPr/>
              <p:nvPr/>
            </p:nvSpPr>
            <p:spPr>
              <a:xfrm>
                <a:off x="2109623" y="2879732"/>
                <a:ext cx="175895" cy="231140"/>
              </a:xfrm>
              <a:custGeom>
                <a:avLst/>
                <a:gdLst/>
                <a:ahLst/>
                <a:cxnLst/>
                <a:rect l="l" t="t" r="r" b="b"/>
                <a:pathLst>
                  <a:path w="175894" h="231139">
                    <a:moveTo>
                      <a:pt x="0" y="0"/>
                    </a:moveTo>
                    <a:lnTo>
                      <a:pt x="175438" y="23071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2" name="object 24">
                <a:extLst>
                  <a:ext uri="{FF2B5EF4-FFF2-40B4-BE49-F238E27FC236}">
                    <a16:creationId xmlns:a16="http://schemas.microsoft.com/office/drawing/2014/main" id="{AB06A8B5-DFF0-4140-BCD3-5A8FEA465CAE}"/>
                  </a:ext>
                </a:extLst>
              </p:cNvPr>
              <p:cNvSpPr/>
              <p:nvPr/>
            </p:nvSpPr>
            <p:spPr>
              <a:xfrm>
                <a:off x="2109628" y="2928108"/>
                <a:ext cx="139065" cy="18288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82880">
                    <a:moveTo>
                      <a:pt x="0" y="0"/>
                    </a:moveTo>
                    <a:lnTo>
                      <a:pt x="138652" y="18233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3" name="object 25">
                <a:extLst>
                  <a:ext uri="{FF2B5EF4-FFF2-40B4-BE49-F238E27FC236}">
                    <a16:creationId xmlns:a16="http://schemas.microsoft.com/office/drawing/2014/main" id="{757DB478-452A-4D79-AC40-E00F93BF30F6}"/>
                  </a:ext>
                </a:extLst>
              </p:cNvPr>
              <p:cNvSpPr/>
              <p:nvPr/>
            </p:nvSpPr>
            <p:spPr>
              <a:xfrm>
                <a:off x="2109634" y="2976485"/>
                <a:ext cx="102235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102235" h="133985">
                    <a:moveTo>
                      <a:pt x="0" y="0"/>
                    </a:moveTo>
                    <a:lnTo>
                      <a:pt x="101865" y="13396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4" name="object 26">
                <a:extLst>
                  <a:ext uri="{FF2B5EF4-FFF2-40B4-BE49-F238E27FC236}">
                    <a16:creationId xmlns:a16="http://schemas.microsoft.com/office/drawing/2014/main" id="{71BDEFF0-0853-4911-918D-1FA8A5222CFC}"/>
                  </a:ext>
                </a:extLst>
              </p:cNvPr>
              <p:cNvSpPr/>
              <p:nvPr/>
            </p:nvSpPr>
            <p:spPr>
              <a:xfrm>
                <a:off x="2109640" y="3024861"/>
                <a:ext cx="6540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65405" h="85725">
                    <a:moveTo>
                      <a:pt x="0" y="0"/>
                    </a:moveTo>
                    <a:lnTo>
                      <a:pt x="65079" y="8558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5" name="object 27">
                <a:extLst>
                  <a:ext uri="{FF2B5EF4-FFF2-40B4-BE49-F238E27FC236}">
                    <a16:creationId xmlns:a16="http://schemas.microsoft.com/office/drawing/2014/main" id="{3F51CB16-6420-4BBB-9DA9-51066287DFA3}"/>
                  </a:ext>
                </a:extLst>
              </p:cNvPr>
              <p:cNvSpPr/>
              <p:nvPr/>
            </p:nvSpPr>
            <p:spPr>
              <a:xfrm>
                <a:off x="2109645" y="3073232"/>
                <a:ext cx="28575" cy="3746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37464">
                    <a:moveTo>
                      <a:pt x="0" y="0"/>
                    </a:moveTo>
                    <a:lnTo>
                      <a:pt x="28298" y="3721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6" name="object 28">
                <a:extLst>
                  <a:ext uri="{FF2B5EF4-FFF2-40B4-BE49-F238E27FC236}">
                    <a16:creationId xmlns:a16="http://schemas.microsoft.com/office/drawing/2014/main" id="{06ADA8C3-6952-4F31-84F0-9B57DA778973}"/>
                  </a:ext>
                </a:extLst>
              </p:cNvPr>
              <p:cNvSpPr/>
              <p:nvPr/>
            </p:nvSpPr>
            <p:spPr>
              <a:xfrm>
                <a:off x="4327755" y="2408313"/>
                <a:ext cx="576580" cy="5289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528955">
                    <a:moveTo>
                      <a:pt x="575995" y="0"/>
                    </a:moveTo>
                    <a:lnTo>
                      <a:pt x="0" y="0"/>
                    </a:lnTo>
                    <a:lnTo>
                      <a:pt x="0" y="528637"/>
                    </a:lnTo>
                    <a:lnTo>
                      <a:pt x="575995" y="528637"/>
                    </a:lnTo>
                    <a:lnTo>
                      <a:pt x="575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7" name="object 29">
                <a:extLst>
                  <a:ext uri="{FF2B5EF4-FFF2-40B4-BE49-F238E27FC236}">
                    <a16:creationId xmlns:a16="http://schemas.microsoft.com/office/drawing/2014/main" id="{7314F475-C9A6-4646-8B4F-250C822C0616}"/>
                  </a:ext>
                </a:extLst>
              </p:cNvPr>
              <p:cNvSpPr/>
              <p:nvPr/>
            </p:nvSpPr>
            <p:spPr>
              <a:xfrm>
                <a:off x="4897004" y="2936582"/>
                <a:ext cx="6985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8889">
                    <a:moveTo>
                      <a:pt x="0" y="0"/>
                    </a:moveTo>
                    <a:lnTo>
                      <a:pt x="6759" y="888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8" name="object 30">
                <a:extLst>
                  <a:ext uri="{FF2B5EF4-FFF2-40B4-BE49-F238E27FC236}">
                    <a16:creationId xmlns:a16="http://schemas.microsoft.com/office/drawing/2014/main" id="{0CC3AF10-C0F9-4F0D-A1D1-2E2791481FDE}"/>
                  </a:ext>
                </a:extLst>
              </p:cNvPr>
              <p:cNvSpPr/>
              <p:nvPr/>
            </p:nvSpPr>
            <p:spPr>
              <a:xfrm>
                <a:off x="4860224" y="2936582"/>
                <a:ext cx="43815" cy="5778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57785">
                    <a:moveTo>
                      <a:pt x="0" y="0"/>
                    </a:moveTo>
                    <a:lnTo>
                      <a:pt x="43540" y="5725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9" name="object 31">
                <a:extLst>
                  <a:ext uri="{FF2B5EF4-FFF2-40B4-BE49-F238E27FC236}">
                    <a16:creationId xmlns:a16="http://schemas.microsoft.com/office/drawing/2014/main" id="{407A45EA-883C-4CDE-A0A9-C1DDF2926751}"/>
                  </a:ext>
                </a:extLst>
              </p:cNvPr>
              <p:cNvSpPr/>
              <p:nvPr/>
            </p:nvSpPr>
            <p:spPr>
              <a:xfrm>
                <a:off x="4823443" y="2936582"/>
                <a:ext cx="80645" cy="106045"/>
              </a:xfrm>
              <a:custGeom>
                <a:avLst/>
                <a:gdLst/>
                <a:ahLst/>
                <a:cxnLst/>
                <a:rect l="l" t="t" r="r" b="b"/>
                <a:pathLst>
                  <a:path w="80645" h="106044">
                    <a:moveTo>
                      <a:pt x="0" y="0"/>
                    </a:moveTo>
                    <a:lnTo>
                      <a:pt x="80320" y="10562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0" name="object 32">
                <a:extLst>
                  <a:ext uri="{FF2B5EF4-FFF2-40B4-BE49-F238E27FC236}">
                    <a16:creationId xmlns:a16="http://schemas.microsoft.com/office/drawing/2014/main" id="{D71ECB5B-3D57-4C78-BBA6-E3EE5DC4A79B}"/>
                  </a:ext>
                </a:extLst>
              </p:cNvPr>
              <p:cNvSpPr/>
              <p:nvPr/>
            </p:nvSpPr>
            <p:spPr>
              <a:xfrm>
                <a:off x="4786662" y="2936582"/>
                <a:ext cx="117475" cy="154305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54305">
                    <a:moveTo>
                      <a:pt x="0" y="0"/>
                    </a:moveTo>
                    <a:lnTo>
                      <a:pt x="117101" y="15399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1" name="object 33">
                <a:extLst>
                  <a:ext uri="{FF2B5EF4-FFF2-40B4-BE49-F238E27FC236}">
                    <a16:creationId xmlns:a16="http://schemas.microsoft.com/office/drawing/2014/main" id="{E9EDF4AC-AE44-4994-91CD-11A841C213C6}"/>
                  </a:ext>
                </a:extLst>
              </p:cNvPr>
              <p:cNvSpPr/>
              <p:nvPr/>
            </p:nvSpPr>
            <p:spPr>
              <a:xfrm>
                <a:off x="4749886" y="2936582"/>
                <a:ext cx="154305" cy="202565"/>
              </a:xfrm>
              <a:custGeom>
                <a:avLst/>
                <a:gdLst/>
                <a:ahLst/>
                <a:cxnLst/>
                <a:rect l="l" t="t" r="r" b="b"/>
                <a:pathLst>
                  <a:path w="154304" h="202564">
                    <a:moveTo>
                      <a:pt x="0" y="0"/>
                    </a:moveTo>
                    <a:lnTo>
                      <a:pt x="153877" y="20235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2" name="object 34">
                <a:extLst>
                  <a:ext uri="{FF2B5EF4-FFF2-40B4-BE49-F238E27FC236}">
                    <a16:creationId xmlns:a16="http://schemas.microsoft.com/office/drawing/2014/main" id="{EEDA4AC7-D113-453E-B088-B005A61FEB88}"/>
                  </a:ext>
                </a:extLst>
              </p:cNvPr>
              <p:cNvSpPr/>
              <p:nvPr/>
            </p:nvSpPr>
            <p:spPr>
              <a:xfrm>
                <a:off x="4713106" y="2936583"/>
                <a:ext cx="191135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91135" h="250825">
                    <a:moveTo>
                      <a:pt x="0" y="0"/>
                    </a:moveTo>
                    <a:lnTo>
                      <a:pt x="190657" y="25072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3" name="object 35">
                <a:extLst>
                  <a:ext uri="{FF2B5EF4-FFF2-40B4-BE49-F238E27FC236}">
                    <a16:creationId xmlns:a16="http://schemas.microsoft.com/office/drawing/2014/main" id="{3CB43072-CB57-4817-B93D-C48EC57932D5}"/>
                  </a:ext>
                </a:extLst>
              </p:cNvPr>
              <p:cNvSpPr/>
              <p:nvPr/>
            </p:nvSpPr>
            <p:spPr>
              <a:xfrm>
                <a:off x="4676325" y="2936583"/>
                <a:ext cx="227965" cy="299720"/>
              </a:xfrm>
              <a:custGeom>
                <a:avLst/>
                <a:gdLst/>
                <a:ahLst/>
                <a:cxnLst/>
                <a:rect l="l" t="t" r="r" b="b"/>
                <a:pathLst>
                  <a:path w="227964" h="299719">
                    <a:moveTo>
                      <a:pt x="0" y="0"/>
                    </a:moveTo>
                    <a:lnTo>
                      <a:pt x="227438" y="29909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4" name="object 36">
                <a:extLst>
                  <a:ext uri="{FF2B5EF4-FFF2-40B4-BE49-F238E27FC236}">
                    <a16:creationId xmlns:a16="http://schemas.microsoft.com/office/drawing/2014/main" id="{521B4A43-E46A-44C8-ACBD-17D51EE80509}"/>
                  </a:ext>
                </a:extLst>
              </p:cNvPr>
              <p:cNvSpPr/>
              <p:nvPr/>
            </p:nvSpPr>
            <p:spPr>
              <a:xfrm>
                <a:off x="4639545" y="2936583"/>
                <a:ext cx="264795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64795" h="347980">
                    <a:moveTo>
                      <a:pt x="0" y="0"/>
                    </a:moveTo>
                    <a:lnTo>
                      <a:pt x="264219" y="34746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5" name="object 37">
                <a:extLst>
                  <a:ext uri="{FF2B5EF4-FFF2-40B4-BE49-F238E27FC236}">
                    <a16:creationId xmlns:a16="http://schemas.microsoft.com/office/drawing/2014/main" id="{68913281-9072-4957-83A9-FAE99DCE4AA9}"/>
                  </a:ext>
                </a:extLst>
              </p:cNvPr>
              <p:cNvSpPr/>
              <p:nvPr/>
            </p:nvSpPr>
            <p:spPr>
              <a:xfrm>
                <a:off x="4602768" y="2936583"/>
                <a:ext cx="30162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301625" h="396239">
                    <a:moveTo>
                      <a:pt x="0" y="0"/>
                    </a:moveTo>
                    <a:lnTo>
                      <a:pt x="300994" y="39582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6" name="object 38">
                <a:extLst>
                  <a:ext uri="{FF2B5EF4-FFF2-40B4-BE49-F238E27FC236}">
                    <a16:creationId xmlns:a16="http://schemas.microsoft.com/office/drawing/2014/main" id="{75C2EE4A-1028-48C2-993D-CDB3B9AB98F6}"/>
                  </a:ext>
                </a:extLst>
              </p:cNvPr>
              <p:cNvSpPr/>
              <p:nvPr/>
            </p:nvSpPr>
            <p:spPr>
              <a:xfrm>
                <a:off x="4565988" y="2936583"/>
                <a:ext cx="337820" cy="44450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444500">
                    <a:moveTo>
                      <a:pt x="0" y="0"/>
                    </a:moveTo>
                    <a:lnTo>
                      <a:pt x="337775" y="44419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7" name="object 39">
                <a:extLst>
                  <a:ext uri="{FF2B5EF4-FFF2-40B4-BE49-F238E27FC236}">
                    <a16:creationId xmlns:a16="http://schemas.microsoft.com/office/drawing/2014/main" id="{62FB994B-920C-41DD-AFED-90D6E6DD2D36}"/>
                  </a:ext>
                </a:extLst>
              </p:cNvPr>
              <p:cNvSpPr/>
              <p:nvPr/>
            </p:nvSpPr>
            <p:spPr>
              <a:xfrm>
                <a:off x="4529207" y="2936583"/>
                <a:ext cx="374650" cy="492759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2760">
                    <a:moveTo>
                      <a:pt x="0" y="0"/>
                    </a:moveTo>
                    <a:lnTo>
                      <a:pt x="374556" y="49256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8" name="object 40">
                <a:extLst>
                  <a:ext uri="{FF2B5EF4-FFF2-40B4-BE49-F238E27FC236}">
                    <a16:creationId xmlns:a16="http://schemas.microsoft.com/office/drawing/2014/main" id="{9E3E161A-BF0D-40E0-9932-9D8A3CEF10F8}"/>
                  </a:ext>
                </a:extLst>
              </p:cNvPr>
              <p:cNvSpPr/>
              <p:nvPr/>
            </p:nvSpPr>
            <p:spPr>
              <a:xfrm>
                <a:off x="4492427" y="2936583"/>
                <a:ext cx="411480" cy="541020"/>
              </a:xfrm>
              <a:custGeom>
                <a:avLst/>
                <a:gdLst/>
                <a:ahLst/>
                <a:cxnLst/>
                <a:rect l="l" t="t" r="r" b="b"/>
                <a:pathLst>
                  <a:path w="411479" h="541019">
                    <a:moveTo>
                      <a:pt x="0" y="0"/>
                    </a:moveTo>
                    <a:lnTo>
                      <a:pt x="411336" y="54093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9" name="object 41">
                <a:extLst>
                  <a:ext uri="{FF2B5EF4-FFF2-40B4-BE49-F238E27FC236}">
                    <a16:creationId xmlns:a16="http://schemas.microsoft.com/office/drawing/2014/main" id="{FFA7E757-DCE7-4805-B6F3-8E111CF1C261}"/>
                  </a:ext>
                </a:extLst>
              </p:cNvPr>
              <p:cNvSpPr/>
              <p:nvPr/>
            </p:nvSpPr>
            <p:spPr>
              <a:xfrm>
                <a:off x="4455651" y="2936583"/>
                <a:ext cx="448309" cy="589915"/>
              </a:xfrm>
              <a:custGeom>
                <a:avLst/>
                <a:gdLst/>
                <a:ahLst/>
                <a:cxnLst/>
                <a:rect l="l" t="t" r="r" b="b"/>
                <a:pathLst>
                  <a:path w="448310" h="589914">
                    <a:moveTo>
                      <a:pt x="0" y="0"/>
                    </a:moveTo>
                    <a:lnTo>
                      <a:pt x="448112" y="58930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0" name="object 42">
                <a:extLst>
                  <a:ext uri="{FF2B5EF4-FFF2-40B4-BE49-F238E27FC236}">
                    <a16:creationId xmlns:a16="http://schemas.microsoft.com/office/drawing/2014/main" id="{3B905AFC-0427-49A3-B09C-7F83EB796BC3}"/>
                  </a:ext>
                </a:extLst>
              </p:cNvPr>
              <p:cNvSpPr/>
              <p:nvPr/>
            </p:nvSpPr>
            <p:spPr>
              <a:xfrm>
                <a:off x="4418870" y="2936583"/>
                <a:ext cx="485140" cy="638175"/>
              </a:xfrm>
              <a:custGeom>
                <a:avLst/>
                <a:gdLst/>
                <a:ahLst/>
                <a:cxnLst/>
                <a:rect l="l" t="t" r="r" b="b"/>
                <a:pathLst>
                  <a:path w="485139" h="638175">
                    <a:moveTo>
                      <a:pt x="0" y="0"/>
                    </a:moveTo>
                    <a:lnTo>
                      <a:pt x="484893" y="63766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1" name="object 43">
                <a:extLst>
                  <a:ext uri="{FF2B5EF4-FFF2-40B4-BE49-F238E27FC236}">
                    <a16:creationId xmlns:a16="http://schemas.microsoft.com/office/drawing/2014/main" id="{A62830CA-B4C7-47F5-978E-2A2949665B30}"/>
                  </a:ext>
                </a:extLst>
              </p:cNvPr>
              <p:cNvSpPr/>
              <p:nvPr/>
            </p:nvSpPr>
            <p:spPr>
              <a:xfrm>
                <a:off x="4382090" y="2936583"/>
                <a:ext cx="521970" cy="686435"/>
              </a:xfrm>
              <a:custGeom>
                <a:avLst/>
                <a:gdLst/>
                <a:ahLst/>
                <a:cxnLst/>
                <a:rect l="l" t="t" r="r" b="b"/>
                <a:pathLst>
                  <a:path w="521970" h="686435">
                    <a:moveTo>
                      <a:pt x="0" y="0"/>
                    </a:moveTo>
                    <a:lnTo>
                      <a:pt x="521673" y="686038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2" name="object 44">
                <a:extLst>
                  <a:ext uri="{FF2B5EF4-FFF2-40B4-BE49-F238E27FC236}">
                    <a16:creationId xmlns:a16="http://schemas.microsoft.com/office/drawing/2014/main" id="{F001D198-EC19-4D80-9626-D867882FA60F}"/>
                  </a:ext>
                </a:extLst>
              </p:cNvPr>
              <p:cNvSpPr/>
              <p:nvPr/>
            </p:nvSpPr>
            <p:spPr>
              <a:xfrm>
                <a:off x="4345309" y="2936582"/>
                <a:ext cx="558800" cy="734695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734695">
                    <a:moveTo>
                      <a:pt x="0" y="0"/>
                    </a:moveTo>
                    <a:lnTo>
                      <a:pt x="558455" y="73440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3" name="object 45">
                <a:extLst>
                  <a:ext uri="{FF2B5EF4-FFF2-40B4-BE49-F238E27FC236}">
                    <a16:creationId xmlns:a16="http://schemas.microsoft.com/office/drawing/2014/main" id="{21166DBD-5721-40B7-AFB2-C50408F5EC3A}"/>
                  </a:ext>
                </a:extLst>
              </p:cNvPr>
              <p:cNvSpPr/>
              <p:nvPr/>
            </p:nvSpPr>
            <p:spPr>
              <a:xfrm>
                <a:off x="4327755" y="2961861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08" y="75749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4" name="object 46">
                <a:extLst>
                  <a:ext uri="{FF2B5EF4-FFF2-40B4-BE49-F238E27FC236}">
                    <a16:creationId xmlns:a16="http://schemas.microsoft.com/office/drawing/2014/main" id="{68B7FED2-B72B-4221-A3A5-57A6EB3CB21B}"/>
                  </a:ext>
                </a:extLst>
              </p:cNvPr>
              <p:cNvSpPr/>
              <p:nvPr/>
            </p:nvSpPr>
            <p:spPr>
              <a:xfrm>
                <a:off x="4327755" y="3010230"/>
                <a:ext cx="539750" cy="709930"/>
              </a:xfrm>
              <a:custGeom>
                <a:avLst/>
                <a:gdLst/>
                <a:ahLst/>
                <a:cxnLst/>
                <a:rect l="l" t="t" r="r" b="b"/>
                <a:pathLst>
                  <a:path w="539750" h="709929">
                    <a:moveTo>
                      <a:pt x="0" y="0"/>
                    </a:moveTo>
                    <a:lnTo>
                      <a:pt x="539608" y="70962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5" name="object 47">
                <a:extLst>
                  <a:ext uri="{FF2B5EF4-FFF2-40B4-BE49-F238E27FC236}">
                    <a16:creationId xmlns:a16="http://schemas.microsoft.com/office/drawing/2014/main" id="{4BF3C3BA-E851-4917-B622-C81A755536E6}"/>
                  </a:ext>
                </a:extLst>
              </p:cNvPr>
              <p:cNvSpPr/>
              <p:nvPr/>
            </p:nvSpPr>
            <p:spPr>
              <a:xfrm>
                <a:off x="4327755" y="3058598"/>
                <a:ext cx="502920" cy="661670"/>
              </a:xfrm>
              <a:custGeom>
                <a:avLst/>
                <a:gdLst/>
                <a:ahLst/>
                <a:cxnLst/>
                <a:rect l="l" t="t" r="r" b="b"/>
                <a:pathLst>
                  <a:path w="502920" h="661670">
                    <a:moveTo>
                      <a:pt x="0" y="0"/>
                    </a:moveTo>
                    <a:lnTo>
                      <a:pt x="502829" y="66125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6" name="object 48">
                <a:extLst>
                  <a:ext uri="{FF2B5EF4-FFF2-40B4-BE49-F238E27FC236}">
                    <a16:creationId xmlns:a16="http://schemas.microsoft.com/office/drawing/2014/main" id="{BFADC6A9-01EA-4724-A44D-1D34BBF5A5BE}"/>
                  </a:ext>
                </a:extLst>
              </p:cNvPr>
              <p:cNvSpPr/>
              <p:nvPr/>
            </p:nvSpPr>
            <p:spPr>
              <a:xfrm>
                <a:off x="4327755" y="3106968"/>
                <a:ext cx="466090" cy="613410"/>
              </a:xfrm>
              <a:custGeom>
                <a:avLst/>
                <a:gdLst/>
                <a:ahLst/>
                <a:cxnLst/>
                <a:rect l="l" t="t" r="r" b="b"/>
                <a:pathLst>
                  <a:path w="466089" h="613410">
                    <a:moveTo>
                      <a:pt x="0" y="0"/>
                    </a:moveTo>
                    <a:lnTo>
                      <a:pt x="466048" y="61288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7" name="object 49">
                <a:extLst>
                  <a:ext uri="{FF2B5EF4-FFF2-40B4-BE49-F238E27FC236}">
                    <a16:creationId xmlns:a16="http://schemas.microsoft.com/office/drawing/2014/main" id="{0FDF6DC2-630D-4B88-8687-580074B45032}"/>
                  </a:ext>
                </a:extLst>
              </p:cNvPr>
              <p:cNvSpPr/>
              <p:nvPr/>
            </p:nvSpPr>
            <p:spPr>
              <a:xfrm>
                <a:off x="4327755" y="3155331"/>
                <a:ext cx="429895" cy="565150"/>
              </a:xfrm>
              <a:custGeom>
                <a:avLst/>
                <a:gdLst/>
                <a:ahLst/>
                <a:cxnLst/>
                <a:rect l="l" t="t" r="r" b="b"/>
                <a:pathLst>
                  <a:path w="429895" h="565150">
                    <a:moveTo>
                      <a:pt x="0" y="0"/>
                    </a:moveTo>
                    <a:lnTo>
                      <a:pt x="429272" y="56452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8" name="object 50">
                <a:extLst>
                  <a:ext uri="{FF2B5EF4-FFF2-40B4-BE49-F238E27FC236}">
                    <a16:creationId xmlns:a16="http://schemas.microsoft.com/office/drawing/2014/main" id="{A9731912-DE2A-4F81-8B4D-E60B0AEA5AFF}"/>
                  </a:ext>
                </a:extLst>
              </p:cNvPr>
              <p:cNvSpPr/>
              <p:nvPr/>
            </p:nvSpPr>
            <p:spPr>
              <a:xfrm>
                <a:off x="4327755" y="3203700"/>
                <a:ext cx="393065" cy="516255"/>
              </a:xfrm>
              <a:custGeom>
                <a:avLst/>
                <a:gdLst/>
                <a:ahLst/>
                <a:cxnLst/>
                <a:rect l="l" t="t" r="r" b="b"/>
                <a:pathLst>
                  <a:path w="393064" h="516254">
                    <a:moveTo>
                      <a:pt x="0" y="0"/>
                    </a:moveTo>
                    <a:lnTo>
                      <a:pt x="392492" y="51615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9" name="object 51">
                <a:extLst>
                  <a:ext uri="{FF2B5EF4-FFF2-40B4-BE49-F238E27FC236}">
                    <a16:creationId xmlns:a16="http://schemas.microsoft.com/office/drawing/2014/main" id="{FD810C43-705F-47D0-A7E4-24C12EAE17A5}"/>
                  </a:ext>
                </a:extLst>
              </p:cNvPr>
              <p:cNvSpPr/>
              <p:nvPr/>
            </p:nvSpPr>
            <p:spPr>
              <a:xfrm>
                <a:off x="4327755" y="3252069"/>
                <a:ext cx="35623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356235" h="467995">
                    <a:moveTo>
                      <a:pt x="0" y="0"/>
                    </a:moveTo>
                    <a:lnTo>
                      <a:pt x="355711" y="46778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0" name="object 52">
                <a:extLst>
                  <a:ext uri="{FF2B5EF4-FFF2-40B4-BE49-F238E27FC236}">
                    <a16:creationId xmlns:a16="http://schemas.microsoft.com/office/drawing/2014/main" id="{9444F45D-0241-42C0-8491-5F5D5BD5E206}"/>
                  </a:ext>
                </a:extLst>
              </p:cNvPr>
              <p:cNvSpPr/>
              <p:nvPr/>
            </p:nvSpPr>
            <p:spPr>
              <a:xfrm>
                <a:off x="4327755" y="3300432"/>
                <a:ext cx="319405" cy="419734"/>
              </a:xfrm>
              <a:custGeom>
                <a:avLst/>
                <a:gdLst/>
                <a:ahLst/>
                <a:cxnLst/>
                <a:rect l="l" t="t" r="r" b="b"/>
                <a:pathLst>
                  <a:path w="319404" h="419735">
                    <a:moveTo>
                      <a:pt x="0" y="0"/>
                    </a:moveTo>
                    <a:lnTo>
                      <a:pt x="318935" y="41942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1" name="object 53">
                <a:extLst>
                  <a:ext uri="{FF2B5EF4-FFF2-40B4-BE49-F238E27FC236}">
                    <a16:creationId xmlns:a16="http://schemas.microsoft.com/office/drawing/2014/main" id="{C3229C85-B0FB-46DD-9D7A-5D88D9A43B63}"/>
                  </a:ext>
                </a:extLst>
              </p:cNvPr>
              <p:cNvSpPr/>
              <p:nvPr/>
            </p:nvSpPr>
            <p:spPr>
              <a:xfrm>
                <a:off x="4327755" y="3348801"/>
                <a:ext cx="282575" cy="3714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371475">
                    <a:moveTo>
                      <a:pt x="0" y="0"/>
                    </a:moveTo>
                    <a:lnTo>
                      <a:pt x="282155" y="37105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2" name="object 54">
                <a:extLst>
                  <a:ext uri="{FF2B5EF4-FFF2-40B4-BE49-F238E27FC236}">
                    <a16:creationId xmlns:a16="http://schemas.microsoft.com/office/drawing/2014/main" id="{A3E2E33C-E3E4-4DF5-A718-245BC01F7B96}"/>
                  </a:ext>
                </a:extLst>
              </p:cNvPr>
              <p:cNvSpPr/>
              <p:nvPr/>
            </p:nvSpPr>
            <p:spPr>
              <a:xfrm>
                <a:off x="4327755" y="3397170"/>
                <a:ext cx="245745" cy="323215"/>
              </a:xfrm>
              <a:custGeom>
                <a:avLst/>
                <a:gdLst/>
                <a:ahLst/>
                <a:cxnLst/>
                <a:rect l="l" t="t" r="r" b="b"/>
                <a:pathLst>
                  <a:path w="245745" h="323214">
                    <a:moveTo>
                      <a:pt x="0" y="0"/>
                    </a:moveTo>
                    <a:lnTo>
                      <a:pt x="245374" y="322685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3" name="object 55">
                <a:extLst>
                  <a:ext uri="{FF2B5EF4-FFF2-40B4-BE49-F238E27FC236}">
                    <a16:creationId xmlns:a16="http://schemas.microsoft.com/office/drawing/2014/main" id="{F0B73852-63AA-4DE7-B3DC-D6DC4C647BF3}"/>
                  </a:ext>
                </a:extLst>
              </p:cNvPr>
              <p:cNvSpPr/>
              <p:nvPr/>
            </p:nvSpPr>
            <p:spPr>
              <a:xfrm>
                <a:off x="4327755" y="3445540"/>
                <a:ext cx="208915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208914" h="274320">
                    <a:moveTo>
                      <a:pt x="0" y="0"/>
                    </a:moveTo>
                    <a:lnTo>
                      <a:pt x="208593" y="274315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4" name="object 56">
                <a:extLst>
                  <a:ext uri="{FF2B5EF4-FFF2-40B4-BE49-F238E27FC236}">
                    <a16:creationId xmlns:a16="http://schemas.microsoft.com/office/drawing/2014/main" id="{7B4C7FE4-B7CF-4DC4-88D5-04B003B3F1EF}"/>
                  </a:ext>
                </a:extLst>
              </p:cNvPr>
              <p:cNvSpPr/>
              <p:nvPr/>
            </p:nvSpPr>
            <p:spPr>
              <a:xfrm>
                <a:off x="4321405" y="3482253"/>
                <a:ext cx="188547" cy="243952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1" name="bk object 16">
                <a:extLst>
                  <a:ext uri="{FF2B5EF4-FFF2-40B4-BE49-F238E27FC236}">
                    <a16:creationId xmlns:a16="http://schemas.microsoft.com/office/drawing/2014/main" id="{1AD6CE19-94E2-4747-AC96-DE4A2D80B779}"/>
                  </a:ext>
                </a:extLst>
              </p:cNvPr>
              <p:cNvSpPr/>
              <p:nvPr/>
            </p:nvSpPr>
            <p:spPr>
              <a:xfrm>
                <a:off x="7123841" y="3157588"/>
                <a:ext cx="698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9525">
                    <a:moveTo>
                      <a:pt x="0" y="0"/>
                    </a:moveTo>
                    <a:lnTo>
                      <a:pt x="6765" y="889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2" name="bk object 17">
                <a:extLst>
                  <a:ext uri="{FF2B5EF4-FFF2-40B4-BE49-F238E27FC236}">
                    <a16:creationId xmlns:a16="http://schemas.microsoft.com/office/drawing/2014/main" id="{DCCEAF4A-220C-44F7-B52C-78EC4AC0954E}"/>
                  </a:ext>
                </a:extLst>
              </p:cNvPr>
              <p:cNvSpPr/>
              <p:nvPr/>
            </p:nvSpPr>
            <p:spPr>
              <a:xfrm>
                <a:off x="7087063" y="3157588"/>
                <a:ext cx="43815" cy="57785"/>
              </a:xfrm>
              <a:custGeom>
                <a:avLst/>
                <a:gdLst/>
                <a:ahLst/>
                <a:cxnLst/>
                <a:rect l="l" t="t" r="r" b="b"/>
                <a:pathLst>
                  <a:path w="43815" h="57785">
                    <a:moveTo>
                      <a:pt x="0" y="0"/>
                    </a:moveTo>
                    <a:lnTo>
                      <a:pt x="43544" y="5726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3" name="bk object 18">
                <a:extLst>
                  <a:ext uri="{FF2B5EF4-FFF2-40B4-BE49-F238E27FC236}">
                    <a16:creationId xmlns:a16="http://schemas.microsoft.com/office/drawing/2014/main" id="{B0FDFABF-D834-48C1-844D-E2CBC11599CF}"/>
                  </a:ext>
                </a:extLst>
              </p:cNvPr>
              <p:cNvSpPr/>
              <p:nvPr/>
            </p:nvSpPr>
            <p:spPr>
              <a:xfrm>
                <a:off x="7050287" y="3157588"/>
                <a:ext cx="80645" cy="106045"/>
              </a:xfrm>
              <a:custGeom>
                <a:avLst/>
                <a:gdLst/>
                <a:ahLst/>
                <a:cxnLst/>
                <a:rect l="l" t="t" r="r" b="b"/>
                <a:pathLst>
                  <a:path w="80645" h="106044">
                    <a:moveTo>
                      <a:pt x="0" y="0"/>
                    </a:moveTo>
                    <a:lnTo>
                      <a:pt x="80320" y="10562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4" name="bk object 19">
                <a:extLst>
                  <a:ext uri="{FF2B5EF4-FFF2-40B4-BE49-F238E27FC236}">
                    <a16:creationId xmlns:a16="http://schemas.microsoft.com/office/drawing/2014/main" id="{EFF2CA94-C798-42DC-877F-500FE34723C2}"/>
                  </a:ext>
                </a:extLst>
              </p:cNvPr>
              <p:cNvSpPr/>
              <p:nvPr/>
            </p:nvSpPr>
            <p:spPr>
              <a:xfrm>
                <a:off x="7013508" y="3157588"/>
                <a:ext cx="117475" cy="154305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54305">
                    <a:moveTo>
                      <a:pt x="0" y="0"/>
                    </a:moveTo>
                    <a:lnTo>
                      <a:pt x="117099" y="15399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5" name="bk object 20">
                <a:extLst>
                  <a:ext uri="{FF2B5EF4-FFF2-40B4-BE49-F238E27FC236}">
                    <a16:creationId xmlns:a16="http://schemas.microsoft.com/office/drawing/2014/main" id="{87701781-6B84-46AD-9194-D81AA676AB3E}"/>
                  </a:ext>
                </a:extLst>
              </p:cNvPr>
              <p:cNvSpPr/>
              <p:nvPr/>
            </p:nvSpPr>
            <p:spPr>
              <a:xfrm>
                <a:off x="6976728" y="3157588"/>
                <a:ext cx="154305" cy="202565"/>
              </a:xfrm>
              <a:custGeom>
                <a:avLst/>
                <a:gdLst/>
                <a:ahLst/>
                <a:cxnLst/>
                <a:rect l="l" t="t" r="r" b="b"/>
                <a:pathLst>
                  <a:path w="154304" h="202564">
                    <a:moveTo>
                      <a:pt x="0" y="0"/>
                    </a:moveTo>
                    <a:lnTo>
                      <a:pt x="153879" y="20236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6" name="bk object 21">
                <a:extLst>
                  <a:ext uri="{FF2B5EF4-FFF2-40B4-BE49-F238E27FC236}">
                    <a16:creationId xmlns:a16="http://schemas.microsoft.com/office/drawing/2014/main" id="{DFCA7880-DBB2-4EB5-AF0F-FBC1CF53B440}"/>
                  </a:ext>
                </a:extLst>
              </p:cNvPr>
              <p:cNvSpPr/>
              <p:nvPr/>
            </p:nvSpPr>
            <p:spPr>
              <a:xfrm>
                <a:off x="6939953" y="3157588"/>
                <a:ext cx="191135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91134" h="250825">
                    <a:moveTo>
                      <a:pt x="0" y="0"/>
                    </a:moveTo>
                    <a:lnTo>
                      <a:pt x="190654" y="25072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7" name="bk object 22">
                <a:extLst>
                  <a:ext uri="{FF2B5EF4-FFF2-40B4-BE49-F238E27FC236}">
                    <a16:creationId xmlns:a16="http://schemas.microsoft.com/office/drawing/2014/main" id="{BF93E55B-4CC9-4D2A-886C-404D3107D7FF}"/>
                  </a:ext>
                </a:extLst>
              </p:cNvPr>
              <p:cNvSpPr/>
              <p:nvPr/>
            </p:nvSpPr>
            <p:spPr>
              <a:xfrm>
                <a:off x="6903173" y="3157588"/>
                <a:ext cx="227965" cy="299720"/>
              </a:xfrm>
              <a:custGeom>
                <a:avLst/>
                <a:gdLst/>
                <a:ahLst/>
                <a:cxnLst/>
                <a:rect l="l" t="t" r="r" b="b"/>
                <a:pathLst>
                  <a:path w="227965" h="299719">
                    <a:moveTo>
                      <a:pt x="0" y="0"/>
                    </a:moveTo>
                    <a:lnTo>
                      <a:pt x="227434" y="29909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8" name="bk object 23">
                <a:extLst>
                  <a:ext uri="{FF2B5EF4-FFF2-40B4-BE49-F238E27FC236}">
                    <a16:creationId xmlns:a16="http://schemas.microsoft.com/office/drawing/2014/main" id="{902FC4D4-FDC6-4DC5-9D15-A1816557DDB2}"/>
                  </a:ext>
                </a:extLst>
              </p:cNvPr>
              <p:cNvSpPr/>
              <p:nvPr/>
            </p:nvSpPr>
            <p:spPr>
              <a:xfrm>
                <a:off x="6866393" y="3157588"/>
                <a:ext cx="264795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64795" h="347980">
                    <a:moveTo>
                      <a:pt x="0" y="0"/>
                    </a:moveTo>
                    <a:lnTo>
                      <a:pt x="264214" y="34746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9" name="bk object 24">
                <a:extLst>
                  <a:ext uri="{FF2B5EF4-FFF2-40B4-BE49-F238E27FC236}">
                    <a16:creationId xmlns:a16="http://schemas.microsoft.com/office/drawing/2014/main" id="{A510E70F-91AE-439A-8B36-93D7D0B49024}"/>
                  </a:ext>
                </a:extLst>
              </p:cNvPr>
              <p:cNvSpPr/>
              <p:nvPr/>
            </p:nvSpPr>
            <p:spPr>
              <a:xfrm>
                <a:off x="6829613" y="3157588"/>
                <a:ext cx="30162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301625" h="396239">
                    <a:moveTo>
                      <a:pt x="0" y="0"/>
                    </a:moveTo>
                    <a:lnTo>
                      <a:pt x="300994" y="39583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0" name="bk object 25">
                <a:extLst>
                  <a:ext uri="{FF2B5EF4-FFF2-40B4-BE49-F238E27FC236}">
                    <a16:creationId xmlns:a16="http://schemas.microsoft.com/office/drawing/2014/main" id="{B43FF687-4098-437B-9840-1630165A39DD}"/>
                  </a:ext>
                </a:extLst>
              </p:cNvPr>
              <p:cNvSpPr/>
              <p:nvPr/>
            </p:nvSpPr>
            <p:spPr>
              <a:xfrm>
                <a:off x="6792838" y="3157588"/>
                <a:ext cx="337820" cy="444500"/>
              </a:xfrm>
              <a:custGeom>
                <a:avLst/>
                <a:gdLst/>
                <a:ahLst/>
                <a:cxnLst/>
                <a:rect l="l" t="t" r="r" b="b"/>
                <a:pathLst>
                  <a:path w="337820" h="444500">
                    <a:moveTo>
                      <a:pt x="0" y="0"/>
                    </a:moveTo>
                    <a:lnTo>
                      <a:pt x="337769" y="44419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1" name="bk object 26">
                <a:extLst>
                  <a:ext uri="{FF2B5EF4-FFF2-40B4-BE49-F238E27FC236}">
                    <a16:creationId xmlns:a16="http://schemas.microsoft.com/office/drawing/2014/main" id="{57179E2E-0048-4F33-9024-2B49BE7035D8}"/>
                  </a:ext>
                </a:extLst>
              </p:cNvPr>
              <p:cNvSpPr/>
              <p:nvPr/>
            </p:nvSpPr>
            <p:spPr>
              <a:xfrm>
                <a:off x="6756058" y="3157588"/>
                <a:ext cx="374650" cy="492759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492760">
                    <a:moveTo>
                      <a:pt x="0" y="0"/>
                    </a:moveTo>
                    <a:lnTo>
                      <a:pt x="374549" y="49256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2" name="bk object 27">
                <a:extLst>
                  <a:ext uri="{FF2B5EF4-FFF2-40B4-BE49-F238E27FC236}">
                    <a16:creationId xmlns:a16="http://schemas.microsoft.com/office/drawing/2014/main" id="{526448CA-E077-4DA1-AD4A-087E947E1501}"/>
                  </a:ext>
                </a:extLst>
              </p:cNvPr>
              <p:cNvSpPr/>
              <p:nvPr/>
            </p:nvSpPr>
            <p:spPr>
              <a:xfrm>
                <a:off x="6719278" y="3157588"/>
                <a:ext cx="411480" cy="541020"/>
              </a:xfrm>
              <a:custGeom>
                <a:avLst/>
                <a:gdLst/>
                <a:ahLst/>
                <a:cxnLst/>
                <a:rect l="l" t="t" r="r" b="b"/>
                <a:pathLst>
                  <a:path w="411479" h="541020">
                    <a:moveTo>
                      <a:pt x="0" y="0"/>
                    </a:moveTo>
                    <a:lnTo>
                      <a:pt x="411328" y="54093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3" name="bk object 28">
                <a:extLst>
                  <a:ext uri="{FF2B5EF4-FFF2-40B4-BE49-F238E27FC236}">
                    <a16:creationId xmlns:a16="http://schemas.microsoft.com/office/drawing/2014/main" id="{BF9B610C-99E9-415C-8CB7-9B55635AD9E8}"/>
                  </a:ext>
                </a:extLst>
              </p:cNvPr>
              <p:cNvSpPr/>
              <p:nvPr/>
            </p:nvSpPr>
            <p:spPr>
              <a:xfrm>
                <a:off x="6682498" y="3157588"/>
                <a:ext cx="448309" cy="589915"/>
              </a:xfrm>
              <a:custGeom>
                <a:avLst/>
                <a:gdLst/>
                <a:ahLst/>
                <a:cxnLst/>
                <a:rect l="l" t="t" r="r" b="b"/>
                <a:pathLst>
                  <a:path w="448309" h="589914">
                    <a:moveTo>
                      <a:pt x="0" y="0"/>
                    </a:moveTo>
                    <a:lnTo>
                      <a:pt x="448109" y="58930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4" name="bk object 29">
                <a:extLst>
                  <a:ext uri="{FF2B5EF4-FFF2-40B4-BE49-F238E27FC236}">
                    <a16:creationId xmlns:a16="http://schemas.microsoft.com/office/drawing/2014/main" id="{54BDDEE9-AC17-449C-B31B-C4292D5C61FF}"/>
                  </a:ext>
                </a:extLst>
              </p:cNvPr>
              <p:cNvSpPr/>
              <p:nvPr/>
            </p:nvSpPr>
            <p:spPr>
              <a:xfrm>
                <a:off x="6645724" y="3157588"/>
                <a:ext cx="485140" cy="638175"/>
              </a:xfrm>
              <a:custGeom>
                <a:avLst/>
                <a:gdLst/>
                <a:ahLst/>
                <a:cxnLst/>
                <a:rect l="l" t="t" r="r" b="b"/>
                <a:pathLst>
                  <a:path w="485140" h="638175">
                    <a:moveTo>
                      <a:pt x="0" y="0"/>
                    </a:moveTo>
                    <a:lnTo>
                      <a:pt x="484883" y="63767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5" name="bk object 30">
                <a:extLst>
                  <a:ext uri="{FF2B5EF4-FFF2-40B4-BE49-F238E27FC236}">
                    <a16:creationId xmlns:a16="http://schemas.microsoft.com/office/drawing/2014/main" id="{36271925-C8D3-4276-92FD-A33D4D034928}"/>
                  </a:ext>
                </a:extLst>
              </p:cNvPr>
              <p:cNvSpPr/>
              <p:nvPr/>
            </p:nvSpPr>
            <p:spPr>
              <a:xfrm>
                <a:off x="6608943" y="3157588"/>
                <a:ext cx="521970" cy="686435"/>
              </a:xfrm>
              <a:custGeom>
                <a:avLst/>
                <a:gdLst/>
                <a:ahLst/>
                <a:cxnLst/>
                <a:rect l="l" t="t" r="r" b="b"/>
                <a:pathLst>
                  <a:path w="521970" h="686435">
                    <a:moveTo>
                      <a:pt x="0" y="0"/>
                    </a:moveTo>
                    <a:lnTo>
                      <a:pt x="521664" y="68604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6" name="bk object 31">
                <a:extLst>
                  <a:ext uri="{FF2B5EF4-FFF2-40B4-BE49-F238E27FC236}">
                    <a16:creationId xmlns:a16="http://schemas.microsoft.com/office/drawing/2014/main" id="{80BE893D-F0E1-4207-929B-AADF0A5BDEB9}"/>
                  </a:ext>
                </a:extLst>
              </p:cNvPr>
              <p:cNvSpPr/>
              <p:nvPr/>
            </p:nvSpPr>
            <p:spPr>
              <a:xfrm>
                <a:off x="6572163" y="3157588"/>
                <a:ext cx="558800" cy="734695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734695">
                    <a:moveTo>
                      <a:pt x="0" y="0"/>
                    </a:moveTo>
                    <a:lnTo>
                      <a:pt x="558444" y="73440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7" name="bk object 32">
                <a:extLst>
                  <a:ext uri="{FF2B5EF4-FFF2-40B4-BE49-F238E27FC236}">
                    <a16:creationId xmlns:a16="http://schemas.microsoft.com/office/drawing/2014/main" id="{3BC20E5E-7533-4603-8497-C296132B44CC}"/>
                  </a:ext>
                </a:extLst>
              </p:cNvPr>
              <p:cNvSpPr/>
              <p:nvPr/>
            </p:nvSpPr>
            <p:spPr>
              <a:xfrm>
                <a:off x="6554599" y="3182858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08" y="75750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8" name="bk object 33">
                <a:extLst>
                  <a:ext uri="{FF2B5EF4-FFF2-40B4-BE49-F238E27FC236}">
                    <a16:creationId xmlns:a16="http://schemas.microsoft.com/office/drawing/2014/main" id="{20D2C843-AF2F-4175-97F1-4E8A11D9E6C3}"/>
                  </a:ext>
                </a:extLst>
              </p:cNvPr>
              <p:cNvSpPr/>
              <p:nvPr/>
            </p:nvSpPr>
            <p:spPr>
              <a:xfrm>
                <a:off x="6554599" y="3231221"/>
                <a:ext cx="539750" cy="709930"/>
              </a:xfrm>
              <a:custGeom>
                <a:avLst/>
                <a:gdLst/>
                <a:ahLst/>
                <a:cxnLst/>
                <a:rect l="l" t="t" r="r" b="b"/>
                <a:pathLst>
                  <a:path w="539750" h="709929">
                    <a:moveTo>
                      <a:pt x="0" y="0"/>
                    </a:moveTo>
                    <a:lnTo>
                      <a:pt x="539609" y="70963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9" name="bk object 34">
                <a:extLst>
                  <a:ext uri="{FF2B5EF4-FFF2-40B4-BE49-F238E27FC236}">
                    <a16:creationId xmlns:a16="http://schemas.microsoft.com/office/drawing/2014/main" id="{56CFEE66-01F2-4F00-BBD3-DBF473264D66}"/>
                  </a:ext>
                </a:extLst>
              </p:cNvPr>
              <p:cNvSpPr/>
              <p:nvPr/>
            </p:nvSpPr>
            <p:spPr>
              <a:xfrm>
                <a:off x="6554599" y="3279590"/>
                <a:ext cx="502920" cy="661670"/>
              </a:xfrm>
              <a:custGeom>
                <a:avLst/>
                <a:gdLst/>
                <a:ahLst/>
                <a:cxnLst/>
                <a:rect l="l" t="t" r="r" b="b"/>
                <a:pathLst>
                  <a:path w="502920" h="661670">
                    <a:moveTo>
                      <a:pt x="0" y="0"/>
                    </a:moveTo>
                    <a:lnTo>
                      <a:pt x="502829" y="66127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0" name="bk object 35">
                <a:extLst>
                  <a:ext uri="{FF2B5EF4-FFF2-40B4-BE49-F238E27FC236}">
                    <a16:creationId xmlns:a16="http://schemas.microsoft.com/office/drawing/2014/main" id="{BBEAE354-FC37-4532-9C49-135C5436844E}"/>
                  </a:ext>
                </a:extLst>
              </p:cNvPr>
              <p:cNvSpPr/>
              <p:nvPr/>
            </p:nvSpPr>
            <p:spPr>
              <a:xfrm>
                <a:off x="6554599" y="3327960"/>
                <a:ext cx="466090" cy="613410"/>
              </a:xfrm>
              <a:custGeom>
                <a:avLst/>
                <a:gdLst/>
                <a:ahLst/>
                <a:cxnLst/>
                <a:rect l="l" t="t" r="r" b="b"/>
                <a:pathLst>
                  <a:path w="466089" h="613410">
                    <a:moveTo>
                      <a:pt x="0" y="0"/>
                    </a:moveTo>
                    <a:lnTo>
                      <a:pt x="466049" y="61290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1" name="bk object 36">
                <a:extLst>
                  <a:ext uri="{FF2B5EF4-FFF2-40B4-BE49-F238E27FC236}">
                    <a16:creationId xmlns:a16="http://schemas.microsoft.com/office/drawing/2014/main" id="{EFAF139E-27FE-4B83-AE13-2BD55B8C7665}"/>
                  </a:ext>
                </a:extLst>
              </p:cNvPr>
              <p:cNvSpPr/>
              <p:nvPr/>
            </p:nvSpPr>
            <p:spPr>
              <a:xfrm>
                <a:off x="6554599" y="3376329"/>
                <a:ext cx="429895" cy="565150"/>
              </a:xfrm>
              <a:custGeom>
                <a:avLst/>
                <a:gdLst/>
                <a:ahLst/>
                <a:cxnLst/>
                <a:rect l="l" t="t" r="r" b="b"/>
                <a:pathLst>
                  <a:path w="429895" h="565150">
                    <a:moveTo>
                      <a:pt x="0" y="0"/>
                    </a:moveTo>
                    <a:lnTo>
                      <a:pt x="429269" y="56453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2" name="bk object 37">
                <a:extLst>
                  <a:ext uri="{FF2B5EF4-FFF2-40B4-BE49-F238E27FC236}">
                    <a16:creationId xmlns:a16="http://schemas.microsoft.com/office/drawing/2014/main" id="{EDA22AF4-AECB-4A04-8F8F-4198FFA2299C}"/>
                  </a:ext>
                </a:extLst>
              </p:cNvPr>
              <p:cNvSpPr/>
              <p:nvPr/>
            </p:nvSpPr>
            <p:spPr>
              <a:xfrm>
                <a:off x="6554599" y="3424692"/>
                <a:ext cx="393065" cy="516255"/>
              </a:xfrm>
              <a:custGeom>
                <a:avLst/>
                <a:gdLst/>
                <a:ahLst/>
                <a:cxnLst/>
                <a:rect l="l" t="t" r="r" b="b"/>
                <a:pathLst>
                  <a:path w="393064" h="516254">
                    <a:moveTo>
                      <a:pt x="0" y="0"/>
                    </a:moveTo>
                    <a:lnTo>
                      <a:pt x="392494" y="516168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3" name="bk object 38">
                <a:extLst>
                  <a:ext uri="{FF2B5EF4-FFF2-40B4-BE49-F238E27FC236}">
                    <a16:creationId xmlns:a16="http://schemas.microsoft.com/office/drawing/2014/main" id="{67B2B1E9-2261-4634-B2FE-25879FD1B304}"/>
                  </a:ext>
                </a:extLst>
              </p:cNvPr>
              <p:cNvSpPr/>
              <p:nvPr/>
            </p:nvSpPr>
            <p:spPr>
              <a:xfrm>
                <a:off x="6554599" y="3473061"/>
                <a:ext cx="35623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356235" h="467995">
                    <a:moveTo>
                      <a:pt x="0" y="0"/>
                    </a:moveTo>
                    <a:lnTo>
                      <a:pt x="355714" y="46779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4" name="bk object 39">
                <a:extLst>
                  <a:ext uri="{FF2B5EF4-FFF2-40B4-BE49-F238E27FC236}">
                    <a16:creationId xmlns:a16="http://schemas.microsoft.com/office/drawing/2014/main" id="{DBF0DCA9-2774-440E-AF94-E8BF57F7720C}"/>
                  </a:ext>
                </a:extLst>
              </p:cNvPr>
              <p:cNvSpPr/>
              <p:nvPr/>
            </p:nvSpPr>
            <p:spPr>
              <a:xfrm>
                <a:off x="6554599" y="3521430"/>
                <a:ext cx="319405" cy="419734"/>
              </a:xfrm>
              <a:custGeom>
                <a:avLst/>
                <a:gdLst/>
                <a:ahLst/>
                <a:cxnLst/>
                <a:rect l="l" t="t" r="r" b="b"/>
                <a:pathLst>
                  <a:path w="319404" h="419735">
                    <a:moveTo>
                      <a:pt x="0" y="0"/>
                    </a:moveTo>
                    <a:lnTo>
                      <a:pt x="318934" y="41943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5" name="bk object 40">
                <a:extLst>
                  <a:ext uri="{FF2B5EF4-FFF2-40B4-BE49-F238E27FC236}">
                    <a16:creationId xmlns:a16="http://schemas.microsoft.com/office/drawing/2014/main" id="{D785F496-66B7-4086-AD6E-FCDA3FD12E11}"/>
                  </a:ext>
                </a:extLst>
              </p:cNvPr>
              <p:cNvSpPr/>
              <p:nvPr/>
            </p:nvSpPr>
            <p:spPr>
              <a:xfrm>
                <a:off x="6554599" y="3569799"/>
                <a:ext cx="282575" cy="3714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371475">
                    <a:moveTo>
                      <a:pt x="0" y="0"/>
                    </a:moveTo>
                    <a:lnTo>
                      <a:pt x="282154" y="371061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6" name="bk object 41">
                <a:extLst>
                  <a:ext uri="{FF2B5EF4-FFF2-40B4-BE49-F238E27FC236}">
                    <a16:creationId xmlns:a16="http://schemas.microsoft.com/office/drawing/2014/main" id="{E59612DC-BB02-415C-BF9A-CE551596D318}"/>
                  </a:ext>
                </a:extLst>
              </p:cNvPr>
              <p:cNvSpPr/>
              <p:nvPr/>
            </p:nvSpPr>
            <p:spPr>
              <a:xfrm>
                <a:off x="6554599" y="3618162"/>
                <a:ext cx="245745" cy="323215"/>
              </a:xfrm>
              <a:custGeom>
                <a:avLst/>
                <a:gdLst/>
                <a:ahLst/>
                <a:cxnLst/>
                <a:rect l="l" t="t" r="r" b="b"/>
                <a:pathLst>
                  <a:path w="245745" h="323214">
                    <a:moveTo>
                      <a:pt x="0" y="0"/>
                    </a:moveTo>
                    <a:lnTo>
                      <a:pt x="245379" y="32269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7" name="bk object 42">
                <a:extLst>
                  <a:ext uri="{FF2B5EF4-FFF2-40B4-BE49-F238E27FC236}">
                    <a16:creationId xmlns:a16="http://schemas.microsoft.com/office/drawing/2014/main" id="{1CC83127-5A5D-4231-B7C4-A6CDAD75517B}"/>
                  </a:ext>
                </a:extLst>
              </p:cNvPr>
              <p:cNvSpPr/>
              <p:nvPr/>
            </p:nvSpPr>
            <p:spPr>
              <a:xfrm>
                <a:off x="6554599" y="3666531"/>
                <a:ext cx="208915" cy="274955"/>
              </a:xfrm>
              <a:custGeom>
                <a:avLst/>
                <a:gdLst/>
                <a:ahLst/>
                <a:cxnLst/>
                <a:rect l="l" t="t" r="r" b="b"/>
                <a:pathLst>
                  <a:path w="208914" h="274954">
                    <a:moveTo>
                      <a:pt x="0" y="0"/>
                    </a:moveTo>
                    <a:lnTo>
                      <a:pt x="208599" y="274329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8" name="bk object 43">
                <a:extLst>
                  <a:ext uri="{FF2B5EF4-FFF2-40B4-BE49-F238E27FC236}">
                    <a16:creationId xmlns:a16="http://schemas.microsoft.com/office/drawing/2014/main" id="{22385304-0254-407C-95DF-B89EE9159BF8}"/>
                  </a:ext>
                </a:extLst>
              </p:cNvPr>
              <p:cNvSpPr/>
              <p:nvPr/>
            </p:nvSpPr>
            <p:spPr>
              <a:xfrm>
                <a:off x="6548249" y="3703247"/>
                <a:ext cx="188555" cy="24396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9" name="bk object 44">
                <a:extLst>
                  <a:ext uri="{FF2B5EF4-FFF2-40B4-BE49-F238E27FC236}">
                    <a16:creationId xmlns:a16="http://schemas.microsoft.com/office/drawing/2014/main" id="{FEF3BCFC-41A5-45EC-A6EC-20A7627587CF}"/>
                  </a:ext>
                </a:extLst>
              </p:cNvPr>
              <p:cNvSpPr/>
              <p:nvPr/>
            </p:nvSpPr>
            <p:spPr>
              <a:xfrm>
                <a:off x="6554865" y="2408313"/>
                <a:ext cx="576580" cy="75120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1205">
                    <a:moveTo>
                      <a:pt x="575995" y="0"/>
                    </a:moveTo>
                    <a:lnTo>
                      <a:pt x="0" y="0"/>
                    </a:lnTo>
                    <a:lnTo>
                      <a:pt x="0" y="750887"/>
                    </a:lnTo>
                    <a:lnTo>
                      <a:pt x="575995" y="750887"/>
                    </a:lnTo>
                    <a:lnTo>
                      <a:pt x="575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26">
                <a:extLst>
                  <a:ext uri="{FF2B5EF4-FFF2-40B4-BE49-F238E27FC236}">
                    <a16:creationId xmlns:a16="http://schemas.microsoft.com/office/drawing/2014/main" id="{5E06E93D-7AAD-4D5B-A1FC-55F01DC493BE}"/>
                  </a:ext>
                </a:extLst>
              </p:cNvPr>
              <p:cNvSpPr/>
              <p:nvPr/>
            </p:nvSpPr>
            <p:spPr>
              <a:xfrm>
                <a:off x="1750717" y="1984112"/>
                <a:ext cx="6190615" cy="3227705"/>
              </a:xfrm>
              <a:custGeom>
                <a:avLst/>
                <a:gdLst/>
                <a:ahLst/>
                <a:cxnLst/>
                <a:rect l="l" t="t" r="r" b="b"/>
                <a:pathLst>
                  <a:path w="6190615" h="3227704">
                    <a:moveTo>
                      <a:pt x="0" y="0"/>
                    </a:moveTo>
                    <a:lnTo>
                      <a:pt x="0" y="3227451"/>
                    </a:lnTo>
                    <a:lnTo>
                      <a:pt x="6190246" y="322745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A14F0F6-715A-486E-B39B-B516B2D546C1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HIV testing and treatment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103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F4BD1EE-9308-4200-9ADB-6B2FB4630E8D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2018 estimates; 2018 Global AIDS Monitoring.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0F307C-32D3-497A-8D1D-450E90E04827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Cascade of services for preventing vertical transmission and transmission rate, </a:t>
              </a:r>
              <a:r>
                <a:rPr lang="en-US" sz="1200" i="1" dirty="0">
                  <a:latin typeface="Arial Nova Light" panose="020B0304020202020204" pitchFamily="34" charset="0"/>
                </a:rPr>
                <a:t>Asia and the Pacific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, 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C649F48-F66A-4BE9-AB4F-862E8E0E8B98}"/>
                </a:ext>
              </a:extLst>
            </p:cNvPr>
            <p:cNvGrpSpPr/>
            <p:nvPr/>
          </p:nvGrpSpPr>
          <p:grpSpPr>
            <a:xfrm>
              <a:off x="1004950" y="1980000"/>
              <a:ext cx="6375050" cy="3573857"/>
              <a:chOff x="1004950" y="1958400"/>
              <a:chExt cx="6375050" cy="3573857"/>
            </a:xfrm>
          </p:grpSpPr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2CF00785-4A49-476F-8E86-983BE48DC3DF}"/>
                  </a:ext>
                </a:extLst>
              </p:cNvPr>
              <p:cNvSpPr/>
              <p:nvPr/>
            </p:nvSpPr>
            <p:spPr>
              <a:xfrm>
                <a:off x="2790000" y="2386800"/>
                <a:ext cx="360000" cy="25164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702435">
                    <a:moveTo>
                      <a:pt x="0" y="1702041"/>
                    </a:moveTo>
                    <a:lnTo>
                      <a:pt x="143992" y="1702041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70204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2">
                <a:extLst>
                  <a:ext uri="{FF2B5EF4-FFF2-40B4-BE49-F238E27FC236}">
                    <a16:creationId xmlns:a16="http://schemas.microsoft.com/office/drawing/2014/main" id="{A557325A-4A9B-446D-9493-6902CB17399F}"/>
                  </a:ext>
                </a:extLst>
              </p:cNvPr>
              <p:cNvSpPr txBox="1"/>
              <p:nvPr/>
            </p:nvSpPr>
            <p:spPr>
              <a:xfrm>
                <a:off x="2502000" y="4968000"/>
                <a:ext cx="936000" cy="28212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Births to women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living with HIV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object 8">
                <a:extLst>
                  <a:ext uri="{FF2B5EF4-FFF2-40B4-BE49-F238E27FC236}">
                    <a16:creationId xmlns:a16="http://schemas.microsoft.com/office/drawing/2014/main" id="{600EF979-24F3-4003-86E1-8D2CFA23F426}"/>
                  </a:ext>
                </a:extLst>
              </p:cNvPr>
              <p:cNvSpPr/>
              <p:nvPr/>
            </p:nvSpPr>
            <p:spPr>
              <a:xfrm>
                <a:off x="4050000" y="3535200"/>
                <a:ext cx="360000" cy="13680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585595">
                    <a:moveTo>
                      <a:pt x="0" y="1585379"/>
                    </a:moveTo>
                    <a:lnTo>
                      <a:pt x="143992" y="1585379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585379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DEEC4E28-A59B-4884-914E-A83EE0BA32DF}"/>
                  </a:ext>
                </a:extLst>
              </p:cNvPr>
              <p:cNvSpPr txBox="1"/>
              <p:nvPr/>
            </p:nvSpPr>
            <p:spPr>
              <a:xfrm>
                <a:off x="3726000" y="4968000"/>
                <a:ext cx="1008000" cy="56425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Women receiving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antiretrovirals to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prevent vertical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transmission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object 23">
                <a:extLst>
                  <a:ext uri="{FF2B5EF4-FFF2-40B4-BE49-F238E27FC236}">
                    <a16:creationId xmlns:a16="http://schemas.microsoft.com/office/drawing/2014/main" id="{FD895B22-75A8-483C-95ED-26127C99C56B}"/>
                  </a:ext>
                </a:extLst>
              </p:cNvPr>
              <p:cNvSpPr txBox="1"/>
              <p:nvPr/>
            </p:nvSpPr>
            <p:spPr>
              <a:xfrm>
                <a:off x="3941989" y="3175200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56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43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 74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5DC56CAF-719F-438E-99FE-7A8D4C9F178D}"/>
                  </a:ext>
                </a:extLst>
              </p:cNvPr>
              <p:cNvSpPr/>
              <p:nvPr/>
            </p:nvSpPr>
            <p:spPr>
              <a:xfrm>
                <a:off x="5328000" y="4280400"/>
                <a:ext cx="360000" cy="6228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59179">
                    <a:moveTo>
                      <a:pt x="0" y="1059116"/>
                    </a:moveTo>
                    <a:lnTo>
                      <a:pt x="144005" y="1059116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59116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object 2">
                <a:extLst>
                  <a:ext uri="{FF2B5EF4-FFF2-40B4-BE49-F238E27FC236}">
                    <a16:creationId xmlns:a16="http://schemas.microsoft.com/office/drawing/2014/main" id="{E798093B-6548-4B40-8E47-B1DB38628AB3}"/>
                  </a:ext>
                </a:extLst>
              </p:cNvPr>
              <p:cNvSpPr txBox="1"/>
              <p:nvPr/>
            </p:nvSpPr>
            <p:spPr>
              <a:xfrm>
                <a:off x="5004000" y="4968000"/>
                <a:ext cx="1008000" cy="42319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Infants tested 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by 8 weeks of age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object 23">
                <a:extLst>
                  <a:ext uri="{FF2B5EF4-FFF2-40B4-BE49-F238E27FC236}">
                    <a16:creationId xmlns:a16="http://schemas.microsoft.com/office/drawing/2014/main" id="{9622DD1E-9A6D-402C-9197-BA157CDE888C}"/>
                  </a:ext>
                </a:extLst>
              </p:cNvPr>
              <p:cNvSpPr txBox="1"/>
              <p:nvPr/>
            </p:nvSpPr>
            <p:spPr>
              <a:xfrm>
                <a:off x="5219710" y="3920400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25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%</a:t>
                </a: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19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31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</a:p>
            </p:txBody>
          </p:sp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id="{D32C6BB7-7F7D-4DFF-BC03-64BD366E2F23}"/>
                  </a:ext>
                </a:extLst>
              </p:cNvPr>
              <p:cNvSpPr/>
              <p:nvPr/>
            </p:nvSpPr>
            <p:spPr>
              <a:xfrm>
                <a:off x="6588000" y="4438800"/>
                <a:ext cx="360000" cy="460800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67639">
                    <a:moveTo>
                      <a:pt x="0" y="167627"/>
                    </a:moveTo>
                    <a:lnTo>
                      <a:pt x="143992" y="167627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67627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71C91A33-520C-4901-A196-54F28AEF4A6B}"/>
                  </a:ext>
                </a:extLst>
              </p:cNvPr>
              <p:cNvSpPr txBox="1"/>
              <p:nvPr/>
            </p:nvSpPr>
            <p:spPr>
              <a:xfrm>
                <a:off x="6318000" y="4968000"/>
                <a:ext cx="900000" cy="28212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lvl="0" indent="0" defTabSz="914400">
                  <a:defRPr/>
                </a:pP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New child</a:t>
                </a:r>
              </a:p>
              <a:p>
                <a:pPr lvl="0" defTabSz="914400">
                  <a:defRPr/>
                </a:pP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infections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23255645-7EA1-436F-88E7-1F1C01918515}"/>
                  </a:ext>
                </a:extLst>
              </p:cNvPr>
              <p:cNvSpPr txBox="1"/>
              <p:nvPr/>
            </p:nvSpPr>
            <p:spPr>
              <a:xfrm>
                <a:off x="6354000" y="3862800"/>
                <a:ext cx="828289" cy="47961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R="5080" algn="ctr" defTabSz="914400">
                  <a:lnSpc>
                    <a:spcPts val="800"/>
                  </a:lnSpc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Transmission</a:t>
                </a:r>
              </a:p>
              <a:p>
                <a:pPr marR="5080" algn="ctr" defTabSz="914400">
                  <a:lnSpc>
                    <a:spcPts val="800"/>
                  </a:lnSpc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rate</a:t>
                </a:r>
              </a:p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16.9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lang="en-GB" sz="1000" b="1" spc="-1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lvl="0" algn="ctr" defTabSz="914400"/>
                <a:r>
                  <a:rPr lang="en-GB" sz="700" spc="-2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 Nova" panose="020B0504020202020204" pitchFamily="34" charset="0"/>
                    <a:cs typeface="Arial"/>
                  </a:rPr>
                  <a:t>[15.3–18.5%]</a:t>
                </a:r>
              </a:p>
            </p:txBody>
          </p:sp>
          <p:sp>
            <p:nvSpPr>
              <p:cNvPr id="20" name="object 96">
                <a:extLst>
                  <a:ext uri="{FF2B5EF4-FFF2-40B4-BE49-F238E27FC236}">
                    <a16:creationId xmlns:a16="http://schemas.microsoft.com/office/drawing/2014/main" id="{0F30857C-4042-4EC4-AF10-6B8138B0D9CE}"/>
                  </a:ext>
                </a:extLst>
              </p:cNvPr>
              <p:cNvSpPr txBox="1"/>
              <p:nvPr/>
            </p:nvSpPr>
            <p:spPr>
              <a:xfrm rot="5400000">
                <a:off x="1080000" y="3173930"/>
                <a:ext cx="443711" cy="59381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defRPr/>
                </a:pPr>
                <a:r>
                  <a:rPr lang="en-US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Number of births to</a:t>
                </a:r>
              </a:p>
              <a:p>
                <a:pPr marL="12700" lvl="0" defTabSz="914400">
                  <a:spcBef>
                    <a:spcPts val="100"/>
                  </a:spcBef>
                  <a:defRPr/>
                </a:pPr>
                <a:r>
                  <a:rPr lang="en-US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women living with HIV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867017E8-90B8-476C-A0AF-D46C74667947}"/>
                  </a:ext>
                </a:extLst>
              </p:cNvPr>
              <p:cNvSpPr txBox="1"/>
              <p:nvPr/>
            </p:nvSpPr>
            <p:spPr>
              <a:xfrm>
                <a:off x="1764000" y="195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7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8924A4BF-BE65-4F5E-84FE-B75A353439B3}"/>
                  </a:ext>
                </a:extLst>
              </p:cNvPr>
              <p:cNvSpPr txBox="1"/>
              <p:nvPr/>
            </p:nvSpPr>
            <p:spPr>
              <a:xfrm>
                <a:off x="1764000" y="483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8D2B0D9E-216C-4F25-85EC-4824D77512B2}"/>
                  </a:ext>
                </a:extLst>
              </p:cNvPr>
              <p:cNvSpPr txBox="1"/>
              <p:nvPr/>
            </p:nvSpPr>
            <p:spPr>
              <a:xfrm>
                <a:off x="1764000" y="23688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6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4" name="object 5">
                <a:extLst>
                  <a:ext uri="{FF2B5EF4-FFF2-40B4-BE49-F238E27FC236}">
                    <a16:creationId xmlns:a16="http://schemas.microsoft.com/office/drawing/2014/main" id="{84A18A3E-DF97-481F-BAF5-8CE9E9588692}"/>
                  </a:ext>
                </a:extLst>
              </p:cNvPr>
              <p:cNvSpPr txBox="1"/>
              <p:nvPr/>
            </p:nvSpPr>
            <p:spPr>
              <a:xfrm>
                <a:off x="1764000" y="36036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3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5" name="object 5">
                <a:extLst>
                  <a:ext uri="{FF2B5EF4-FFF2-40B4-BE49-F238E27FC236}">
                    <a16:creationId xmlns:a16="http://schemas.microsoft.com/office/drawing/2014/main" id="{501388E7-6FC8-4966-A7E3-67A3833AED06}"/>
                  </a:ext>
                </a:extLst>
              </p:cNvPr>
              <p:cNvSpPr txBox="1"/>
              <p:nvPr/>
            </p:nvSpPr>
            <p:spPr>
              <a:xfrm>
                <a:off x="1764000" y="27828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5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6" name="object 5">
                <a:extLst>
                  <a:ext uri="{FF2B5EF4-FFF2-40B4-BE49-F238E27FC236}">
                    <a16:creationId xmlns:a16="http://schemas.microsoft.com/office/drawing/2014/main" id="{84BDFF68-5FFB-4D95-AD5E-9EAEDCDC00C6}"/>
                  </a:ext>
                </a:extLst>
              </p:cNvPr>
              <p:cNvSpPr txBox="1"/>
              <p:nvPr/>
            </p:nvSpPr>
            <p:spPr>
              <a:xfrm>
                <a:off x="1764000" y="31932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4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7" name="object 5">
                <a:extLst>
                  <a:ext uri="{FF2B5EF4-FFF2-40B4-BE49-F238E27FC236}">
                    <a16:creationId xmlns:a16="http://schemas.microsoft.com/office/drawing/2014/main" id="{F9E8CE35-36E2-4448-9686-B03EFD2ECBDC}"/>
                  </a:ext>
                </a:extLst>
              </p:cNvPr>
              <p:cNvSpPr txBox="1"/>
              <p:nvPr/>
            </p:nvSpPr>
            <p:spPr>
              <a:xfrm>
                <a:off x="1764000" y="40140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B9395FEE-3E62-4B4B-ABFD-3B1C1803FB6F}"/>
                  </a:ext>
                </a:extLst>
              </p:cNvPr>
              <p:cNvSpPr txBox="1"/>
              <p:nvPr/>
            </p:nvSpPr>
            <p:spPr>
              <a:xfrm>
                <a:off x="1764000" y="44280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0" name="object 19">
                <a:extLst>
                  <a:ext uri="{FF2B5EF4-FFF2-40B4-BE49-F238E27FC236}">
                    <a16:creationId xmlns:a16="http://schemas.microsoft.com/office/drawing/2014/main" id="{5C59E45E-3472-4419-BDC2-85CC9DC0FB72}"/>
                  </a:ext>
                </a:extLst>
              </p:cNvPr>
              <p:cNvSpPr/>
              <p:nvPr/>
            </p:nvSpPr>
            <p:spPr>
              <a:xfrm>
                <a:off x="2340000" y="2017562"/>
                <a:ext cx="5040000" cy="2880000"/>
              </a:xfrm>
              <a:custGeom>
                <a:avLst/>
                <a:gdLst/>
                <a:ahLst/>
                <a:cxnLst/>
                <a:rect l="l" t="t" r="r" b="b"/>
                <a:pathLst>
                  <a:path w="2216785" h="1805939">
                    <a:moveTo>
                      <a:pt x="0" y="0"/>
                    </a:moveTo>
                    <a:lnTo>
                      <a:pt x="0" y="1805686"/>
                    </a:lnTo>
                    <a:lnTo>
                      <a:pt x="2216327" y="1805686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D4E045-770B-4D95-90BD-68823F82C18C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Elimination of mother-to-child transmission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552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F7342D2-056B-402A-BCCC-811C925CD3EB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2018 resource availability and needs estimates.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645FB8-49D5-4DF9-9398-E00BFB876A21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HIV resource availability by source, 2006–2017, and projected resource needs by 2020, </a:t>
              </a:r>
              <a:r>
                <a:rPr lang="en-US" sz="1200" i="1" dirty="0">
                  <a:latin typeface="Arial Nova Light" panose="020B0304020202020204" pitchFamily="34" charset="0"/>
                </a:rPr>
                <a:t>Asia and the Pacific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93DB43-D52F-46D7-A76A-CDD699074FCD}"/>
                </a:ext>
              </a:extLst>
            </p:cNvPr>
            <p:cNvSpPr/>
            <p:nvPr/>
          </p:nvSpPr>
          <p:spPr>
            <a:xfrm>
              <a:off x="0" y="612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Note: Estimates for low- and middle-income countries per 2015 World Bank income level classification. All figures are expressed in constant 2016 US dollars.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EC497E3-0C05-4543-830A-747F8D424DD4}"/>
                </a:ext>
              </a:extLst>
            </p:cNvPr>
            <p:cNvGrpSpPr/>
            <p:nvPr/>
          </p:nvGrpSpPr>
          <p:grpSpPr>
            <a:xfrm>
              <a:off x="1028564" y="1980000"/>
              <a:ext cx="7071436" cy="3143733"/>
              <a:chOff x="1028564" y="1916090"/>
              <a:chExt cx="7071436" cy="3143733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4F61E7C7-C71B-4A4B-9129-029A5D414ED1}"/>
                  </a:ext>
                </a:extLst>
              </p:cNvPr>
              <p:cNvGrpSpPr/>
              <p:nvPr/>
            </p:nvGrpSpPr>
            <p:grpSpPr>
              <a:xfrm>
                <a:off x="1710000" y="2311200"/>
                <a:ext cx="6248876" cy="1872000"/>
                <a:chOff x="8964750" y="2311200"/>
                <a:chExt cx="6248876" cy="1872000"/>
              </a:xfrm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E1641C74-979E-4D76-B31A-28D0C2A64747}"/>
                    </a:ext>
                  </a:extLst>
                </p:cNvPr>
                <p:cNvGrpSpPr/>
                <p:nvPr/>
              </p:nvGrpSpPr>
              <p:grpSpPr>
                <a:xfrm>
                  <a:off x="8964750" y="3419002"/>
                  <a:ext cx="252000" cy="763635"/>
                  <a:chOff x="8964750" y="3419002"/>
                  <a:chExt cx="193198" cy="763635"/>
                </a:xfrm>
              </p:grpSpPr>
              <p:sp>
                <p:nvSpPr>
                  <p:cNvPr id="92" name="bk object 16">
                    <a:extLst>
                      <a:ext uri="{FF2B5EF4-FFF2-40B4-BE49-F238E27FC236}">
                        <a16:creationId xmlns:a16="http://schemas.microsoft.com/office/drawing/2014/main" id="{F2252F1D-9163-4499-B19E-B740EB46327E}"/>
                      </a:ext>
                    </a:extLst>
                  </p:cNvPr>
                  <p:cNvSpPr/>
                  <p:nvPr/>
                </p:nvSpPr>
                <p:spPr>
                  <a:xfrm>
                    <a:off x="8964750" y="3677939"/>
                    <a:ext cx="193198" cy="504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376554">
                        <a:moveTo>
                          <a:pt x="0" y="376440"/>
                        </a:moveTo>
                        <a:lnTo>
                          <a:pt x="144005" y="37644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7644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3" name="bk object 17">
                    <a:extLst>
                      <a:ext uri="{FF2B5EF4-FFF2-40B4-BE49-F238E27FC236}">
                        <a16:creationId xmlns:a16="http://schemas.microsoft.com/office/drawing/2014/main" id="{3300896E-8A72-4E7A-A5D6-1F5EFB6F0A6A}"/>
                      </a:ext>
                    </a:extLst>
                  </p:cNvPr>
                  <p:cNvSpPr/>
                  <p:nvPr/>
                </p:nvSpPr>
                <p:spPr>
                  <a:xfrm>
                    <a:off x="8964750" y="3602481"/>
                    <a:ext cx="193198" cy="75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56515">
                        <a:moveTo>
                          <a:pt x="0" y="56299"/>
                        </a:moveTo>
                        <a:lnTo>
                          <a:pt x="144005" y="5629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56299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4" name="bk object 18">
                    <a:extLst>
                      <a:ext uri="{FF2B5EF4-FFF2-40B4-BE49-F238E27FC236}">
                        <a16:creationId xmlns:a16="http://schemas.microsoft.com/office/drawing/2014/main" id="{35E619D2-8E4C-487B-BFCF-4D0E3343B00C}"/>
                      </a:ext>
                    </a:extLst>
                  </p:cNvPr>
                  <p:cNvSpPr/>
                  <p:nvPr/>
                </p:nvSpPr>
                <p:spPr>
                  <a:xfrm>
                    <a:off x="8964750" y="3548573"/>
                    <a:ext cx="193198" cy="54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40640">
                        <a:moveTo>
                          <a:pt x="0" y="40220"/>
                        </a:moveTo>
                        <a:lnTo>
                          <a:pt x="144005" y="4022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0220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5" name="bk object 19">
                    <a:extLst>
                      <a:ext uri="{FF2B5EF4-FFF2-40B4-BE49-F238E27FC236}">
                        <a16:creationId xmlns:a16="http://schemas.microsoft.com/office/drawing/2014/main" id="{F5A6B2A2-8CCE-4568-9F4F-519F5740B8F6}"/>
                      </a:ext>
                    </a:extLst>
                  </p:cNvPr>
                  <p:cNvSpPr/>
                  <p:nvPr/>
                </p:nvSpPr>
                <p:spPr>
                  <a:xfrm>
                    <a:off x="8964750" y="3419002"/>
                    <a:ext cx="193198" cy="130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97154">
                        <a:moveTo>
                          <a:pt x="0" y="96672"/>
                        </a:moveTo>
                        <a:lnTo>
                          <a:pt x="144005" y="96672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96672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883FD6CB-E276-422B-9C6A-402E5A119E63}"/>
                    </a:ext>
                  </a:extLst>
                </p:cNvPr>
                <p:cNvGrpSpPr/>
                <p:nvPr/>
              </p:nvGrpSpPr>
              <p:grpSpPr>
                <a:xfrm>
                  <a:off x="9396000" y="3225158"/>
                  <a:ext cx="252000" cy="957479"/>
                  <a:chOff x="9519543" y="3225158"/>
                  <a:chExt cx="193198" cy="957479"/>
                </a:xfrm>
              </p:grpSpPr>
              <p:sp>
                <p:nvSpPr>
                  <p:cNvPr id="96" name="bk object 20">
                    <a:extLst>
                      <a:ext uri="{FF2B5EF4-FFF2-40B4-BE49-F238E27FC236}">
                        <a16:creationId xmlns:a16="http://schemas.microsoft.com/office/drawing/2014/main" id="{ED515C68-E2E3-4874-A24F-7E52082A9DAB}"/>
                      </a:ext>
                    </a:extLst>
                  </p:cNvPr>
                  <p:cNvSpPr/>
                  <p:nvPr/>
                </p:nvSpPr>
                <p:spPr>
                  <a:xfrm>
                    <a:off x="9519543" y="3548573"/>
                    <a:ext cx="193198" cy="634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473075">
                        <a:moveTo>
                          <a:pt x="0" y="472960"/>
                        </a:moveTo>
                        <a:lnTo>
                          <a:pt x="143992" y="472960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47296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7" name="bk object 21">
                    <a:extLst>
                      <a:ext uri="{FF2B5EF4-FFF2-40B4-BE49-F238E27FC236}">
                        <a16:creationId xmlns:a16="http://schemas.microsoft.com/office/drawing/2014/main" id="{0A45F087-3D82-477B-9320-4C44B2173C4B}"/>
                      </a:ext>
                    </a:extLst>
                  </p:cNvPr>
                  <p:cNvSpPr/>
                  <p:nvPr/>
                </p:nvSpPr>
                <p:spPr>
                  <a:xfrm>
                    <a:off x="9519543" y="3462341"/>
                    <a:ext cx="193198" cy="87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65404">
                        <a:moveTo>
                          <a:pt x="0" y="64795"/>
                        </a:moveTo>
                        <a:lnTo>
                          <a:pt x="143992" y="64795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64795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8" name="bk object 22">
                    <a:extLst>
                      <a:ext uri="{FF2B5EF4-FFF2-40B4-BE49-F238E27FC236}">
                        <a16:creationId xmlns:a16="http://schemas.microsoft.com/office/drawing/2014/main" id="{EDDF70E2-20E7-4195-820A-A62482522ED2}"/>
                      </a:ext>
                    </a:extLst>
                  </p:cNvPr>
                  <p:cNvSpPr/>
                  <p:nvPr/>
                </p:nvSpPr>
                <p:spPr>
                  <a:xfrm>
                    <a:off x="9519543" y="3397642"/>
                    <a:ext cx="193198" cy="64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48259">
                        <a:moveTo>
                          <a:pt x="0" y="48259"/>
                        </a:moveTo>
                        <a:lnTo>
                          <a:pt x="143992" y="48259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48259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9" name="bk object 23">
                    <a:extLst>
                      <a:ext uri="{FF2B5EF4-FFF2-40B4-BE49-F238E27FC236}">
                        <a16:creationId xmlns:a16="http://schemas.microsoft.com/office/drawing/2014/main" id="{95A34EE1-1530-4251-A4E8-D8F2057C1A04}"/>
                      </a:ext>
                    </a:extLst>
                  </p:cNvPr>
                  <p:cNvSpPr/>
                  <p:nvPr/>
                </p:nvSpPr>
                <p:spPr>
                  <a:xfrm>
                    <a:off x="9519543" y="3225158"/>
                    <a:ext cx="193198" cy="172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28904">
                        <a:moveTo>
                          <a:pt x="0" y="128689"/>
                        </a:moveTo>
                        <a:lnTo>
                          <a:pt x="143992" y="128689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28689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162D4665-51A3-4099-AC63-64E7AF055444}"/>
                    </a:ext>
                  </a:extLst>
                </p:cNvPr>
                <p:cNvGrpSpPr/>
                <p:nvPr/>
              </p:nvGrpSpPr>
              <p:grpSpPr>
                <a:xfrm>
                  <a:off x="9828000" y="3171267"/>
                  <a:ext cx="252000" cy="1011371"/>
                  <a:chOff x="10074354" y="3171267"/>
                  <a:chExt cx="193198" cy="1011371"/>
                </a:xfrm>
              </p:grpSpPr>
              <p:sp>
                <p:nvSpPr>
                  <p:cNvPr id="100" name="bk object 24">
                    <a:extLst>
                      <a:ext uri="{FF2B5EF4-FFF2-40B4-BE49-F238E27FC236}">
                        <a16:creationId xmlns:a16="http://schemas.microsoft.com/office/drawing/2014/main" id="{D2FB9D0D-E798-406E-B447-D9D72375C8EF}"/>
                      </a:ext>
                    </a:extLst>
                  </p:cNvPr>
                  <p:cNvSpPr/>
                  <p:nvPr/>
                </p:nvSpPr>
                <p:spPr>
                  <a:xfrm>
                    <a:off x="10074354" y="3516232"/>
                    <a:ext cx="193198" cy="6664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497204">
                        <a:moveTo>
                          <a:pt x="0" y="497090"/>
                        </a:moveTo>
                        <a:lnTo>
                          <a:pt x="144005" y="49709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9709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1" name="bk object 25">
                    <a:extLst>
                      <a:ext uri="{FF2B5EF4-FFF2-40B4-BE49-F238E27FC236}">
                        <a16:creationId xmlns:a16="http://schemas.microsoft.com/office/drawing/2014/main" id="{ABDA3029-3269-4863-8D40-C8F531DBEE59}"/>
                      </a:ext>
                    </a:extLst>
                  </p:cNvPr>
                  <p:cNvSpPr/>
                  <p:nvPr/>
                </p:nvSpPr>
                <p:spPr>
                  <a:xfrm>
                    <a:off x="10074354" y="3440774"/>
                    <a:ext cx="193198" cy="765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57150">
                        <a:moveTo>
                          <a:pt x="0" y="56756"/>
                        </a:moveTo>
                        <a:lnTo>
                          <a:pt x="144005" y="56756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56756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2" name="bk object 26">
                    <a:extLst>
                      <a:ext uri="{FF2B5EF4-FFF2-40B4-BE49-F238E27FC236}">
                        <a16:creationId xmlns:a16="http://schemas.microsoft.com/office/drawing/2014/main" id="{E8A3B1A9-B705-431F-94EA-3B2D7ADFC6C9}"/>
                      </a:ext>
                    </a:extLst>
                  </p:cNvPr>
                  <p:cNvSpPr/>
                  <p:nvPr/>
                </p:nvSpPr>
                <p:spPr>
                  <a:xfrm>
                    <a:off x="10074354" y="3343751"/>
                    <a:ext cx="193198" cy="97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72390">
                        <a:moveTo>
                          <a:pt x="0" y="72390"/>
                        </a:moveTo>
                        <a:lnTo>
                          <a:pt x="144005" y="7239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72390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3" name="bk object 27">
                    <a:extLst>
                      <a:ext uri="{FF2B5EF4-FFF2-40B4-BE49-F238E27FC236}">
                        <a16:creationId xmlns:a16="http://schemas.microsoft.com/office/drawing/2014/main" id="{C802A4C9-7FAE-4116-B85F-BBA84EFD4E98}"/>
                      </a:ext>
                    </a:extLst>
                  </p:cNvPr>
                  <p:cNvSpPr/>
                  <p:nvPr/>
                </p:nvSpPr>
                <p:spPr>
                  <a:xfrm>
                    <a:off x="10074354" y="3171267"/>
                    <a:ext cx="193198" cy="172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28904">
                        <a:moveTo>
                          <a:pt x="0" y="128689"/>
                        </a:moveTo>
                        <a:lnTo>
                          <a:pt x="144005" y="12868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28689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E17FF9E7-5CE6-4725-990F-D4D485046D38}"/>
                    </a:ext>
                  </a:extLst>
                </p:cNvPr>
                <p:cNvGrpSpPr/>
                <p:nvPr/>
              </p:nvGrpSpPr>
              <p:grpSpPr>
                <a:xfrm>
                  <a:off x="10260000" y="3171267"/>
                  <a:ext cx="252000" cy="1011593"/>
                  <a:chOff x="10629147" y="3171267"/>
                  <a:chExt cx="193198" cy="1011593"/>
                </a:xfrm>
              </p:grpSpPr>
              <p:sp>
                <p:nvSpPr>
                  <p:cNvPr id="104" name="bk object 28">
                    <a:extLst>
                      <a:ext uri="{FF2B5EF4-FFF2-40B4-BE49-F238E27FC236}">
                        <a16:creationId xmlns:a16="http://schemas.microsoft.com/office/drawing/2014/main" id="{38B7F9C9-B330-448F-BE90-29B9CE4C2913}"/>
                      </a:ext>
                    </a:extLst>
                  </p:cNvPr>
                  <p:cNvSpPr/>
                  <p:nvPr/>
                </p:nvSpPr>
                <p:spPr>
                  <a:xfrm>
                    <a:off x="10629147" y="3612628"/>
                    <a:ext cx="193198" cy="570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425450">
                        <a:moveTo>
                          <a:pt x="0" y="425170"/>
                        </a:moveTo>
                        <a:lnTo>
                          <a:pt x="143992" y="425170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42517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5" name="bk object 29">
                    <a:extLst>
                      <a:ext uri="{FF2B5EF4-FFF2-40B4-BE49-F238E27FC236}">
                        <a16:creationId xmlns:a16="http://schemas.microsoft.com/office/drawing/2014/main" id="{DD71827D-7FB0-46A4-B142-C3413ACBE027}"/>
                      </a:ext>
                    </a:extLst>
                  </p:cNvPr>
                  <p:cNvSpPr/>
                  <p:nvPr/>
                </p:nvSpPr>
                <p:spPr>
                  <a:xfrm>
                    <a:off x="10629147" y="3527008"/>
                    <a:ext cx="193198" cy="85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64134">
                        <a:moveTo>
                          <a:pt x="0" y="63880"/>
                        </a:moveTo>
                        <a:lnTo>
                          <a:pt x="143992" y="63880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63880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6" name="bk object 30">
                    <a:extLst>
                      <a:ext uri="{FF2B5EF4-FFF2-40B4-BE49-F238E27FC236}">
                        <a16:creationId xmlns:a16="http://schemas.microsoft.com/office/drawing/2014/main" id="{9D5216D0-C0FC-4436-9EC7-62E63B03B026}"/>
                      </a:ext>
                    </a:extLst>
                  </p:cNvPr>
                  <p:cNvSpPr/>
                  <p:nvPr/>
                </p:nvSpPr>
                <p:spPr>
                  <a:xfrm>
                    <a:off x="10629147" y="3376073"/>
                    <a:ext cx="193198" cy="151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13029">
                        <a:moveTo>
                          <a:pt x="0" y="112610"/>
                        </a:moveTo>
                        <a:lnTo>
                          <a:pt x="143992" y="112610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12610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7" name="bk object 31">
                    <a:extLst>
                      <a:ext uri="{FF2B5EF4-FFF2-40B4-BE49-F238E27FC236}">
                        <a16:creationId xmlns:a16="http://schemas.microsoft.com/office/drawing/2014/main" id="{D5F6075D-3309-40FB-96F3-E60DF2016899}"/>
                      </a:ext>
                    </a:extLst>
                  </p:cNvPr>
                  <p:cNvSpPr/>
                  <p:nvPr/>
                </p:nvSpPr>
                <p:spPr>
                  <a:xfrm>
                    <a:off x="10629147" y="3171267"/>
                    <a:ext cx="193198" cy="205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53034">
                        <a:moveTo>
                          <a:pt x="0" y="152819"/>
                        </a:moveTo>
                        <a:lnTo>
                          <a:pt x="143992" y="152819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52819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0F1347B5-DE32-4629-8C2B-89CB0A7ABF8E}"/>
                    </a:ext>
                  </a:extLst>
                </p:cNvPr>
                <p:cNvGrpSpPr/>
                <p:nvPr/>
              </p:nvGrpSpPr>
              <p:grpSpPr>
                <a:xfrm>
                  <a:off x="10692000" y="3225158"/>
                  <a:ext cx="252000" cy="957751"/>
                  <a:chOff x="11183957" y="3225158"/>
                  <a:chExt cx="193198" cy="957751"/>
                </a:xfrm>
              </p:grpSpPr>
              <p:sp>
                <p:nvSpPr>
                  <p:cNvPr id="108" name="bk object 32">
                    <a:extLst>
                      <a:ext uri="{FF2B5EF4-FFF2-40B4-BE49-F238E27FC236}">
                        <a16:creationId xmlns:a16="http://schemas.microsoft.com/office/drawing/2014/main" id="{1895A607-15AF-4DA2-A56D-2255BF52FE67}"/>
                      </a:ext>
                    </a:extLst>
                  </p:cNvPr>
                  <p:cNvSpPr/>
                  <p:nvPr/>
                </p:nvSpPr>
                <p:spPr>
                  <a:xfrm>
                    <a:off x="11183957" y="3537781"/>
                    <a:ext cx="193198" cy="645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481329">
                        <a:moveTo>
                          <a:pt x="0" y="481012"/>
                        </a:moveTo>
                        <a:lnTo>
                          <a:pt x="143992" y="481012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481012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9" name="bk object 33">
                    <a:extLst>
                      <a:ext uri="{FF2B5EF4-FFF2-40B4-BE49-F238E27FC236}">
                        <a16:creationId xmlns:a16="http://schemas.microsoft.com/office/drawing/2014/main" id="{CA87652B-CD04-458C-B78D-2B83C368005A}"/>
                      </a:ext>
                    </a:extLst>
                  </p:cNvPr>
                  <p:cNvSpPr/>
                  <p:nvPr/>
                </p:nvSpPr>
                <p:spPr>
                  <a:xfrm>
                    <a:off x="11183957" y="3483873"/>
                    <a:ext cx="193198" cy="54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40640">
                        <a:moveTo>
                          <a:pt x="0" y="40233"/>
                        </a:moveTo>
                        <a:lnTo>
                          <a:pt x="143992" y="40233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40233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0" name="bk object 34">
                    <a:extLst>
                      <a:ext uri="{FF2B5EF4-FFF2-40B4-BE49-F238E27FC236}">
                        <a16:creationId xmlns:a16="http://schemas.microsoft.com/office/drawing/2014/main" id="{013324C8-F2A8-4E46-9D1C-55B53C6A9F30}"/>
                      </a:ext>
                    </a:extLst>
                  </p:cNvPr>
                  <p:cNvSpPr/>
                  <p:nvPr/>
                </p:nvSpPr>
                <p:spPr>
                  <a:xfrm>
                    <a:off x="11183957" y="3387087"/>
                    <a:ext cx="193198" cy="97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72390">
                        <a:moveTo>
                          <a:pt x="0" y="72212"/>
                        </a:moveTo>
                        <a:lnTo>
                          <a:pt x="143992" y="72212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72212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1" name="bk object 35">
                    <a:extLst>
                      <a:ext uri="{FF2B5EF4-FFF2-40B4-BE49-F238E27FC236}">
                        <a16:creationId xmlns:a16="http://schemas.microsoft.com/office/drawing/2014/main" id="{72128646-F22C-4BCA-BAB6-20CAD755BA41}"/>
                      </a:ext>
                    </a:extLst>
                  </p:cNvPr>
                  <p:cNvSpPr/>
                  <p:nvPr/>
                </p:nvSpPr>
                <p:spPr>
                  <a:xfrm>
                    <a:off x="11183957" y="3225158"/>
                    <a:ext cx="193198" cy="1617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20650">
                        <a:moveTo>
                          <a:pt x="0" y="120650"/>
                        </a:moveTo>
                        <a:lnTo>
                          <a:pt x="143992" y="120650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20650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1C28DF2F-CF26-4779-8597-DE1E72249390}"/>
                    </a:ext>
                  </a:extLst>
                </p:cNvPr>
                <p:cNvGrpSpPr/>
                <p:nvPr/>
              </p:nvGrpSpPr>
              <p:grpSpPr>
                <a:xfrm>
                  <a:off x="11124000" y="2966410"/>
                  <a:ext cx="252000" cy="1216790"/>
                  <a:chOff x="11738750" y="2966410"/>
                  <a:chExt cx="193198" cy="1216790"/>
                </a:xfrm>
              </p:grpSpPr>
              <p:sp>
                <p:nvSpPr>
                  <p:cNvPr id="112" name="bk object 36">
                    <a:extLst>
                      <a:ext uri="{FF2B5EF4-FFF2-40B4-BE49-F238E27FC236}">
                        <a16:creationId xmlns:a16="http://schemas.microsoft.com/office/drawing/2014/main" id="{233B02A3-7171-4BB3-835E-2A5AADF974BE}"/>
                      </a:ext>
                    </a:extLst>
                  </p:cNvPr>
                  <p:cNvSpPr/>
                  <p:nvPr/>
                </p:nvSpPr>
                <p:spPr>
                  <a:xfrm>
                    <a:off x="11738750" y="3397642"/>
                    <a:ext cx="193198" cy="785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586104">
                        <a:moveTo>
                          <a:pt x="0" y="585571"/>
                        </a:moveTo>
                        <a:lnTo>
                          <a:pt x="143992" y="585571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585571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113" name="bk object 37">
                    <a:extLst>
                      <a:ext uri="{FF2B5EF4-FFF2-40B4-BE49-F238E27FC236}">
                        <a16:creationId xmlns:a16="http://schemas.microsoft.com/office/drawing/2014/main" id="{BB57C81C-19A2-4B8F-B8B3-3A448F21F717}"/>
                      </a:ext>
                    </a:extLst>
                  </p:cNvPr>
                  <p:cNvSpPr/>
                  <p:nvPr/>
                </p:nvSpPr>
                <p:spPr>
                  <a:xfrm>
                    <a:off x="11738750" y="3321622"/>
                    <a:ext cx="193198" cy="765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57150">
                        <a:moveTo>
                          <a:pt x="0" y="56718"/>
                        </a:moveTo>
                        <a:lnTo>
                          <a:pt x="143992" y="56718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56718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4" name="bk object 38">
                    <a:extLst>
                      <a:ext uri="{FF2B5EF4-FFF2-40B4-BE49-F238E27FC236}">
                        <a16:creationId xmlns:a16="http://schemas.microsoft.com/office/drawing/2014/main" id="{FAF62FDD-B61B-4803-9862-9FC91F83BCC0}"/>
                      </a:ext>
                    </a:extLst>
                  </p:cNvPr>
                  <p:cNvSpPr/>
                  <p:nvPr/>
                </p:nvSpPr>
                <p:spPr>
                  <a:xfrm>
                    <a:off x="11738750" y="3203592"/>
                    <a:ext cx="193198" cy="118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88265">
                        <a:moveTo>
                          <a:pt x="0" y="88061"/>
                        </a:moveTo>
                        <a:lnTo>
                          <a:pt x="143992" y="88061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88061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5" name="bk object 39">
                    <a:extLst>
                      <a:ext uri="{FF2B5EF4-FFF2-40B4-BE49-F238E27FC236}">
                        <a16:creationId xmlns:a16="http://schemas.microsoft.com/office/drawing/2014/main" id="{493E45FC-10DD-42B8-A34B-A5A7C811118E}"/>
                      </a:ext>
                    </a:extLst>
                  </p:cNvPr>
                  <p:cNvSpPr/>
                  <p:nvPr/>
                </p:nvSpPr>
                <p:spPr>
                  <a:xfrm>
                    <a:off x="11738750" y="2966410"/>
                    <a:ext cx="193198" cy="237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77165">
                        <a:moveTo>
                          <a:pt x="0" y="176961"/>
                        </a:moveTo>
                        <a:lnTo>
                          <a:pt x="143992" y="176961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76961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F6C7F99F-2274-4A12-8A28-2EA909B46457}"/>
                    </a:ext>
                  </a:extLst>
                </p:cNvPr>
                <p:cNvGrpSpPr/>
                <p:nvPr/>
              </p:nvGrpSpPr>
              <p:grpSpPr>
                <a:xfrm>
                  <a:off x="11556000" y="3009407"/>
                  <a:ext cx="252085" cy="1173231"/>
                  <a:chOff x="12293491" y="3009407"/>
                  <a:chExt cx="252085" cy="1173231"/>
                </a:xfrm>
              </p:grpSpPr>
              <p:sp>
                <p:nvSpPr>
                  <p:cNvPr id="116" name="bk object 40">
                    <a:extLst>
                      <a:ext uri="{FF2B5EF4-FFF2-40B4-BE49-F238E27FC236}">
                        <a16:creationId xmlns:a16="http://schemas.microsoft.com/office/drawing/2014/main" id="{5CBB38DB-46AA-4E06-BCF7-C99342464CCC}"/>
                      </a:ext>
                    </a:extLst>
                  </p:cNvPr>
                  <p:cNvSpPr/>
                  <p:nvPr/>
                </p:nvSpPr>
                <p:spPr>
                  <a:xfrm>
                    <a:off x="12293577" y="3354525"/>
                    <a:ext cx="251999" cy="828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617854">
                        <a:moveTo>
                          <a:pt x="0" y="617740"/>
                        </a:moveTo>
                        <a:lnTo>
                          <a:pt x="143992" y="617740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61774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117" name="bk object 41">
                    <a:extLst>
                      <a:ext uri="{FF2B5EF4-FFF2-40B4-BE49-F238E27FC236}">
                        <a16:creationId xmlns:a16="http://schemas.microsoft.com/office/drawing/2014/main" id="{F31A0E40-BA7E-4878-BAB8-3747CC8F14C6}"/>
                      </a:ext>
                    </a:extLst>
                  </p:cNvPr>
                  <p:cNvSpPr/>
                  <p:nvPr/>
                </p:nvSpPr>
                <p:spPr>
                  <a:xfrm>
                    <a:off x="12293491" y="3289842"/>
                    <a:ext cx="251999" cy="64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8259">
                        <a:moveTo>
                          <a:pt x="0" y="48259"/>
                        </a:moveTo>
                        <a:lnTo>
                          <a:pt x="143992" y="48259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48259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8" name="bk object 42">
                    <a:extLst>
                      <a:ext uri="{FF2B5EF4-FFF2-40B4-BE49-F238E27FC236}">
                        <a16:creationId xmlns:a16="http://schemas.microsoft.com/office/drawing/2014/main" id="{0DA67692-D924-47C4-B432-7C1223CC2534}"/>
                      </a:ext>
                    </a:extLst>
                  </p:cNvPr>
                  <p:cNvSpPr/>
                  <p:nvPr/>
                </p:nvSpPr>
                <p:spPr>
                  <a:xfrm>
                    <a:off x="12293491" y="3171540"/>
                    <a:ext cx="251999" cy="118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88265">
                        <a:moveTo>
                          <a:pt x="0" y="88061"/>
                        </a:moveTo>
                        <a:lnTo>
                          <a:pt x="143992" y="88061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88061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9" name="bk object 43">
                    <a:extLst>
                      <a:ext uri="{FF2B5EF4-FFF2-40B4-BE49-F238E27FC236}">
                        <a16:creationId xmlns:a16="http://schemas.microsoft.com/office/drawing/2014/main" id="{B88E30EF-C563-482C-BFBE-E017362C70CB}"/>
                      </a:ext>
                    </a:extLst>
                  </p:cNvPr>
                  <p:cNvSpPr/>
                  <p:nvPr/>
                </p:nvSpPr>
                <p:spPr>
                  <a:xfrm>
                    <a:off x="12293491" y="3009407"/>
                    <a:ext cx="251999" cy="1625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21284">
                        <a:moveTo>
                          <a:pt x="0" y="120751"/>
                        </a:moveTo>
                        <a:lnTo>
                          <a:pt x="143992" y="120751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20751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9031B1E3-7B56-4C35-83C9-0A498543D6E1}"/>
                    </a:ext>
                  </a:extLst>
                </p:cNvPr>
                <p:cNvGrpSpPr/>
                <p:nvPr/>
              </p:nvGrpSpPr>
              <p:grpSpPr>
                <a:xfrm>
                  <a:off x="11988000" y="2912519"/>
                  <a:ext cx="252000" cy="1270120"/>
                  <a:chOff x="12848354" y="2912519"/>
                  <a:chExt cx="193198" cy="1270120"/>
                </a:xfrm>
              </p:grpSpPr>
              <p:sp>
                <p:nvSpPr>
                  <p:cNvPr id="120" name="bk object 44">
                    <a:extLst>
                      <a:ext uri="{FF2B5EF4-FFF2-40B4-BE49-F238E27FC236}">
                        <a16:creationId xmlns:a16="http://schemas.microsoft.com/office/drawing/2014/main" id="{71B132EC-9DA1-4963-81E7-FA4D9820EDDE}"/>
                      </a:ext>
                    </a:extLst>
                  </p:cNvPr>
                  <p:cNvSpPr/>
                  <p:nvPr/>
                </p:nvSpPr>
                <p:spPr>
                  <a:xfrm>
                    <a:off x="12848354" y="3322184"/>
                    <a:ext cx="193198" cy="860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641984">
                        <a:moveTo>
                          <a:pt x="0" y="641870"/>
                        </a:moveTo>
                        <a:lnTo>
                          <a:pt x="144005" y="64187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64187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1" name="bk object 45">
                    <a:extLst>
                      <a:ext uri="{FF2B5EF4-FFF2-40B4-BE49-F238E27FC236}">
                        <a16:creationId xmlns:a16="http://schemas.microsoft.com/office/drawing/2014/main" id="{FEB91F7F-48A2-4FBB-AE2C-030B1E904AEF}"/>
                      </a:ext>
                    </a:extLst>
                  </p:cNvPr>
                  <p:cNvSpPr/>
                  <p:nvPr/>
                </p:nvSpPr>
                <p:spPr>
                  <a:xfrm>
                    <a:off x="12848354" y="3257501"/>
                    <a:ext cx="193198" cy="64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8259">
                        <a:moveTo>
                          <a:pt x="0" y="48259"/>
                        </a:moveTo>
                        <a:lnTo>
                          <a:pt x="144005" y="4825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8259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2" name="bk object 46">
                    <a:extLst>
                      <a:ext uri="{FF2B5EF4-FFF2-40B4-BE49-F238E27FC236}">
                        <a16:creationId xmlns:a16="http://schemas.microsoft.com/office/drawing/2014/main" id="{081C944B-7FA8-46F5-A2C3-B26A0CE4CCA5}"/>
                      </a:ext>
                    </a:extLst>
                  </p:cNvPr>
                  <p:cNvSpPr/>
                  <p:nvPr/>
                </p:nvSpPr>
                <p:spPr>
                  <a:xfrm>
                    <a:off x="12848354" y="3106568"/>
                    <a:ext cx="193198" cy="151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13029">
                        <a:moveTo>
                          <a:pt x="0" y="112407"/>
                        </a:moveTo>
                        <a:lnTo>
                          <a:pt x="144005" y="112407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12407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3" name="bk object 47">
                    <a:extLst>
                      <a:ext uri="{FF2B5EF4-FFF2-40B4-BE49-F238E27FC236}">
                        <a16:creationId xmlns:a16="http://schemas.microsoft.com/office/drawing/2014/main" id="{2A8A716E-D4B3-4CF0-9668-88C970E34928}"/>
                      </a:ext>
                    </a:extLst>
                  </p:cNvPr>
                  <p:cNvSpPr/>
                  <p:nvPr/>
                </p:nvSpPr>
                <p:spPr>
                  <a:xfrm>
                    <a:off x="12848354" y="2912519"/>
                    <a:ext cx="193198" cy="1940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44779">
                        <a:moveTo>
                          <a:pt x="0" y="144779"/>
                        </a:moveTo>
                        <a:lnTo>
                          <a:pt x="144005" y="14477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44779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9C092002-F01A-4EE9-9878-36A59869889C}"/>
                    </a:ext>
                  </a:extLst>
                </p:cNvPr>
                <p:cNvGrpSpPr/>
                <p:nvPr/>
              </p:nvGrpSpPr>
              <p:grpSpPr>
                <a:xfrm>
                  <a:off x="12420000" y="2987073"/>
                  <a:ext cx="252000" cy="1195836"/>
                  <a:chOff x="13403165" y="2987073"/>
                  <a:chExt cx="193198" cy="1195836"/>
                </a:xfrm>
              </p:grpSpPr>
              <p:sp>
                <p:nvSpPr>
                  <p:cNvPr id="124" name="bk object 48">
                    <a:extLst>
                      <a:ext uri="{FF2B5EF4-FFF2-40B4-BE49-F238E27FC236}">
                        <a16:creationId xmlns:a16="http://schemas.microsoft.com/office/drawing/2014/main" id="{CD9C7223-7C0C-4081-A86A-4A1AE3D8E318}"/>
                      </a:ext>
                    </a:extLst>
                  </p:cNvPr>
                  <p:cNvSpPr/>
                  <p:nvPr/>
                </p:nvSpPr>
                <p:spPr>
                  <a:xfrm>
                    <a:off x="13403165" y="3279049"/>
                    <a:ext cx="193198" cy="903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674370">
                        <a:moveTo>
                          <a:pt x="0" y="674052"/>
                        </a:moveTo>
                        <a:lnTo>
                          <a:pt x="144005" y="674052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674052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5" name="bk object 49">
                    <a:extLst>
                      <a:ext uri="{FF2B5EF4-FFF2-40B4-BE49-F238E27FC236}">
                        <a16:creationId xmlns:a16="http://schemas.microsoft.com/office/drawing/2014/main" id="{A24503E1-E1B2-4BC5-9399-F2CE6F5CC37B}"/>
                      </a:ext>
                    </a:extLst>
                  </p:cNvPr>
                  <p:cNvSpPr/>
                  <p:nvPr/>
                </p:nvSpPr>
                <p:spPr>
                  <a:xfrm>
                    <a:off x="13403165" y="3214366"/>
                    <a:ext cx="193198" cy="64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8259">
                        <a:moveTo>
                          <a:pt x="0" y="48259"/>
                        </a:moveTo>
                        <a:lnTo>
                          <a:pt x="144005" y="4825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8259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6" name="bk object 50">
                    <a:extLst>
                      <a:ext uri="{FF2B5EF4-FFF2-40B4-BE49-F238E27FC236}">
                        <a16:creationId xmlns:a16="http://schemas.microsoft.com/office/drawing/2014/main" id="{E71D88A5-4845-406D-B760-A2A7EA52BD2C}"/>
                      </a:ext>
                    </a:extLst>
                  </p:cNvPr>
                  <p:cNvSpPr/>
                  <p:nvPr/>
                </p:nvSpPr>
                <p:spPr>
                  <a:xfrm>
                    <a:off x="13403165" y="3138773"/>
                    <a:ext cx="193198" cy="75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56515">
                        <a:moveTo>
                          <a:pt x="0" y="56197"/>
                        </a:moveTo>
                        <a:lnTo>
                          <a:pt x="144005" y="56197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56197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7" name="bk object 51">
                    <a:extLst>
                      <a:ext uri="{FF2B5EF4-FFF2-40B4-BE49-F238E27FC236}">
                        <a16:creationId xmlns:a16="http://schemas.microsoft.com/office/drawing/2014/main" id="{050A2C6F-F64B-49C4-A35C-79695DA4890B}"/>
                      </a:ext>
                    </a:extLst>
                  </p:cNvPr>
                  <p:cNvSpPr/>
                  <p:nvPr/>
                </p:nvSpPr>
                <p:spPr>
                  <a:xfrm>
                    <a:off x="13403165" y="2987073"/>
                    <a:ext cx="193198" cy="151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13029">
                        <a:moveTo>
                          <a:pt x="0" y="112979"/>
                        </a:moveTo>
                        <a:lnTo>
                          <a:pt x="144005" y="11297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12979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174D85B-E067-472D-BC85-A39EE49CAA27}"/>
                    </a:ext>
                  </a:extLst>
                </p:cNvPr>
                <p:cNvGrpSpPr/>
                <p:nvPr/>
              </p:nvGrpSpPr>
              <p:grpSpPr>
                <a:xfrm>
                  <a:off x="12852000" y="2912281"/>
                  <a:ext cx="252028" cy="1270529"/>
                  <a:chOff x="13957958" y="2912281"/>
                  <a:chExt cx="193220" cy="1270529"/>
                </a:xfrm>
              </p:grpSpPr>
              <p:sp>
                <p:nvSpPr>
                  <p:cNvPr id="128" name="bk object 52">
                    <a:extLst>
                      <a:ext uri="{FF2B5EF4-FFF2-40B4-BE49-F238E27FC236}">
                        <a16:creationId xmlns:a16="http://schemas.microsoft.com/office/drawing/2014/main" id="{701CE154-E78A-4DED-8D9C-FCF49EB58BA2}"/>
                      </a:ext>
                    </a:extLst>
                  </p:cNvPr>
                  <p:cNvSpPr/>
                  <p:nvPr/>
                </p:nvSpPr>
                <p:spPr>
                  <a:xfrm>
                    <a:off x="13957980" y="3236395"/>
                    <a:ext cx="193198" cy="9464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706120">
                        <a:moveTo>
                          <a:pt x="0" y="705878"/>
                        </a:moveTo>
                        <a:lnTo>
                          <a:pt x="143992" y="705878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705878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129" name="bk object 53">
                    <a:extLst>
                      <a:ext uri="{FF2B5EF4-FFF2-40B4-BE49-F238E27FC236}">
                        <a16:creationId xmlns:a16="http://schemas.microsoft.com/office/drawing/2014/main" id="{0F9CC8C4-41E8-40BE-AB65-AE9FB9220192}"/>
                      </a:ext>
                    </a:extLst>
                  </p:cNvPr>
                  <p:cNvSpPr/>
                  <p:nvPr/>
                </p:nvSpPr>
                <p:spPr>
                  <a:xfrm>
                    <a:off x="13957958" y="3182044"/>
                    <a:ext cx="193198" cy="54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0640">
                        <a:moveTo>
                          <a:pt x="0" y="40551"/>
                        </a:moveTo>
                        <a:lnTo>
                          <a:pt x="143992" y="40551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40551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0" name="bk object 54">
                    <a:extLst>
                      <a:ext uri="{FF2B5EF4-FFF2-40B4-BE49-F238E27FC236}">
                        <a16:creationId xmlns:a16="http://schemas.microsoft.com/office/drawing/2014/main" id="{B8056DF3-E4D2-4BA8-8006-EC09C58B0E2C}"/>
                      </a:ext>
                    </a:extLst>
                  </p:cNvPr>
                  <p:cNvSpPr/>
                  <p:nvPr/>
                </p:nvSpPr>
                <p:spPr>
                  <a:xfrm>
                    <a:off x="13957958" y="3063708"/>
                    <a:ext cx="193198" cy="119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88900">
                        <a:moveTo>
                          <a:pt x="0" y="88290"/>
                        </a:moveTo>
                        <a:lnTo>
                          <a:pt x="143992" y="88290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88290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1" name="bk object 55">
                    <a:extLst>
                      <a:ext uri="{FF2B5EF4-FFF2-40B4-BE49-F238E27FC236}">
                        <a16:creationId xmlns:a16="http://schemas.microsoft.com/office/drawing/2014/main" id="{67FA0F2A-D9C8-4500-A1E9-23EBA85A2D4E}"/>
                      </a:ext>
                    </a:extLst>
                  </p:cNvPr>
                  <p:cNvSpPr/>
                  <p:nvPr/>
                </p:nvSpPr>
                <p:spPr>
                  <a:xfrm>
                    <a:off x="13957958" y="2912281"/>
                    <a:ext cx="193198" cy="151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13029">
                        <a:moveTo>
                          <a:pt x="0" y="112979"/>
                        </a:moveTo>
                        <a:lnTo>
                          <a:pt x="143992" y="112979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12979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F6792EA3-B24B-49FB-A7F8-D05EB01188DC}"/>
                    </a:ext>
                  </a:extLst>
                </p:cNvPr>
                <p:cNvGrpSpPr/>
                <p:nvPr/>
              </p:nvGrpSpPr>
              <p:grpSpPr>
                <a:xfrm>
                  <a:off x="13284000" y="2880177"/>
                  <a:ext cx="252000" cy="1302462"/>
                  <a:chOff x="14512768" y="2880177"/>
                  <a:chExt cx="193198" cy="1302462"/>
                </a:xfrm>
              </p:grpSpPr>
              <p:sp>
                <p:nvSpPr>
                  <p:cNvPr id="132" name="bk object 56">
                    <a:extLst>
                      <a:ext uri="{FF2B5EF4-FFF2-40B4-BE49-F238E27FC236}">
                        <a16:creationId xmlns:a16="http://schemas.microsoft.com/office/drawing/2014/main" id="{85DBDF44-F19B-4150-9281-1C893D00B586}"/>
                      </a:ext>
                    </a:extLst>
                  </p:cNvPr>
                  <p:cNvSpPr/>
                  <p:nvPr/>
                </p:nvSpPr>
                <p:spPr>
                  <a:xfrm>
                    <a:off x="14512768" y="3192818"/>
                    <a:ext cx="193198" cy="989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738504">
                        <a:moveTo>
                          <a:pt x="0" y="738390"/>
                        </a:moveTo>
                        <a:lnTo>
                          <a:pt x="143992" y="738390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73839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3" name="bk object 57">
                    <a:extLst>
                      <a:ext uri="{FF2B5EF4-FFF2-40B4-BE49-F238E27FC236}">
                        <a16:creationId xmlns:a16="http://schemas.microsoft.com/office/drawing/2014/main" id="{94CD6529-46E5-4A2A-B1C4-36EA58B8111F}"/>
                      </a:ext>
                    </a:extLst>
                  </p:cNvPr>
                  <p:cNvSpPr/>
                  <p:nvPr/>
                </p:nvSpPr>
                <p:spPr>
                  <a:xfrm>
                    <a:off x="14512768" y="3149701"/>
                    <a:ext cx="193198" cy="43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2384">
                        <a:moveTo>
                          <a:pt x="0" y="32169"/>
                        </a:moveTo>
                        <a:lnTo>
                          <a:pt x="143992" y="32169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32169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4" name="bk object 58">
                    <a:extLst>
                      <a:ext uri="{FF2B5EF4-FFF2-40B4-BE49-F238E27FC236}">
                        <a16:creationId xmlns:a16="http://schemas.microsoft.com/office/drawing/2014/main" id="{A5D5A276-00EC-4B1A-9EB9-E6FBF79F6F52}"/>
                      </a:ext>
                    </a:extLst>
                  </p:cNvPr>
                  <p:cNvSpPr/>
                  <p:nvPr/>
                </p:nvSpPr>
                <p:spPr>
                  <a:xfrm>
                    <a:off x="14512768" y="3020318"/>
                    <a:ext cx="193198" cy="1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96520">
                        <a:moveTo>
                          <a:pt x="0" y="96431"/>
                        </a:moveTo>
                        <a:lnTo>
                          <a:pt x="143992" y="96431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96431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5" name="bk object 59">
                    <a:extLst>
                      <a:ext uri="{FF2B5EF4-FFF2-40B4-BE49-F238E27FC236}">
                        <a16:creationId xmlns:a16="http://schemas.microsoft.com/office/drawing/2014/main" id="{69B454EE-E887-4534-B445-A0E294CE5F84}"/>
                      </a:ext>
                    </a:extLst>
                  </p:cNvPr>
                  <p:cNvSpPr/>
                  <p:nvPr/>
                </p:nvSpPr>
                <p:spPr>
                  <a:xfrm>
                    <a:off x="14512768" y="2880177"/>
                    <a:ext cx="193198" cy="1404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04775">
                        <a:moveTo>
                          <a:pt x="0" y="104406"/>
                        </a:moveTo>
                        <a:lnTo>
                          <a:pt x="143992" y="104406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04406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0C6ABCCA-593A-436C-BC89-70C3897E8095}"/>
                    </a:ext>
                  </a:extLst>
                </p:cNvPr>
                <p:cNvGrpSpPr/>
                <p:nvPr/>
              </p:nvGrpSpPr>
              <p:grpSpPr>
                <a:xfrm>
                  <a:off x="13716000" y="2837060"/>
                  <a:ext cx="252000" cy="1345577"/>
                  <a:chOff x="15067561" y="2837060"/>
                  <a:chExt cx="193198" cy="1345577"/>
                </a:xfrm>
              </p:grpSpPr>
              <p:sp>
                <p:nvSpPr>
                  <p:cNvPr id="136" name="bk object 60">
                    <a:extLst>
                      <a:ext uri="{FF2B5EF4-FFF2-40B4-BE49-F238E27FC236}">
                        <a16:creationId xmlns:a16="http://schemas.microsoft.com/office/drawing/2014/main" id="{89227FD5-EA9D-46C1-9B6A-2F1C709BD2EE}"/>
                      </a:ext>
                    </a:extLst>
                  </p:cNvPr>
                  <p:cNvSpPr/>
                  <p:nvPr/>
                </p:nvSpPr>
                <p:spPr>
                  <a:xfrm>
                    <a:off x="15067561" y="3128133"/>
                    <a:ext cx="193198" cy="1054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786765">
                        <a:moveTo>
                          <a:pt x="0" y="786650"/>
                        </a:moveTo>
                        <a:lnTo>
                          <a:pt x="144005" y="78665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78665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7" name="bk object 61">
                    <a:extLst>
                      <a:ext uri="{FF2B5EF4-FFF2-40B4-BE49-F238E27FC236}">
                        <a16:creationId xmlns:a16="http://schemas.microsoft.com/office/drawing/2014/main" id="{839C5141-019F-4A75-8146-03358136210D}"/>
                      </a:ext>
                    </a:extLst>
                  </p:cNvPr>
                  <p:cNvSpPr/>
                  <p:nvPr/>
                </p:nvSpPr>
                <p:spPr>
                  <a:xfrm>
                    <a:off x="15067561" y="3074480"/>
                    <a:ext cx="193198" cy="54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0640">
                        <a:moveTo>
                          <a:pt x="0" y="40030"/>
                        </a:moveTo>
                        <a:lnTo>
                          <a:pt x="144005" y="4003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0030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8" name="bk object 62">
                    <a:extLst>
                      <a:ext uri="{FF2B5EF4-FFF2-40B4-BE49-F238E27FC236}">
                        <a16:creationId xmlns:a16="http://schemas.microsoft.com/office/drawing/2014/main" id="{019DEC29-0644-473A-8194-DA989B0F7A4E}"/>
                      </a:ext>
                    </a:extLst>
                  </p:cNvPr>
                  <p:cNvSpPr/>
                  <p:nvPr/>
                </p:nvSpPr>
                <p:spPr>
                  <a:xfrm>
                    <a:off x="15067561" y="2977200"/>
                    <a:ext cx="193198" cy="97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73025">
                        <a:moveTo>
                          <a:pt x="0" y="72580"/>
                        </a:moveTo>
                        <a:lnTo>
                          <a:pt x="144005" y="7258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72580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9" name="bk object 63">
                    <a:extLst>
                      <a:ext uri="{FF2B5EF4-FFF2-40B4-BE49-F238E27FC236}">
                        <a16:creationId xmlns:a16="http://schemas.microsoft.com/office/drawing/2014/main" id="{A4E2A16F-959C-4559-AA3E-76501C50816F}"/>
                      </a:ext>
                    </a:extLst>
                  </p:cNvPr>
                  <p:cNvSpPr/>
                  <p:nvPr/>
                </p:nvSpPr>
                <p:spPr>
                  <a:xfrm>
                    <a:off x="15067561" y="2837060"/>
                    <a:ext cx="193198" cy="1404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04775">
                        <a:moveTo>
                          <a:pt x="0" y="104559"/>
                        </a:moveTo>
                        <a:lnTo>
                          <a:pt x="144005" y="10455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04559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140" name="bk object 64">
                  <a:extLst>
                    <a:ext uri="{FF2B5EF4-FFF2-40B4-BE49-F238E27FC236}">
                      <a16:creationId xmlns:a16="http://schemas.microsoft.com/office/drawing/2014/main" id="{58C9AB38-12DF-41CE-AEEC-0D82084AC6E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066000" y="2311200"/>
                  <a:ext cx="147626" cy="147600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1" name="object 66">
                <a:extLst>
                  <a:ext uri="{FF2B5EF4-FFF2-40B4-BE49-F238E27FC236}">
                    <a16:creationId xmlns:a16="http://schemas.microsoft.com/office/drawing/2014/main" id="{B99E217A-B5E3-4B44-8BFF-3D9FF2C5532D}"/>
                  </a:ext>
                </a:extLst>
              </p:cNvPr>
              <p:cNvSpPr txBox="1"/>
              <p:nvPr/>
            </p:nvSpPr>
            <p:spPr>
              <a:xfrm>
                <a:off x="1028564" y="2780928"/>
                <a:ext cx="123111" cy="58509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US$ (million)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9AC536D-A23B-4E97-AC96-C5D39A8877E5}"/>
                  </a:ext>
                </a:extLst>
              </p:cNvPr>
              <p:cNvGrpSpPr/>
              <p:nvPr/>
            </p:nvGrpSpPr>
            <p:grpSpPr>
              <a:xfrm>
                <a:off x="1746503" y="4770000"/>
                <a:ext cx="6260360" cy="289823"/>
                <a:chOff x="1257645" y="5391513"/>
                <a:chExt cx="6260360" cy="289823"/>
              </a:xfrm>
            </p:grpSpPr>
            <p:sp>
              <p:nvSpPr>
                <p:cNvPr id="13" name="object 67">
                  <a:extLst>
                    <a:ext uri="{FF2B5EF4-FFF2-40B4-BE49-F238E27FC236}">
                      <a16:creationId xmlns:a16="http://schemas.microsoft.com/office/drawing/2014/main" id="{B5C42721-0A3F-41FC-87C7-37514C07E4F2}"/>
                    </a:ext>
                  </a:extLst>
                </p:cNvPr>
                <p:cNvSpPr txBox="1"/>
                <p:nvPr/>
              </p:nvSpPr>
              <p:spPr>
                <a:xfrm>
                  <a:off x="1382690" y="5391513"/>
                  <a:ext cx="994410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Domestic (public and</a:t>
                  </a:r>
                  <a:r>
                    <a:rPr sz="900" b="0" spc="-7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private)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4" name="object 68">
                  <a:extLst>
                    <a:ext uri="{FF2B5EF4-FFF2-40B4-BE49-F238E27FC236}">
                      <a16:creationId xmlns:a16="http://schemas.microsoft.com/office/drawing/2014/main" id="{28D7B624-ADB5-4724-B949-AB225B8FEB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57645" y="5407666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0" y="72745"/>
                      </a:moveTo>
                      <a:lnTo>
                        <a:pt x="72745" y="72745"/>
                      </a:lnTo>
                      <a:lnTo>
                        <a:pt x="72745" y="0"/>
                      </a:lnTo>
                      <a:lnTo>
                        <a:pt x="0" y="0"/>
                      </a:lnTo>
                      <a:lnTo>
                        <a:pt x="0" y="72745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" name="object 69">
                  <a:extLst>
                    <a:ext uri="{FF2B5EF4-FFF2-40B4-BE49-F238E27FC236}">
                      <a16:creationId xmlns:a16="http://schemas.microsoft.com/office/drawing/2014/main" id="{ADC96835-FD53-4631-97BE-4AA7291BC8A4}"/>
                    </a:ext>
                  </a:extLst>
                </p:cNvPr>
                <p:cNvSpPr txBox="1"/>
                <p:nvPr/>
              </p:nvSpPr>
              <p:spPr>
                <a:xfrm>
                  <a:off x="2626892" y="5391513"/>
                  <a:ext cx="79438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United States</a:t>
                  </a:r>
                  <a:r>
                    <a:rPr sz="900" b="0" spc="-7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(bilateral)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6" name="object 70">
                  <a:extLst>
                    <a:ext uri="{FF2B5EF4-FFF2-40B4-BE49-F238E27FC236}">
                      <a16:creationId xmlns:a16="http://schemas.microsoft.com/office/drawing/2014/main" id="{00FC477C-042D-40C6-A76B-B835B282CF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02359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" name="object 71">
                  <a:extLst>
                    <a:ext uri="{FF2B5EF4-FFF2-40B4-BE49-F238E27FC236}">
                      <a16:creationId xmlns:a16="http://schemas.microsoft.com/office/drawing/2014/main" id="{BDB046A2-7045-426C-9EA3-2585D02ABBFF}"/>
                    </a:ext>
                  </a:extLst>
                </p:cNvPr>
                <p:cNvSpPr txBox="1"/>
                <p:nvPr/>
              </p:nvSpPr>
              <p:spPr>
                <a:xfrm>
                  <a:off x="3677434" y="5391513"/>
                  <a:ext cx="176847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Global Fund </a:t>
                  </a:r>
                  <a:r>
                    <a:rPr sz="900" b="0" spc="-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to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Fight AIDS, Tubercolosis and</a:t>
                  </a:r>
                  <a:r>
                    <a:rPr sz="900" b="0" spc="-8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Malaria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8" name="object 72">
                  <a:extLst>
                    <a:ext uri="{FF2B5EF4-FFF2-40B4-BE49-F238E27FC236}">
                      <a16:creationId xmlns:a16="http://schemas.microsoft.com/office/drawing/2014/main" id="{C13A20A9-95C3-4474-906A-19A7055723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52903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" name="object 73">
                  <a:extLst>
                    <a:ext uri="{FF2B5EF4-FFF2-40B4-BE49-F238E27FC236}">
                      <a16:creationId xmlns:a16="http://schemas.microsoft.com/office/drawing/2014/main" id="{8CF86496-0D35-4CD6-B94C-767DA1C1E165}"/>
                    </a:ext>
                  </a:extLst>
                </p:cNvPr>
                <p:cNvSpPr txBox="1"/>
                <p:nvPr/>
              </p:nvSpPr>
              <p:spPr>
                <a:xfrm>
                  <a:off x="5683785" y="5391513"/>
                  <a:ext cx="65468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Other</a:t>
                  </a:r>
                  <a:r>
                    <a:rPr sz="900" b="0" spc="-6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international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0" name="object 74">
                  <a:extLst>
                    <a:ext uri="{FF2B5EF4-FFF2-40B4-BE49-F238E27FC236}">
                      <a16:creationId xmlns:a16="http://schemas.microsoft.com/office/drawing/2014/main" id="{058AD715-FFDE-468D-BC93-D3D4B2DC8D2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59262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" name="object 75">
                  <a:extLst>
                    <a:ext uri="{FF2B5EF4-FFF2-40B4-BE49-F238E27FC236}">
                      <a16:creationId xmlns:a16="http://schemas.microsoft.com/office/drawing/2014/main" id="{77125A3B-D90F-4375-B5DC-EC54112CFD7D}"/>
                    </a:ext>
                  </a:extLst>
                </p:cNvPr>
                <p:cNvSpPr txBox="1"/>
                <p:nvPr/>
              </p:nvSpPr>
              <p:spPr>
                <a:xfrm>
                  <a:off x="6568680" y="5391513"/>
                  <a:ext cx="94932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Resource needs</a:t>
                  </a:r>
                  <a:r>
                    <a:rPr sz="900" b="0" spc="-7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(Fast-Track)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2" name="object 77">
                  <a:extLst>
                    <a:ext uri="{FF2B5EF4-FFF2-40B4-BE49-F238E27FC236}">
                      <a16:creationId xmlns:a16="http://schemas.microsoft.com/office/drawing/2014/main" id="{F75287F0-70AE-430C-844E-4604EBC878B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61572" y="5408046"/>
                  <a:ext cx="108020" cy="108000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3" name="object 63">
                <a:extLst>
                  <a:ext uri="{FF2B5EF4-FFF2-40B4-BE49-F238E27FC236}">
                    <a16:creationId xmlns:a16="http://schemas.microsoft.com/office/drawing/2014/main" id="{3FEE2E97-5C9D-4144-A175-6CE8841797F4}"/>
                  </a:ext>
                </a:extLst>
              </p:cNvPr>
              <p:cNvSpPr txBox="1"/>
              <p:nvPr/>
            </p:nvSpPr>
            <p:spPr>
              <a:xfrm>
                <a:off x="6918768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2018</a:t>
                </a:r>
              </a:p>
            </p:txBody>
          </p:sp>
          <p:sp>
            <p:nvSpPr>
              <p:cNvPr id="24" name="object 64">
                <a:extLst>
                  <a:ext uri="{FF2B5EF4-FFF2-40B4-BE49-F238E27FC236}">
                    <a16:creationId xmlns:a16="http://schemas.microsoft.com/office/drawing/2014/main" id="{88F26518-C08B-442F-9780-FA47D1F8902A}"/>
                  </a:ext>
                </a:extLst>
              </p:cNvPr>
              <p:cNvSpPr txBox="1"/>
              <p:nvPr/>
            </p:nvSpPr>
            <p:spPr>
              <a:xfrm>
                <a:off x="734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2019</a:t>
                </a:r>
              </a:p>
            </p:txBody>
          </p:sp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27057F6C-908E-4F86-B844-E33A14267CD3}"/>
                  </a:ext>
                </a:extLst>
              </p:cNvPr>
              <p:cNvSpPr txBox="1"/>
              <p:nvPr/>
            </p:nvSpPr>
            <p:spPr>
              <a:xfrm>
                <a:off x="172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2006</a:t>
                </a:r>
              </a:p>
            </p:txBody>
          </p:sp>
          <p:sp>
            <p:nvSpPr>
              <p:cNvPr id="26" name="object 12">
                <a:extLst>
                  <a:ext uri="{FF2B5EF4-FFF2-40B4-BE49-F238E27FC236}">
                    <a16:creationId xmlns:a16="http://schemas.microsoft.com/office/drawing/2014/main" id="{328FD605-7B2C-4B43-AF36-45792919096A}"/>
                  </a:ext>
                </a:extLst>
              </p:cNvPr>
              <p:cNvSpPr txBox="1"/>
              <p:nvPr/>
            </p:nvSpPr>
            <p:spPr>
              <a:xfrm>
                <a:off x="216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2007</a:t>
                </a:r>
              </a:p>
            </p:txBody>
          </p:sp>
          <p:sp>
            <p:nvSpPr>
              <p:cNvPr id="27" name="object 17">
                <a:extLst>
                  <a:ext uri="{FF2B5EF4-FFF2-40B4-BE49-F238E27FC236}">
                    <a16:creationId xmlns:a16="http://schemas.microsoft.com/office/drawing/2014/main" id="{89885150-DF81-4C48-AFF3-142118ADBFE0}"/>
                  </a:ext>
                </a:extLst>
              </p:cNvPr>
              <p:cNvSpPr txBox="1"/>
              <p:nvPr/>
            </p:nvSpPr>
            <p:spPr>
              <a:xfrm>
                <a:off x="2592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2008</a:t>
                </a:r>
              </a:p>
            </p:txBody>
          </p:sp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id="{E385CD28-3267-4609-96F3-10441BCACAAC}"/>
                  </a:ext>
                </a:extLst>
              </p:cNvPr>
              <p:cNvSpPr txBox="1"/>
              <p:nvPr/>
            </p:nvSpPr>
            <p:spPr>
              <a:xfrm>
                <a:off x="302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2009</a:t>
                </a:r>
              </a:p>
            </p:txBody>
          </p:sp>
          <p:sp>
            <p:nvSpPr>
              <p:cNvPr id="29" name="object 27">
                <a:extLst>
                  <a:ext uri="{FF2B5EF4-FFF2-40B4-BE49-F238E27FC236}">
                    <a16:creationId xmlns:a16="http://schemas.microsoft.com/office/drawing/2014/main" id="{D6CD2CE6-1FF8-4228-B013-16A306ADF11A}"/>
                  </a:ext>
                </a:extLst>
              </p:cNvPr>
              <p:cNvSpPr txBox="1"/>
              <p:nvPr/>
            </p:nvSpPr>
            <p:spPr>
              <a:xfrm>
                <a:off x="345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2010</a:t>
                </a:r>
              </a:p>
            </p:txBody>
          </p:sp>
          <p:sp>
            <p:nvSpPr>
              <p:cNvPr id="30" name="object 32">
                <a:extLst>
                  <a:ext uri="{FF2B5EF4-FFF2-40B4-BE49-F238E27FC236}">
                    <a16:creationId xmlns:a16="http://schemas.microsoft.com/office/drawing/2014/main" id="{A340E9C0-E566-4D47-8B6F-4F9B96EB0DF0}"/>
                  </a:ext>
                </a:extLst>
              </p:cNvPr>
              <p:cNvSpPr txBox="1"/>
              <p:nvPr/>
            </p:nvSpPr>
            <p:spPr>
              <a:xfrm>
                <a:off x="388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2011</a:t>
                </a:r>
              </a:p>
            </p:txBody>
          </p:sp>
          <p:sp>
            <p:nvSpPr>
              <p:cNvPr id="31" name="object 37">
                <a:extLst>
                  <a:ext uri="{FF2B5EF4-FFF2-40B4-BE49-F238E27FC236}">
                    <a16:creationId xmlns:a16="http://schemas.microsoft.com/office/drawing/2014/main" id="{C94614FE-56FB-4EFF-B803-F493E0EFBC2B}"/>
                  </a:ext>
                </a:extLst>
              </p:cNvPr>
              <p:cNvSpPr txBox="1"/>
              <p:nvPr/>
            </p:nvSpPr>
            <p:spPr>
              <a:xfrm>
                <a:off x="432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2012</a:t>
                </a:r>
              </a:p>
            </p:txBody>
          </p:sp>
          <p:sp>
            <p:nvSpPr>
              <p:cNvPr id="32" name="object 42">
                <a:extLst>
                  <a:ext uri="{FF2B5EF4-FFF2-40B4-BE49-F238E27FC236}">
                    <a16:creationId xmlns:a16="http://schemas.microsoft.com/office/drawing/2014/main" id="{AF6FAC84-0BB1-4754-A8A4-5C78B19EA23C}"/>
                  </a:ext>
                </a:extLst>
              </p:cNvPr>
              <p:cNvSpPr txBox="1"/>
              <p:nvPr/>
            </p:nvSpPr>
            <p:spPr>
              <a:xfrm>
                <a:off x="4752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2013</a:t>
                </a:r>
              </a:p>
            </p:txBody>
          </p:sp>
          <p:sp>
            <p:nvSpPr>
              <p:cNvPr id="33" name="object 47">
                <a:extLst>
                  <a:ext uri="{FF2B5EF4-FFF2-40B4-BE49-F238E27FC236}">
                    <a16:creationId xmlns:a16="http://schemas.microsoft.com/office/drawing/2014/main" id="{7C74DDAC-8E8C-415F-A2A2-77AB319FF20F}"/>
                  </a:ext>
                </a:extLst>
              </p:cNvPr>
              <p:cNvSpPr txBox="1"/>
              <p:nvPr/>
            </p:nvSpPr>
            <p:spPr>
              <a:xfrm>
                <a:off x="518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2014</a:t>
                </a:r>
              </a:p>
            </p:txBody>
          </p:sp>
          <p:sp>
            <p:nvSpPr>
              <p:cNvPr id="34" name="object 52">
                <a:extLst>
                  <a:ext uri="{FF2B5EF4-FFF2-40B4-BE49-F238E27FC236}">
                    <a16:creationId xmlns:a16="http://schemas.microsoft.com/office/drawing/2014/main" id="{F6FE036F-16A8-402E-9442-DA4258A4024D}"/>
                  </a:ext>
                </a:extLst>
              </p:cNvPr>
              <p:cNvSpPr txBox="1"/>
              <p:nvPr/>
            </p:nvSpPr>
            <p:spPr>
              <a:xfrm>
                <a:off x="561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2015</a:t>
                </a:r>
              </a:p>
            </p:txBody>
          </p:sp>
          <p:sp>
            <p:nvSpPr>
              <p:cNvPr id="35" name="object 57">
                <a:extLst>
                  <a:ext uri="{FF2B5EF4-FFF2-40B4-BE49-F238E27FC236}">
                    <a16:creationId xmlns:a16="http://schemas.microsoft.com/office/drawing/2014/main" id="{15681673-0EF9-4B66-9F50-1966011AAB9E}"/>
                  </a:ext>
                </a:extLst>
              </p:cNvPr>
              <p:cNvSpPr txBox="1"/>
              <p:nvPr/>
            </p:nvSpPr>
            <p:spPr>
              <a:xfrm>
                <a:off x="604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2016</a:t>
                </a:r>
              </a:p>
            </p:txBody>
          </p:sp>
          <p:sp>
            <p:nvSpPr>
              <p:cNvPr id="36" name="object 62">
                <a:extLst>
                  <a:ext uri="{FF2B5EF4-FFF2-40B4-BE49-F238E27FC236}">
                    <a16:creationId xmlns:a16="http://schemas.microsoft.com/office/drawing/2014/main" id="{E8185E0F-06DB-4B2D-A1C8-501C032A0E8B}"/>
                  </a:ext>
                </a:extLst>
              </p:cNvPr>
              <p:cNvSpPr txBox="1"/>
              <p:nvPr/>
            </p:nvSpPr>
            <p:spPr>
              <a:xfrm>
                <a:off x="648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2017</a:t>
                </a:r>
              </a:p>
            </p:txBody>
          </p:sp>
          <p:sp>
            <p:nvSpPr>
              <p:cNvPr id="37" name="object 65">
                <a:extLst>
                  <a:ext uri="{FF2B5EF4-FFF2-40B4-BE49-F238E27FC236}">
                    <a16:creationId xmlns:a16="http://schemas.microsoft.com/office/drawing/2014/main" id="{6B00970E-6C3F-4DFF-A61E-0D6433FC3600}"/>
                  </a:ext>
                </a:extLst>
              </p:cNvPr>
              <p:cNvSpPr txBox="1"/>
              <p:nvPr/>
            </p:nvSpPr>
            <p:spPr>
              <a:xfrm>
                <a:off x="777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2020</a:t>
                </a:r>
              </a:p>
            </p:txBody>
          </p:sp>
          <p:sp>
            <p:nvSpPr>
              <p:cNvPr id="38" name="object 78">
                <a:extLst>
                  <a:ext uri="{FF2B5EF4-FFF2-40B4-BE49-F238E27FC236}">
                    <a16:creationId xmlns:a16="http://schemas.microsoft.com/office/drawing/2014/main" id="{38F3FE79-3586-46D9-810F-58C365AB489B}"/>
                  </a:ext>
                </a:extLst>
              </p:cNvPr>
              <p:cNvSpPr/>
              <p:nvPr/>
            </p:nvSpPr>
            <p:spPr>
              <a:xfrm>
                <a:off x="1620000" y="1980000"/>
                <a:ext cx="6480000" cy="2202338"/>
              </a:xfrm>
              <a:custGeom>
                <a:avLst/>
                <a:gdLst/>
                <a:ahLst/>
                <a:cxnLst/>
                <a:rect l="l" t="t" r="r" b="b"/>
                <a:pathLst>
                  <a:path w="6025515" h="1638300">
                    <a:moveTo>
                      <a:pt x="0" y="0"/>
                    </a:moveTo>
                    <a:lnTo>
                      <a:pt x="0" y="1637893"/>
                    </a:lnTo>
                    <a:lnTo>
                      <a:pt x="6024994" y="1637893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6FD7D37-EC16-49A2-958C-66FBE6768730}"/>
                  </a:ext>
                </a:extLst>
              </p:cNvPr>
              <p:cNvSpPr txBox="1"/>
              <p:nvPr/>
            </p:nvSpPr>
            <p:spPr>
              <a:xfrm>
                <a:off x="1310562" y="191609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6000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8FFC74A-0C4F-417A-8537-1CFEAEF634A5}"/>
                  </a:ext>
                </a:extLst>
              </p:cNvPr>
              <p:cNvSpPr txBox="1"/>
              <p:nvPr/>
            </p:nvSpPr>
            <p:spPr>
              <a:xfrm>
                <a:off x="1310562" y="26532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4000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ACEC1F-6A92-4B62-8143-4A55719B153A}"/>
                  </a:ext>
                </a:extLst>
              </p:cNvPr>
              <p:cNvSpPr txBox="1"/>
              <p:nvPr/>
            </p:nvSpPr>
            <p:spPr>
              <a:xfrm>
                <a:off x="1483687" y="4126449"/>
                <a:ext cx="5770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3FC88FE-8855-47D2-AAAC-83FF1B1B8648}"/>
                  </a:ext>
                </a:extLst>
              </p:cNvPr>
              <p:cNvSpPr txBox="1"/>
              <p:nvPr/>
            </p:nvSpPr>
            <p:spPr>
              <a:xfrm>
                <a:off x="1310400" y="22824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5000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478FFC2-8A9E-4709-BCF2-2BEBDEDC4D68}"/>
                  </a:ext>
                </a:extLst>
              </p:cNvPr>
              <p:cNvSpPr txBox="1"/>
              <p:nvPr/>
            </p:nvSpPr>
            <p:spPr>
              <a:xfrm>
                <a:off x="1310400" y="30204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3000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F70D608-9178-4634-B1D1-ADA93F141113}"/>
                  </a:ext>
                </a:extLst>
              </p:cNvPr>
              <p:cNvSpPr txBox="1"/>
              <p:nvPr/>
            </p:nvSpPr>
            <p:spPr>
              <a:xfrm>
                <a:off x="1310400" y="33876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2000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404F0D9-E923-449D-83E3-E06992E7845D}"/>
                  </a:ext>
                </a:extLst>
              </p:cNvPr>
              <p:cNvSpPr txBox="1"/>
              <p:nvPr/>
            </p:nvSpPr>
            <p:spPr>
              <a:xfrm>
                <a:off x="1310400" y="37584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1000</a:t>
                </a: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0E31262-A979-4422-B1D7-C295AD9AFCA8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Investment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7590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38442-0A91-4082-8CAA-722A0E7BE1B6}"/>
              </a:ext>
            </a:extLst>
          </p:cNvPr>
          <p:cNvSpPr/>
          <p:nvPr/>
        </p:nvSpPr>
        <p:spPr>
          <a:xfrm>
            <a:off x="0" y="1080000"/>
            <a:ext cx="9906000" cy="1260000"/>
          </a:xfrm>
          <a:prstGeom prst="rect">
            <a:avLst/>
          </a:prstGeom>
          <a:solidFill>
            <a:srgbClr val="8B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/>
            <a:r>
              <a:rPr lang="en-GB" sz="4000" dirty="0">
                <a:solidFill>
                  <a:prstClr val="white"/>
                </a:solidFill>
                <a:latin typeface="Avenir LT 65 Medium" panose="020B0603020000020003" pitchFamily="34" charset="0"/>
              </a:rPr>
              <a:t>16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65 Medium" panose="020B0603020000020003" pitchFamily="34" charset="0"/>
                <a:ea typeface="+mn-ea"/>
                <a:cs typeface="+mn-cs"/>
              </a:rPr>
              <a:t>. </a:t>
            </a:r>
            <a:r>
              <a:rPr lang="en-GB" sz="4000" dirty="0">
                <a:solidFill>
                  <a:prstClr val="white"/>
                </a:solidFill>
                <a:latin typeface="Avenir LT Std 65 Medium" panose="020B0803020203020204" pitchFamily="34" charset="0"/>
              </a:rPr>
              <a:t>Latin America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65 Medium" panose="020B0803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259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15788A-B3DC-4580-895A-273D801936C9}"/>
              </a:ext>
            </a:extLst>
          </p:cNvPr>
          <p:cNvGrpSpPr/>
          <p:nvPr/>
        </p:nvGrpSpPr>
        <p:grpSpPr>
          <a:xfrm>
            <a:off x="0" y="72000"/>
            <a:ext cx="9907200" cy="6428055"/>
            <a:chOff x="0" y="72000"/>
            <a:chExt cx="9907200" cy="6428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72000"/>
              <a:ext cx="99072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Countries with a national human rights institution </a:t>
              </a:r>
            </a:p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that includes sexual orientation in its human rights work, </a:t>
              </a:r>
            </a:p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Latin America, 2017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2018 estimates.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CE1DD9E-355E-4923-8EF7-9AF1B1CBFFE2}"/>
                </a:ext>
              </a:extLst>
            </p:cNvPr>
            <p:cNvGrpSpPr/>
            <p:nvPr/>
          </p:nvGrpSpPr>
          <p:grpSpPr>
            <a:xfrm>
              <a:off x="2684748" y="1800000"/>
              <a:ext cx="4030110" cy="4011531"/>
              <a:chOff x="2684748" y="1664804"/>
              <a:chExt cx="4030110" cy="401153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D4222B9C-5A5D-431F-828F-8E61329645B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684748" y="1664804"/>
                <a:ext cx="4030110" cy="3960000"/>
                <a:chOff x="3152800" y="1880828"/>
                <a:chExt cx="3446344" cy="3386384"/>
              </a:xfrm>
            </p:grpSpPr>
            <p:sp>
              <p:nvSpPr>
                <p:cNvPr id="14" name="object 8">
                  <a:extLst>
                    <a:ext uri="{FF2B5EF4-FFF2-40B4-BE49-F238E27FC236}">
                      <a16:creationId xmlns:a16="http://schemas.microsoft.com/office/drawing/2014/main" id="{DEEAFD7C-AF7C-41C0-ACCF-4AB56727F0BE}"/>
                    </a:ext>
                  </a:extLst>
                </p:cNvPr>
                <p:cNvSpPr/>
                <p:nvPr/>
              </p:nvSpPr>
              <p:spPr>
                <a:xfrm>
                  <a:off x="3152800" y="1880828"/>
                  <a:ext cx="3018189" cy="3386384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" name="object 9">
                  <a:extLst>
                    <a:ext uri="{FF2B5EF4-FFF2-40B4-BE49-F238E27FC236}">
                      <a16:creationId xmlns:a16="http://schemas.microsoft.com/office/drawing/2014/main" id="{B87A308C-E674-47C0-AE36-54956AA6E4E3}"/>
                    </a:ext>
                  </a:extLst>
                </p:cNvPr>
                <p:cNvSpPr/>
                <p:nvPr/>
              </p:nvSpPr>
              <p:spPr>
                <a:xfrm>
                  <a:off x="6554694" y="2544023"/>
                  <a:ext cx="44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44450">
                      <a:moveTo>
                        <a:pt x="22225" y="0"/>
                      </a:moveTo>
                      <a:lnTo>
                        <a:pt x="13576" y="1745"/>
                      </a:lnTo>
                      <a:lnTo>
                        <a:pt x="6511" y="6507"/>
                      </a:lnTo>
                      <a:lnTo>
                        <a:pt x="1747" y="13571"/>
                      </a:lnTo>
                      <a:lnTo>
                        <a:pt x="0" y="22225"/>
                      </a:lnTo>
                      <a:lnTo>
                        <a:pt x="1747" y="30873"/>
                      </a:lnTo>
                      <a:lnTo>
                        <a:pt x="6511" y="37938"/>
                      </a:lnTo>
                      <a:lnTo>
                        <a:pt x="13576" y="42702"/>
                      </a:lnTo>
                      <a:lnTo>
                        <a:pt x="22225" y="44450"/>
                      </a:lnTo>
                      <a:lnTo>
                        <a:pt x="30878" y="42702"/>
                      </a:lnTo>
                      <a:lnTo>
                        <a:pt x="37942" y="37938"/>
                      </a:lnTo>
                      <a:lnTo>
                        <a:pt x="42704" y="30873"/>
                      </a:lnTo>
                      <a:lnTo>
                        <a:pt x="44450" y="22225"/>
                      </a:lnTo>
                      <a:lnTo>
                        <a:pt x="42704" y="13571"/>
                      </a:lnTo>
                      <a:lnTo>
                        <a:pt x="37942" y="6507"/>
                      </a:lnTo>
                      <a:lnTo>
                        <a:pt x="30878" y="1745"/>
                      </a:lnTo>
                      <a:lnTo>
                        <a:pt x="22225" y="0"/>
                      </a:lnTo>
                      <a:close/>
                    </a:path>
                  </a:pathLst>
                </a:custGeom>
                <a:solidFill>
                  <a:srgbClr val="D6D0CC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" name="object 10">
                  <a:extLst>
                    <a:ext uri="{FF2B5EF4-FFF2-40B4-BE49-F238E27FC236}">
                      <a16:creationId xmlns:a16="http://schemas.microsoft.com/office/drawing/2014/main" id="{28460258-FF75-494D-A60C-9CB1AB36D368}"/>
                    </a:ext>
                  </a:extLst>
                </p:cNvPr>
                <p:cNvSpPr/>
                <p:nvPr/>
              </p:nvSpPr>
              <p:spPr>
                <a:xfrm>
                  <a:off x="6554694" y="2544023"/>
                  <a:ext cx="44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50" h="44450">
                      <a:moveTo>
                        <a:pt x="0" y="22225"/>
                      </a:moveTo>
                      <a:lnTo>
                        <a:pt x="1747" y="30873"/>
                      </a:lnTo>
                      <a:lnTo>
                        <a:pt x="6511" y="37938"/>
                      </a:lnTo>
                      <a:lnTo>
                        <a:pt x="13576" y="42702"/>
                      </a:lnTo>
                      <a:lnTo>
                        <a:pt x="22225" y="44450"/>
                      </a:lnTo>
                      <a:lnTo>
                        <a:pt x="30878" y="42702"/>
                      </a:lnTo>
                      <a:lnTo>
                        <a:pt x="37942" y="37938"/>
                      </a:lnTo>
                      <a:lnTo>
                        <a:pt x="42704" y="30873"/>
                      </a:lnTo>
                      <a:lnTo>
                        <a:pt x="44450" y="22225"/>
                      </a:lnTo>
                      <a:lnTo>
                        <a:pt x="42704" y="13571"/>
                      </a:lnTo>
                      <a:lnTo>
                        <a:pt x="37942" y="6507"/>
                      </a:lnTo>
                      <a:lnTo>
                        <a:pt x="30878" y="1745"/>
                      </a:lnTo>
                      <a:lnTo>
                        <a:pt x="22225" y="0"/>
                      </a:lnTo>
                      <a:lnTo>
                        <a:pt x="13576" y="1745"/>
                      </a:lnTo>
                      <a:lnTo>
                        <a:pt x="6511" y="6507"/>
                      </a:lnTo>
                      <a:lnTo>
                        <a:pt x="1747" y="13571"/>
                      </a:lnTo>
                      <a:lnTo>
                        <a:pt x="0" y="22225"/>
                      </a:lnTo>
                      <a:close/>
                    </a:path>
                  </a:pathLst>
                </a:custGeom>
                <a:ln w="3175">
                  <a:solidFill>
                    <a:srgbClr val="8E818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6029B59F-6288-4697-89C0-C1E365A8EFF8}"/>
                  </a:ext>
                </a:extLst>
              </p:cNvPr>
              <p:cNvSpPr txBox="1"/>
              <p:nvPr/>
            </p:nvSpPr>
            <p:spPr>
              <a:xfrm>
                <a:off x="2970000" y="5540400"/>
                <a:ext cx="178895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>
                  <a:lnSpc>
                    <a:spcPct val="100000"/>
                  </a:lnSpc>
                  <a:spcBef>
                    <a:spcPts val="100"/>
                  </a:spcBef>
                  <a:defRPr sz="800" b="0" spc="-10">
                    <a:solidFill>
                      <a:srgbClr val="19171C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r>
                  <a:rPr dirty="0"/>
                  <a:t>Yes</a:t>
                </a:r>
              </a:p>
            </p:txBody>
          </p:sp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806AF3C9-3F94-488F-A67B-8E0C12B89D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44000" y="55800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32"/>
                    </a:lnTo>
                    <a:lnTo>
                      <a:pt x="72745" y="72732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C52A7E26-A47C-4124-A4B2-DE932E76D106}"/>
                  </a:ext>
                </a:extLst>
              </p:cNvPr>
              <p:cNvSpPr txBox="1"/>
              <p:nvPr/>
            </p:nvSpPr>
            <p:spPr>
              <a:xfrm>
                <a:off x="3690000" y="5540400"/>
                <a:ext cx="140103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>
                  <a:lnSpc>
                    <a:spcPct val="100000"/>
                  </a:lnSpc>
                  <a:spcBef>
                    <a:spcPts val="100"/>
                  </a:spcBef>
                  <a:defRPr sz="800" b="0" spc="-10">
                    <a:solidFill>
                      <a:srgbClr val="19171C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r>
                  <a:rPr dirty="0"/>
                  <a:t>No</a:t>
                </a:r>
              </a:p>
            </p:txBody>
          </p:sp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19EC27A0-6D7A-409C-B909-27EA722A89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64000" y="55800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32"/>
                    </a:lnTo>
                    <a:lnTo>
                      <a:pt x="72732" y="72732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042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F22EC9-16EA-427E-A8B7-2DFF97FAEB4D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Epidemic transition measures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33ACB0-C3B5-40C1-AD2A-F8BAE3E2413B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E2D835-CA6D-47FA-AF2E-BCDD2A35EA6F}"/>
                </a:ext>
              </a:extLst>
            </p:cNvPr>
            <p:cNvSpPr/>
            <p:nvPr/>
          </p:nvSpPr>
          <p:spPr>
            <a:xfrm>
              <a:off x="810000" y="1530000"/>
              <a:ext cx="3960000" cy="216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 defTabSz="914400"/>
              <a:r>
                <a:rPr lang="en-US" sz="11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Number of new HIV infections, </a:t>
              </a:r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eastern and </a:t>
              </a:r>
            </a:p>
            <a:p>
              <a:pPr algn="ctr" defTabSz="914400"/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southern Africa, 2000–2017</a:t>
              </a:r>
              <a:endParaRPr lang="en-GB" sz="11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33155C84-FEAC-4C46-8074-277959895172}"/>
                </a:ext>
              </a:extLst>
            </p:cNvPr>
            <p:cNvSpPr txBox="1"/>
            <p:nvPr/>
          </p:nvSpPr>
          <p:spPr>
            <a:xfrm>
              <a:off x="882000" y="2340000"/>
              <a:ext cx="720000" cy="80791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41910">
                <a:lnSpc>
                  <a:spcPct val="100000"/>
                </a:lnSpc>
                <a:spcBef>
                  <a:spcPts val="100"/>
                </a:spcBef>
              </a:pPr>
              <a:r>
                <a:rPr lang="en-US" sz="800" spc="-15" dirty="0">
                  <a:latin typeface="Arial Nova" panose="020B0504020202020204" pitchFamily="34" charset="0"/>
                  <a:cs typeface="Arial"/>
                </a:rPr>
                <a:t>Percentage  </a:t>
              </a:r>
              <a:r>
                <a:rPr lang="en-US" sz="800" spc="-25" dirty="0">
                  <a:latin typeface="Arial Nova" panose="020B0504020202020204" pitchFamily="34" charset="0"/>
                  <a:cs typeface="Arial"/>
                </a:rPr>
                <a:t>change in </a:t>
              </a:r>
              <a:r>
                <a:rPr lang="en-US" sz="800" spc="-15" dirty="0">
                  <a:latin typeface="Arial Nova" panose="020B0504020202020204" pitchFamily="34" charset="0"/>
                  <a:cs typeface="Arial"/>
                </a:rPr>
                <a:t>new  </a:t>
              </a:r>
              <a:r>
                <a:rPr lang="en-US" sz="800" spc="-5" dirty="0">
                  <a:latin typeface="Arial Nova" panose="020B0504020202020204" pitchFamily="34" charset="0"/>
                  <a:cs typeface="Arial"/>
                </a:rPr>
                <a:t>HIV </a:t>
              </a:r>
              <a:r>
                <a:rPr lang="en-US" sz="800" spc="-25" dirty="0">
                  <a:latin typeface="Arial Nova" panose="020B0504020202020204" pitchFamily="34" charset="0"/>
                  <a:cs typeface="Arial"/>
                </a:rPr>
                <a:t>infections  </a:t>
              </a:r>
              <a:r>
                <a:rPr lang="en-US" sz="800" spc="-35" dirty="0">
                  <a:latin typeface="Arial Nova" panose="020B0504020202020204" pitchFamily="34" charset="0"/>
                  <a:cs typeface="Arial"/>
                </a:rPr>
                <a:t>since </a:t>
              </a:r>
              <a:r>
                <a:rPr lang="en-US" sz="800" spc="5" dirty="0">
                  <a:latin typeface="Arial Nova" panose="020B0504020202020204" pitchFamily="34" charset="0"/>
                  <a:cs typeface="Arial"/>
                </a:rPr>
                <a:t>2010</a:t>
              </a:r>
              <a:r>
                <a:rPr lang="en-US" sz="800" spc="-10" dirty="0">
                  <a:latin typeface="Arial Nova" panose="020B0504020202020204" pitchFamily="34" charset="0"/>
                  <a:cs typeface="Arial"/>
                </a:rPr>
                <a:t> </a:t>
              </a:r>
              <a:r>
                <a:rPr lang="en-US" sz="800" spc="40" dirty="0">
                  <a:latin typeface="Arial Nova" panose="020B0504020202020204" pitchFamily="34" charset="0"/>
                  <a:cs typeface="Arial"/>
                </a:rPr>
                <a:t>=</a:t>
              </a:r>
              <a:endParaRPr sz="800" dirty="0">
                <a:latin typeface="Arial Nova" panose="020B0504020202020204" pitchFamily="34" charset="0"/>
                <a:cs typeface="Arial"/>
              </a:endParaRPr>
            </a:p>
            <a:p>
              <a:pPr marL="18000">
                <a:lnSpc>
                  <a:spcPct val="100000"/>
                </a:lnSpc>
                <a:spcBef>
                  <a:spcPts val="240"/>
                </a:spcBef>
              </a:pPr>
              <a:r>
                <a:rPr sz="1800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-30%</a:t>
              </a:r>
              <a:endParaRPr sz="1800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20" name="object 2">
              <a:extLst>
                <a:ext uri="{FF2B5EF4-FFF2-40B4-BE49-F238E27FC236}">
                  <a16:creationId xmlns:a16="http://schemas.microsoft.com/office/drawing/2014/main" id="{DE1CB017-AC47-4C97-AC20-9EB6D966D386}"/>
                </a:ext>
              </a:extLst>
            </p:cNvPr>
            <p:cNvSpPr txBox="1"/>
            <p:nvPr/>
          </p:nvSpPr>
          <p:spPr>
            <a:xfrm>
              <a:off x="1999203" y="2106000"/>
              <a:ext cx="395605" cy="1215076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75"/>
                </a:spcBef>
              </a:pP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1 800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algn="ctr">
                <a:lnSpc>
                  <a:spcPct val="100000"/>
                </a:lnSpc>
                <a:spcBef>
                  <a:spcPts val="75"/>
                </a:spcBef>
              </a:pP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1 600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algn="ctr">
                <a:lnSpc>
                  <a:spcPct val="100000"/>
                </a:lnSpc>
                <a:spcBef>
                  <a:spcPts val="75"/>
                </a:spcBef>
              </a:pP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1 400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algn="ctr">
                <a:lnSpc>
                  <a:spcPct val="100000"/>
                </a:lnSpc>
                <a:spcBef>
                  <a:spcPts val="75"/>
                </a:spcBef>
              </a:pP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1 200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algn="ctr">
                <a:lnSpc>
                  <a:spcPct val="100000"/>
                </a:lnSpc>
                <a:spcBef>
                  <a:spcPts val="80"/>
                </a:spcBef>
              </a:pP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1 000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69215" algn="ctr">
                <a:lnSpc>
                  <a:spcPct val="100000"/>
                </a:lnSpc>
                <a:spcBef>
                  <a:spcPts val="75"/>
                </a:spcBef>
              </a:pP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800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69215" algn="ctr">
                <a:lnSpc>
                  <a:spcPct val="100000"/>
                </a:lnSpc>
                <a:spcBef>
                  <a:spcPts val="75"/>
                </a:spcBef>
              </a:pP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600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69215" algn="ctr">
                <a:lnSpc>
                  <a:spcPct val="100000"/>
                </a:lnSpc>
                <a:spcBef>
                  <a:spcPts val="75"/>
                </a:spcBef>
              </a:pP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400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69215" algn="ctr">
                <a:lnSpc>
                  <a:spcPct val="100000"/>
                </a:lnSpc>
                <a:spcBef>
                  <a:spcPts val="75"/>
                </a:spcBef>
              </a:pP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200</a:t>
              </a:r>
              <a:r>
                <a:rPr sz="700" b="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R="5080" algn="r">
                <a:lnSpc>
                  <a:spcPct val="100000"/>
                </a:lnSpc>
                <a:spcBef>
                  <a:spcPts val="75"/>
                </a:spcBef>
              </a:pPr>
              <a:r>
                <a:rPr sz="700" b="0" dirty="0">
                  <a:latin typeface="Arial Nova" panose="020B0504020202020204" pitchFamily="34" charset="0"/>
                  <a:cs typeface="Avenir LT 35 Light"/>
                </a:rPr>
                <a:t>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41FEE4B-5B38-47B5-9A15-465324B1A182}"/>
                </a:ext>
              </a:extLst>
            </p:cNvPr>
            <p:cNvGrpSpPr/>
            <p:nvPr/>
          </p:nvGrpSpPr>
          <p:grpSpPr>
            <a:xfrm>
              <a:off x="2490422" y="3324384"/>
              <a:ext cx="1627645" cy="239569"/>
              <a:chOff x="1899001" y="3320768"/>
              <a:chExt cx="1627645" cy="239569"/>
            </a:xfrm>
          </p:grpSpPr>
          <p:sp>
            <p:nvSpPr>
              <p:cNvPr id="21" name="object 3">
                <a:extLst>
                  <a:ext uri="{FF2B5EF4-FFF2-40B4-BE49-F238E27FC236}">
                    <a16:creationId xmlns:a16="http://schemas.microsoft.com/office/drawing/2014/main" id="{108F4C3F-AC7A-41EE-ABA3-A539D2E7091B}"/>
                  </a:ext>
                </a:extLst>
              </p:cNvPr>
              <p:cNvSpPr txBox="1"/>
              <p:nvPr/>
            </p:nvSpPr>
            <p:spPr>
              <a:xfrm>
                <a:off x="1899001" y="3320768"/>
                <a:ext cx="107722" cy="23956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2000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2" name="object 4">
                <a:extLst>
                  <a:ext uri="{FF2B5EF4-FFF2-40B4-BE49-F238E27FC236}">
                    <a16:creationId xmlns:a16="http://schemas.microsoft.com/office/drawing/2014/main" id="{97233B79-F04D-4B92-AFE5-905015922626}"/>
                  </a:ext>
                </a:extLst>
              </p:cNvPr>
              <p:cNvSpPr txBox="1"/>
              <p:nvPr/>
            </p:nvSpPr>
            <p:spPr>
              <a:xfrm>
                <a:off x="3418924" y="3320768"/>
                <a:ext cx="107722" cy="23956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AAB42921-F312-4EE9-BF5F-6D14E1DA7D83}"/>
                  </a:ext>
                </a:extLst>
              </p:cNvPr>
              <p:cNvSpPr txBox="1"/>
              <p:nvPr/>
            </p:nvSpPr>
            <p:spPr>
              <a:xfrm>
                <a:off x="2793069" y="3320768"/>
                <a:ext cx="107722" cy="23956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</p:grp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5C4ECFC9-3442-43D1-820F-22FD2C938186}"/>
                </a:ext>
              </a:extLst>
            </p:cNvPr>
            <p:cNvSpPr txBox="1"/>
            <p:nvPr/>
          </p:nvSpPr>
          <p:spPr>
            <a:xfrm>
              <a:off x="1746000" y="2136592"/>
              <a:ext cx="107722" cy="1184275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Number </a:t>
              </a:r>
              <a:r>
                <a:rPr sz="700" b="0" spc="-5" dirty="0">
                  <a:latin typeface="Arial Nova" panose="020B0504020202020204" pitchFamily="34" charset="0"/>
                  <a:cs typeface="Avenir LT 35 Light"/>
                </a:rPr>
                <a:t>of </a:t>
              </a: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new HIV</a:t>
              </a:r>
              <a:r>
                <a:rPr sz="700" b="0" spc="-9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infections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BEB49880-B64D-4B77-9F61-B950F76E9D60}"/>
                </a:ext>
              </a:extLst>
            </p:cNvPr>
            <p:cNvSpPr/>
            <p:nvPr/>
          </p:nvSpPr>
          <p:spPr>
            <a:xfrm>
              <a:off x="2467659" y="2164757"/>
              <a:ext cx="1659889" cy="1063625"/>
            </a:xfrm>
            <a:custGeom>
              <a:avLst/>
              <a:gdLst/>
              <a:ahLst/>
              <a:cxnLst/>
              <a:rect l="l" t="t" r="r" b="b"/>
              <a:pathLst>
                <a:path w="1659889" h="1063625">
                  <a:moveTo>
                    <a:pt x="0" y="0"/>
                  </a:moveTo>
                  <a:lnTo>
                    <a:pt x="0" y="1063434"/>
                  </a:lnTo>
                  <a:lnTo>
                    <a:pt x="1659699" y="106343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39CF7CEC-C4B9-4CF8-93DE-1C6BCACFD368}"/>
                </a:ext>
              </a:extLst>
            </p:cNvPr>
            <p:cNvSpPr/>
            <p:nvPr/>
          </p:nvSpPr>
          <p:spPr>
            <a:xfrm>
              <a:off x="2537139" y="2271589"/>
              <a:ext cx="1518285" cy="618490"/>
            </a:xfrm>
            <a:custGeom>
              <a:avLst/>
              <a:gdLst/>
              <a:ahLst/>
              <a:cxnLst/>
              <a:rect l="l" t="t" r="r" b="b"/>
              <a:pathLst>
                <a:path w="1518285" h="618489">
                  <a:moveTo>
                    <a:pt x="1371" y="0"/>
                  </a:moveTo>
                  <a:lnTo>
                    <a:pt x="0" y="331190"/>
                  </a:lnTo>
                  <a:lnTo>
                    <a:pt x="93129" y="358914"/>
                  </a:lnTo>
                  <a:lnTo>
                    <a:pt x="179806" y="376174"/>
                  </a:lnTo>
                  <a:lnTo>
                    <a:pt x="269011" y="385508"/>
                  </a:lnTo>
                  <a:lnTo>
                    <a:pt x="358228" y="393522"/>
                  </a:lnTo>
                  <a:lnTo>
                    <a:pt x="447446" y="403440"/>
                  </a:lnTo>
                  <a:lnTo>
                    <a:pt x="625868" y="420230"/>
                  </a:lnTo>
                  <a:lnTo>
                    <a:pt x="715098" y="425996"/>
                  </a:lnTo>
                  <a:lnTo>
                    <a:pt x="803592" y="442366"/>
                  </a:lnTo>
                  <a:lnTo>
                    <a:pt x="893521" y="469036"/>
                  </a:lnTo>
                  <a:lnTo>
                    <a:pt x="982726" y="491896"/>
                  </a:lnTo>
                  <a:lnTo>
                    <a:pt x="1071956" y="512610"/>
                  </a:lnTo>
                  <a:lnTo>
                    <a:pt x="1161148" y="529374"/>
                  </a:lnTo>
                  <a:lnTo>
                    <a:pt x="1250772" y="552818"/>
                  </a:lnTo>
                  <a:lnTo>
                    <a:pt x="1518005" y="618324"/>
                  </a:lnTo>
                  <a:lnTo>
                    <a:pt x="1517167" y="435254"/>
                  </a:lnTo>
                  <a:lnTo>
                    <a:pt x="1429283" y="400278"/>
                  </a:lnTo>
                  <a:lnTo>
                    <a:pt x="1338529" y="369023"/>
                  </a:lnTo>
                  <a:lnTo>
                    <a:pt x="1250378" y="332054"/>
                  </a:lnTo>
                  <a:lnTo>
                    <a:pt x="1162723" y="299135"/>
                  </a:lnTo>
                  <a:lnTo>
                    <a:pt x="1071956" y="271195"/>
                  </a:lnTo>
                  <a:lnTo>
                    <a:pt x="982726" y="242265"/>
                  </a:lnTo>
                  <a:lnTo>
                    <a:pt x="893521" y="205384"/>
                  </a:lnTo>
                  <a:lnTo>
                    <a:pt x="805903" y="166966"/>
                  </a:lnTo>
                  <a:lnTo>
                    <a:pt x="715098" y="144640"/>
                  </a:lnTo>
                  <a:lnTo>
                    <a:pt x="625868" y="131165"/>
                  </a:lnTo>
                  <a:lnTo>
                    <a:pt x="535686" y="122351"/>
                  </a:lnTo>
                  <a:lnTo>
                    <a:pt x="448945" y="109473"/>
                  </a:lnTo>
                  <a:lnTo>
                    <a:pt x="358228" y="91541"/>
                  </a:lnTo>
                  <a:lnTo>
                    <a:pt x="269011" y="77558"/>
                  </a:lnTo>
                  <a:lnTo>
                    <a:pt x="179793" y="65125"/>
                  </a:lnTo>
                  <a:lnTo>
                    <a:pt x="90589" y="37922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78A7B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>
              <a:extLst>
                <a:ext uri="{FF2B5EF4-FFF2-40B4-BE49-F238E27FC236}">
                  <a16:creationId xmlns:a16="http://schemas.microsoft.com/office/drawing/2014/main" id="{AA764B7D-8835-4087-B034-811F2142E8B7}"/>
                </a:ext>
              </a:extLst>
            </p:cNvPr>
            <p:cNvSpPr/>
            <p:nvPr/>
          </p:nvSpPr>
          <p:spPr>
            <a:xfrm>
              <a:off x="3436307" y="2624070"/>
              <a:ext cx="0" cy="598805"/>
            </a:xfrm>
            <a:custGeom>
              <a:avLst/>
              <a:gdLst/>
              <a:ahLst/>
              <a:cxnLst/>
              <a:rect l="l" t="t" r="r" b="b"/>
              <a:pathLst>
                <a:path h="598805">
                  <a:moveTo>
                    <a:pt x="0" y="59830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10796377-867B-4865-B4DE-05B9856E9B59}"/>
                </a:ext>
              </a:extLst>
            </p:cNvPr>
            <p:cNvSpPr/>
            <p:nvPr/>
          </p:nvSpPr>
          <p:spPr>
            <a:xfrm>
              <a:off x="4055152" y="2810367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4">
                  <a:moveTo>
                    <a:pt x="0" y="41201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48DAB92A-D67C-41A6-A195-07ECEB29A853}"/>
                </a:ext>
              </a:extLst>
            </p:cNvPr>
            <p:cNvSpPr/>
            <p:nvPr/>
          </p:nvSpPr>
          <p:spPr>
            <a:xfrm>
              <a:off x="2542966" y="2459944"/>
              <a:ext cx="1507490" cy="350520"/>
            </a:xfrm>
            <a:custGeom>
              <a:avLst/>
              <a:gdLst/>
              <a:ahLst/>
              <a:cxnLst/>
              <a:rect l="l" t="t" r="r" b="b"/>
              <a:pathLst>
                <a:path w="1507489" h="350519">
                  <a:moveTo>
                    <a:pt x="0" y="0"/>
                  </a:moveTo>
                  <a:lnTo>
                    <a:pt x="88658" y="35039"/>
                  </a:lnTo>
                  <a:lnTo>
                    <a:pt x="177330" y="56934"/>
                  </a:lnTo>
                  <a:lnTo>
                    <a:pt x="265988" y="70091"/>
                  </a:lnTo>
                  <a:lnTo>
                    <a:pt x="354647" y="78841"/>
                  </a:lnTo>
                  <a:lnTo>
                    <a:pt x="443318" y="91986"/>
                  </a:lnTo>
                  <a:lnTo>
                    <a:pt x="531977" y="100749"/>
                  </a:lnTo>
                  <a:lnTo>
                    <a:pt x="620649" y="109499"/>
                  </a:lnTo>
                  <a:lnTo>
                    <a:pt x="709307" y="118275"/>
                  </a:lnTo>
                  <a:lnTo>
                    <a:pt x="797966" y="135775"/>
                  </a:lnTo>
                  <a:lnTo>
                    <a:pt x="886625" y="166446"/>
                  </a:lnTo>
                  <a:lnTo>
                    <a:pt x="975296" y="197116"/>
                  </a:lnTo>
                  <a:lnTo>
                    <a:pt x="1063955" y="219011"/>
                  </a:lnTo>
                  <a:lnTo>
                    <a:pt x="1152626" y="240919"/>
                  </a:lnTo>
                  <a:lnTo>
                    <a:pt x="1241285" y="267195"/>
                  </a:lnTo>
                  <a:lnTo>
                    <a:pt x="1329944" y="297853"/>
                  </a:lnTo>
                  <a:lnTo>
                    <a:pt x="1418615" y="324129"/>
                  </a:lnTo>
                  <a:lnTo>
                    <a:pt x="1507274" y="350418"/>
                  </a:lnTo>
                </a:path>
              </a:pathLst>
            </a:custGeom>
            <a:ln w="31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F06972-8F86-43B3-BC86-848D9150C3EE}"/>
                </a:ext>
              </a:extLst>
            </p:cNvPr>
            <p:cNvSpPr/>
            <p:nvPr/>
          </p:nvSpPr>
          <p:spPr>
            <a:xfrm>
              <a:off x="810000" y="3870000"/>
              <a:ext cx="3960000" cy="2412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 defTabSz="914400"/>
              <a:r>
                <a:rPr lang="en-US" sz="1100" b="1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Incidence:prevalence</a:t>
              </a:r>
              <a:r>
                <a:rPr lang="en-US" sz="11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ratio, </a:t>
              </a:r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eastern and </a:t>
              </a:r>
            </a:p>
            <a:p>
              <a:pPr algn="ctr" defTabSz="914400"/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southern Africa, 1990–2017</a:t>
              </a:r>
              <a:endParaRPr lang="en-GB" sz="11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17CED358-3514-406D-A93F-AE789FBBBD34}"/>
                </a:ext>
              </a:extLst>
            </p:cNvPr>
            <p:cNvSpPr txBox="1"/>
            <p:nvPr/>
          </p:nvSpPr>
          <p:spPr>
            <a:xfrm>
              <a:off x="1912786" y="4559823"/>
              <a:ext cx="107722" cy="1045844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Incidence:prevalence</a:t>
              </a:r>
              <a:r>
                <a:rPr sz="700" spc="-6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ratio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33" name="object 18">
              <a:extLst>
                <a:ext uri="{FF2B5EF4-FFF2-40B4-BE49-F238E27FC236}">
                  <a16:creationId xmlns:a16="http://schemas.microsoft.com/office/drawing/2014/main" id="{3541840F-DC76-4B21-8558-7CDCE54B6814}"/>
                </a:ext>
              </a:extLst>
            </p:cNvPr>
            <p:cNvSpPr txBox="1"/>
            <p:nvPr/>
          </p:nvSpPr>
          <p:spPr>
            <a:xfrm>
              <a:off x="2438900" y="5710013"/>
              <a:ext cx="1654299" cy="319975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 defTabSz="914400">
                <a:spcBef>
                  <a:spcPts val="10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9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1993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9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1996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9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1999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4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2002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2005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2008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2011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2014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2017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34" name="object 19">
              <a:extLst>
                <a:ext uri="{FF2B5EF4-FFF2-40B4-BE49-F238E27FC236}">
                  <a16:creationId xmlns:a16="http://schemas.microsoft.com/office/drawing/2014/main" id="{A713E279-7723-4F29-8E2A-E09FC0B036B8}"/>
                </a:ext>
              </a:extLst>
            </p:cNvPr>
            <p:cNvSpPr/>
            <p:nvPr/>
          </p:nvSpPr>
          <p:spPr>
            <a:xfrm>
              <a:off x="2443136" y="4550387"/>
              <a:ext cx="1659889" cy="1063625"/>
            </a:xfrm>
            <a:custGeom>
              <a:avLst/>
              <a:gdLst/>
              <a:ahLst/>
              <a:cxnLst/>
              <a:rect l="l" t="t" r="r" b="b"/>
              <a:pathLst>
                <a:path w="1659889" h="1063625">
                  <a:moveTo>
                    <a:pt x="0" y="0"/>
                  </a:moveTo>
                  <a:lnTo>
                    <a:pt x="0" y="1063434"/>
                  </a:lnTo>
                  <a:lnTo>
                    <a:pt x="1659699" y="106343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20">
              <a:extLst>
                <a:ext uri="{FF2B5EF4-FFF2-40B4-BE49-F238E27FC236}">
                  <a16:creationId xmlns:a16="http://schemas.microsoft.com/office/drawing/2014/main" id="{9ADD4E6E-8446-4725-9E9D-8B1C93817A96}"/>
                </a:ext>
              </a:extLst>
            </p:cNvPr>
            <p:cNvSpPr txBox="1"/>
            <p:nvPr/>
          </p:nvSpPr>
          <p:spPr>
            <a:xfrm>
              <a:off x="882000" y="4718369"/>
              <a:ext cx="946107" cy="8643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800" spc="-15" dirty="0">
                  <a:latin typeface="Arial Nova" panose="020B0504020202020204" pitchFamily="34" charset="0"/>
                  <a:cs typeface="Arial"/>
                </a:rPr>
                <a:t>2017</a:t>
              </a:r>
            </a:p>
            <a:p>
              <a:pPr marL="12700" marR="5080" defTabSz="914400"/>
              <a:r>
                <a:rPr sz="800" spc="-15" dirty="0">
                  <a:latin typeface="Arial Nova" panose="020B0504020202020204" pitchFamily="34" charset="0"/>
                  <a:cs typeface="Arial"/>
                </a:rPr>
                <a:t>incidence:prevalence  ratio =</a:t>
              </a:r>
              <a:endParaRPr lang="en-GB" sz="800" spc="-15" dirty="0">
                <a:latin typeface="Arial Nova" panose="020B0504020202020204" pitchFamily="34" charset="0"/>
                <a:cs typeface="Arial"/>
              </a:endParaRPr>
            </a:p>
            <a:p>
              <a:pPr marL="18000" marR="5080">
                <a:spcBef>
                  <a:spcPts val="240"/>
                </a:spcBef>
              </a:pPr>
              <a:r>
                <a:rPr lang="en-GB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0.04</a:t>
              </a:r>
            </a:p>
            <a:p>
              <a:pPr marL="18000" marR="5080"/>
              <a:r>
                <a:rPr lang="en-GB" sz="1000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[0.03–0.05]</a:t>
              </a:r>
            </a:p>
          </p:txBody>
        </p:sp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434EC3E1-8E49-4400-9A17-98771759DB8E}"/>
                </a:ext>
              </a:extLst>
            </p:cNvPr>
            <p:cNvSpPr/>
            <p:nvPr/>
          </p:nvSpPr>
          <p:spPr>
            <a:xfrm>
              <a:off x="2508219" y="4677035"/>
              <a:ext cx="1522095" cy="843915"/>
            </a:xfrm>
            <a:custGeom>
              <a:avLst/>
              <a:gdLst/>
              <a:ahLst/>
              <a:cxnLst/>
              <a:rect l="l" t="t" r="r" b="b"/>
              <a:pathLst>
                <a:path w="1522095" h="843914">
                  <a:moveTo>
                    <a:pt x="0" y="0"/>
                  </a:moveTo>
                  <a:lnTo>
                    <a:pt x="0" y="329349"/>
                  </a:lnTo>
                  <a:lnTo>
                    <a:pt x="42016" y="355046"/>
                  </a:lnTo>
                  <a:lnTo>
                    <a:pt x="84190" y="382174"/>
                  </a:lnTo>
                  <a:lnTo>
                    <a:pt x="126557" y="410375"/>
                  </a:lnTo>
                  <a:lnTo>
                    <a:pt x="255152" y="497839"/>
                  </a:lnTo>
                  <a:lnTo>
                    <a:pt x="298627" y="526754"/>
                  </a:lnTo>
                  <a:lnTo>
                    <a:pt x="342465" y="554953"/>
                  </a:lnTo>
                  <a:lnTo>
                    <a:pt x="386697" y="582078"/>
                  </a:lnTo>
                  <a:lnTo>
                    <a:pt x="431359" y="607772"/>
                  </a:lnTo>
                  <a:lnTo>
                    <a:pt x="476485" y="631677"/>
                  </a:lnTo>
                  <a:lnTo>
                    <a:pt x="522108" y="653434"/>
                  </a:lnTo>
                  <a:lnTo>
                    <a:pt x="568261" y="672686"/>
                  </a:lnTo>
                  <a:lnTo>
                    <a:pt x="614980" y="689075"/>
                  </a:lnTo>
                  <a:lnTo>
                    <a:pt x="662297" y="702244"/>
                  </a:lnTo>
                  <a:lnTo>
                    <a:pt x="710247" y="711835"/>
                  </a:lnTo>
                  <a:lnTo>
                    <a:pt x="1521777" y="843686"/>
                  </a:lnTo>
                  <a:lnTo>
                    <a:pt x="1521777" y="787958"/>
                  </a:lnTo>
                  <a:lnTo>
                    <a:pt x="1472437" y="775103"/>
                  </a:lnTo>
                  <a:lnTo>
                    <a:pt x="1423386" y="761650"/>
                  </a:lnTo>
                  <a:lnTo>
                    <a:pt x="1325912" y="733292"/>
                  </a:lnTo>
                  <a:lnTo>
                    <a:pt x="1083094" y="657987"/>
                  </a:lnTo>
                  <a:lnTo>
                    <a:pt x="1033871" y="644233"/>
                  </a:lnTo>
                  <a:lnTo>
                    <a:pt x="984150" y="632897"/>
                  </a:lnTo>
                  <a:lnTo>
                    <a:pt x="934086" y="623203"/>
                  </a:lnTo>
                  <a:lnTo>
                    <a:pt x="833559" y="605640"/>
                  </a:lnTo>
                  <a:lnTo>
                    <a:pt x="783410" y="596220"/>
                  </a:lnTo>
                  <a:lnTo>
                    <a:pt x="733545" y="585339"/>
                  </a:lnTo>
                  <a:lnTo>
                    <a:pt x="684123" y="572223"/>
                  </a:lnTo>
                  <a:lnTo>
                    <a:pt x="638527" y="556043"/>
                  </a:lnTo>
                  <a:lnTo>
                    <a:pt x="595669" y="535628"/>
                  </a:lnTo>
                  <a:lnTo>
                    <a:pt x="555168" y="511514"/>
                  </a:lnTo>
                  <a:lnTo>
                    <a:pt x="516645" y="484234"/>
                  </a:lnTo>
                  <a:lnTo>
                    <a:pt x="479720" y="454323"/>
                  </a:lnTo>
                  <a:lnTo>
                    <a:pt x="444012" y="422316"/>
                  </a:lnTo>
                  <a:lnTo>
                    <a:pt x="409143" y="388747"/>
                  </a:lnTo>
                  <a:lnTo>
                    <a:pt x="374731" y="354151"/>
                  </a:lnTo>
                  <a:lnTo>
                    <a:pt x="303921" y="282008"/>
                  </a:lnTo>
                  <a:lnTo>
                    <a:pt x="267214" y="245184"/>
                  </a:lnTo>
                  <a:lnTo>
                    <a:pt x="230232" y="208661"/>
                  </a:lnTo>
                  <a:lnTo>
                    <a:pt x="192928" y="172515"/>
                  </a:lnTo>
                  <a:lnTo>
                    <a:pt x="155258" y="136819"/>
                  </a:lnTo>
                  <a:lnTo>
                    <a:pt x="117176" y="101645"/>
                  </a:lnTo>
                  <a:lnTo>
                    <a:pt x="78636" y="67068"/>
                  </a:lnTo>
                  <a:lnTo>
                    <a:pt x="39592" y="33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D111E42E-4468-430B-953D-62717E99295C}"/>
                </a:ext>
              </a:extLst>
            </p:cNvPr>
            <p:cNvSpPr/>
            <p:nvPr/>
          </p:nvSpPr>
          <p:spPr>
            <a:xfrm>
              <a:off x="2508223" y="4865270"/>
              <a:ext cx="1522730" cy="631825"/>
            </a:xfrm>
            <a:custGeom>
              <a:avLst/>
              <a:gdLst/>
              <a:ahLst/>
              <a:cxnLst/>
              <a:rect l="l" t="t" r="r" b="b"/>
              <a:pathLst>
                <a:path w="1522729" h="631825">
                  <a:moveTo>
                    <a:pt x="0" y="0"/>
                  </a:moveTo>
                  <a:lnTo>
                    <a:pt x="39170" y="27956"/>
                  </a:lnTo>
                  <a:lnTo>
                    <a:pt x="78276" y="57695"/>
                  </a:lnTo>
                  <a:lnTo>
                    <a:pt x="117384" y="88847"/>
                  </a:lnTo>
                  <a:lnTo>
                    <a:pt x="156563" y="121045"/>
                  </a:lnTo>
                  <a:lnTo>
                    <a:pt x="195879" y="153921"/>
                  </a:lnTo>
                  <a:lnTo>
                    <a:pt x="235400" y="187106"/>
                  </a:lnTo>
                  <a:lnTo>
                    <a:pt x="275192" y="220232"/>
                  </a:lnTo>
                  <a:lnTo>
                    <a:pt x="315324" y="252933"/>
                  </a:lnTo>
                  <a:lnTo>
                    <a:pt x="355862" y="284838"/>
                  </a:lnTo>
                  <a:lnTo>
                    <a:pt x="396875" y="315582"/>
                  </a:lnTo>
                  <a:lnTo>
                    <a:pt x="438428" y="344794"/>
                  </a:lnTo>
                  <a:lnTo>
                    <a:pt x="480590" y="372109"/>
                  </a:lnTo>
                  <a:lnTo>
                    <a:pt x="523427" y="397156"/>
                  </a:lnTo>
                  <a:lnTo>
                    <a:pt x="567008" y="419569"/>
                  </a:lnTo>
                  <a:lnTo>
                    <a:pt x="611399" y="438980"/>
                  </a:lnTo>
                  <a:lnTo>
                    <a:pt x="656668" y="455020"/>
                  </a:lnTo>
                  <a:lnTo>
                    <a:pt x="702881" y="467321"/>
                  </a:lnTo>
                  <a:lnTo>
                    <a:pt x="755253" y="477775"/>
                  </a:lnTo>
                  <a:lnTo>
                    <a:pt x="807749" y="486521"/>
                  </a:lnTo>
                  <a:lnTo>
                    <a:pt x="860316" y="494254"/>
                  </a:lnTo>
                  <a:lnTo>
                    <a:pt x="912899" y="501667"/>
                  </a:lnTo>
                  <a:lnTo>
                    <a:pt x="965447" y="509456"/>
                  </a:lnTo>
                  <a:lnTo>
                    <a:pt x="1017904" y="518315"/>
                  </a:lnTo>
                  <a:lnTo>
                    <a:pt x="1070219" y="528939"/>
                  </a:lnTo>
                  <a:lnTo>
                    <a:pt x="1122337" y="542023"/>
                  </a:lnTo>
                  <a:lnTo>
                    <a:pt x="1172210" y="555441"/>
                  </a:lnTo>
                  <a:lnTo>
                    <a:pt x="1222007" y="567882"/>
                  </a:lnTo>
                  <a:lnTo>
                    <a:pt x="1271785" y="579514"/>
                  </a:lnTo>
                  <a:lnTo>
                    <a:pt x="1321603" y="590507"/>
                  </a:lnTo>
                  <a:lnTo>
                    <a:pt x="1371517" y="601028"/>
                  </a:lnTo>
                  <a:lnTo>
                    <a:pt x="1421585" y="611248"/>
                  </a:lnTo>
                  <a:lnTo>
                    <a:pt x="1471864" y="621334"/>
                  </a:lnTo>
                  <a:lnTo>
                    <a:pt x="1522412" y="631456"/>
                  </a:lnTo>
                </a:path>
              </a:pathLst>
            </a:custGeom>
            <a:ln w="31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47">
              <a:extLst>
                <a:ext uri="{FF2B5EF4-FFF2-40B4-BE49-F238E27FC236}">
                  <a16:creationId xmlns:a16="http://schemas.microsoft.com/office/drawing/2014/main" id="{2306451E-B4A7-405E-8886-9106FFAFFB07}"/>
                </a:ext>
              </a:extLst>
            </p:cNvPr>
            <p:cNvSpPr/>
            <p:nvPr/>
          </p:nvSpPr>
          <p:spPr>
            <a:xfrm>
              <a:off x="918000" y="585284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7995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bject 48">
              <a:extLst>
                <a:ext uri="{FF2B5EF4-FFF2-40B4-BE49-F238E27FC236}">
                  <a16:creationId xmlns:a16="http://schemas.microsoft.com/office/drawing/2014/main" id="{CA827DA6-1E51-459F-BFB8-78F28E9CCD5E}"/>
                </a:ext>
              </a:extLst>
            </p:cNvPr>
            <p:cNvSpPr/>
            <p:nvPr/>
          </p:nvSpPr>
          <p:spPr>
            <a:xfrm>
              <a:off x="1085191" y="58528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49">
              <a:extLst>
                <a:ext uri="{FF2B5EF4-FFF2-40B4-BE49-F238E27FC236}">
                  <a16:creationId xmlns:a16="http://schemas.microsoft.com/office/drawing/2014/main" id="{A64183F8-A4F0-4DC9-B4CF-F63959AE0341}"/>
                </a:ext>
              </a:extLst>
            </p:cNvPr>
            <p:cNvSpPr/>
            <p:nvPr/>
          </p:nvSpPr>
          <p:spPr>
            <a:xfrm>
              <a:off x="1157187" y="58528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657023-899D-4F7D-A736-0146E18B328F}"/>
                </a:ext>
              </a:extLst>
            </p:cNvPr>
            <p:cNvSpPr/>
            <p:nvPr/>
          </p:nvSpPr>
          <p:spPr>
            <a:xfrm>
              <a:off x="972000" y="5791152"/>
              <a:ext cx="483466" cy="10772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12700" defTabSz="914400">
                <a:lnSpc>
                  <a:spcPct val="100000"/>
                </a:lnSpc>
                <a:spcBef>
                  <a:spcPts val="100"/>
                </a:spcBef>
              </a:pPr>
              <a:r>
                <a:rPr lang="en-GB" sz="700" spc="-15" dirty="0">
                  <a:latin typeface="Arial Nova" panose="020B0504020202020204" pitchFamily="34" charset="0"/>
                  <a:cs typeface="Arial"/>
                </a:rPr>
                <a:t>Target value</a:t>
              </a:r>
            </a:p>
          </p:txBody>
        </p:sp>
        <p:sp>
          <p:nvSpPr>
            <p:cNvPr id="52" name="object 60">
              <a:extLst>
                <a:ext uri="{FF2B5EF4-FFF2-40B4-BE49-F238E27FC236}">
                  <a16:creationId xmlns:a16="http://schemas.microsoft.com/office/drawing/2014/main" id="{8143AC16-5A56-4CF2-A987-D261B93BFEE3}"/>
                </a:ext>
              </a:extLst>
            </p:cNvPr>
            <p:cNvSpPr/>
            <p:nvPr/>
          </p:nvSpPr>
          <p:spPr>
            <a:xfrm>
              <a:off x="6718928" y="2264346"/>
              <a:ext cx="1514475" cy="761365"/>
            </a:xfrm>
            <a:custGeom>
              <a:avLst/>
              <a:gdLst/>
              <a:ahLst/>
              <a:cxnLst/>
              <a:rect l="l" t="t" r="r" b="b"/>
              <a:pathLst>
                <a:path w="1514475" h="761364">
                  <a:moveTo>
                    <a:pt x="951675" y="392889"/>
                  </a:moveTo>
                  <a:lnTo>
                    <a:pt x="382752" y="392889"/>
                  </a:lnTo>
                  <a:lnTo>
                    <a:pt x="432785" y="392941"/>
                  </a:lnTo>
                  <a:lnTo>
                    <a:pt x="479353" y="398751"/>
                  </a:lnTo>
                  <a:lnTo>
                    <a:pt x="522677" y="409441"/>
                  </a:lnTo>
                  <a:lnTo>
                    <a:pt x="562978" y="424129"/>
                  </a:lnTo>
                  <a:lnTo>
                    <a:pt x="600479" y="441936"/>
                  </a:lnTo>
                  <a:lnTo>
                    <a:pt x="635402" y="461981"/>
                  </a:lnTo>
                  <a:lnTo>
                    <a:pt x="667969" y="483385"/>
                  </a:lnTo>
                  <a:lnTo>
                    <a:pt x="704101" y="505606"/>
                  </a:lnTo>
                  <a:lnTo>
                    <a:pt x="747992" y="528426"/>
                  </a:lnTo>
                  <a:lnTo>
                    <a:pt x="797271" y="551451"/>
                  </a:lnTo>
                  <a:lnTo>
                    <a:pt x="849568" y="574282"/>
                  </a:lnTo>
                  <a:lnTo>
                    <a:pt x="1000857" y="637656"/>
                  </a:lnTo>
                  <a:lnTo>
                    <a:pt x="1041517" y="655753"/>
                  </a:lnTo>
                  <a:lnTo>
                    <a:pt x="1125153" y="697872"/>
                  </a:lnTo>
                  <a:lnTo>
                    <a:pt x="1188375" y="715901"/>
                  </a:lnTo>
                  <a:lnTo>
                    <a:pt x="1304364" y="734127"/>
                  </a:lnTo>
                  <a:lnTo>
                    <a:pt x="1514472" y="760917"/>
                  </a:lnTo>
                  <a:lnTo>
                    <a:pt x="1514472" y="605215"/>
                  </a:lnTo>
                  <a:lnTo>
                    <a:pt x="1432420" y="599348"/>
                  </a:lnTo>
                  <a:lnTo>
                    <a:pt x="1314577" y="566889"/>
                  </a:lnTo>
                  <a:lnTo>
                    <a:pt x="1221161" y="539003"/>
                  </a:lnTo>
                  <a:lnTo>
                    <a:pt x="1152652" y="514627"/>
                  </a:lnTo>
                  <a:lnTo>
                    <a:pt x="1092055" y="481972"/>
                  </a:lnTo>
                  <a:lnTo>
                    <a:pt x="1049462" y="456364"/>
                  </a:lnTo>
                  <a:lnTo>
                    <a:pt x="1002018" y="426354"/>
                  </a:lnTo>
                  <a:lnTo>
                    <a:pt x="952233" y="393281"/>
                  </a:lnTo>
                  <a:lnTo>
                    <a:pt x="951675" y="392889"/>
                  </a:lnTo>
                  <a:close/>
                </a:path>
                <a:path w="1514475" h="761364">
                  <a:moveTo>
                    <a:pt x="443357" y="0"/>
                  </a:moveTo>
                  <a:lnTo>
                    <a:pt x="252905" y="0"/>
                  </a:lnTo>
                  <a:lnTo>
                    <a:pt x="187071" y="41043"/>
                  </a:lnTo>
                  <a:lnTo>
                    <a:pt x="0" y="196682"/>
                  </a:lnTo>
                  <a:lnTo>
                    <a:pt x="0" y="513522"/>
                  </a:lnTo>
                  <a:lnTo>
                    <a:pt x="72313" y="481632"/>
                  </a:lnTo>
                  <a:lnTo>
                    <a:pt x="78249" y="478661"/>
                  </a:lnTo>
                  <a:lnTo>
                    <a:pt x="104733" y="468040"/>
                  </a:lnTo>
                  <a:lnTo>
                    <a:pt x="164778" y="447203"/>
                  </a:lnTo>
                  <a:lnTo>
                    <a:pt x="271399" y="413585"/>
                  </a:lnTo>
                  <a:lnTo>
                    <a:pt x="329030" y="399478"/>
                  </a:lnTo>
                  <a:lnTo>
                    <a:pt x="382752" y="392889"/>
                  </a:lnTo>
                  <a:lnTo>
                    <a:pt x="951675" y="392889"/>
                  </a:lnTo>
                  <a:lnTo>
                    <a:pt x="902616" y="358483"/>
                  </a:lnTo>
                  <a:lnTo>
                    <a:pt x="855676" y="323300"/>
                  </a:lnTo>
                  <a:lnTo>
                    <a:pt x="813924" y="289071"/>
                  </a:lnTo>
                  <a:lnTo>
                    <a:pt x="779868" y="257134"/>
                  </a:lnTo>
                  <a:lnTo>
                    <a:pt x="748549" y="224731"/>
                  </a:lnTo>
                  <a:lnTo>
                    <a:pt x="719400" y="195135"/>
                  </a:lnTo>
                  <a:lnTo>
                    <a:pt x="690514" y="167344"/>
                  </a:lnTo>
                  <a:lnTo>
                    <a:pt x="659979" y="140353"/>
                  </a:lnTo>
                  <a:lnTo>
                    <a:pt x="625886" y="113157"/>
                  </a:lnTo>
                  <a:lnTo>
                    <a:pt x="586325" y="84754"/>
                  </a:lnTo>
                  <a:lnTo>
                    <a:pt x="539385" y="54137"/>
                  </a:lnTo>
                  <a:lnTo>
                    <a:pt x="483158" y="20304"/>
                  </a:lnTo>
                  <a:lnTo>
                    <a:pt x="443357" y="0"/>
                  </a:lnTo>
                  <a:close/>
                </a:path>
              </a:pathLst>
            </a:custGeom>
            <a:solidFill>
              <a:srgbClr val="78A7B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DEF2A6-A909-46E7-B846-D8F699839E16}"/>
                </a:ext>
              </a:extLst>
            </p:cNvPr>
            <p:cNvSpPr/>
            <p:nvPr/>
          </p:nvSpPr>
          <p:spPr>
            <a:xfrm>
              <a:off x="5040000" y="1530000"/>
              <a:ext cx="3960000" cy="216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 defTabSz="914400"/>
              <a:r>
                <a:rPr lang="en-US" sz="11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Number of AIDS-related deaths, </a:t>
              </a:r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eastern and </a:t>
              </a:r>
            </a:p>
            <a:p>
              <a:pPr algn="ctr" defTabSz="914400"/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southern Africa, 2000–2017</a:t>
              </a:r>
              <a:endParaRPr lang="en-GB" sz="11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1" name="object 59">
              <a:extLst>
                <a:ext uri="{FF2B5EF4-FFF2-40B4-BE49-F238E27FC236}">
                  <a16:creationId xmlns:a16="http://schemas.microsoft.com/office/drawing/2014/main" id="{6D1EEA27-9932-40BE-BB9E-18ED5942E6DB}"/>
                </a:ext>
              </a:extLst>
            </p:cNvPr>
            <p:cNvSpPr txBox="1"/>
            <p:nvPr/>
          </p:nvSpPr>
          <p:spPr>
            <a:xfrm>
              <a:off x="5110800" y="2217600"/>
              <a:ext cx="720000" cy="972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41910">
                <a:spcBef>
                  <a:spcPts val="100"/>
                </a:spcBef>
              </a:pPr>
              <a:r>
                <a:rPr sz="800" spc="-15" dirty="0">
                  <a:latin typeface="Arial Nova" panose="020B0504020202020204" pitchFamily="34" charset="0"/>
                  <a:cs typeface="Arial"/>
                </a:rPr>
                <a:t>Percentage  change in</a:t>
              </a:r>
              <a:r>
                <a:rPr lang="en-GB" sz="800" spc="-15" dirty="0">
                  <a:latin typeface="Arial Nova" panose="020B0504020202020204" pitchFamily="34" charset="0"/>
                  <a:cs typeface="Arial"/>
                </a:rPr>
                <a:t>  </a:t>
              </a:r>
              <a:r>
                <a:rPr sz="800" spc="-15" dirty="0">
                  <a:latin typeface="Arial Nova" panose="020B0504020202020204" pitchFamily="34" charset="0"/>
                  <a:cs typeface="Arial"/>
                </a:rPr>
                <a:t>AIDS-related  deaths since  2010 =</a:t>
              </a:r>
            </a:p>
            <a:p>
              <a:pPr marL="12700">
                <a:lnSpc>
                  <a:spcPct val="100000"/>
                </a:lnSpc>
                <a:spcBef>
                  <a:spcPts val="240"/>
                </a:spcBef>
              </a:pPr>
              <a:r>
                <a:rPr sz="1800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-42%</a:t>
              </a:r>
              <a:endParaRPr sz="1800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43" name="object 51">
              <a:extLst>
                <a:ext uri="{FF2B5EF4-FFF2-40B4-BE49-F238E27FC236}">
                  <a16:creationId xmlns:a16="http://schemas.microsoft.com/office/drawing/2014/main" id="{30374006-8506-4736-B891-C9BADE335CC4}"/>
                </a:ext>
              </a:extLst>
            </p:cNvPr>
            <p:cNvSpPr/>
            <p:nvPr/>
          </p:nvSpPr>
          <p:spPr>
            <a:xfrm>
              <a:off x="7609162" y="2764924"/>
              <a:ext cx="0" cy="449580"/>
            </a:xfrm>
            <a:custGeom>
              <a:avLst/>
              <a:gdLst/>
              <a:ahLst/>
              <a:cxnLst/>
              <a:rect l="l" t="t" r="r" b="b"/>
              <a:pathLst>
                <a:path h="449580">
                  <a:moveTo>
                    <a:pt x="0" y="44912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52">
              <a:extLst>
                <a:ext uri="{FF2B5EF4-FFF2-40B4-BE49-F238E27FC236}">
                  <a16:creationId xmlns:a16="http://schemas.microsoft.com/office/drawing/2014/main" id="{9D3B71B3-3CD8-4336-9FE8-CD6000346117}"/>
                </a:ext>
              </a:extLst>
            </p:cNvPr>
            <p:cNvSpPr/>
            <p:nvPr/>
          </p:nvSpPr>
          <p:spPr>
            <a:xfrm>
              <a:off x="8233409" y="2953659"/>
              <a:ext cx="0" cy="260985"/>
            </a:xfrm>
            <a:custGeom>
              <a:avLst/>
              <a:gdLst/>
              <a:ahLst/>
              <a:cxnLst/>
              <a:rect l="l" t="t" r="r" b="b"/>
              <a:pathLst>
                <a:path h="260985">
                  <a:moveTo>
                    <a:pt x="0" y="26038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53">
              <a:extLst>
                <a:ext uri="{FF2B5EF4-FFF2-40B4-BE49-F238E27FC236}">
                  <a16:creationId xmlns:a16="http://schemas.microsoft.com/office/drawing/2014/main" id="{7E0F49D3-752B-43D7-A7F0-09BB3CE1EBCD}"/>
                </a:ext>
              </a:extLst>
            </p:cNvPr>
            <p:cNvSpPr txBox="1"/>
            <p:nvPr/>
          </p:nvSpPr>
          <p:spPr>
            <a:xfrm>
              <a:off x="6177461" y="2005200"/>
              <a:ext cx="395605" cy="1309333"/>
            </a:xfrm>
            <a:prstGeom prst="rect">
              <a:avLst/>
            </a:prstGeom>
          </p:spPr>
          <p:txBody>
            <a:bodyPr vert="horz" wrap="square" lIns="0" tIns="4445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350"/>
                </a:spcBef>
              </a:pP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1 600</a:t>
              </a:r>
              <a:r>
                <a:rPr sz="700" b="0" spc="-10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algn="ctr">
                <a:lnSpc>
                  <a:spcPct val="100000"/>
                </a:lnSpc>
                <a:spcBef>
                  <a:spcPts val="250"/>
                </a:spcBef>
              </a:pP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1 400</a:t>
              </a:r>
              <a:r>
                <a:rPr sz="700" b="0" spc="-10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algn="ctr">
                <a:lnSpc>
                  <a:spcPct val="100000"/>
                </a:lnSpc>
                <a:spcBef>
                  <a:spcPts val="250"/>
                </a:spcBef>
              </a:pP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1 200</a:t>
              </a:r>
              <a:r>
                <a:rPr sz="700" b="0" spc="-10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algn="ctr">
                <a:lnSpc>
                  <a:spcPct val="100000"/>
                </a:lnSpc>
                <a:spcBef>
                  <a:spcPts val="250"/>
                </a:spcBef>
              </a:pP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1 000</a:t>
              </a:r>
              <a:r>
                <a:rPr sz="700" b="0" spc="-10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69215" algn="ctr">
                <a:lnSpc>
                  <a:spcPct val="100000"/>
                </a:lnSpc>
                <a:spcBef>
                  <a:spcPts val="250"/>
                </a:spcBef>
              </a:pP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800</a:t>
              </a:r>
              <a:r>
                <a:rPr sz="700" b="0" spc="-10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69215" algn="ctr">
                <a:lnSpc>
                  <a:spcPct val="100000"/>
                </a:lnSpc>
                <a:spcBef>
                  <a:spcPts val="250"/>
                </a:spcBef>
              </a:pP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600</a:t>
              </a:r>
              <a:r>
                <a:rPr sz="700" b="0" spc="-10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69215" algn="ctr">
                <a:lnSpc>
                  <a:spcPct val="100000"/>
                </a:lnSpc>
                <a:spcBef>
                  <a:spcPts val="250"/>
                </a:spcBef>
              </a:pP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400</a:t>
              </a:r>
              <a:r>
                <a:rPr sz="700" b="0" spc="-10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69215" algn="ctr">
                <a:lnSpc>
                  <a:spcPct val="100000"/>
                </a:lnSpc>
                <a:spcBef>
                  <a:spcPts val="245"/>
                </a:spcBef>
              </a:pP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200</a:t>
              </a:r>
              <a:r>
                <a:rPr sz="700" b="0" spc="-10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R="5080" algn="r">
                <a:lnSpc>
                  <a:spcPct val="100000"/>
                </a:lnSpc>
                <a:spcBef>
                  <a:spcPts val="250"/>
                </a:spcBef>
              </a:pPr>
              <a:r>
                <a:rPr sz="700" b="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75C16DF-7169-44BC-ADB8-0410EBBA7D2C}"/>
                </a:ext>
              </a:extLst>
            </p:cNvPr>
            <p:cNvGrpSpPr/>
            <p:nvPr/>
          </p:nvGrpSpPr>
          <p:grpSpPr>
            <a:xfrm>
              <a:off x="6665831" y="3316791"/>
              <a:ext cx="1627645" cy="373203"/>
              <a:chOff x="6635849" y="3316791"/>
              <a:chExt cx="1627645" cy="373203"/>
            </a:xfrm>
          </p:grpSpPr>
          <p:sp>
            <p:nvSpPr>
              <p:cNvPr id="46" name="object 54">
                <a:extLst>
                  <a:ext uri="{FF2B5EF4-FFF2-40B4-BE49-F238E27FC236}">
                    <a16:creationId xmlns:a16="http://schemas.microsoft.com/office/drawing/2014/main" id="{8E71B513-3DB5-4973-90B8-EA2268974B6B}"/>
                  </a:ext>
                </a:extLst>
              </p:cNvPr>
              <p:cNvSpPr txBox="1"/>
              <p:nvPr/>
            </p:nvSpPr>
            <p:spPr>
              <a:xfrm>
                <a:off x="6635849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2000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7" name="object 55">
                <a:extLst>
                  <a:ext uri="{FF2B5EF4-FFF2-40B4-BE49-F238E27FC236}">
                    <a16:creationId xmlns:a16="http://schemas.microsoft.com/office/drawing/2014/main" id="{EFA0D5DF-2773-4300-8BD3-A926A266A1C7}"/>
                  </a:ext>
                </a:extLst>
              </p:cNvPr>
              <p:cNvSpPr txBox="1"/>
              <p:nvPr/>
            </p:nvSpPr>
            <p:spPr>
              <a:xfrm>
                <a:off x="8155772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8" name="object 56">
                <a:extLst>
                  <a:ext uri="{FF2B5EF4-FFF2-40B4-BE49-F238E27FC236}">
                    <a16:creationId xmlns:a16="http://schemas.microsoft.com/office/drawing/2014/main" id="{635FF6BE-0DBA-4ECA-BD96-F029DC794E4A}"/>
                  </a:ext>
                </a:extLst>
              </p:cNvPr>
              <p:cNvSpPr txBox="1"/>
              <p:nvPr/>
            </p:nvSpPr>
            <p:spPr>
              <a:xfrm>
                <a:off x="7529916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</p:grpSp>
        <p:sp>
          <p:nvSpPr>
            <p:cNvPr id="49" name="object 57">
              <a:extLst>
                <a:ext uri="{FF2B5EF4-FFF2-40B4-BE49-F238E27FC236}">
                  <a16:creationId xmlns:a16="http://schemas.microsoft.com/office/drawing/2014/main" id="{B5EFFAC5-EAF7-4AA2-8C29-35979B621CCD}"/>
                </a:ext>
              </a:extLst>
            </p:cNvPr>
            <p:cNvSpPr/>
            <p:nvPr/>
          </p:nvSpPr>
          <p:spPr>
            <a:xfrm>
              <a:off x="6645915" y="2101023"/>
              <a:ext cx="1659889" cy="1120140"/>
            </a:xfrm>
            <a:custGeom>
              <a:avLst/>
              <a:gdLst/>
              <a:ahLst/>
              <a:cxnLst/>
              <a:rect l="l" t="t" r="r" b="b"/>
              <a:pathLst>
                <a:path w="1659890" h="1120139">
                  <a:moveTo>
                    <a:pt x="0" y="0"/>
                  </a:moveTo>
                  <a:lnTo>
                    <a:pt x="0" y="1119568"/>
                  </a:lnTo>
                  <a:lnTo>
                    <a:pt x="1659699" y="111956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8">
              <a:extLst>
                <a:ext uri="{FF2B5EF4-FFF2-40B4-BE49-F238E27FC236}">
                  <a16:creationId xmlns:a16="http://schemas.microsoft.com/office/drawing/2014/main" id="{F10616AA-C6E0-434A-B1DB-5B13970278CC}"/>
                </a:ext>
              </a:extLst>
            </p:cNvPr>
            <p:cNvSpPr txBox="1"/>
            <p:nvPr/>
          </p:nvSpPr>
          <p:spPr>
            <a:xfrm>
              <a:off x="5974800" y="2024844"/>
              <a:ext cx="107722" cy="1251585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Number </a:t>
              </a:r>
              <a:r>
                <a:rPr sz="700" b="0" spc="-5" dirty="0">
                  <a:latin typeface="Arial Nova" panose="020B0504020202020204" pitchFamily="34" charset="0"/>
                  <a:cs typeface="Avenir LT 35 Light"/>
                </a:rPr>
                <a:t>of </a:t>
              </a: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AIDS-related</a:t>
              </a:r>
              <a:r>
                <a:rPr sz="700" b="0" spc="-9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deaths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53" name="object 61">
              <a:extLst>
                <a:ext uri="{FF2B5EF4-FFF2-40B4-BE49-F238E27FC236}">
                  <a16:creationId xmlns:a16="http://schemas.microsoft.com/office/drawing/2014/main" id="{27058BFE-E228-4E02-A76A-201E2EDC0614}"/>
                </a:ext>
              </a:extLst>
            </p:cNvPr>
            <p:cNvSpPr/>
            <p:nvPr/>
          </p:nvSpPr>
          <p:spPr>
            <a:xfrm>
              <a:off x="6718928" y="2488009"/>
              <a:ext cx="1514475" cy="466090"/>
            </a:xfrm>
            <a:custGeom>
              <a:avLst/>
              <a:gdLst/>
              <a:ahLst/>
              <a:cxnLst/>
              <a:rect l="l" t="t" r="r" b="b"/>
              <a:pathLst>
                <a:path w="1514475" h="466089">
                  <a:moveTo>
                    <a:pt x="0" y="156794"/>
                  </a:moveTo>
                  <a:lnTo>
                    <a:pt x="177810" y="56969"/>
                  </a:lnTo>
                  <a:lnTo>
                    <a:pt x="282624" y="9087"/>
                  </a:lnTo>
                  <a:lnTo>
                    <a:pt x="355431" y="0"/>
                  </a:lnTo>
                  <a:lnTo>
                    <a:pt x="437222" y="16561"/>
                  </a:lnTo>
                  <a:lnTo>
                    <a:pt x="490234" y="30897"/>
                  </a:lnTo>
                  <a:lnTo>
                    <a:pt x="536408" y="46029"/>
                  </a:lnTo>
                  <a:lnTo>
                    <a:pt x="577774" y="63005"/>
                  </a:lnTo>
                  <a:lnTo>
                    <a:pt x="616358" y="82873"/>
                  </a:lnTo>
                  <a:lnTo>
                    <a:pt x="654190" y="106681"/>
                  </a:lnTo>
                  <a:lnTo>
                    <a:pt x="693298" y="135476"/>
                  </a:lnTo>
                  <a:lnTo>
                    <a:pt x="735711" y="170307"/>
                  </a:lnTo>
                  <a:lnTo>
                    <a:pt x="783358" y="207080"/>
                  </a:lnTo>
                  <a:lnTo>
                    <a:pt x="834958" y="240773"/>
                  </a:lnTo>
                  <a:lnTo>
                    <a:pt x="887701" y="271057"/>
                  </a:lnTo>
                  <a:lnTo>
                    <a:pt x="938778" y="297603"/>
                  </a:lnTo>
                  <a:lnTo>
                    <a:pt x="985380" y="320082"/>
                  </a:lnTo>
                  <a:lnTo>
                    <a:pt x="1024698" y="338165"/>
                  </a:lnTo>
                  <a:lnTo>
                    <a:pt x="1094320" y="367303"/>
                  </a:lnTo>
                  <a:lnTo>
                    <a:pt x="1153956" y="387271"/>
                  </a:lnTo>
                  <a:lnTo>
                    <a:pt x="1221855" y="408475"/>
                  </a:lnTo>
                  <a:lnTo>
                    <a:pt x="1287042" y="427958"/>
                  </a:lnTo>
                  <a:lnTo>
                    <a:pt x="1338541" y="442768"/>
                  </a:lnTo>
                  <a:lnTo>
                    <a:pt x="1397824" y="454410"/>
                  </a:lnTo>
                  <a:lnTo>
                    <a:pt x="1448060" y="459583"/>
                  </a:lnTo>
                  <a:lnTo>
                    <a:pt x="1494228" y="463862"/>
                  </a:lnTo>
                  <a:lnTo>
                    <a:pt x="1514475" y="465645"/>
                  </a:lnTo>
                </a:path>
              </a:pathLst>
            </a:custGeom>
            <a:ln w="31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D5F10CA-92EA-4DA0-A1DA-966D09154D69}"/>
                </a:ext>
              </a:extLst>
            </p:cNvPr>
            <p:cNvGrpSpPr/>
            <p:nvPr/>
          </p:nvGrpSpPr>
          <p:grpSpPr>
            <a:xfrm>
              <a:off x="5040000" y="3870000"/>
              <a:ext cx="3960000" cy="2412000"/>
              <a:chOff x="5040000" y="3870000"/>
              <a:chExt cx="3960000" cy="2412000"/>
            </a:xfrm>
          </p:grpSpPr>
          <p:sp>
            <p:nvSpPr>
              <p:cNvPr id="58" name="object 25">
                <a:extLst>
                  <a:ext uri="{FF2B5EF4-FFF2-40B4-BE49-F238E27FC236}">
                    <a16:creationId xmlns:a16="http://schemas.microsoft.com/office/drawing/2014/main" id="{4E93EB76-5F00-4083-B8F6-43E9F47E16C4}"/>
                  </a:ext>
                </a:extLst>
              </p:cNvPr>
              <p:cNvSpPr/>
              <p:nvPr/>
            </p:nvSpPr>
            <p:spPr>
              <a:xfrm>
                <a:off x="6720329" y="5076106"/>
                <a:ext cx="1960245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1960245" h="495300">
                    <a:moveTo>
                      <a:pt x="1050429" y="0"/>
                    </a:moveTo>
                    <a:lnTo>
                      <a:pt x="972197" y="10027"/>
                    </a:lnTo>
                    <a:lnTo>
                      <a:pt x="928695" y="21740"/>
                    </a:lnTo>
                    <a:lnTo>
                      <a:pt x="882998" y="37188"/>
                    </a:lnTo>
                    <a:lnTo>
                      <a:pt x="835649" y="55823"/>
                    </a:lnTo>
                    <a:lnTo>
                      <a:pt x="787195" y="77098"/>
                    </a:lnTo>
                    <a:lnTo>
                      <a:pt x="738180" y="100463"/>
                    </a:lnTo>
                    <a:lnTo>
                      <a:pt x="689150" y="125371"/>
                    </a:lnTo>
                    <a:lnTo>
                      <a:pt x="640650" y="151274"/>
                    </a:lnTo>
                    <a:lnTo>
                      <a:pt x="593225" y="177624"/>
                    </a:lnTo>
                    <a:lnTo>
                      <a:pt x="505357" y="227787"/>
                    </a:lnTo>
                    <a:lnTo>
                      <a:pt x="461550" y="251729"/>
                    </a:lnTo>
                    <a:lnTo>
                      <a:pt x="416328" y="275543"/>
                    </a:lnTo>
                    <a:lnTo>
                      <a:pt x="369911" y="299123"/>
                    </a:lnTo>
                    <a:lnTo>
                      <a:pt x="322960" y="322149"/>
                    </a:lnTo>
                    <a:lnTo>
                      <a:pt x="275474" y="344627"/>
                    </a:lnTo>
                    <a:lnTo>
                      <a:pt x="227892" y="366343"/>
                    </a:lnTo>
                    <a:lnTo>
                      <a:pt x="180544" y="387141"/>
                    </a:lnTo>
                    <a:lnTo>
                      <a:pt x="133760" y="406862"/>
                    </a:lnTo>
                    <a:lnTo>
                      <a:pt x="87869" y="425349"/>
                    </a:lnTo>
                    <a:lnTo>
                      <a:pt x="43202" y="442443"/>
                    </a:lnTo>
                    <a:lnTo>
                      <a:pt x="88" y="457987"/>
                    </a:lnTo>
                    <a:lnTo>
                      <a:pt x="0" y="494791"/>
                    </a:lnTo>
                    <a:lnTo>
                      <a:pt x="48187" y="485024"/>
                    </a:lnTo>
                    <a:lnTo>
                      <a:pt x="99454" y="473460"/>
                    </a:lnTo>
                    <a:lnTo>
                      <a:pt x="153320" y="460334"/>
                    </a:lnTo>
                    <a:lnTo>
                      <a:pt x="209300" y="445877"/>
                    </a:lnTo>
                    <a:lnTo>
                      <a:pt x="325671" y="413908"/>
                    </a:lnTo>
                    <a:lnTo>
                      <a:pt x="826492" y="265770"/>
                    </a:lnTo>
                    <a:lnTo>
                      <a:pt x="870169" y="253540"/>
                    </a:lnTo>
                    <a:lnTo>
                      <a:pt x="909681" y="243012"/>
                    </a:lnTo>
                    <a:lnTo>
                      <a:pt x="974278" y="227989"/>
                    </a:lnTo>
                    <a:lnTo>
                      <a:pt x="1016419" y="222567"/>
                    </a:lnTo>
                    <a:lnTo>
                      <a:pt x="1566157" y="222567"/>
                    </a:lnTo>
                    <a:lnTo>
                      <a:pt x="1563641" y="221719"/>
                    </a:lnTo>
                    <a:lnTo>
                      <a:pt x="1509661" y="201231"/>
                    </a:lnTo>
                    <a:lnTo>
                      <a:pt x="1461477" y="179975"/>
                    </a:lnTo>
                    <a:lnTo>
                      <a:pt x="1413049" y="155617"/>
                    </a:lnTo>
                    <a:lnTo>
                      <a:pt x="1364656" y="129414"/>
                    </a:lnTo>
                    <a:lnTo>
                      <a:pt x="1269096" y="76507"/>
                    </a:lnTo>
                    <a:lnTo>
                      <a:pt x="1222490" y="52318"/>
                    </a:lnTo>
                    <a:lnTo>
                      <a:pt x="1177040" y="31315"/>
                    </a:lnTo>
                    <a:lnTo>
                      <a:pt x="1133027" y="14756"/>
                    </a:lnTo>
                    <a:lnTo>
                      <a:pt x="1090730" y="3898"/>
                    </a:lnTo>
                    <a:lnTo>
                      <a:pt x="1050429" y="0"/>
                    </a:lnTo>
                    <a:close/>
                  </a:path>
                  <a:path w="1960245" h="495300">
                    <a:moveTo>
                      <a:pt x="1566157" y="222567"/>
                    </a:moveTo>
                    <a:lnTo>
                      <a:pt x="1016419" y="222567"/>
                    </a:lnTo>
                    <a:lnTo>
                      <a:pt x="1069681" y="224437"/>
                    </a:lnTo>
                    <a:lnTo>
                      <a:pt x="1122625" y="229823"/>
                    </a:lnTo>
                    <a:lnTo>
                      <a:pt x="1174361" y="238388"/>
                    </a:lnTo>
                    <a:lnTo>
                      <a:pt x="1223995" y="249796"/>
                    </a:lnTo>
                    <a:lnTo>
                      <a:pt x="1270637" y="263710"/>
                    </a:lnTo>
                    <a:lnTo>
                      <a:pt x="1313395" y="279793"/>
                    </a:lnTo>
                    <a:lnTo>
                      <a:pt x="1334839" y="288547"/>
                    </a:lnTo>
                    <a:lnTo>
                      <a:pt x="1361647" y="298807"/>
                    </a:lnTo>
                    <a:lnTo>
                      <a:pt x="1430653" y="322313"/>
                    </a:lnTo>
                    <a:lnTo>
                      <a:pt x="1472497" y="334789"/>
                    </a:lnTo>
                    <a:lnTo>
                      <a:pt x="1518997" y="347237"/>
                    </a:lnTo>
                    <a:lnTo>
                      <a:pt x="1569978" y="359271"/>
                    </a:lnTo>
                    <a:lnTo>
                      <a:pt x="1625262" y="370507"/>
                    </a:lnTo>
                    <a:lnTo>
                      <a:pt x="1684671" y="380561"/>
                    </a:lnTo>
                    <a:lnTo>
                      <a:pt x="1748030" y="389050"/>
                    </a:lnTo>
                    <a:lnTo>
                      <a:pt x="1815161" y="395589"/>
                    </a:lnTo>
                    <a:lnTo>
                      <a:pt x="1885886" y="399794"/>
                    </a:lnTo>
                    <a:lnTo>
                      <a:pt x="1960029" y="401281"/>
                    </a:lnTo>
                    <a:lnTo>
                      <a:pt x="1960029" y="299448"/>
                    </a:lnTo>
                    <a:lnTo>
                      <a:pt x="1921285" y="299448"/>
                    </a:lnTo>
                    <a:lnTo>
                      <a:pt x="1877878" y="296575"/>
                    </a:lnTo>
                    <a:lnTo>
                      <a:pt x="1830595" y="290674"/>
                    </a:lnTo>
                    <a:lnTo>
                      <a:pt x="1780225" y="281916"/>
                    </a:lnTo>
                    <a:lnTo>
                      <a:pt x="1727556" y="270470"/>
                    </a:lnTo>
                    <a:lnTo>
                      <a:pt x="1673376" y="256509"/>
                    </a:lnTo>
                    <a:lnTo>
                      <a:pt x="1618475" y="240202"/>
                    </a:lnTo>
                    <a:lnTo>
                      <a:pt x="1566157" y="222567"/>
                    </a:lnTo>
                    <a:close/>
                  </a:path>
                  <a:path w="1960245" h="495300">
                    <a:moveTo>
                      <a:pt x="1960029" y="299123"/>
                    </a:moveTo>
                    <a:lnTo>
                      <a:pt x="1921285" y="299448"/>
                    </a:lnTo>
                    <a:lnTo>
                      <a:pt x="1960029" y="299448"/>
                    </a:lnTo>
                    <a:lnTo>
                      <a:pt x="1960029" y="299123"/>
                    </a:lnTo>
                    <a:close/>
                  </a:path>
                </a:pathLst>
              </a:custGeom>
              <a:solidFill>
                <a:srgbClr val="F78E20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object 27">
                <a:extLst>
                  <a:ext uri="{FF2B5EF4-FFF2-40B4-BE49-F238E27FC236}">
                    <a16:creationId xmlns:a16="http://schemas.microsoft.com/office/drawing/2014/main" id="{7101DF0E-4EFD-4FEF-91FE-ABC4BF2F9E5E}"/>
                  </a:ext>
                </a:extLst>
              </p:cNvPr>
              <p:cNvSpPr/>
              <p:nvPr/>
            </p:nvSpPr>
            <p:spPr>
              <a:xfrm>
                <a:off x="6720741" y="4851055"/>
                <a:ext cx="1960245" cy="528955"/>
              </a:xfrm>
              <a:custGeom>
                <a:avLst/>
                <a:gdLst/>
                <a:ahLst/>
                <a:cxnLst/>
                <a:rect l="l" t="t" r="r" b="b"/>
                <a:pathLst>
                  <a:path w="1960245" h="528954">
                    <a:moveTo>
                      <a:pt x="1565745" y="273879"/>
                    </a:moveTo>
                    <a:lnTo>
                      <a:pt x="437123" y="273879"/>
                    </a:lnTo>
                    <a:lnTo>
                      <a:pt x="477541" y="274796"/>
                    </a:lnTo>
                    <a:lnTo>
                      <a:pt x="517525" y="278050"/>
                    </a:lnTo>
                    <a:lnTo>
                      <a:pt x="560208" y="284600"/>
                    </a:lnTo>
                    <a:lnTo>
                      <a:pt x="608720" y="295400"/>
                    </a:lnTo>
                    <a:lnTo>
                      <a:pt x="666194" y="311407"/>
                    </a:lnTo>
                    <a:lnTo>
                      <a:pt x="735761" y="333578"/>
                    </a:lnTo>
                    <a:lnTo>
                      <a:pt x="779005" y="345804"/>
                    </a:lnTo>
                    <a:lnTo>
                      <a:pt x="826013" y="355362"/>
                    </a:lnTo>
                    <a:lnTo>
                      <a:pt x="875992" y="362699"/>
                    </a:lnTo>
                    <a:lnTo>
                      <a:pt x="928146" y="368259"/>
                    </a:lnTo>
                    <a:lnTo>
                      <a:pt x="981680" y="372489"/>
                    </a:lnTo>
                    <a:lnTo>
                      <a:pt x="1142613" y="381660"/>
                    </a:lnTo>
                    <a:lnTo>
                      <a:pt x="1193718" y="385031"/>
                    </a:lnTo>
                    <a:lnTo>
                      <a:pt x="1242227" y="389302"/>
                    </a:lnTo>
                    <a:lnTo>
                      <a:pt x="1287348" y="394919"/>
                    </a:lnTo>
                    <a:lnTo>
                      <a:pt x="1327371" y="401294"/>
                    </a:lnTo>
                    <a:lnTo>
                      <a:pt x="1424931" y="418761"/>
                    </a:lnTo>
                    <a:lnTo>
                      <a:pt x="1538065" y="440682"/>
                    </a:lnTo>
                    <a:lnTo>
                      <a:pt x="1959622" y="528815"/>
                    </a:lnTo>
                    <a:lnTo>
                      <a:pt x="1959622" y="393953"/>
                    </a:lnTo>
                    <a:lnTo>
                      <a:pt x="1565745" y="273879"/>
                    </a:lnTo>
                    <a:close/>
                  </a:path>
                  <a:path w="1960245" h="528954">
                    <a:moveTo>
                      <a:pt x="424776" y="0"/>
                    </a:moveTo>
                    <a:lnTo>
                      <a:pt x="356129" y="12272"/>
                    </a:lnTo>
                    <a:lnTo>
                      <a:pt x="285730" y="47351"/>
                    </a:lnTo>
                    <a:lnTo>
                      <a:pt x="249331" y="72375"/>
                    </a:lnTo>
                    <a:lnTo>
                      <a:pt x="211842" y="101818"/>
                    </a:lnTo>
                    <a:lnTo>
                      <a:pt x="173046" y="135253"/>
                    </a:lnTo>
                    <a:lnTo>
                      <a:pt x="132725" y="172253"/>
                    </a:lnTo>
                    <a:lnTo>
                      <a:pt x="90663" y="212390"/>
                    </a:lnTo>
                    <a:lnTo>
                      <a:pt x="444" y="300367"/>
                    </a:lnTo>
                    <a:lnTo>
                      <a:pt x="0" y="463892"/>
                    </a:lnTo>
                    <a:lnTo>
                      <a:pt x="98745" y="401592"/>
                    </a:lnTo>
                    <a:lnTo>
                      <a:pt x="145667" y="372640"/>
                    </a:lnTo>
                    <a:lnTo>
                      <a:pt x="190959" y="346098"/>
                    </a:lnTo>
                    <a:lnTo>
                      <a:pt x="234627" y="322675"/>
                    </a:lnTo>
                    <a:lnTo>
                      <a:pt x="276675" y="303079"/>
                    </a:lnTo>
                    <a:lnTo>
                      <a:pt x="317107" y="288020"/>
                    </a:lnTo>
                    <a:lnTo>
                      <a:pt x="355928" y="278206"/>
                    </a:lnTo>
                    <a:lnTo>
                      <a:pt x="437123" y="273879"/>
                    </a:lnTo>
                    <a:lnTo>
                      <a:pt x="1565745" y="273879"/>
                    </a:lnTo>
                    <a:lnTo>
                      <a:pt x="1560792" y="272347"/>
                    </a:lnTo>
                    <a:lnTo>
                      <a:pt x="1385829" y="215142"/>
                    </a:lnTo>
                    <a:lnTo>
                      <a:pt x="1344610" y="204325"/>
                    </a:lnTo>
                    <a:lnTo>
                      <a:pt x="1301955" y="195355"/>
                    </a:lnTo>
                    <a:lnTo>
                      <a:pt x="1257137" y="187795"/>
                    </a:lnTo>
                    <a:lnTo>
                      <a:pt x="1209431" y="181210"/>
                    </a:lnTo>
                    <a:lnTo>
                      <a:pt x="1158111" y="175163"/>
                    </a:lnTo>
                    <a:lnTo>
                      <a:pt x="975207" y="155879"/>
                    </a:lnTo>
                    <a:lnTo>
                      <a:pt x="922872" y="148038"/>
                    </a:lnTo>
                    <a:lnTo>
                      <a:pt x="870578" y="136460"/>
                    </a:lnTo>
                    <a:lnTo>
                      <a:pt x="818665" y="121986"/>
                    </a:lnTo>
                    <a:lnTo>
                      <a:pt x="767473" y="105456"/>
                    </a:lnTo>
                    <a:lnTo>
                      <a:pt x="717344" y="87709"/>
                    </a:lnTo>
                    <a:lnTo>
                      <a:pt x="576732" y="35573"/>
                    </a:lnTo>
                    <a:lnTo>
                      <a:pt x="534256" y="21362"/>
                    </a:lnTo>
                    <a:lnTo>
                      <a:pt x="494544" y="10137"/>
                    </a:lnTo>
                    <a:lnTo>
                      <a:pt x="457937" y="2736"/>
                    </a:lnTo>
                    <a:lnTo>
                      <a:pt x="424776" y="0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1B09344-E0A2-4DA4-A017-A4AA3F5C1965}"/>
                  </a:ext>
                </a:extLst>
              </p:cNvPr>
              <p:cNvSpPr/>
              <p:nvPr/>
            </p:nvSpPr>
            <p:spPr>
              <a:xfrm>
                <a:off x="5040000" y="3870000"/>
                <a:ext cx="3960000" cy="2412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new HIV infections and deaths among </a:t>
                </a:r>
              </a:p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the HIV population,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eastern and southern Africa, 1990–2017</a:t>
                </a:r>
                <a:endParaRPr lang="en-GB" sz="11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59" name="object 26">
                <a:extLst>
                  <a:ext uri="{FF2B5EF4-FFF2-40B4-BE49-F238E27FC236}">
                    <a16:creationId xmlns:a16="http://schemas.microsoft.com/office/drawing/2014/main" id="{2248794C-45BE-432B-AC1A-E9ACE3063819}"/>
                  </a:ext>
                </a:extLst>
              </p:cNvPr>
              <p:cNvSpPr/>
              <p:nvPr/>
            </p:nvSpPr>
            <p:spPr>
              <a:xfrm>
                <a:off x="6720329" y="5002705"/>
                <a:ext cx="1960245" cy="320040"/>
              </a:xfrm>
              <a:custGeom>
                <a:avLst/>
                <a:gdLst/>
                <a:ahLst/>
                <a:cxnLst/>
                <a:rect l="l" t="t" r="r" b="b"/>
                <a:pathLst>
                  <a:path w="1960245" h="320039">
                    <a:moveTo>
                      <a:pt x="0" y="242300"/>
                    </a:moveTo>
                    <a:lnTo>
                      <a:pt x="36992" y="216802"/>
                    </a:lnTo>
                    <a:lnTo>
                      <a:pt x="75884" y="188179"/>
                    </a:lnTo>
                    <a:lnTo>
                      <a:pt x="116280" y="157713"/>
                    </a:lnTo>
                    <a:lnTo>
                      <a:pt x="157781" y="126686"/>
                    </a:lnTo>
                    <a:lnTo>
                      <a:pt x="199990" y="96380"/>
                    </a:lnTo>
                    <a:lnTo>
                      <a:pt x="242508" y="68077"/>
                    </a:lnTo>
                    <a:lnTo>
                      <a:pt x="284940" y="43060"/>
                    </a:lnTo>
                    <a:lnTo>
                      <a:pt x="326886" y="22611"/>
                    </a:lnTo>
                    <a:lnTo>
                      <a:pt x="367950" y="8011"/>
                    </a:lnTo>
                    <a:lnTo>
                      <a:pt x="407733" y="543"/>
                    </a:lnTo>
                    <a:lnTo>
                      <a:pt x="420390" y="0"/>
                    </a:lnTo>
                    <a:lnTo>
                      <a:pt x="433044" y="570"/>
                    </a:lnTo>
                    <a:lnTo>
                      <a:pt x="498572" y="14308"/>
                    </a:lnTo>
                    <a:lnTo>
                      <a:pt x="537993" y="24259"/>
                    </a:lnTo>
                    <a:lnTo>
                      <a:pt x="576906" y="34421"/>
                    </a:lnTo>
                    <a:lnTo>
                      <a:pt x="615713" y="44722"/>
                    </a:lnTo>
                    <a:lnTo>
                      <a:pt x="654815" y="55088"/>
                    </a:lnTo>
                    <a:lnTo>
                      <a:pt x="694613" y="65444"/>
                    </a:lnTo>
                    <a:lnTo>
                      <a:pt x="735509" y="75716"/>
                    </a:lnTo>
                    <a:lnTo>
                      <a:pt x="777905" y="85831"/>
                    </a:lnTo>
                    <a:lnTo>
                      <a:pt x="822201" y="95714"/>
                    </a:lnTo>
                    <a:lnTo>
                      <a:pt x="868799" y="105292"/>
                    </a:lnTo>
                    <a:lnTo>
                      <a:pt x="918102" y="114490"/>
                    </a:lnTo>
                    <a:lnTo>
                      <a:pt x="970509" y="123235"/>
                    </a:lnTo>
                    <a:lnTo>
                      <a:pt x="1026423" y="131452"/>
                    </a:lnTo>
                    <a:lnTo>
                      <a:pt x="1086246" y="139068"/>
                    </a:lnTo>
                    <a:lnTo>
                      <a:pt x="1150378" y="146008"/>
                    </a:lnTo>
                    <a:lnTo>
                      <a:pt x="1219221" y="152198"/>
                    </a:lnTo>
                    <a:lnTo>
                      <a:pt x="1293177" y="157565"/>
                    </a:lnTo>
                    <a:lnTo>
                      <a:pt x="1304193" y="158492"/>
                    </a:lnTo>
                    <a:lnTo>
                      <a:pt x="1562506" y="216625"/>
                    </a:lnTo>
                    <a:lnTo>
                      <a:pt x="1762402" y="266951"/>
                    </a:lnTo>
                    <a:lnTo>
                      <a:pt x="1905385" y="304627"/>
                    </a:lnTo>
                    <a:lnTo>
                      <a:pt x="1960029" y="319452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91F47CC-FD28-47C5-9FA1-1F8658F4559F}"/>
                  </a:ext>
                </a:extLst>
              </p:cNvPr>
              <p:cNvGrpSpPr/>
              <p:nvPr/>
            </p:nvGrpSpPr>
            <p:grpSpPr>
              <a:xfrm>
                <a:off x="5776800" y="6048000"/>
                <a:ext cx="1056615" cy="135935"/>
                <a:chOff x="5580000" y="6408000"/>
                <a:chExt cx="1056615" cy="135935"/>
              </a:xfrm>
            </p:grpSpPr>
            <p:sp>
              <p:nvSpPr>
                <p:cNvPr id="61" name="object 28">
                  <a:extLst>
                    <a:ext uri="{FF2B5EF4-FFF2-40B4-BE49-F238E27FC236}">
                      <a16:creationId xmlns:a16="http://schemas.microsoft.com/office/drawing/2014/main" id="{42B979F2-3AC9-46CC-9870-7CD5A4A720EE}"/>
                    </a:ext>
                  </a:extLst>
                </p:cNvPr>
                <p:cNvSpPr txBox="1"/>
                <p:nvPr/>
              </p:nvSpPr>
              <p:spPr>
                <a:xfrm>
                  <a:off x="5796000" y="6408000"/>
                  <a:ext cx="840615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defTabSz="914400">
                    <a:spcBef>
                      <a:spcPts val="100"/>
                    </a:spcBef>
                  </a:pPr>
                  <a:r>
                    <a:rPr sz="800" spc="-10" dirty="0">
                      <a:latin typeface="Arial Nova" panose="020B0504020202020204" pitchFamily="34" charset="0"/>
                      <a:cs typeface="Avenir LT 35 Light"/>
                    </a:rPr>
                    <a:t>New HIV</a:t>
                  </a:r>
                  <a:r>
                    <a:rPr sz="800" spc="-7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800" spc="-10" dirty="0">
                      <a:latin typeface="Arial Nova" panose="020B0504020202020204" pitchFamily="34" charset="0"/>
                      <a:cs typeface="Avenir LT 35 Light"/>
                    </a:rPr>
                    <a:t>infections</a:t>
                  </a:r>
                  <a:endParaRPr sz="8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62" name="object 29">
                  <a:extLst>
                    <a:ext uri="{FF2B5EF4-FFF2-40B4-BE49-F238E27FC236}">
                      <a16:creationId xmlns:a16="http://schemas.microsoft.com/office/drawing/2014/main" id="{0A5D52A8-3295-407D-BA61-DDEBECABEB7E}"/>
                    </a:ext>
                  </a:extLst>
                </p:cNvPr>
                <p:cNvSpPr/>
                <p:nvPr/>
              </p:nvSpPr>
              <p:spPr>
                <a:xfrm>
                  <a:off x="5580000" y="6480000"/>
                  <a:ext cx="1800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31750">
                  <a:solidFill>
                    <a:srgbClr val="78A7B7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914400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B80FE18-D358-4686-AC97-B8407FC2499B}"/>
                  </a:ext>
                </a:extLst>
              </p:cNvPr>
              <p:cNvGrpSpPr/>
              <p:nvPr/>
            </p:nvGrpSpPr>
            <p:grpSpPr>
              <a:xfrm>
                <a:off x="7036800" y="6048000"/>
                <a:ext cx="1711602" cy="135935"/>
                <a:chOff x="7200000" y="6408000"/>
                <a:chExt cx="1711602" cy="135935"/>
              </a:xfrm>
            </p:grpSpPr>
            <p:sp>
              <p:nvSpPr>
                <p:cNvPr id="63" name="object 30">
                  <a:extLst>
                    <a:ext uri="{FF2B5EF4-FFF2-40B4-BE49-F238E27FC236}">
                      <a16:creationId xmlns:a16="http://schemas.microsoft.com/office/drawing/2014/main" id="{F7B187AF-5DA5-4C91-89BB-BBCEEE3ADA80}"/>
                    </a:ext>
                  </a:extLst>
                </p:cNvPr>
                <p:cNvSpPr txBox="1"/>
                <p:nvPr/>
              </p:nvSpPr>
              <p:spPr>
                <a:xfrm>
                  <a:off x="7416000" y="6408000"/>
                  <a:ext cx="1495602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defTabSz="914400">
                    <a:spcBef>
                      <a:spcPts val="100"/>
                    </a:spcBef>
                  </a:pPr>
                  <a:r>
                    <a:rPr sz="800" spc="-10" dirty="0">
                      <a:latin typeface="Arial Nova" panose="020B0504020202020204" pitchFamily="34" charset="0"/>
                      <a:cs typeface="Avenir LT 35 Light"/>
                    </a:rPr>
                    <a:t>Deaths among the HIV</a:t>
                  </a:r>
                  <a:r>
                    <a:rPr sz="800" spc="-7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800" spc="-10" dirty="0">
                      <a:latin typeface="Arial Nova" panose="020B0504020202020204" pitchFamily="34" charset="0"/>
                      <a:cs typeface="Avenir LT 35 Light"/>
                    </a:rPr>
                    <a:t>population</a:t>
                  </a:r>
                  <a:endParaRPr sz="8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64" name="object 31">
                  <a:extLst>
                    <a:ext uri="{FF2B5EF4-FFF2-40B4-BE49-F238E27FC236}">
                      <a16:creationId xmlns:a16="http://schemas.microsoft.com/office/drawing/2014/main" id="{C70B3E81-0591-458C-B4B8-EC31591A1473}"/>
                    </a:ext>
                  </a:extLst>
                </p:cNvPr>
                <p:cNvSpPr/>
                <p:nvPr/>
              </p:nvSpPr>
              <p:spPr>
                <a:xfrm>
                  <a:off x="7200000" y="6480000"/>
                  <a:ext cx="1800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31750">
                  <a:solidFill>
                    <a:srgbClr val="F78E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914400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5" name="object 32">
                <a:extLst>
                  <a:ext uri="{FF2B5EF4-FFF2-40B4-BE49-F238E27FC236}">
                    <a16:creationId xmlns:a16="http://schemas.microsoft.com/office/drawing/2014/main" id="{4092345E-F471-424A-8CCD-7031B67B4C25}"/>
                  </a:ext>
                </a:extLst>
              </p:cNvPr>
              <p:cNvSpPr/>
              <p:nvPr/>
            </p:nvSpPr>
            <p:spPr>
              <a:xfrm>
                <a:off x="6720329" y="5204957"/>
                <a:ext cx="1960245" cy="349885"/>
              </a:xfrm>
              <a:custGeom>
                <a:avLst/>
                <a:gdLst/>
                <a:ahLst/>
                <a:cxnLst/>
                <a:rect l="l" t="t" r="r" b="b"/>
                <a:pathLst>
                  <a:path w="1960245" h="349885">
                    <a:moveTo>
                      <a:pt x="0" y="349834"/>
                    </a:moveTo>
                    <a:lnTo>
                      <a:pt x="63004" y="331017"/>
                    </a:lnTo>
                    <a:lnTo>
                      <a:pt x="124862" y="311366"/>
                    </a:lnTo>
                    <a:lnTo>
                      <a:pt x="185531" y="291047"/>
                    </a:lnTo>
                    <a:lnTo>
                      <a:pt x="244969" y="270227"/>
                    </a:lnTo>
                    <a:lnTo>
                      <a:pt x="303134" y="249073"/>
                    </a:lnTo>
                    <a:lnTo>
                      <a:pt x="359985" y="227751"/>
                    </a:lnTo>
                    <a:lnTo>
                      <a:pt x="415480" y="206429"/>
                    </a:lnTo>
                    <a:lnTo>
                      <a:pt x="469577" y="185273"/>
                    </a:lnTo>
                    <a:lnTo>
                      <a:pt x="522233" y="164450"/>
                    </a:lnTo>
                    <a:lnTo>
                      <a:pt x="573408" y="144128"/>
                    </a:lnTo>
                    <a:lnTo>
                      <a:pt x="623060" y="124472"/>
                    </a:lnTo>
                    <a:lnTo>
                      <a:pt x="671146" y="105650"/>
                    </a:lnTo>
                    <a:lnTo>
                      <a:pt x="717625" y="87829"/>
                    </a:lnTo>
                    <a:lnTo>
                      <a:pt x="762455" y="71176"/>
                    </a:lnTo>
                    <a:lnTo>
                      <a:pt x="805594" y="55856"/>
                    </a:lnTo>
                    <a:lnTo>
                      <a:pt x="847001" y="42038"/>
                    </a:lnTo>
                    <a:lnTo>
                      <a:pt x="886634" y="29888"/>
                    </a:lnTo>
                    <a:lnTo>
                      <a:pt x="924450" y="19573"/>
                    </a:lnTo>
                    <a:lnTo>
                      <a:pt x="994466" y="5115"/>
                    </a:lnTo>
                    <a:lnTo>
                      <a:pt x="1056716" y="0"/>
                    </a:lnTo>
                    <a:lnTo>
                      <a:pt x="1088624" y="1679"/>
                    </a:lnTo>
                    <a:lnTo>
                      <a:pt x="1152405" y="14069"/>
                    </a:lnTo>
                    <a:lnTo>
                      <a:pt x="1217795" y="36187"/>
                    </a:lnTo>
                    <a:lnTo>
                      <a:pt x="1286780" y="65252"/>
                    </a:lnTo>
                    <a:lnTo>
                      <a:pt x="1323241" y="81522"/>
                    </a:lnTo>
                    <a:lnTo>
                      <a:pt x="1361347" y="98486"/>
                    </a:lnTo>
                    <a:lnTo>
                      <a:pt x="1401344" y="115798"/>
                    </a:lnTo>
                    <a:lnTo>
                      <a:pt x="1443483" y="133110"/>
                    </a:lnTo>
                    <a:lnTo>
                      <a:pt x="1488010" y="150074"/>
                    </a:lnTo>
                    <a:lnTo>
                      <a:pt x="1535174" y="166344"/>
                    </a:lnTo>
                    <a:lnTo>
                      <a:pt x="1585224" y="181572"/>
                    </a:lnTo>
                    <a:lnTo>
                      <a:pt x="1638408" y="195410"/>
                    </a:lnTo>
                    <a:lnTo>
                      <a:pt x="1694974" y="207511"/>
                    </a:lnTo>
                    <a:lnTo>
                      <a:pt x="1755171" y="217527"/>
                    </a:lnTo>
                    <a:lnTo>
                      <a:pt x="1819247" y="225112"/>
                    </a:lnTo>
                    <a:lnTo>
                      <a:pt x="1887450" y="229918"/>
                    </a:lnTo>
                    <a:lnTo>
                      <a:pt x="1960029" y="231597"/>
                    </a:lnTo>
                  </a:path>
                </a:pathLst>
              </a:custGeom>
              <a:ln w="31750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object 33">
                <a:extLst>
                  <a:ext uri="{FF2B5EF4-FFF2-40B4-BE49-F238E27FC236}">
                    <a16:creationId xmlns:a16="http://schemas.microsoft.com/office/drawing/2014/main" id="{A8AA73E6-BC4F-47EB-A699-88A57C3E83C2}"/>
                  </a:ext>
                </a:extLst>
              </p:cNvPr>
              <p:cNvSpPr txBox="1"/>
              <p:nvPr/>
            </p:nvSpPr>
            <p:spPr>
              <a:xfrm>
                <a:off x="5740800" y="4664796"/>
                <a:ext cx="323165" cy="103822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5080" indent="-635" algn="ctr" defTabSz="914400">
                  <a:spcBef>
                    <a:spcPts val="10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Number of new HIV  infections and deaths  among the HIV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population</a:t>
                </a:r>
              </a:p>
            </p:txBody>
          </p:sp>
          <p:sp>
            <p:nvSpPr>
              <p:cNvPr id="67" name="object 34">
                <a:extLst>
                  <a:ext uri="{FF2B5EF4-FFF2-40B4-BE49-F238E27FC236}">
                    <a16:creationId xmlns:a16="http://schemas.microsoft.com/office/drawing/2014/main" id="{A078F263-BA73-4741-B09B-98F4FEDEC332}"/>
                  </a:ext>
                </a:extLst>
              </p:cNvPr>
              <p:cNvSpPr txBox="1"/>
              <p:nvPr/>
            </p:nvSpPr>
            <p:spPr>
              <a:xfrm>
                <a:off x="6180970" y="4644000"/>
                <a:ext cx="395605" cy="103822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r" defTabSz="914400">
                  <a:spcBef>
                    <a:spcPts val="10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2 500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algn="r" defTabSz="914400">
                  <a:spcBef>
                    <a:spcPts val="58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2 000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algn="r" defTabSz="914400">
                  <a:spcBef>
                    <a:spcPts val="58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1 500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algn="r" defTabSz="914400">
                  <a:spcBef>
                    <a:spcPts val="59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1 000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69215" algn="r" defTabSz="914400">
                  <a:spcBef>
                    <a:spcPts val="58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500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R="5080" algn="r" defTabSz="914400">
                  <a:spcBef>
                    <a:spcPts val="58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</a:t>
                </a:r>
              </a:p>
            </p:txBody>
          </p:sp>
          <p:sp>
            <p:nvSpPr>
              <p:cNvPr id="68" name="object 35">
                <a:extLst>
                  <a:ext uri="{FF2B5EF4-FFF2-40B4-BE49-F238E27FC236}">
                    <a16:creationId xmlns:a16="http://schemas.microsoft.com/office/drawing/2014/main" id="{38FCDA1B-01AB-4038-8A2B-2269AB2730BC}"/>
                  </a:ext>
                </a:extLst>
              </p:cNvPr>
              <p:cNvSpPr/>
              <p:nvPr/>
            </p:nvSpPr>
            <p:spPr>
              <a:xfrm>
                <a:off x="6649431" y="4693113"/>
                <a:ext cx="2101215" cy="922019"/>
              </a:xfrm>
              <a:custGeom>
                <a:avLst/>
                <a:gdLst/>
                <a:ahLst/>
                <a:cxnLst/>
                <a:rect l="l" t="t" r="r" b="b"/>
                <a:pathLst>
                  <a:path w="2101215" h="922020">
                    <a:moveTo>
                      <a:pt x="0" y="0"/>
                    </a:moveTo>
                    <a:lnTo>
                      <a:pt x="0" y="921626"/>
                    </a:lnTo>
                    <a:lnTo>
                      <a:pt x="2101024" y="921626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object 36">
                <a:extLst>
                  <a:ext uri="{FF2B5EF4-FFF2-40B4-BE49-F238E27FC236}">
                    <a16:creationId xmlns:a16="http://schemas.microsoft.com/office/drawing/2014/main" id="{0F6C45A9-7E3B-4121-954E-5D4D35C3CB36}"/>
                  </a:ext>
                </a:extLst>
              </p:cNvPr>
              <p:cNvSpPr txBox="1"/>
              <p:nvPr/>
            </p:nvSpPr>
            <p:spPr>
              <a:xfrm>
                <a:off x="6654714" y="5710915"/>
                <a:ext cx="107722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70" name="object 37">
                <a:extLst>
                  <a:ext uri="{FF2B5EF4-FFF2-40B4-BE49-F238E27FC236}">
                    <a16:creationId xmlns:a16="http://schemas.microsoft.com/office/drawing/2014/main" id="{A6503119-032A-459E-8962-F49660B7F8F3}"/>
                  </a:ext>
                </a:extLst>
              </p:cNvPr>
              <p:cNvSpPr txBox="1"/>
              <p:nvPr/>
            </p:nvSpPr>
            <p:spPr>
              <a:xfrm>
                <a:off x="6871719" y="5710915"/>
                <a:ext cx="777136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1993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 dirty="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1996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 dirty="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1999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 dirty="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2002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71" name="object 38">
                <a:extLst>
                  <a:ext uri="{FF2B5EF4-FFF2-40B4-BE49-F238E27FC236}">
                    <a16:creationId xmlns:a16="http://schemas.microsoft.com/office/drawing/2014/main" id="{24820DAA-AE18-4EED-A514-6682E3B94C7A}"/>
                  </a:ext>
                </a:extLst>
              </p:cNvPr>
              <p:cNvSpPr txBox="1"/>
              <p:nvPr/>
            </p:nvSpPr>
            <p:spPr>
              <a:xfrm>
                <a:off x="7739650" y="5710915"/>
                <a:ext cx="1000274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2005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2008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2011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2014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>
                  <a:spcBef>
                    <a:spcPts val="5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3C95CD1-97E3-4542-9D4A-A465ABAF88B6}"/>
                </a:ext>
              </a:extLst>
            </p:cNvPr>
            <p:cNvGrpSpPr/>
            <p:nvPr/>
          </p:nvGrpSpPr>
          <p:grpSpPr>
            <a:xfrm>
              <a:off x="2196000" y="4510800"/>
              <a:ext cx="171522" cy="1171347"/>
              <a:chOff x="1872000" y="3884683"/>
              <a:chExt cx="171522" cy="1171347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7E62E0E-92E1-4DBC-928C-AEC350C15FDA}"/>
                  </a:ext>
                </a:extLst>
              </p:cNvPr>
              <p:cNvSpPr txBox="1"/>
              <p:nvPr/>
            </p:nvSpPr>
            <p:spPr>
              <a:xfrm>
                <a:off x="1872000" y="3884683"/>
                <a:ext cx="171522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0.33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7C1BC2E-7D50-47A6-A9CF-B19E1B6C83B6}"/>
                  </a:ext>
                </a:extLst>
              </p:cNvPr>
              <p:cNvSpPr txBox="1"/>
              <p:nvPr/>
            </p:nvSpPr>
            <p:spPr>
              <a:xfrm>
                <a:off x="1872000" y="4948308"/>
                <a:ext cx="171522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0.00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1AC5EB4-1F41-4634-B144-4F8900020635}"/>
                  </a:ext>
                </a:extLst>
              </p:cNvPr>
              <p:cNvSpPr txBox="1"/>
              <p:nvPr/>
            </p:nvSpPr>
            <p:spPr>
              <a:xfrm>
                <a:off x="1872000" y="4852800"/>
                <a:ext cx="171522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0.03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E509A60-03C7-4952-B411-81398165E5E3}"/>
                  </a:ext>
                </a:extLst>
              </p:cNvPr>
              <p:cNvSpPr txBox="1"/>
              <p:nvPr/>
            </p:nvSpPr>
            <p:spPr>
              <a:xfrm>
                <a:off x="1872000" y="4755600"/>
                <a:ext cx="171522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0.06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E73C83B-EA91-4B16-80D9-A244E37E2E90}"/>
                  </a:ext>
                </a:extLst>
              </p:cNvPr>
              <p:cNvSpPr txBox="1"/>
              <p:nvPr/>
            </p:nvSpPr>
            <p:spPr>
              <a:xfrm>
                <a:off x="1872000" y="4175717"/>
                <a:ext cx="171522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0.24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D5080C3-E9F6-4949-83FD-66B16CDD45B5}"/>
                  </a:ext>
                </a:extLst>
              </p:cNvPr>
              <p:cNvSpPr txBox="1"/>
              <p:nvPr/>
            </p:nvSpPr>
            <p:spPr>
              <a:xfrm>
                <a:off x="1872000" y="3981600"/>
                <a:ext cx="171522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0.30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AECAFC9-7729-44D2-8275-5AC34A022243}"/>
                  </a:ext>
                </a:extLst>
              </p:cNvPr>
              <p:cNvSpPr txBox="1"/>
              <p:nvPr/>
            </p:nvSpPr>
            <p:spPr>
              <a:xfrm>
                <a:off x="1872000" y="4078800"/>
                <a:ext cx="171522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0.27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F68231F-44AC-4C2F-A719-341FFE854912}"/>
                  </a:ext>
                </a:extLst>
              </p:cNvPr>
              <p:cNvSpPr txBox="1"/>
              <p:nvPr/>
            </p:nvSpPr>
            <p:spPr>
              <a:xfrm>
                <a:off x="1872000" y="4273200"/>
                <a:ext cx="171522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0.21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72170C3-AE9C-4151-A3E0-F033837077E3}"/>
                  </a:ext>
                </a:extLst>
              </p:cNvPr>
              <p:cNvSpPr txBox="1"/>
              <p:nvPr/>
            </p:nvSpPr>
            <p:spPr>
              <a:xfrm>
                <a:off x="1872000" y="4370400"/>
                <a:ext cx="171522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0.18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D989DB5-9484-4437-8537-A5DC71D101D2}"/>
                  </a:ext>
                </a:extLst>
              </p:cNvPr>
              <p:cNvSpPr txBox="1"/>
              <p:nvPr/>
            </p:nvSpPr>
            <p:spPr>
              <a:xfrm>
                <a:off x="1872000" y="4464000"/>
                <a:ext cx="171522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0.15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EB10CEA-E062-4A51-8F0F-9DD6A3C8BF45}"/>
                  </a:ext>
                </a:extLst>
              </p:cNvPr>
              <p:cNvSpPr txBox="1"/>
              <p:nvPr/>
            </p:nvSpPr>
            <p:spPr>
              <a:xfrm>
                <a:off x="1872000" y="4561200"/>
                <a:ext cx="171522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0.12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7816DA0-E0BF-4ED5-BAAD-493AC8F692AA}"/>
                  </a:ext>
                </a:extLst>
              </p:cNvPr>
              <p:cNvSpPr txBox="1"/>
              <p:nvPr/>
            </p:nvSpPr>
            <p:spPr>
              <a:xfrm>
                <a:off x="1872000" y="4658400"/>
                <a:ext cx="171522" cy="1077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0.09</a:t>
                </a:r>
              </a:p>
            </p:txBody>
          </p:sp>
        </p:grpSp>
        <p:sp>
          <p:nvSpPr>
            <p:cNvPr id="91" name="object 11">
              <a:extLst>
                <a:ext uri="{FF2B5EF4-FFF2-40B4-BE49-F238E27FC236}">
                  <a16:creationId xmlns:a16="http://schemas.microsoft.com/office/drawing/2014/main" id="{CC97C0B5-8887-45FE-9E99-807981F1E06B}"/>
                </a:ext>
              </a:extLst>
            </p:cNvPr>
            <p:cNvSpPr/>
            <p:nvPr/>
          </p:nvSpPr>
          <p:spPr>
            <a:xfrm>
              <a:off x="2509200" y="5529600"/>
              <a:ext cx="1522095" cy="0"/>
            </a:xfrm>
            <a:custGeom>
              <a:avLst/>
              <a:gdLst/>
              <a:ahLst/>
              <a:cxnLst/>
              <a:rect l="l" t="t" r="r" b="b"/>
              <a:pathLst>
                <a:path w="1522095">
                  <a:moveTo>
                    <a:pt x="0" y="0"/>
                  </a:moveTo>
                  <a:lnTo>
                    <a:pt x="1521879" y="0"/>
                  </a:lnTo>
                </a:path>
              </a:pathLst>
            </a:custGeom>
            <a:ln w="15875" cap="rnd">
              <a:solidFill>
                <a:srgbClr val="E3183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6393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1F121B-3892-4910-809D-8D838DDCA1A9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33ACB0-C3B5-40C1-AD2A-F8BAE3E2413B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AA812ED-442A-4CB4-AC5F-4C3EDE24DC12}"/>
                </a:ext>
              </a:extLst>
            </p:cNvPr>
            <p:cNvGrpSpPr/>
            <p:nvPr/>
          </p:nvGrpSpPr>
          <p:grpSpPr>
            <a:xfrm>
              <a:off x="810000" y="1530000"/>
              <a:ext cx="3960000" cy="2160000"/>
              <a:chOff x="630000" y="1530000"/>
              <a:chExt cx="3960000" cy="216000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ADD9D90-197E-401F-9B2C-B27D8ACDC0AA}"/>
                  </a:ext>
                </a:extLst>
              </p:cNvPr>
              <p:cNvSpPr/>
              <p:nvPr/>
            </p:nvSpPr>
            <p:spPr>
              <a:xfrm>
                <a:off x="630000" y="1530000"/>
                <a:ext cx="3960000" cy="216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new HIV infections,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Latin America, </a:t>
                </a:r>
              </a:p>
              <a:p>
                <a:pPr algn="ctr" defTabSz="914400"/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2000–2017</a:t>
                </a:r>
                <a:endParaRPr lang="en-GB" sz="11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79" name="object 8">
                <a:extLst>
                  <a:ext uri="{FF2B5EF4-FFF2-40B4-BE49-F238E27FC236}">
                    <a16:creationId xmlns:a16="http://schemas.microsoft.com/office/drawing/2014/main" id="{28D8D065-FE4C-473B-97F4-187A77B7596E}"/>
                  </a:ext>
                </a:extLst>
              </p:cNvPr>
              <p:cNvSpPr txBox="1"/>
              <p:nvPr/>
            </p:nvSpPr>
            <p:spPr>
              <a:xfrm>
                <a:off x="702000" y="2340000"/>
                <a:ext cx="720000" cy="80791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191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800" spc="-15" dirty="0">
                    <a:latin typeface="Arial Nova" panose="020B0504020202020204" pitchFamily="34" charset="0"/>
                    <a:cs typeface="Arial"/>
                  </a:rPr>
                  <a:t>Percentage  </a:t>
                </a:r>
                <a:r>
                  <a:rPr lang="en-US" sz="800" spc="-25" dirty="0">
                    <a:latin typeface="Arial Nova" panose="020B0504020202020204" pitchFamily="34" charset="0"/>
                    <a:cs typeface="Arial"/>
                  </a:rPr>
                  <a:t>change in </a:t>
                </a:r>
                <a:r>
                  <a:rPr lang="en-US" sz="800" spc="-15" dirty="0">
                    <a:latin typeface="Arial Nova" panose="020B0504020202020204" pitchFamily="34" charset="0"/>
                    <a:cs typeface="Arial"/>
                  </a:rPr>
                  <a:t>new  </a:t>
                </a:r>
                <a:r>
                  <a:rPr lang="en-US" sz="800" spc="-5" dirty="0">
                    <a:latin typeface="Arial Nova" panose="020B0504020202020204" pitchFamily="34" charset="0"/>
                    <a:cs typeface="Arial"/>
                  </a:rPr>
                  <a:t>HIV </a:t>
                </a:r>
                <a:r>
                  <a:rPr lang="en-US" sz="800" spc="-25" dirty="0">
                    <a:latin typeface="Arial Nova" panose="020B0504020202020204" pitchFamily="34" charset="0"/>
                    <a:cs typeface="Arial"/>
                  </a:rPr>
                  <a:t>infections  </a:t>
                </a:r>
                <a:r>
                  <a:rPr lang="en-US" sz="800" spc="-35" dirty="0">
                    <a:latin typeface="Arial Nova" panose="020B0504020202020204" pitchFamily="34" charset="0"/>
                    <a:cs typeface="Arial"/>
                  </a:rPr>
                  <a:t>since </a:t>
                </a:r>
                <a:r>
                  <a:rPr lang="en-US" sz="800" spc="5" dirty="0">
                    <a:latin typeface="Arial Nova" panose="020B0504020202020204" pitchFamily="34" charset="0"/>
                    <a:cs typeface="Arial"/>
                  </a:rPr>
                  <a:t>2010</a:t>
                </a:r>
                <a:r>
                  <a:rPr lang="en-US" sz="800" spc="-10" dirty="0">
                    <a:latin typeface="Arial Nova" panose="020B0504020202020204" pitchFamily="34" charset="0"/>
                    <a:cs typeface="Arial"/>
                  </a:rPr>
                  <a:t> </a:t>
                </a:r>
                <a:r>
                  <a:rPr lang="en-US" sz="800" spc="40" dirty="0">
                    <a:latin typeface="Arial Nova" panose="020B0504020202020204" pitchFamily="34" charset="0"/>
                    <a:cs typeface="Arial"/>
                  </a:rPr>
                  <a:t>=</a:t>
                </a:r>
                <a:endParaRPr sz="800" dirty="0">
                  <a:latin typeface="Arial Nova" panose="020B0504020202020204" pitchFamily="34" charset="0"/>
                  <a:cs typeface="Arial"/>
                </a:endParaRPr>
              </a:p>
              <a:p>
                <a:pPr marL="18000">
                  <a:lnSpc>
                    <a:spcPct val="100000"/>
                  </a:lnSpc>
                  <a:spcBef>
                    <a:spcPts val="240"/>
                  </a:spcBef>
                </a:pP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-</a:t>
                </a:r>
                <a:r>
                  <a:rPr lang="en-GB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1</a:t>
                </a: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%</a:t>
                </a:r>
                <a:endParaRPr sz="1800" dirty="0"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89" name="object 3">
                <a:extLst>
                  <a:ext uri="{FF2B5EF4-FFF2-40B4-BE49-F238E27FC236}">
                    <a16:creationId xmlns:a16="http://schemas.microsoft.com/office/drawing/2014/main" id="{317775E7-5A1A-4594-A36E-B5962F21EB2B}"/>
                  </a:ext>
                </a:extLst>
              </p:cNvPr>
              <p:cNvSpPr txBox="1"/>
              <p:nvPr/>
            </p:nvSpPr>
            <p:spPr>
              <a:xfrm>
                <a:off x="2310422" y="3324384"/>
                <a:ext cx="107722" cy="23956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2000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90" name="object 4">
                <a:extLst>
                  <a:ext uri="{FF2B5EF4-FFF2-40B4-BE49-F238E27FC236}">
                    <a16:creationId xmlns:a16="http://schemas.microsoft.com/office/drawing/2014/main" id="{E8BF5DFD-3F6B-40D9-995F-97D9E4ECAAFE}"/>
                  </a:ext>
                </a:extLst>
              </p:cNvPr>
              <p:cNvSpPr txBox="1"/>
              <p:nvPr/>
            </p:nvSpPr>
            <p:spPr>
              <a:xfrm>
                <a:off x="3891600" y="3324384"/>
                <a:ext cx="107722" cy="23956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91" name="object 5">
                <a:extLst>
                  <a:ext uri="{FF2B5EF4-FFF2-40B4-BE49-F238E27FC236}">
                    <a16:creationId xmlns:a16="http://schemas.microsoft.com/office/drawing/2014/main" id="{6A9B0EE4-AB94-406D-9A7C-7A027FD23257}"/>
                  </a:ext>
                </a:extLst>
              </p:cNvPr>
              <p:cNvSpPr txBox="1"/>
              <p:nvPr/>
            </p:nvSpPr>
            <p:spPr>
              <a:xfrm>
                <a:off x="3232800" y="3324384"/>
                <a:ext cx="107722" cy="23956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83" name="object 6">
                <a:extLst>
                  <a:ext uri="{FF2B5EF4-FFF2-40B4-BE49-F238E27FC236}">
                    <a16:creationId xmlns:a16="http://schemas.microsoft.com/office/drawing/2014/main" id="{2D9F3D57-B455-4D76-AF13-46F1F0FAA7DD}"/>
                  </a:ext>
                </a:extLst>
              </p:cNvPr>
              <p:cNvSpPr txBox="1"/>
              <p:nvPr/>
            </p:nvSpPr>
            <p:spPr>
              <a:xfrm>
                <a:off x="1566000" y="2136592"/>
                <a:ext cx="107722" cy="118427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Number </a:t>
                </a:r>
                <a:r>
                  <a:rPr sz="700" b="0" spc="-5" dirty="0">
                    <a:latin typeface="Arial Nova" panose="020B0504020202020204" pitchFamily="34" charset="0"/>
                    <a:cs typeface="Avenir LT 35 Light"/>
                  </a:rPr>
                  <a:t>of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new HIV</a:t>
                </a:r>
                <a:r>
                  <a:rPr sz="700" b="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infections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74" name="object 7">
                <a:extLst>
                  <a:ext uri="{FF2B5EF4-FFF2-40B4-BE49-F238E27FC236}">
                    <a16:creationId xmlns:a16="http://schemas.microsoft.com/office/drawing/2014/main" id="{2EB8369F-613C-42FF-A035-C96510B175E8}"/>
                  </a:ext>
                </a:extLst>
              </p:cNvPr>
              <p:cNvSpPr/>
              <p:nvPr/>
            </p:nvSpPr>
            <p:spPr>
              <a:xfrm>
                <a:off x="2287741" y="2154434"/>
                <a:ext cx="1731010" cy="1069975"/>
              </a:xfrm>
              <a:custGeom>
                <a:avLst/>
                <a:gdLst/>
                <a:ahLst/>
                <a:cxnLst/>
                <a:rect l="l" t="t" r="r" b="b"/>
                <a:pathLst>
                  <a:path w="1731010" h="1069975">
                    <a:moveTo>
                      <a:pt x="0" y="0"/>
                    </a:moveTo>
                    <a:lnTo>
                      <a:pt x="0" y="1069555"/>
                    </a:lnTo>
                    <a:lnTo>
                      <a:pt x="1730590" y="1069555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object 9">
                <a:extLst>
                  <a:ext uri="{FF2B5EF4-FFF2-40B4-BE49-F238E27FC236}">
                    <a16:creationId xmlns:a16="http://schemas.microsoft.com/office/drawing/2014/main" id="{31084A33-77DF-433B-82B3-8363CCB93F85}"/>
                  </a:ext>
                </a:extLst>
              </p:cNvPr>
              <p:cNvSpPr/>
              <p:nvPr/>
            </p:nvSpPr>
            <p:spPr>
              <a:xfrm>
                <a:off x="2360157" y="2344603"/>
                <a:ext cx="1583690" cy="398780"/>
              </a:xfrm>
              <a:custGeom>
                <a:avLst/>
                <a:gdLst/>
                <a:ahLst/>
                <a:cxnLst/>
                <a:rect l="l" t="t" r="r" b="b"/>
                <a:pathLst>
                  <a:path w="1583689" h="398780">
                    <a:moveTo>
                      <a:pt x="614603" y="0"/>
                    </a:moveTo>
                    <a:lnTo>
                      <a:pt x="492823" y="393"/>
                    </a:lnTo>
                    <a:lnTo>
                      <a:pt x="180174" y="27990"/>
                    </a:lnTo>
                    <a:lnTo>
                      <a:pt x="88" y="50419"/>
                    </a:lnTo>
                    <a:lnTo>
                      <a:pt x="0" y="398348"/>
                    </a:lnTo>
                    <a:lnTo>
                      <a:pt x="202095" y="382562"/>
                    </a:lnTo>
                    <a:lnTo>
                      <a:pt x="486257" y="371221"/>
                    </a:lnTo>
                    <a:lnTo>
                      <a:pt x="1583321" y="370700"/>
                    </a:lnTo>
                    <a:lnTo>
                      <a:pt x="1583321" y="23380"/>
                    </a:lnTo>
                    <a:lnTo>
                      <a:pt x="1293355" y="23380"/>
                    </a:lnTo>
                    <a:lnTo>
                      <a:pt x="1120698" y="19951"/>
                    </a:lnTo>
                    <a:lnTo>
                      <a:pt x="1008772" y="12547"/>
                    </a:lnTo>
                    <a:lnTo>
                      <a:pt x="755650" y="12547"/>
                    </a:lnTo>
                    <a:lnTo>
                      <a:pt x="614603" y="0"/>
                    </a:lnTo>
                    <a:close/>
                  </a:path>
                  <a:path w="1583689" h="398780">
                    <a:moveTo>
                      <a:pt x="1583321" y="375704"/>
                    </a:moveTo>
                    <a:lnTo>
                      <a:pt x="922909" y="375704"/>
                    </a:lnTo>
                    <a:lnTo>
                      <a:pt x="1258023" y="383120"/>
                    </a:lnTo>
                    <a:lnTo>
                      <a:pt x="1466532" y="383794"/>
                    </a:lnTo>
                    <a:lnTo>
                      <a:pt x="1583321" y="379412"/>
                    </a:lnTo>
                    <a:lnTo>
                      <a:pt x="1583321" y="375704"/>
                    </a:lnTo>
                    <a:close/>
                  </a:path>
                  <a:path w="1583689" h="398780">
                    <a:moveTo>
                      <a:pt x="1583321" y="370700"/>
                    </a:moveTo>
                    <a:lnTo>
                      <a:pt x="618172" y="370700"/>
                    </a:lnTo>
                    <a:lnTo>
                      <a:pt x="775525" y="379412"/>
                    </a:lnTo>
                    <a:lnTo>
                      <a:pt x="922909" y="375704"/>
                    </a:lnTo>
                    <a:lnTo>
                      <a:pt x="1583321" y="375704"/>
                    </a:lnTo>
                    <a:lnTo>
                      <a:pt x="1583321" y="370700"/>
                    </a:lnTo>
                    <a:close/>
                  </a:path>
                  <a:path w="1583689" h="398780">
                    <a:moveTo>
                      <a:pt x="1583321" y="16535"/>
                    </a:moveTo>
                    <a:lnTo>
                      <a:pt x="1293355" y="23380"/>
                    </a:lnTo>
                    <a:lnTo>
                      <a:pt x="1583321" y="23380"/>
                    </a:lnTo>
                    <a:lnTo>
                      <a:pt x="1583321" y="16535"/>
                    </a:lnTo>
                    <a:close/>
                  </a:path>
                  <a:path w="1583689" h="398780">
                    <a:moveTo>
                      <a:pt x="887704" y="10541"/>
                    </a:moveTo>
                    <a:lnTo>
                      <a:pt x="755650" y="12547"/>
                    </a:lnTo>
                    <a:lnTo>
                      <a:pt x="1008772" y="12547"/>
                    </a:lnTo>
                    <a:lnTo>
                      <a:pt x="989190" y="11252"/>
                    </a:lnTo>
                    <a:lnTo>
                      <a:pt x="887704" y="10541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object 10">
                <a:extLst>
                  <a:ext uri="{FF2B5EF4-FFF2-40B4-BE49-F238E27FC236}">
                    <a16:creationId xmlns:a16="http://schemas.microsoft.com/office/drawing/2014/main" id="{572644A4-1075-4425-BD09-F864B0419E5A}"/>
                  </a:ext>
                </a:extLst>
              </p:cNvPr>
              <p:cNvSpPr/>
              <p:nvPr/>
            </p:nvSpPr>
            <p:spPr>
              <a:xfrm>
                <a:off x="3287320" y="2564676"/>
                <a:ext cx="0" cy="642620"/>
              </a:xfrm>
              <a:custGeom>
                <a:avLst/>
                <a:gdLst/>
                <a:ahLst/>
                <a:cxnLst/>
                <a:rect l="l" t="t" r="r" b="b"/>
                <a:pathLst>
                  <a:path h="642619">
                    <a:moveTo>
                      <a:pt x="0" y="642289"/>
                    </a:moveTo>
                    <a:lnTo>
                      <a:pt x="0" y="0"/>
                    </a:lnTo>
                  </a:path>
                </a:pathLst>
              </a:custGeom>
              <a:ln w="12776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object 11">
                <a:extLst>
                  <a:ext uri="{FF2B5EF4-FFF2-40B4-BE49-F238E27FC236}">
                    <a16:creationId xmlns:a16="http://schemas.microsoft.com/office/drawing/2014/main" id="{1DE6D2BD-68A4-4828-AEB8-13250922451F}"/>
                  </a:ext>
                </a:extLst>
              </p:cNvPr>
              <p:cNvSpPr/>
              <p:nvPr/>
            </p:nvSpPr>
            <p:spPr>
              <a:xfrm>
                <a:off x="3943474" y="2568029"/>
                <a:ext cx="0" cy="639445"/>
              </a:xfrm>
              <a:custGeom>
                <a:avLst/>
                <a:gdLst/>
                <a:ahLst/>
                <a:cxnLst/>
                <a:rect l="l" t="t" r="r" b="b"/>
                <a:pathLst>
                  <a:path h="639444">
                    <a:moveTo>
                      <a:pt x="0" y="638936"/>
                    </a:moveTo>
                    <a:lnTo>
                      <a:pt x="0" y="0"/>
                    </a:lnTo>
                  </a:path>
                </a:pathLst>
              </a:custGeom>
              <a:ln w="12776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object 12">
                <a:extLst>
                  <a:ext uri="{FF2B5EF4-FFF2-40B4-BE49-F238E27FC236}">
                    <a16:creationId xmlns:a16="http://schemas.microsoft.com/office/drawing/2014/main" id="{7C91F98F-CFB6-4F81-A411-8214C723D56C}"/>
                  </a:ext>
                </a:extLst>
              </p:cNvPr>
              <p:cNvSpPr/>
              <p:nvPr/>
            </p:nvSpPr>
            <p:spPr>
              <a:xfrm>
                <a:off x="2365204" y="2553557"/>
                <a:ext cx="157861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578610" h="41275">
                    <a:moveTo>
                      <a:pt x="0" y="40754"/>
                    </a:moveTo>
                    <a:lnTo>
                      <a:pt x="91427" y="29641"/>
                    </a:lnTo>
                    <a:lnTo>
                      <a:pt x="182854" y="22237"/>
                    </a:lnTo>
                    <a:lnTo>
                      <a:pt x="279361" y="11125"/>
                    </a:lnTo>
                    <a:lnTo>
                      <a:pt x="370776" y="7416"/>
                    </a:lnTo>
                    <a:lnTo>
                      <a:pt x="462216" y="3708"/>
                    </a:lnTo>
                    <a:lnTo>
                      <a:pt x="553643" y="0"/>
                    </a:lnTo>
                    <a:lnTo>
                      <a:pt x="645058" y="3708"/>
                    </a:lnTo>
                    <a:lnTo>
                      <a:pt x="741578" y="11125"/>
                    </a:lnTo>
                    <a:lnTo>
                      <a:pt x="833005" y="11125"/>
                    </a:lnTo>
                    <a:lnTo>
                      <a:pt x="924433" y="11125"/>
                    </a:lnTo>
                    <a:lnTo>
                      <a:pt x="1015847" y="11125"/>
                    </a:lnTo>
                    <a:lnTo>
                      <a:pt x="1107287" y="14820"/>
                    </a:lnTo>
                    <a:lnTo>
                      <a:pt x="1203782" y="18529"/>
                    </a:lnTo>
                    <a:lnTo>
                      <a:pt x="1295222" y="18529"/>
                    </a:lnTo>
                    <a:lnTo>
                      <a:pt x="1386649" y="18529"/>
                    </a:lnTo>
                    <a:lnTo>
                      <a:pt x="1478064" y="18529"/>
                    </a:lnTo>
                    <a:lnTo>
                      <a:pt x="1578267" y="14452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object 13">
                <a:extLst>
                  <a:ext uri="{FF2B5EF4-FFF2-40B4-BE49-F238E27FC236}">
                    <a16:creationId xmlns:a16="http://schemas.microsoft.com/office/drawing/2014/main" id="{356378B3-AA8A-464B-B5A9-EAA31AB392A2}"/>
                  </a:ext>
                </a:extLst>
              </p:cNvPr>
              <p:cNvSpPr txBox="1"/>
              <p:nvPr/>
            </p:nvSpPr>
            <p:spPr>
              <a:xfrm>
                <a:off x="1886400" y="2080800"/>
                <a:ext cx="327660" cy="1210310"/>
              </a:xfrm>
              <a:prstGeom prst="rect">
                <a:avLst/>
              </a:prstGeom>
            </p:spPr>
            <p:txBody>
              <a:bodyPr vert="horz" wrap="square" lIns="0" tIns="37465" rIns="0" bIns="0" rtlCol="0">
                <a:spAutoFit/>
              </a:bodyPr>
              <a:lstStyle/>
              <a:p>
                <a:pPr marL="12700" algn="r" defTabSz="914400">
                  <a:spcBef>
                    <a:spcPts val="29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160</a:t>
                </a:r>
                <a:r>
                  <a:rPr sz="70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19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140</a:t>
                </a:r>
                <a:r>
                  <a:rPr sz="70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19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120</a:t>
                </a:r>
                <a:r>
                  <a:rPr sz="70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20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100</a:t>
                </a:r>
                <a:r>
                  <a:rPr sz="70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59055" algn="r" defTabSz="914400">
                  <a:spcBef>
                    <a:spcPts val="19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80</a:t>
                </a:r>
                <a:r>
                  <a:rPr sz="70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59055" algn="r" defTabSz="914400">
                  <a:spcBef>
                    <a:spcPts val="19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60</a:t>
                </a:r>
                <a:r>
                  <a:rPr sz="70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59055" algn="r" defTabSz="914400">
                  <a:spcBef>
                    <a:spcPts val="19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40</a:t>
                </a:r>
                <a:r>
                  <a:rPr sz="70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58419" algn="r" defTabSz="914400">
                  <a:spcBef>
                    <a:spcPts val="17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20</a:t>
                </a:r>
                <a:r>
                  <a:rPr sz="70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R="5080" algn="r" defTabSz="914400">
                  <a:spcBef>
                    <a:spcPts val="22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7C1AA9-1850-4AEA-9C2B-43DC689C6F5B}"/>
                </a:ext>
              </a:extLst>
            </p:cNvPr>
            <p:cNvGrpSpPr/>
            <p:nvPr/>
          </p:nvGrpSpPr>
          <p:grpSpPr>
            <a:xfrm>
              <a:off x="5040000" y="1530000"/>
              <a:ext cx="3960000" cy="2160000"/>
              <a:chOff x="5040000" y="1530000"/>
              <a:chExt cx="3960000" cy="216000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B00804B-FF8D-4CE0-AF21-C19E2CE294FC}"/>
                  </a:ext>
                </a:extLst>
              </p:cNvPr>
              <p:cNvSpPr/>
              <p:nvPr/>
            </p:nvSpPr>
            <p:spPr>
              <a:xfrm>
                <a:off x="5040000" y="1530000"/>
                <a:ext cx="3960000" cy="216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AIDS-related deaths,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Latin America, </a:t>
                </a:r>
              </a:p>
              <a:p>
                <a:pPr algn="ctr" defTabSz="914400"/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2000–2017</a:t>
                </a:r>
                <a:endParaRPr lang="en-GB" sz="11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08" name="object 59">
                <a:extLst>
                  <a:ext uri="{FF2B5EF4-FFF2-40B4-BE49-F238E27FC236}">
                    <a16:creationId xmlns:a16="http://schemas.microsoft.com/office/drawing/2014/main" id="{A3BE1D5D-95A7-4AC2-AA59-D2A653788B2F}"/>
                  </a:ext>
                </a:extLst>
              </p:cNvPr>
              <p:cNvSpPr txBox="1"/>
              <p:nvPr/>
            </p:nvSpPr>
            <p:spPr>
              <a:xfrm>
                <a:off x="5110800" y="2217600"/>
                <a:ext cx="720000" cy="93102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1910">
                  <a:spcBef>
                    <a:spcPts val="100"/>
                  </a:spcBef>
                </a:pPr>
                <a:r>
                  <a:rPr sz="800" spc="-15" dirty="0">
                    <a:latin typeface="Arial Nova" panose="020B0504020202020204" pitchFamily="34" charset="0"/>
                    <a:cs typeface="Arial"/>
                  </a:rPr>
                  <a:t>Percentage  change in</a:t>
                </a:r>
                <a:r>
                  <a:rPr lang="en-GB" sz="800" spc="-15" dirty="0">
                    <a:latin typeface="Arial Nova" panose="020B0504020202020204" pitchFamily="34" charset="0"/>
                    <a:cs typeface="Arial"/>
                  </a:rPr>
                  <a:t>  </a:t>
                </a:r>
                <a:r>
                  <a:rPr sz="800" spc="-15" dirty="0">
                    <a:latin typeface="Arial Nova" panose="020B0504020202020204" pitchFamily="34" charset="0"/>
                    <a:cs typeface="Arial"/>
                  </a:rPr>
                  <a:t>AIDS-related  deaths since  2010 =</a:t>
                </a:r>
              </a:p>
              <a:p>
                <a:pPr marL="12700">
                  <a:lnSpc>
                    <a:spcPct val="100000"/>
                  </a:lnSpc>
                  <a:spcBef>
                    <a:spcPts val="240"/>
                  </a:spcBef>
                </a:pP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-</a:t>
                </a:r>
                <a:r>
                  <a:rPr lang="en-GB"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1</a:t>
                </a: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2%</a:t>
                </a:r>
                <a:endParaRPr sz="1800" dirty="0"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116" name="object 54">
                <a:extLst>
                  <a:ext uri="{FF2B5EF4-FFF2-40B4-BE49-F238E27FC236}">
                    <a16:creationId xmlns:a16="http://schemas.microsoft.com/office/drawing/2014/main" id="{3DC2A34A-E6E7-4BCE-B55F-AB97B11670E1}"/>
                  </a:ext>
                </a:extLst>
              </p:cNvPr>
              <p:cNvSpPr txBox="1"/>
              <p:nvPr/>
            </p:nvSpPr>
            <p:spPr>
              <a:xfrm>
                <a:off x="6665831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2000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17" name="object 55">
                <a:extLst>
                  <a:ext uri="{FF2B5EF4-FFF2-40B4-BE49-F238E27FC236}">
                    <a16:creationId xmlns:a16="http://schemas.microsoft.com/office/drawing/2014/main" id="{DF7384E4-04D4-41A8-852B-890E2CDC8542}"/>
                  </a:ext>
                </a:extLst>
              </p:cNvPr>
              <p:cNvSpPr txBox="1"/>
              <p:nvPr/>
            </p:nvSpPr>
            <p:spPr>
              <a:xfrm>
                <a:off x="8236800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18" name="object 56">
                <a:extLst>
                  <a:ext uri="{FF2B5EF4-FFF2-40B4-BE49-F238E27FC236}">
                    <a16:creationId xmlns:a16="http://schemas.microsoft.com/office/drawing/2014/main" id="{2D4D3E75-86A5-46CC-B7E0-070A54BB5D48}"/>
                  </a:ext>
                </a:extLst>
              </p:cNvPr>
              <p:cNvSpPr txBox="1"/>
              <p:nvPr/>
            </p:nvSpPr>
            <p:spPr>
              <a:xfrm>
                <a:off x="7599600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14" name="object 58">
                <a:extLst>
                  <a:ext uri="{FF2B5EF4-FFF2-40B4-BE49-F238E27FC236}">
                    <a16:creationId xmlns:a16="http://schemas.microsoft.com/office/drawing/2014/main" id="{31C47C5E-AC78-4D46-A497-1B709548A752}"/>
                  </a:ext>
                </a:extLst>
              </p:cNvPr>
              <p:cNvSpPr txBox="1"/>
              <p:nvPr/>
            </p:nvSpPr>
            <p:spPr>
              <a:xfrm>
                <a:off x="5974800" y="2024844"/>
                <a:ext cx="107722" cy="12515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Number </a:t>
                </a:r>
                <a:r>
                  <a:rPr sz="700" b="0" spc="-5" dirty="0">
                    <a:latin typeface="Arial Nova" panose="020B0504020202020204" pitchFamily="34" charset="0"/>
                    <a:cs typeface="Avenir LT 35 Light"/>
                  </a:rPr>
                  <a:t>of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AIDS-related</a:t>
                </a:r>
                <a:r>
                  <a:rPr sz="700" b="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deaths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41" name="object 18">
                <a:extLst>
                  <a:ext uri="{FF2B5EF4-FFF2-40B4-BE49-F238E27FC236}">
                    <a16:creationId xmlns:a16="http://schemas.microsoft.com/office/drawing/2014/main" id="{69235874-25CF-417B-9C77-203D40FCA75F}"/>
                  </a:ext>
                </a:extLst>
              </p:cNvPr>
              <p:cNvSpPr/>
              <p:nvPr/>
            </p:nvSpPr>
            <p:spPr>
              <a:xfrm>
                <a:off x="6644573" y="2149593"/>
                <a:ext cx="1731010" cy="1069975"/>
              </a:xfrm>
              <a:custGeom>
                <a:avLst/>
                <a:gdLst/>
                <a:ahLst/>
                <a:cxnLst/>
                <a:rect l="l" t="t" r="r" b="b"/>
                <a:pathLst>
                  <a:path w="1731009" h="1069975">
                    <a:moveTo>
                      <a:pt x="0" y="0"/>
                    </a:moveTo>
                    <a:lnTo>
                      <a:pt x="0" y="1069555"/>
                    </a:lnTo>
                    <a:lnTo>
                      <a:pt x="1730590" y="1069555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object 20">
                <a:extLst>
                  <a:ext uri="{FF2B5EF4-FFF2-40B4-BE49-F238E27FC236}">
                    <a16:creationId xmlns:a16="http://schemas.microsoft.com/office/drawing/2014/main" id="{E35B43EE-D956-4062-892F-DE6DF0B4C58B}"/>
                  </a:ext>
                </a:extLst>
              </p:cNvPr>
              <p:cNvSpPr txBox="1"/>
              <p:nvPr/>
            </p:nvSpPr>
            <p:spPr>
              <a:xfrm>
                <a:off x="6289200" y="2062007"/>
                <a:ext cx="284480" cy="1219835"/>
              </a:xfrm>
              <a:prstGeom prst="rect">
                <a:avLst/>
              </a:prstGeom>
            </p:spPr>
            <p:txBody>
              <a:bodyPr vert="horz" wrap="square" lIns="0" tIns="53975" rIns="0" bIns="0" rtlCol="0">
                <a:spAutoFit/>
              </a:bodyPr>
              <a:lstStyle/>
              <a:p>
                <a:pPr marL="15875" algn="r" defTabSz="914400">
                  <a:spcBef>
                    <a:spcPts val="425"/>
                  </a:spcBef>
                </a:pP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70</a:t>
                </a:r>
                <a:r>
                  <a:rPr sz="700" spc="-9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 dirty="0">
                  <a:solidFill>
                    <a:prstClr val="black"/>
                  </a:solidFill>
                  <a:latin typeface="Avenir LT 35 Light"/>
                  <a:cs typeface="Avenir LT 35 Light"/>
                </a:endParaRPr>
              </a:p>
              <a:p>
                <a:pPr marL="12700" algn="r" defTabSz="914400">
                  <a:spcBef>
                    <a:spcPts val="325"/>
                  </a:spcBef>
                </a:pP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60</a:t>
                </a:r>
                <a:r>
                  <a:rPr sz="700" spc="-9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 dirty="0">
                  <a:solidFill>
                    <a:prstClr val="black"/>
                  </a:solidFill>
                  <a:latin typeface="Avenir LT 35 Light"/>
                  <a:cs typeface="Avenir LT 35 Light"/>
                </a:endParaRPr>
              </a:p>
              <a:p>
                <a:pPr marL="12700" algn="r" defTabSz="914400">
                  <a:spcBef>
                    <a:spcPts val="345"/>
                  </a:spcBef>
                </a:pP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50</a:t>
                </a:r>
                <a:r>
                  <a:rPr sz="700" spc="-9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 dirty="0">
                  <a:solidFill>
                    <a:prstClr val="black"/>
                  </a:solidFill>
                  <a:latin typeface="Avenir LT 35 Light"/>
                  <a:cs typeface="Avenir LT 35 Light"/>
                </a:endParaRPr>
              </a:p>
              <a:p>
                <a:pPr marL="12700" algn="r" defTabSz="914400">
                  <a:spcBef>
                    <a:spcPts val="340"/>
                  </a:spcBef>
                </a:pP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40</a:t>
                </a:r>
                <a:r>
                  <a:rPr sz="700" spc="-9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 dirty="0">
                  <a:solidFill>
                    <a:prstClr val="black"/>
                  </a:solidFill>
                  <a:latin typeface="Avenir LT 35 Light"/>
                  <a:cs typeface="Avenir LT 35 Light"/>
                </a:endParaRPr>
              </a:p>
              <a:p>
                <a:pPr marL="12700" algn="r" defTabSz="914400">
                  <a:spcBef>
                    <a:spcPts val="345"/>
                  </a:spcBef>
                </a:pP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30</a:t>
                </a:r>
                <a:r>
                  <a:rPr sz="700" spc="-9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 dirty="0">
                  <a:solidFill>
                    <a:prstClr val="black"/>
                  </a:solidFill>
                  <a:latin typeface="Avenir LT 35 Light"/>
                  <a:cs typeface="Avenir LT 35 Light"/>
                </a:endParaRPr>
              </a:p>
              <a:p>
                <a:pPr marL="12700" algn="r" defTabSz="914400">
                  <a:spcBef>
                    <a:spcPts val="345"/>
                  </a:spcBef>
                </a:pP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20</a:t>
                </a:r>
                <a:r>
                  <a:rPr sz="700" spc="-9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 dirty="0">
                  <a:solidFill>
                    <a:prstClr val="black"/>
                  </a:solidFill>
                  <a:latin typeface="Avenir LT 35 Light"/>
                  <a:cs typeface="Avenir LT 35 Light"/>
                </a:endParaRPr>
              </a:p>
              <a:p>
                <a:pPr marL="12700" algn="r" defTabSz="914400">
                  <a:spcBef>
                    <a:spcPts val="345"/>
                  </a:spcBef>
                </a:pP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10</a:t>
                </a:r>
                <a:r>
                  <a:rPr sz="700" spc="-9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 </a:t>
                </a: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000</a:t>
                </a:r>
                <a:endParaRPr sz="700" dirty="0">
                  <a:solidFill>
                    <a:prstClr val="black"/>
                  </a:solidFill>
                  <a:latin typeface="Avenir LT 35 Light"/>
                  <a:cs typeface="Avenir LT 35 Light"/>
                </a:endParaRPr>
              </a:p>
              <a:p>
                <a:pPr marR="5080" algn="r" defTabSz="914400">
                  <a:spcBef>
                    <a:spcPts val="315"/>
                  </a:spcBef>
                </a:pPr>
                <a:r>
                  <a:rPr sz="700" dirty="0">
                    <a:solidFill>
                      <a:srgbClr val="231F20"/>
                    </a:solidFill>
                    <a:latin typeface="Avenir LT 35 Light"/>
                    <a:cs typeface="Avenir LT 35 Light"/>
                  </a:rPr>
                  <a:t>0</a:t>
                </a:r>
                <a:endParaRPr sz="700" dirty="0">
                  <a:solidFill>
                    <a:prstClr val="black"/>
                  </a:solidFill>
                  <a:latin typeface="Avenir LT 35 Light"/>
                  <a:cs typeface="Avenir LT 35 Light"/>
                </a:endParaRPr>
              </a:p>
            </p:txBody>
          </p:sp>
          <p:sp>
            <p:nvSpPr>
              <p:cNvPr id="143" name="object 22">
                <a:extLst>
                  <a:ext uri="{FF2B5EF4-FFF2-40B4-BE49-F238E27FC236}">
                    <a16:creationId xmlns:a16="http://schemas.microsoft.com/office/drawing/2014/main" id="{92DBCDA5-870E-42DE-83DC-2DA97970096C}"/>
                  </a:ext>
                </a:extLst>
              </p:cNvPr>
              <p:cNvSpPr/>
              <p:nvPr/>
            </p:nvSpPr>
            <p:spPr>
              <a:xfrm>
                <a:off x="6718127" y="2282315"/>
                <a:ext cx="1579245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1579245" h="555625">
                    <a:moveTo>
                      <a:pt x="1579079" y="504113"/>
                    </a:moveTo>
                    <a:lnTo>
                      <a:pt x="922515" y="504113"/>
                    </a:lnTo>
                    <a:lnTo>
                      <a:pt x="1018819" y="516496"/>
                    </a:lnTo>
                    <a:lnTo>
                      <a:pt x="1388821" y="516496"/>
                    </a:lnTo>
                    <a:lnTo>
                      <a:pt x="1480058" y="533044"/>
                    </a:lnTo>
                    <a:lnTo>
                      <a:pt x="1579079" y="555459"/>
                    </a:lnTo>
                    <a:lnTo>
                      <a:pt x="1579079" y="504113"/>
                    </a:lnTo>
                    <a:close/>
                  </a:path>
                  <a:path w="1579245" h="555625">
                    <a:moveTo>
                      <a:pt x="1388821" y="516496"/>
                    </a:moveTo>
                    <a:lnTo>
                      <a:pt x="1110043" y="516496"/>
                    </a:lnTo>
                    <a:lnTo>
                      <a:pt x="1201280" y="524789"/>
                    </a:lnTo>
                    <a:lnTo>
                      <a:pt x="1388821" y="516496"/>
                    </a:lnTo>
                    <a:close/>
                  </a:path>
                  <a:path w="1579245" h="555625">
                    <a:moveTo>
                      <a:pt x="1579079" y="466915"/>
                    </a:moveTo>
                    <a:lnTo>
                      <a:pt x="273697" y="466915"/>
                    </a:lnTo>
                    <a:lnTo>
                      <a:pt x="370014" y="471068"/>
                    </a:lnTo>
                    <a:lnTo>
                      <a:pt x="461251" y="471068"/>
                    </a:lnTo>
                    <a:lnTo>
                      <a:pt x="552488" y="479323"/>
                    </a:lnTo>
                    <a:lnTo>
                      <a:pt x="648779" y="499973"/>
                    </a:lnTo>
                    <a:lnTo>
                      <a:pt x="740028" y="508241"/>
                    </a:lnTo>
                    <a:lnTo>
                      <a:pt x="831265" y="504113"/>
                    </a:lnTo>
                    <a:lnTo>
                      <a:pt x="1579079" y="504113"/>
                    </a:lnTo>
                    <a:lnTo>
                      <a:pt x="1579079" y="466915"/>
                    </a:lnTo>
                    <a:close/>
                  </a:path>
                  <a:path w="1579245" h="555625">
                    <a:moveTo>
                      <a:pt x="273697" y="0"/>
                    </a:moveTo>
                    <a:lnTo>
                      <a:pt x="182473" y="8255"/>
                    </a:lnTo>
                    <a:lnTo>
                      <a:pt x="91236" y="28905"/>
                    </a:lnTo>
                    <a:lnTo>
                      <a:pt x="0" y="41325"/>
                    </a:lnTo>
                    <a:lnTo>
                      <a:pt x="0" y="487578"/>
                    </a:lnTo>
                    <a:lnTo>
                      <a:pt x="182473" y="471068"/>
                    </a:lnTo>
                    <a:lnTo>
                      <a:pt x="273697" y="466915"/>
                    </a:lnTo>
                    <a:lnTo>
                      <a:pt x="1579079" y="466915"/>
                    </a:lnTo>
                    <a:lnTo>
                      <a:pt x="1579079" y="185686"/>
                    </a:lnTo>
                    <a:lnTo>
                      <a:pt x="1480058" y="136347"/>
                    </a:lnTo>
                    <a:lnTo>
                      <a:pt x="1429391" y="115697"/>
                    </a:lnTo>
                    <a:lnTo>
                      <a:pt x="1201280" y="115697"/>
                    </a:lnTo>
                    <a:lnTo>
                      <a:pt x="1110043" y="107429"/>
                    </a:lnTo>
                    <a:lnTo>
                      <a:pt x="1018819" y="107429"/>
                    </a:lnTo>
                    <a:lnTo>
                      <a:pt x="963794" y="90906"/>
                    </a:lnTo>
                    <a:lnTo>
                      <a:pt x="740028" y="90906"/>
                    </a:lnTo>
                    <a:lnTo>
                      <a:pt x="648779" y="70243"/>
                    </a:lnTo>
                    <a:lnTo>
                      <a:pt x="552488" y="28905"/>
                    </a:lnTo>
                    <a:lnTo>
                      <a:pt x="484183" y="16535"/>
                    </a:lnTo>
                    <a:lnTo>
                      <a:pt x="370014" y="16535"/>
                    </a:lnTo>
                    <a:lnTo>
                      <a:pt x="273697" y="0"/>
                    </a:lnTo>
                    <a:close/>
                  </a:path>
                  <a:path w="1579245" h="555625">
                    <a:moveTo>
                      <a:pt x="1388821" y="99161"/>
                    </a:moveTo>
                    <a:lnTo>
                      <a:pt x="1297584" y="111569"/>
                    </a:lnTo>
                    <a:lnTo>
                      <a:pt x="1201280" y="115697"/>
                    </a:lnTo>
                    <a:lnTo>
                      <a:pt x="1429391" y="115697"/>
                    </a:lnTo>
                    <a:lnTo>
                      <a:pt x="1388821" y="99161"/>
                    </a:lnTo>
                    <a:close/>
                  </a:path>
                  <a:path w="1579245" h="555625">
                    <a:moveTo>
                      <a:pt x="831265" y="74371"/>
                    </a:moveTo>
                    <a:lnTo>
                      <a:pt x="740028" y="90906"/>
                    </a:lnTo>
                    <a:lnTo>
                      <a:pt x="963794" y="90906"/>
                    </a:lnTo>
                    <a:lnTo>
                      <a:pt x="922515" y="78511"/>
                    </a:lnTo>
                    <a:lnTo>
                      <a:pt x="831265" y="74371"/>
                    </a:lnTo>
                    <a:close/>
                  </a:path>
                  <a:path w="1579245" h="555625">
                    <a:moveTo>
                      <a:pt x="461251" y="12382"/>
                    </a:moveTo>
                    <a:lnTo>
                      <a:pt x="370014" y="16535"/>
                    </a:lnTo>
                    <a:lnTo>
                      <a:pt x="484183" y="16535"/>
                    </a:lnTo>
                    <a:lnTo>
                      <a:pt x="461251" y="12382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object 23">
                <a:extLst>
                  <a:ext uri="{FF2B5EF4-FFF2-40B4-BE49-F238E27FC236}">
                    <a16:creationId xmlns:a16="http://schemas.microsoft.com/office/drawing/2014/main" id="{7B96A1E8-1B94-43AD-80B8-67D5D0AA92C3}"/>
                  </a:ext>
                </a:extLst>
              </p:cNvPr>
              <p:cNvSpPr/>
              <p:nvPr/>
            </p:nvSpPr>
            <p:spPr>
              <a:xfrm>
                <a:off x="7651452" y="2602455"/>
                <a:ext cx="0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h="601980">
                    <a:moveTo>
                      <a:pt x="0" y="601789"/>
                    </a:moveTo>
                    <a:lnTo>
                      <a:pt x="0" y="0"/>
                    </a:lnTo>
                  </a:path>
                </a:pathLst>
              </a:custGeom>
              <a:ln w="12776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object 24">
                <a:extLst>
                  <a:ext uri="{FF2B5EF4-FFF2-40B4-BE49-F238E27FC236}">
                    <a16:creationId xmlns:a16="http://schemas.microsoft.com/office/drawing/2014/main" id="{D373C835-3902-44F2-B738-C00CDE37117F}"/>
                  </a:ext>
                </a:extLst>
              </p:cNvPr>
              <p:cNvSpPr/>
              <p:nvPr/>
            </p:nvSpPr>
            <p:spPr>
              <a:xfrm>
                <a:off x="8297214" y="2676826"/>
                <a:ext cx="0" cy="527685"/>
              </a:xfrm>
              <a:custGeom>
                <a:avLst/>
                <a:gdLst/>
                <a:ahLst/>
                <a:cxnLst/>
                <a:rect l="l" t="t" r="r" b="b"/>
                <a:pathLst>
                  <a:path h="527685">
                    <a:moveTo>
                      <a:pt x="0" y="527418"/>
                    </a:moveTo>
                    <a:lnTo>
                      <a:pt x="0" y="0"/>
                    </a:lnTo>
                  </a:path>
                </a:pathLst>
              </a:custGeom>
              <a:ln w="12776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object 25">
                <a:extLst>
                  <a:ext uri="{FF2B5EF4-FFF2-40B4-BE49-F238E27FC236}">
                    <a16:creationId xmlns:a16="http://schemas.microsoft.com/office/drawing/2014/main" id="{D711D182-14A1-4A23-8806-455D9274FFE9}"/>
                  </a:ext>
                </a:extLst>
              </p:cNvPr>
              <p:cNvSpPr/>
              <p:nvPr/>
            </p:nvSpPr>
            <p:spPr>
              <a:xfrm>
                <a:off x="6718381" y="2548753"/>
                <a:ext cx="157924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579245" h="128269">
                    <a:moveTo>
                      <a:pt x="0" y="28917"/>
                    </a:moveTo>
                    <a:lnTo>
                      <a:pt x="88633" y="20662"/>
                    </a:lnTo>
                    <a:lnTo>
                      <a:pt x="179857" y="8267"/>
                    </a:lnTo>
                    <a:lnTo>
                      <a:pt x="271081" y="0"/>
                    </a:lnTo>
                    <a:lnTo>
                      <a:pt x="367385" y="12395"/>
                    </a:lnTo>
                    <a:lnTo>
                      <a:pt x="458597" y="8267"/>
                    </a:lnTo>
                    <a:lnTo>
                      <a:pt x="549821" y="20662"/>
                    </a:lnTo>
                    <a:lnTo>
                      <a:pt x="646125" y="49568"/>
                    </a:lnTo>
                    <a:lnTo>
                      <a:pt x="737349" y="61976"/>
                    </a:lnTo>
                    <a:lnTo>
                      <a:pt x="828573" y="53695"/>
                    </a:lnTo>
                    <a:lnTo>
                      <a:pt x="919797" y="53695"/>
                    </a:lnTo>
                    <a:lnTo>
                      <a:pt x="1016101" y="74371"/>
                    </a:lnTo>
                    <a:lnTo>
                      <a:pt x="1107325" y="78486"/>
                    </a:lnTo>
                    <a:lnTo>
                      <a:pt x="1198549" y="82613"/>
                    </a:lnTo>
                    <a:lnTo>
                      <a:pt x="1294841" y="78486"/>
                    </a:lnTo>
                    <a:lnTo>
                      <a:pt x="1386065" y="70231"/>
                    </a:lnTo>
                    <a:lnTo>
                      <a:pt x="1477302" y="99148"/>
                    </a:lnTo>
                    <a:lnTo>
                      <a:pt x="1578838" y="128079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6" name="object 46">
              <a:extLst>
                <a:ext uri="{FF2B5EF4-FFF2-40B4-BE49-F238E27FC236}">
                  <a16:creationId xmlns:a16="http://schemas.microsoft.com/office/drawing/2014/main" id="{D323FCF9-64D1-4C07-A2D7-D0F64127A30B}"/>
                </a:ext>
              </a:extLst>
            </p:cNvPr>
            <p:cNvSpPr/>
            <p:nvPr/>
          </p:nvSpPr>
          <p:spPr>
            <a:xfrm>
              <a:off x="6722658" y="5182898"/>
              <a:ext cx="1908175" cy="265430"/>
            </a:xfrm>
            <a:custGeom>
              <a:avLst/>
              <a:gdLst/>
              <a:ahLst/>
              <a:cxnLst/>
              <a:rect l="l" t="t" r="r" b="b"/>
              <a:pathLst>
                <a:path w="1908175" h="265429">
                  <a:moveTo>
                    <a:pt x="422617" y="22123"/>
                  </a:moveTo>
                  <a:lnTo>
                    <a:pt x="353237" y="54063"/>
                  </a:lnTo>
                  <a:lnTo>
                    <a:pt x="280708" y="86017"/>
                  </a:lnTo>
                  <a:lnTo>
                    <a:pt x="211315" y="120421"/>
                  </a:lnTo>
                  <a:lnTo>
                    <a:pt x="141922" y="152374"/>
                  </a:lnTo>
                  <a:lnTo>
                    <a:pt x="69392" y="181864"/>
                  </a:lnTo>
                  <a:lnTo>
                    <a:pt x="0" y="208902"/>
                  </a:lnTo>
                  <a:lnTo>
                    <a:pt x="0" y="265430"/>
                  </a:lnTo>
                  <a:lnTo>
                    <a:pt x="211315" y="221183"/>
                  </a:lnTo>
                  <a:lnTo>
                    <a:pt x="280708" y="203987"/>
                  </a:lnTo>
                  <a:lnTo>
                    <a:pt x="353237" y="186778"/>
                  </a:lnTo>
                  <a:lnTo>
                    <a:pt x="422617" y="172034"/>
                  </a:lnTo>
                  <a:lnTo>
                    <a:pt x="671804" y="172034"/>
                  </a:lnTo>
                  <a:lnTo>
                    <a:pt x="706501" y="169570"/>
                  </a:lnTo>
                  <a:lnTo>
                    <a:pt x="775881" y="167119"/>
                  </a:lnTo>
                  <a:lnTo>
                    <a:pt x="848410" y="162204"/>
                  </a:lnTo>
                  <a:lnTo>
                    <a:pt x="917816" y="159740"/>
                  </a:lnTo>
                  <a:lnTo>
                    <a:pt x="1908162" y="159740"/>
                  </a:lnTo>
                  <a:lnTo>
                    <a:pt x="1908162" y="46697"/>
                  </a:lnTo>
                  <a:lnTo>
                    <a:pt x="495185" y="46697"/>
                  </a:lnTo>
                  <a:lnTo>
                    <a:pt x="422617" y="22123"/>
                  </a:lnTo>
                  <a:close/>
                </a:path>
                <a:path w="1908175" h="265429">
                  <a:moveTo>
                    <a:pt x="671804" y="172034"/>
                  </a:moveTo>
                  <a:lnTo>
                    <a:pt x="422617" y="172034"/>
                  </a:lnTo>
                  <a:lnTo>
                    <a:pt x="495185" y="184315"/>
                  </a:lnTo>
                  <a:lnTo>
                    <a:pt x="671804" y="172034"/>
                  </a:lnTo>
                  <a:close/>
                </a:path>
                <a:path w="1908175" h="265429">
                  <a:moveTo>
                    <a:pt x="1908162" y="167119"/>
                  </a:moveTo>
                  <a:lnTo>
                    <a:pt x="1766227" y="167119"/>
                  </a:lnTo>
                  <a:lnTo>
                    <a:pt x="1838782" y="174498"/>
                  </a:lnTo>
                  <a:lnTo>
                    <a:pt x="1908162" y="179412"/>
                  </a:lnTo>
                  <a:lnTo>
                    <a:pt x="1908162" y="167119"/>
                  </a:lnTo>
                  <a:close/>
                </a:path>
                <a:path w="1908175" h="265429">
                  <a:moveTo>
                    <a:pt x="1908162" y="159740"/>
                  </a:moveTo>
                  <a:lnTo>
                    <a:pt x="917816" y="159740"/>
                  </a:lnTo>
                  <a:lnTo>
                    <a:pt x="990346" y="162204"/>
                  </a:lnTo>
                  <a:lnTo>
                    <a:pt x="1059738" y="162204"/>
                  </a:lnTo>
                  <a:lnTo>
                    <a:pt x="1132293" y="164668"/>
                  </a:lnTo>
                  <a:lnTo>
                    <a:pt x="1201674" y="169570"/>
                  </a:lnTo>
                  <a:lnTo>
                    <a:pt x="1271054" y="172034"/>
                  </a:lnTo>
                  <a:lnTo>
                    <a:pt x="1343609" y="169570"/>
                  </a:lnTo>
                  <a:lnTo>
                    <a:pt x="1731626" y="169570"/>
                  </a:lnTo>
                  <a:lnTo>
                    <a:pt x="1766227" y="167119"/>
                  </a:lnTo>
                  <a:lnTo>
                    <a:pt x="1908162" y="167119"/>
                  </a:lnTo>
                  <a:lnTo>
                    <a:pt x="1908162" y="159740"/>
                  </a:lnTo>
                  <a:close/>
                </a:path>
                <a:path w="1908175" h="265429">
                  <a:moveTo>
                    <a:pt x="1731626" y="169570"/>
                  </a:moveTo>
                  <a:lnTo>
                    <a:pt x="1412989" y="169570"/>
                  </a:lnTo>
                  <a:lnTo>
                    <a:pt x="1485544" y="172034"/>
                  </a:lnTo>
                  <a:lnTo>
                    <a:pt x="1696847" y="172034"/>
                  </a:lnTo>
                  <a:lnTo>
                    <a:pt x="1731626" y="169570"/>
                  </a:lnTo>
                  <a:close/>
                </a:path>
                <a:path w="1908175" h="265429">
                  <a:moveTo>
                    <a:pt x="917816" y="0"/>
                  </a:moveTo>
                  <a:lnTo>
                    <a:pt x="775881" y="9829"/>
                  </a:lnTo>
                  <a:lnTo>
                    <a:pt x="706501" y="17195"/>
                  </a:lnTo>
                  <a:lnTo>
                    <a:pt x="637108" y="29489"/>
                  </a:lnTo>
                  <a:lnTo>
                    <a:pt x="564565" y="36868"/>
                  </a:lnTo>
                  <a:lnTo>
                    <a:pt x="495185" y="46697"/>
                  </a:lnTo>
                  <a:lnTo>
                    <a:pt x="1908162" y="46697"/>
                  </a:lnTo>
                  <a:lnTo>
                    <a:pt x="1908162" y="39319"/>
                  </a:lnTo>
                  <a:lnTo>
                    <a:pt x="1824301" y="24574"/>
                  </a:lnTo>
                  <a:lnTo>
                    <a:pt x="1485544" y="24574"/>
                  </a:lnTo>
                  <a:lnTo>
                    <a:pt x="1461442" y="22123"/>
                  </a:lnTo>
                  <a:lnTo>
                    <a:pt x="1271054" y="22123"/>
                  </a:lnTo>
                  <a:lnTo>
                    <a:pt x="1201674" y="17195"/>
                  </a:lnTo>
                  <a:lnTo>
                    <a:pt x="1132293" y="7365"/>
                  </a:lnTo>
                  <a:lnTo>
                    <a:pt x="1059738" y="2451"/>
                  </a:lnTo>
                  <a:lnTo>
                    <a:pt x="990346" y="2451"/>
                  </a:lnTo>
                  <a:lnTo>
                    <a:pt x="917816" y="0"/>
                  </a:lnTo>
                  <a:close/>
                </a:path>
                <a:path w="1908175" h="265429">
                  <a:moveTo>
                    <a:pt x="1554924" y="22123"/>
                  </a:moveTo>
                  <a:lnTo>
                    <a:pt x="1485544" y="24574"/>
                  </a:lnTo>
                  <a:lnTo>
                    <a:pt x="1627454" y="24574"/>
                  </a:lnTo>
                  <a:lnTo>
                    <a:pt x="1554924" y="22123"/>
                  </a:lnTo>
                  <a:close/>
                </a:path>
                <a:path w="1908175" h="265429">
                  <a:moveTo>
                    <a:pt x="1766227" y="14744"/>
                  </a:moveTo>
                  <a:lnTo>
                    <a:pt x="1696847" y="22123"/>
                  </a:lnTo>
                  <a:lnTo>
                    <a:pt x="1627454" y="24574"/>
                  </a:lnTo>
                  <a:lnTo>
                    <a:pt x="1824301" y="24574"/>
                  </a:lnTo>
                  <a:lnTo>
                    <a:pt x="1766227" y="14744"/>
                  </a:lnTo>
                  <a:close/>
                </a:path>
                <a:path w="1908175" h="265429">
                  <a:moveTo>
                    <a:pt x="1412989" y="17195"/>
                  </a:moveTo>
                  <a:lnTo>
                    <a:pt x="1343609" y="17195"/>
                  </a:lnTo>
                  <a:lnTo>
                    <a:pt x="1271054" y="22123"/>
                  </a:lnTo>
                  <a:lnTo>
                    <a:pt x="1461442" y="22123"/>
                  </a:lnTo>
                  <a:lnTo>
                    <a:pt x="1412989" y="17195"/>
                  </a:lnTo>
                  <a:close/>
                </a:path>
              </a:pathLst>
            </a:custGeom>
            <a:solidFill>
              <a:srgbClr val="F78E2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object 44">
              <a:extLst>
                <a:ext uri="{FF2B5EF4-FFF2-40B4-BE49-F238E27FC236}">
                  <a16:creationId xmlns:a16="http://schemas.microsoft.com/office/drawing/2014/main" id="{BA7063DC-E3CF-4213-8892-68ACDB115EBF}"/>
                </a:ext>
              </a:extLst>
            </p:cNvPr>
            <p:cNvSpPr/>
            <p:nvPr/>
          </p:nvSpPr>
          <p:spPr>
            <a:xfrm>
              <a:off x="6722662" y="4856029"/>
              <a:ext cx="1908175" cy="363855"/>
            </a:xfrm>
            <a:custGeom>
              <a:avLst/>
              <a:gdLst/>
              <a:ahLst/>
              <a:cxnLst/>
              <a:rect l="l" t="t" r="r" b="b"/>
              <a:pathLst>
                <a:path w="1908175" h="363854">
                  <a:moveTo>
                    <a:pt x="211315" y="4902"/>
                  </a:moveTo>
                  <a:lnTo>
                    <a:pt x="141922" y="44234"/>
                  </a:lnTo>
                  <a:lnTo>
                    <a:pt x="69392" y="90931"/>
                  </a:lnTo>
                  <a:lnTo>
                    <a:pt x="0" y="157289"/>
                  </a:lnTo>
                  <a:lnTo>
                    <a:pt x="0" y="363727"/>
                  </a:lnTo>
                  <a:lnTo>
                    <a:pt x="69392" y="326872"/>
                  </a:lnTo>
                  <a:lnTo>
                    <a:pt x="141922" y="299834"/>
                  </a:lnTo>
                  <a:lnTo>
                    <a:pt x="211315" y="277710"/>
                  </a:lnTo>
                  <a:lnTo>
                    <a:pt x="990346" y="277710"/>
                  </a:lnTo>
                  <a:lnTo>
                    <a:pt x="1132281" y="272795"/>
                  </a:lnTo>
                  <a:lnTo>
                    <a:pt x="1908162" y="272795"/>
                  </a:lnTo>
                  <a:lnTo>
                    <a:pt x="1908162" y="63893"/>
                  </a:lnTo>
                  <a:lnTo>
                    <a:pt x="280708" y="63893"/>
                  </a:lnTo>
                  <a:lnTo>
                    <a:pt x="211315" y="4902"/>
                  </a:lnTo>
                  <a:close/>
                </a:path>
                <a:path w="1908175" h="363854">
                  <a:moveTo>
                    <a:pt x="990346" y="277710"/>
                  </a:moveTo>
                  <a:lnTo>
                    <a:pt x="211315" y="277710"/>
                  </a:lnTo>
                  <a:lnTo>
                    <a:pt x="280708" y="309664"/>
                  </a:lnTo>
                  <a:lnTo>
                    <a:pt x="495173" y="294919"/>
                  </a:lnTo>
                  <a:lnTo>
                    <a:pt x="729575" y="294919"/>
                  </a:lnTo>
                  <a:lnTo>
                    <a:pt x="775868" y="290004"/>
                  </a:lnTo>
                  <a:lnTo>
                    <a:pt x="917816" y="280174"/>
                  </a:lnTo>
                  <a:lnTo>
                    <a:pt x="990346" y="277710"/>
                  </a:lnTo>
                  <a:close/>
                </a:path>
                <a:path w="1908175" h="363854">
                  <a:moveTo>
                    <a:pt x="729575" y="294919"/>
                  </a:moveTo>
                  <a:lnTo>
                    <a:pt x="495173" y="294919"/>
                  </a:lnTo>
                  <a:lnTo>
                    <a:pt x="564553" y="302285"/>
                  </a:lnTo>
                  <a:lnTo>
                    <a:pt x="706488" y="297370"/>
                  </a:lnTo>
                  <a:lnTo>
                    <a:pt x="729575" y="294919"/>
                  </a:lnTo>
                  <a:close/>
                </a:path>
                <a:path w="1908175" h="363854">
                  <a:moveTo>
                    <a:pt x="1908162" y="277710"/>
                  </a:moveTo>
                  <a:lnTo>
                    <a:pt x="1412989" y="277710"/>
                  </a:lnTo>
                  <a:lnTo>
                    <a:pt x="1554924" y="282625"/>
                  </a:lnTo>
                  <a:lnTo>
                    <a:pt x="1838769" y="282625"/>
                  </a:lnTo>
                  <a:lnTo>
                    <a:pt x="1908162" y="280174"/>
                  </a:lnTo>
                  <a:lnTo>
                    <a:pt x="1908162" y="277710"/>
                  </a:lnTo>
                  <a:close/>
                </a:path>
                <a:path w="1908175" h="363854">
                  <a:moveTo>
                    <a:pt x="1908162" y="272795"/>
                  </a:moveTo>
                  <a:lnTo>
                    <a:pt x="1132281" y="272795"/>
                  </a:lnTo>
                  <a:lnTo>
                    <a:pt x="1201661" y="275259"/>
                  </a:lnTo>
                  <a:lnTo>
                    <a:pt x="1271054" y="280174"/>
                  </a:lnTo>
                  <a:lnTo>
                    <a:pt x="1343609" y="280174"/>
                  </a:lnTo>
                  <a:lnTo>
                    <a:pt x="1412989" y="277710"/>
                  </a:lnTo>
                  <a:lnTo>
                    <a:pt x="1908162" y="277710"/>
                  </a:lnTo>
                  <a:lnTo>
                    <a:pt x="1908162" y="272795"/>
                  </a:lnTo>
                  <a:close/>
                </a:path>
                <a:path w="1908175" h="363854">
                  <a:moveTo>
                    <a:pt x="495173" y="36868"/>
                  </a:moveTo>
                  <a:lnTo>
                    <a:pt x="422617" y="44234"/>
                  </a:lnTo>
                  <a:lnTo>
                    <a:pt x="280708" y="63893"/>
                  </a:lnTo>
                  <a:lnTo>
                    <a:pt x="1908162" y="63893"/>
                  </a:lnTo>
                  <a:lnTo>
                    <a:pt x="1908162" y="49148"/>
                  </a:lnTo>
                  <a:lnTo>
                    <a:pt x="564553" y="49148"/>
                  </a:lnTo>
                  <a:lnTo>
                    <a:pt x="495173" y="36868"/>
                  </a:lnTo>
                  <a:close/>
                </a:path>
                <a:path w="1908175" h="363854">
                  <a:moveTo>
                    <a:pt x="1132281" y="0"/>
                  </a:moveTo>
                  <a:lnTo>
                    <a:pt x="1059738" y="2451"/>
                  </a:lnTo>
                  <a:lnTo>
                    <a:pt x="917816" y="12280"/>
                  </a:lnTo>
                  <a:lnTo>
                    <a:pt x="775868" y="27025"/>
                  </a:lnTo>
                  <a:lnTo>
                    <a:pt x="706488" y="39319"/>
                  </a:lnTo>
                  <a:lnTo>
                    <a:pt x="637108" y="46685"/>
                  </a:lnTo>
                  <a:lnTo>
                    <a:pt x="564553" y="49148"/>
                  </a:lnTo>
                  <a:lnTo>
                    <a:pt x="1908162" y="49148"/>
                  </a:lnTo>
                  <a:lnTo>
                    <a:pt x="1908162" y="17195"/>
                  </a:lnTo>
                  <a:lnTo>
                    <a:pt x="1627454" y="17195"/>
                  </a:lnTo>
                  <a:lnTo>
                    <a:pt x="1485544" y="12280"/>
                  </a:lnTo>
                  <a:lnTo>
                    <a:pt x="1343609" y="12280"/>
                  </a:lnTo>
                  <a:lnTo>
                    <a:pt x="1271054" y="9829"/>
                  </a:lnTo>
                  <a:lnTo>
                    <a:pt x="1201661" y="2451"/>
                  </a:lnTo>
                  <a:lnTo>
                    <a:pt x="1132281" y="0"/>
                  </a:lnTo>
                  <a:close/>
                </a:path>
                <a:path w="1908175" h="363854">
                  <a:moveTo>
                    <a:pt x="1908162" y="12280"/>
                  </a:moveTo>
                  <a:lnTo>
                    <a:pt x="1766227" y="17195"/>
                  </a:lnTo>
                  <a:lnTo>
                    <a:pt x="1908162" y="17195"/>
                  </a:lnTo>
                  <a:lnTo>
                    <a:pt x="1908162" y="12280"/>
                  </a:lnTo>
                  <a:close/>
                </a:path>
                <a:path w="1908175" h="363854">
                  <a:moveTo>
                    <a:pt x="1412989" y="9829"/>
                  </a:moveTo>
                  <a:lnTo>
                    <a:pt x="1343609" y="12280"/>
                  </a:lnTo>
                  <a:lnTo>
                    <a:pt x="1485544" y="12280"/>
                  </a:lnTo>
                  <a:lnTo>
                    <a:pt x="1412989" y="9829"/>
                  </a:lnTo>
                  <a:close/>
                </a:path>
              </a:pathLst>
            </a:custGeom>
            <a:solidFill>
              <a:srgbClr val="78A7B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CD3857A-F7D5-4EE5-B44D-82773F0CF961}"/>
                </a:ext>
              </a:extLst>
            </p:cNvPr>
            <p:cNvSpPr/>
            <p:nvPr/>
          </p:nvSpPr>
          <p:spPr>
            <a:xfrm>
              <a:off x="5040000" y="3870000"/>
              <a:ext cx="3960000" cy="2412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 defTabSz="914400"/>
              <a:r>
                <a:rPr lang="en-US" sz="11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Number of new HIV infections and deaths among </a:t>
              </a:r>
            </a:p>
            <a:p>
              <a:pPr algn="ctr" defTabSz="914400"/>
              <a:r>
                <a:rPr lang="en-US" sz="11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the HIV population, </a:t>
              </a:r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Latin America, 1990–2017</a:t>
              </a:r>
              <a:endParaRPr lang="en-GB" sz="11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35" name="object 28">
              <a:extLst>
                <a:ext uri="{FF2B5EF4-FFF2-40B4-BE49-F238E27FC236}">
                  <a16:creationId xmlns:a16="http://schemas.microsoft.com/office/drawing/2014/main" id="{6EAF95ED-71C1-4C07-A661-9FF136FEEEDD}"/>
                </a:ext>
              </a:extLst>
            </p:cNvPr>
            <p:cNvSpPr txBox="1"/>
            <p:nvPr/>
          </p:nvSpPr>
          <p:spPr>
            <a:xfrm>
              <a:off x="5992800" y="6048000"/>
              <a:ext cx="840615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800" spc="-10" dirty="0">
                  <a:latin typeface="Arial Nova" panose="020B0504020202020204" pitchFamily="34" charset="0"/>
                  <a:cs typeface="Avenir LT 35 Light"/>
                </a:rPr>
                <a:t>New HIV</a:t>
              </a:r>
              <a:r>
                <a:rPr sz="800" spc="-75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spc="-10" dirty="0">
                  <a:latin typeface="Arial Nova" panose="020B0504020202020204" pitchFamily="34" charset="0"/>
                  <a:cs typeface="Avenir LT 35 Light"/>
                </a:rPr>
                <a:t>infections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36" name="object 29">
              <a:extLst>
                <a:ext uri="{FF2B5EF4-FFF2-40B4-BE49-F238E27FC236}">
                  <a16:creationId xmlns:a16="http://schemas.microsoft.com/office/drawing/2014/main" id="{8C64208B-A721-4FD5-B5A7-953B0085105C}"/>
                </a:ext>
              </a:extLst>
            </p:cNvPr>
            <p:cNvSpPr/>
            <p:nvPr/>
          </p:nvSpPr>
          <p:spPr>
            <a:xfrm>
              <a:off x="5776800" y="6120000"/>
              <a:ext cx="180000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72745" y="0"/>
                  </a:moveTo>
                  <a:lnTo>
                    <a:pt x="0" y="0"/>
                  </a:lnTo>
                </a:path>
              </a:pathLst>
            </a:custGeom>
            <a:ln w="31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object 30">
              <a:extLst>
                <a:ext uri="{FF2B5EF4-FFF2-40B4-BE49-F238E27FC236}">
                  <a16:creationId xmlns:a16="http://schemas.microsoft.com/office/drawing/2014/main" id="{CD8132CF-FB3C-4A95-ACDD-601F2775EDAC}"/>
                </a:ext>
              </a:extLst>
            </p:cNvPr>
            <p:cNvSpPr txBox="1"/>
            <p:nvPr/>
          </p:nvSpPr>
          <p:spPr>
            <a:xfrm>
              <a:off x="7252800" y="6048000"/>
              <a:ext cx="1495602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800" spc="-10" dirty="0">
                  <a:latin typeface="Arial Nova" panose="020B0504020202020204" pitchFamily="34" charset="0"/>
                  <a:cs typeface="Avenir LT 35 Light"/>
                </a:rPr>
                <a:t>Deaths among the HIV</a:t>
              </a:r>
              <a:r>
                <a:rPr sz="800" spc="-75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spc="-10" dirty="0">
                  <a:latin typeface="Arial Nova" panose="020B0504020202020204" pitchFamily="34" charset="0"/>
                  <a:cs typeface="Avenir LT 35 Light"/>
                </a:rPr>
                <a:t>population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34" name="object 31">
              <a:extLst>
                <a:ext uri="{FF2B5EF4-FFF2-40B4-BE49-F238E27FC236}">
                  <a16:creationId xmlns:a16="http://schemas.microsoft.com/office/drawing/2014/main" id="{A96B042F-7F6E-4BC2-A2AA-58BA5229EB6B}"/>
                </a:ext>
              </a:extLst>
            </p:cNvPr>
            <p:cNvSpPr/>
            <p:nvPr/>
          </p:nvSpPr>
          <p:spPr>
            <a:xfrm>
              <a:off x="7036800" y="6120000"/>
              <a:ext cx="180000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72745" y="0"/>
                  </a:moveTo>
                  <a:lnTo>
                    <a:pt x="0" y="0"/>
                  </a:lnTo>
                </a:path>
              </a:pathLst>
            </a:custGeom>
            <a:ln w="31750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object 33">
              <a:extLst>
                <a:ext uri="{FF2B5EF4-FFF2-40B4-BE49-F238E27FC236}">
                  <a16:creationId xmlns:a16="http://schemas.microsoft.com/office/drawing/2014/main" id="{DC23386A-924F-4D27-B626-D9E648DF3347}"/>
                </a:ext>
              </a:extLst>
            </p:cNvPr>
            <p:cNvSpPr txBox="1"/>
            <p:nvPr/>
          </p:nvSpPr>
          <p:spPr>
            <a:xfrm>
              <a:off x="5740800" y="4664796"/>
              <a:ext cx="323165" cy="1038224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marR="5080" indent="-635" algn="ctr" defTabSz="914400">
                <a:spcBef>
                  <a:spcPts val="10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Number of new HIV  infections and deaths  among the HIV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population</a:t>
              </a:r>
            </a:p>
          </p:txBody>
        </p:sp>
        <p:sp>
          <p:nvSpPr>
            <p:cNvPr id="130" name="object 36">
              <a:extLst>
                <a:ext uri="{FF2B5EF4-FFF2-40B4-BE49-F238E27FC236}">
                  <a16:creationId xmlns:a16="http://schemas.microsoft.com/office/drawing/2014/main" id="{F17F03DC-6740-43C5-B105-1A5AFCD7968B}"/>
                </a:ext>
              </a:extLst>
            </p:cNvPr>
            <p:cNvSpPr txBox="1"/>
            <p:nvPr/>
          </p:nvSpPr>
          <p:spPr>
            <a:xfrm>
              <a:off x="6654714" y="5710915"/>
              <a:ext cx="107722" cy="388007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 defTabSz="914400">
                <a:spcBef>
                  <a:spcPts val="10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1990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31" name="object 37">
              <a:extLst>
                <a:ext uri="{FF2B5EF4-FFF2-40B4-BE49-F238E27FC236}">
                  <a16:creationId xmlns:a16="http://schemas.microsoft.com/office/drawing/2014/main" id="{CDE887C3-6FDD-499D-BA99-6A259C28E4FF}"/>
                </a:ext>
              </a:extLst>
            </p:cNvPr>
            <p:cNvSpPr txBox="1"/>
            <p:nvPr/>
          </p:nvSpPr>
          <p:spPr>
            <a:xfrm>
              <a:off x="6871719" y="5710915"/>
              <a:ext cx="777136" cy="388007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 defTabSz="914400">
                <a:spcBef>
                  <a:spcPts val="10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1993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  <a:p>
              <a:pPr algn="r" defTabSz="914400">
                <a:spcBef>
                  <a:spcPts val="5"/>
                </a:spcBef>
              </a:pPr>
              <a:endParaRPr sz="75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/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1996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  <a:p>
              <a:pPr algn="r" defTabSz="914400">
                <a:spcBef>
                  <a:spcPts val="5"/>
                </a:spcBef>
              </a:pPr>
              <a:endParaRPr sz="75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/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1999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  <a:p>
              <a:pPr algn="r" defTabSz="914400">
                <a:spcBef>
                  <a:spcPts val="5"/>
                </a:spcBef>
              </a:pPr>
              <a:endParaRPr sz="75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/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2002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32" name="object 38">
              <a:extLst>
                <a:ext uri="{FF2B5EF4-FFF2-40B4-BE49-F238E27FC236}">
                  <a16:creationId xmlns:a16="http://schemas.microsoft.com/office/drawing/2014/main" id="{07FFC31A-D9EC-41E1-94F4-95606C5B9194}"/>
                </a:ext>
              </a:extLst>
            </p:cNvPr>
            <p:cNvSpPr txBox="1"/>
            <p:nvPr/>
          </p:nvSpPr>
          <p:spPr>
            <a:xfrm>
              <a:off x="7739650" y="5710915"/>
              <a:ext cx="1000274" cy="388007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 defTabSz="914400">
                <a:spcBef>
                  <a:spcPts val="10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2005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  <a:p>
              <a:pPr algn="r" defTabSz="914400">
                <a:spcBef>
                  <a:spcPts val="5"/>
                </a:spcBef>
              </a:pPr>
              <a:endParaRPr sz="75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/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2008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  <a:p>
              <a:pPr algn="r" defTabSz="914400">
                <a:spcBef>
                  <a:spcPts val="5"/>
                </a:spcBef>
              </a:pPr>
              <a:endParaRPr sz="75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/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2011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  <a:p>
              <a:pPr algn="r" defTabSz="914400">
                <a:spcBef>
                  <a:spcPts val="5"/>
                </a:spcBef>
              </a:pPr>
              <a:endParaRPr sz="75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/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2014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  <a:p>
              <a:pPr algn="r" defTabSz="914400">
                <a:spcBef>
                  <a:spcPts val="5"/>
                </a:spcBef>
              </a:pPr>
              <a:endParaRPr sz="75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>
                <a:spcBef>
                  <a:spcPts val="5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2017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52" name="object 42">
              <a:extLst>
                <a:ext uri="{FF2B5EF4-FFF2-40B4-BE49-F238E27FC236}">
                  <a16:creationId xmlns:a16="http://schemas.microsoft.com/office/drawing/2014/main" id="{970CF179-1EA2-4478-97EC-04F4220A35FF}"/>
                </a:ext>
              </a:extLst>
            </p:cNvPr>
            <p:cNvSpPr/>
            <p:nvPr/>
          </p:nvSpPr>
          <p:spPr>
            <a:xfrm>
              <a:off x="6650442" y="4701455"/>
              <a:ext cx="2054860" cy="909955"/>
            </a:xfrm>
            <a:custGeom>
              <a:avLst/>
              <a:gdLst/>
              <a:ahLst/>
              <a:cxnLst/>
              <a:rect l="l" t="t" r="r" b="b"/>
              <a:pathLst>
                <a:path w="2054859" h="909954">
                  <a:moveTo>
                    <a:pt x="0" y="0"/>
                  </a:moveTo>
                  <a:lnTo>
                    <a:pt x="0" y="909535"/>
                  </a:lnTo>
                  <a:lnTo>
                    <a:pt x="2054720" y="90953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object 43">
              <a:extLst>
                <a:ext uri="{FF2B5EF4-FFF2-40B4-BE49-F238E27FC236}">
                  <a16:creationId xmlns:a16="http://schemas.microsoft.com/office/drawing/2014/main" id="{B8DF92A4-7AEA-4688-93BD-4ACB559DE619}"/>
                </a:ext>
              </a:extLst>
            </p:cNvPr>
            <p:cNvSpPr/>
            <p:nvPr/>
          </p:nvSpPr>
          <p:spPr>
            <a:xfrm>
              <a:off x="6723169" y="5010861"/>
              <a:ext cx="1908175" cy="120650"/>
            </a:xfrm>
            <a:custGeom>
              <a:avLst/>
              <a:gdLst/>
              <a:ahLst/>
              <a:cxnLst/>
              <a:rect l="l" t="t" r="r" b="b"/>
              <a:pathLst>
                <a:path w="1908175" h="120650">
                  <a:moveTo>
                    <a:pt x="0" y="120421"/>
                  </a:moveTo>
                  <a:lnTo>
                    <a:pt x="69367" y="71272"/>
                  </a:lnTo>
                  <a:lnTo>
                    <a:pt x="141884" y="34404"/>
                  </a:lnTo>
                  <a:lnTo>
                    <a:pt x="211264" y="4914"/>
                  </a:lnTo>
                  <a:lnTo>
                    <a:pt x="280631" y="49148"/>
                  </a:lnTo>
                  <a:lnTo>
                    <a:pt x="353148" y="41782"/>
                  </a:lnTo>
                  <a:lnTo>
                    <a:pt x="422529" y="34404"/>
                  </a:lnTo>
                  <a:lnTo>
                    <a:pt x="495045" y="29489"/>
                  </a:lnTo>
                  <a:lnTo>
                    <a:pt x="564413" y="39319"/>
                  </a:lnTo>
                  <a:lnTo>
                    <a:pt x="636930" y="36855"/>
                  </a:lnTo>
                  <a:lnTo>
                    <a:pt x="706310" y="31940"/>
                  </a:lnTo>
                  <a:lnTo>
                    <a:pt x="775677" y="22110"/>
                  </a:lnTo>
                  <a:lnTo>
                    <a:pt x="848194" y="17195"/>
                  </a:lnTo>
                  <a:lnTo>
                    <a:pt x="917575" y="9829"/>
                  </a:lnTo>
                  <a:lnTo>
                    <a:pt x="990091" y="7365"/>
                  </a:lnTo>
                  <a:lnTo>
                    <a:pt x="1059459" y="4914"/>
                  </a:lnTo>
                  <a:lnTo>
                    <a:pt x="1131976" y="0"/>
                  </a:lnTo>
                  <a:lnTo>
                    <a:pt x="1201356" y="2451"/>
                  </a:lnTo>
                  <a:lnTo>
                    <a:pt x="1270723" y="9829"/>
                  </a:lnTo>
                  <a:lnTo>
                    <a:pt x="1343240" y="9829"/>
                  </a:lnTo>
                  <a:lnTo>
                    <a:pt x="1412608" y="7365"/>
                  </a:lnTo>
                  <a:lnTo>
                    <a:pt x="1485138" y="9829"/>
                  </a:lnTo>
                  <a:lnTo>
                    <a:pt x="1554505" y="12280"/>
                  </a:lnTo>
                  <a:lnTo>
                    <a:pt x="1627022" y="14744"/>
                  </a:lnTo>
                  <a:lnTo>
                    <a:pt x="1696402" y="14744"/>
                  </a:lnTo>
                  <a:lnTo>
                    <a:pt x="1765769" y="14744"/>
                  </a:lnTo>
                  <a:lnTo>
                    <a:pt x="1838299" y="12280"/>
                  </a:lnTo>
                  <a:lnTo>
                    <a:pt x="1907654" y="9829"/>
                  </a:lnTo>
                </a:path>
              </a:pathLst>
            </a:custGeom>
            <a:ln w="31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object 45">
              <a:extLst>
                <a:ext uri="{FF2B5EF4-FFF2-40B4-BE49-F238E27FC236}">
                  <a16:creationId xmlns:a16="http://schemas.microsoft.com/office/drawing/2014/main" id="{8998F5E7-501A-4D25-BD25-F450A2291273}"/>
                </a:ext>
              </a:extLst>
            </p:cNvPr>
            <p:cNvSpPr/>
            <p:nvPr/>
          </p:nvSpPr>
          <p:spPr>
            <a:xfrm>
              <a:off x="6723169" y="5273825"/>
              <a:ext cx="1908175" cy="150495"/>
            </a:xfrm>
            <a:custGeom>
              <a:avLst/>
              <a:gdLst/>
              <a:ahLst/>
              <a:cxnLst/>
              <a:rect l="l" t="t" r="r" b="b"/>
              <a:pathLst>
                <a:path w="1908175" h="150495">
                  <a:moveTo>
                    <a:pt x="0" y="149923"/>
                  </a:moveTo>
                  <a:lnTo>
                    <a:pt x="69367" y="130263"/>
                  </a:lnTo>
                  <a:lnTo>
                    <a:pt x="141884" y="110591"/>
                  </a:lnTo>
                  <a:lnTo>
                    <a:pt x="211264" y="86017"/>
                  </a:lnTo>
                  <a:lnTo>
                    <a:pt x="280631" y="61442"/>
                  </a:lnTo>
                  <a:lnTo>
                    <a:pt x="353148" y="39331"/>
                  </a:lnTo>
                  <a:lnTo>
                    <a:pt x="422529" y="14744"/>
                  </a:lnTo>
                  <a:lnTo>
                    <a:pt x="495045" y="31953"/>
                  </a:lnTo>
                  <a:lnTo>
                    <a:pt x="564413" y="27038"/>
                  </a:lnTo>
                  <a:lnTo>
                    <a:pt x="636930" y="22123"/>
                  </a:lnTo>
                  <a:lnTo>
                    <a:pt x="706310" y="12293"/>
                  </a:lnTo>
                  <a:lnTo>
                    <a:pt x="775677" y="7378"/>
                  </a:lnTo>
                  <a:lnTo>
                    <a:pt x="848194" y="2463"/>
                  </a:lnTo>
                  <a:lnTo>
                    <a:pt x="917575" y="0"/>
                  </a:lnTo>
                  <a:lnTo>
                    <a:pt x="990091" y="2463"/>
                  </a:lnTo>
                  <a:lnTo>
                    <a:pt x="1059459" y="2463"/>
                  </a:lnTo>
                  <a:lnTo>
                    <a:pt x="1131976" y="4927"/>
                  </a:lnTo>
                  <a:lnTo>
                    <a:pt x="1201356" y="12293"/>
                  </a:lnTo>
                  <a:lnTo>
                    <a:pt x="1270723" y="17208"/>
                  </a:lnTo>
                  <a:lnTo>
                    <a:pt x="1343240" y="12293"/>
                  </a:lnTo>
                  <a:lnTo>
                    <a:pt x="1412608" y="12293"/>
                  </a:lnTo>
                  <a:lnTo>
                    <a:pt x="1485138" y="17208"/>
                  </a:lnTo>
                  <a:lnTo>
                    <a:pt x="1554505" y="17208"/>
                  </a:lnTo>
                  <a:lnTo>
                    <a:pt x="1627022" y="17208"/>
                  </a:lnTo>
                  <a:lnTo>
                    <a:pt x="1696402" y="14744"/>
                  </a:lnTo>
                  <a:lnTo>
                    <a:pt x="1765769" y="12293"/>
                  </a:lnTo>
                  <a:lnTo>
                    <a:pt x="1838299" y="19659"/>
                  </a:lnTo>
                  <a:lnTo>
                    <a:pt x="1907654" y="27038"/>
                  </a:lnTo>
                </a:path>
              </a:pathLst>
            </a:custGeom>
            <a:ln w="31750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object 47">
              <a:extLst>
                <a:ext uri="{FF2B5EF4-FFF2-40B4-BE49-F238E27FC236}">
                  <a16:creationId xmlns:a16="http://schemas.microsoft.com/office/drawing/2014/main" id="{3DE383A7-BE5A-42D4-ABB2-E820103C9804}"/>
                </a:ext>
              </a:extLst>
            </p:cNvPr>
            <p:cNvSpPr txBox="1"/>
            <p:nvPr/>
          </p:nvSpPr>
          <p:spPr>
            <a:xfrm>
              <a:off x="6228006" y="4639630"/>
              <a:ext cx="326390" cy="120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160</a:t>
              </a:r>
              <a:r>
                <a:rPr sz="700" spc="-65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</p:txBody>
        </p:sp>
        <p:sp>
          <p:nvSpPr>
            <p:cNvPr id="158" name="object 48">
              <a:extLst>
                <a:ext uri="{FF2B5EF4-FFF2-40B4-BE49-F238E27FC236}">
                  <a16:creationId xmlns:a16="http://schemas.microsoft.com/office/drawing/2014/main" id="{F9B80593-0D3A-47AA-B83A-5DF6F6E37110}"/>
                </a:ext>
              </a:extLst>
            </p:cNvPr>
            <p:cNvSpPr txBox="1"/>
            <p:nvPr/>
          </p:nvSpPr>
          <p:spPr>
            <a:xfrm>
              <a:off x="6482253" y="5542117"/>
              <a:ext cx="71755" cy="120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0</a:t>
              </a:r>
            </a:p>
          </p:txBody>
        </p:sp>
        <p:sp>
          <p:nvSpPr>
            <p:cNvPr id="159" name="object 49">
              <a:extLst>
                <a:ext uri="{FF2B5EF4-FFF2-40B4-BE49-F238E27FC236}">
                  <a16:creationId xmlns:a16="http://schemas.microsoft.com/office/drawing/2014/main" id="{D74EE9D5-1863-4E8E-A59D-D58284992F41}"/>
                </a:ext>
              </a:extLst>
            </p:cNvPr>
            <p:cNvSpPr txBox="1"/>
            <p:nvPr/>
          </p:nvSpPr>
          <p:spPr>
            <a:xfrm>
              <a:off x="6228000" y="4865233"/>
              <a:ext cx="326390" cy="5835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120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defTabSz="914400">
                <a:spcBef>
                  <a:spcPts val="15"/>
                </a:spcBef>
              </a:pPr>
              <a:endParaRPr sz="800" dirty="0">
                <a:latin typeface="Arial Nova" panose="020B0504020202020204" pitchFamily="34" charset="0"/>
                <a:cs typeface="Times New Roman"/>
              </a:endParaRPr>
            </a:p>
            <a:p>
              <a:pPr marL="58419" defTabSz="914400"/>
              <a:r>
                <a:rPr sz="700" dirty="0">
                  <a:latin typeface="Arial Nova" panose="020B0504020202020204" pitchFamily="34" charset="0"/>
                  <a:cs typeface="Avenir LT 35 Light"/>
                </a:rPr>
                <a:t>80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defTabSz="914400">
                <a:spcBef>
                  <a:spcPts val="15"/>
                </a:spcBef>
              </a:pPr>
              <a:endParaRPr sz="800" dirty="0">
                <a:latin typeface="Arial Nova" panose="020B0504020202020204" pitchFamily="34" charset="0"/>
                <a:cs typeface="Times New Roman"/>
              </a:endParaRPr>
            </a:p>
            <a:p>
              <a:pPr marL="58419" defTabSz="914400"/>
              <a:r>
                <a:rPr sz="700" dirty="0">
                  <a:latin typeface="Arial Nova" panose="020B0504020202020204" pitchFamily="34" charset="0"/>
                  <a:cs typeface="Avenir LT 35 Light"/>
                </a:rPr>
                <a:t>40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922097E-A877-46EA-B882-E24F17E15B7A}"/>
                </a:ext>
              </a:extLst>
            </p:cNvPr>
            <p:cNvGrpSpPr/>
            <p:nvPr/>
          </p:nvGrpSpPr>
          <p:grpSpPr>
            <a:xfrm>
              <a:off x="810000" y="3870000"/>
              <a:ext cx="3960000" cy="2412000"/>
              <a:chOff x="810000" y="3870000"/>
              <a:chExt cx="3960000" cy="2412000"/>
            </a:xfrm>
          </p:grpSpPr>
          <p:sp>
            <p:nvSpPr>
              <p:cNvPr id="151" name="object 32">
                <a:extLst>
                  <a:ext uri="{FF2B5EF4-FFF2-40B4-BE49-F238E27FC236}">
                    <a16:creationId xmlns:a16="http://schemas.microsoft.com/office/drawing/2014/main" id="{30BD4EA0-6ED5-45D6-AA67-6CCECB5EE77D}"/>
                  </a:ext>
                </a:extLst>
              </p:cNvPr>
              <p:cNvSpPr/>
              <p:nvPr/>
            </p:nvSpPr>
            <p:spPr>
              <a:xfrm>
                <a:off x="2521104" y="4640992"/>
                <a:ext cx="1581150" cy="749300"/>
              </a:xfrm>
              <a:custGeom>
                <a:avLst/>
                <a:gdLst/>
                <a:ahLst/>
                <a:cxnLst/>
                <a:rect l="l" t="t" r="r" b="b"/>
                <a:pathLst>
                  <a:path w="1581150" h="749300">
                    <a:moveTo>
                      <a:pt x="0" y="0"/>
                    </a:moveTo>
                    <a:lnTo>
                      <a:pt x="0" y="371233"/>
                    </a:lnTo>
                    <a:lnTo>
                      <a:pt x="54813" y="393839"/>
                    </a:lnTo>
                    <a:lnTo>
                      <a:pt x="114211" y="426110"/>
                    </a:lnTo>
                    <a:lnTo>
                      <a:pt x="173609" y="455180"/>
                    </a:lnTo>
                    <a:lnTo>
                      <a:pt x="233006" y="526186"/>
                    </a:lnTo>
                    <a:lnTo>
                      <a:pt x="292417" y="548792"/>
                    </a:lnTo>
                    <a:lnTo>
                      <a:pt x="351790" y="568159"/>
                    </a:lnTo>
                    <a:lnTo>
                      <a:pt x="406628" y="584301"/>
                    </a:lnTo>
                    <a:lnTo>
                      <a:pt x="466026" y="606894"/>
                    </a:lnTo>
                    <a:lnTo>
                      <a:pt x="525411" y="623036"/>
                    </a:lnTo>
                    <a:lnTo>
                      <a:pt x="584809" y="632726"/>
                    </a:lnTo>
                    <a:lnTo>
                      <a:pt x="644207" y="639191"/>
                    </a:lnTo>
                    <a:lnTo>
                      <a:pt x="699046" y="648881"/>
                    </a:lnTo>
                    <a:lnTo>
                      <a:pt x="758431" y="655332"/>
                    </a:lnTo>
                    <a:lnTo>
                      <a:pt x="877227" y="674687"/>
                    </a:lnTo>
                    <a:lnTo>
                      <a:pt x="936637" y="681151"/>
                    </a:lnTo>
                    <a:lnTo>
                      <a:pt x="991450" y="690829"/>
                    </a:lnTo>
                    <a:lnTo>
                      <a:pt x="1050861" y="700532"/>
                    </a:lnTo>
                    <a:lnTo>
                      <a:pt x="1343266" y="732802"/>
                    </a:lnTo>
                    <a:lnTo>
                      <a:pt x="1402651" y="736041"/>
                    </a:lnTo>
                    <a:lnTo>
                      <a:pt x="1462062" y="742492"/>
                    </a:lnTo>
                    <a:lnTo>
                      <a:pt x="1580845" y="748944"/>
                    </a:lnTo>
                    <a:lnTo>
                      <a:pt x="1580845" y="652094"/>
                    </a:lnTo>
                    <a:lnTo>
                      <a:pt x="1521447" y="648881"/>
                    </a:lnTo>
                    <a:lnTo>
                      <a:pt x="1462062" y="639191"/>
                    </a:lnTo>
                    <a:lnTo>
                      <a:pt x="1402651" y="632726"/>
                    </a:lnTo>
                    <a:lnTo>
                      <a:pt x="1343266" y="623036"/>
                    </a:lnTo>
                    <a:lnTo>
                      <a:pt x="1288440" y="613359"/>
                    </a:lnTo>
                    <a:lnTo>
                      <a:pt x="1229042" y="603681"/>
                    </a:lnTo>
                    <a:lnTo>
                      <a:pt x="1169631" y="590753"/>
                    </a:lnTo>
                    <a:lnTo>
                      <a:pt x="1110246" y="581075"/>
                    </a:lnTo>
                    <a:lnTo>
                      <a:pt x="1050861" y="568159"/>
                    </a:lnTo>
                    <a:lnTo>
                      <a:pt x="991450" y="552030"/>
                    </a:lnTo>
                    <a:lnTo>
                      <a:pt x="936637" y="535876"/>
                    </a:lnTo>
                    <a:lnTo>
                      <a:pt x="877227" y="522960"/>
                    </a:lnTo>
                    <a:lnTo>
                      <a:pt x="817841" y="506831"/>
                    </a:lnTo>
                    <a:lnTo>
                      <a:pt x="699046" y="480987"/>
                    </a:lnTo>
                    <a:lnTo>
                      <a:pt x="644207" y="464858"/>
                    </a:lnTo>
                    <a:lnTo>
                      <a:pt x="584809" y="451942"/>
                    </a:lnTo>
                    <a:lnTo>
                      <a:pt x="525411" y="432574"/>
                    </a:lnTo>
                    <a:lnTo>
                      <a:pt x="466026" y="409994"/>
                    </a:lnTo>
                    <a:lnTo>
                      <a:pt x="406628" y="368020"/>
                    </a:lnTo>
                    <a:lnTo>
                      <a:pt x="351790" y="335724"/>
                    </a:lnTo>
                    <a:lnTo>
                      <a:pt x="292417" y="309905"/>
                    </a:lnTo>
                    <a:lnTo>
                      <a:pt x="233006" y="271157"/>
                    </a:lnTo>
                    <a:lnTo>
                      <a:pt x="173609" y="145262"/>
                    </a:lnTo>
                    <a:lnTo>
                      <a:pt x="114211" y="90373"/>
                    </a:lnTo>
                    <a:lnTo>
                      <a:pt x="54813" y="387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EF8EE48-0F6A-4E5F-BD67-36FF3FF98487}"/>
                  </a:ext>
                </a:extLst>
              </p:cNvPr>
              <p:cNvSpPr/>
              <p:nvPr/>
            </p:nvSpPr>
            <p:spPr>
              <a:xfrm>
                <a:off x="810000" y="3870000"/>
                <a:ext cx="3960000" cy="2412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 err="1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Incidence:prevalence</a:t>
                </a:r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 ratio,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Latin America, </a:t>
                </a:r>
              </a:p>
              <a:p>
                <a:pPr algn="ctr" defTabSz="914400"/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1990–2017</a:t>
                </a:r>
                <a:endParaRPr lang="en-GB" sz="11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94" name="object 16">
                <a:extLst>
                  <a:ext uri="{FF2B5EF4-FFF2-40B4-BE49-F238E27FC236}">
                    <a16:creationId xmlns:a16="http://schemas.microsoft.com/office/drawing/2014/main" id="{A74BFFB1-41FB-42A9-A5A3-47F7D38089FF}"/>
                  </a:ext>
                </a:extLst>
              </p:cNvPr>
              <p:cNvSpPr txBox="1"/>
              <p:nvPr/>
            </p:nvSpPr>
            <p:spPr>
              <a:xfrm>
                <a:off x="1912786" y="4559823"/>
                <a:ext cx="107722" cy="104584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Incidence:prevalence</a:t>
                </a:r>
                <a:r>
                  <a:rPr sz="700" spc="-6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ratio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96" name="object 18">
                <a:extLst>
                  <a:ext uri="{FF2B5EF4-FFF2-40B4-BE49-F238E27FC236}">
                    <a16:creationId xmlns:a16="http://schemas.microsoft.com/office/drawing/2014/main" id="{AEE1E955-AF90-43F7-AE74-FBDA8701E658}"/>
                  </a:ext>
                </a:extLst>
              </p:cNvPr>
              <p:cNvSpPr txBox="1"/>
              <p:nvPr/>
            </p:nvSpPr>
            <p:spPr>
              <a:xfrm>
                <a:off x="2484000" y="5710013"/>
                <a:ext cx="1654299" cy="31997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89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1993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89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1996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89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1999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84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2002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9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2005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9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2008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9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2011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9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2014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9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98" name="object 20">
                <a:extLst>
                  <a:ext uri="{FF2B5EF4-FFF2-40B4-BE49-F238E27FC236}">
                    <a16:creationId xmlns:a16="http://schemas.microsoft.com/office/drawing/2014/main" id="{3669D244-9E59-4310-BADD-A491DFA14119}"/>
                  </a:ext>
                </a:extLst>
              </p:cNvPr>
              <p:cNvSpPr txBox="1"/>
              <p:nvPr/>
            </p:nvSpPr>
            <p:spPr>
              <a:xfrm>
                <a:off x="882000" y="4718369"/>
                <a:ext cx="946107" cy="86433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800" spc="-15" dirty="0">
                    <a:latin typeface="Arial Nova" panose="020B0504020202020204" pitchFamily="34" charset="0"/>
                    <a:cs typeface="Arial"/>
                  </a:rPr>
                  <a:t>2017</a:t>
                </a:r>
              </a:p>
              <a:p>
                <a:pPr marL="12700" marR="5080" defTabSz="914400"/>
                <a:r>
                  <a:rPr sz="800" spc="-15" dirty="0">
                    <a:latin typeface="Arial Nova" panose="020B0504020202020204" pitchFamily="34" charset="0"/>
                    <a:cs typeface="Arial"/>
                  </a:rPr>
                  <a:t>incidence:prevalence  ratio =</a:t>
                </a:r>
                <a:endParaRPr lang="en-GB" sz="800" spc="-15" dirty="0">
                  <a:latin typeface="Arial Nova" panose="020B0504020202020204" pitchFamily="34" charset="0"/>
                  <a:cs typeface="Arial"/>
                </a:endParaRPr>
              </a:p>
              <a:p>
                <a:pPr marL="18000" marR="5080">
                  <a:spcBef>
                    <a:spcPts val="240"/>
                  </a:spcBef>
                </a:pPr>
                <a:r>
                  <a:rPr lang="en-GB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0.06</a:t>
                </a:r>
              </a:p>
              <a:p>
                <a:pPr marL="18000" marR="5080"/>
                <a:r>
                  <a:rPr lang="en-GB" sz="10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[0.04–0.07]</a:t>
                </a:r>
              </a:p>
            </p:txBody>
          </p:sp>
          <p:sp>
            <p:nvSpPr>
              <p:cNvPr id="101" name="object 47">
                <a:extLst>
                  <a:ext uri="{FF2B5EF4-FFF2-40B4-BE49-F238E27FC236}">
                    <a16:creationId xmlns:a16="http://schemas.microsoft.com/office/drawing/2014/main" id="{769EFE3A-F62F-4B51-AA05-0A3B48638780}"/>
                  </a:ext>
                </a:extLst>
              </p:cNvPr>
              <p:cNvSpPr/>
              <p:nvPr/>
            </p:nvSpPr>
            <p:spPr>
              <a:xfrm>
                <a:off x="918000" y="5852848"/>
                <a:ext cx="184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415">
                    <a:moveTo>
                      <a:pt x="0" y="0"/>
                    </a:moveTo>
                    <a:lnTo>
                      <a:pt x="17995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object 48">
                <a:extLst>
                  <a:ext uri="{FF2B5EF4-FFF2-40B4-BE49-F238E27FC236}">
                    <a16:creationId xmlns:a16="http://schemas.microsoft.com/office/drawing/2014/main" id="{7522B7D2-C44B-4D40-9043-FF59BA811091}"/>
                  </a:ext>
                </a:extLst>
              </p:cNvPr>
              <p:cNvSpPr/>
              <p:nvPr/>
            </p:nvSpPr>
            <p:spPr>
              <a:xfrm>
                <a:off x="1085191" y="585284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object 49">
                <a:extLst>
                  <a:ext uri="{FF2B5EF4-FFF2-40B4-BE49-F238E27FC236}">
                    <a16:creationId xmlns:a16="http://schemas.microsoft.com/office/drawing/2014/main" id="{A3848F24-8ED0-48FB-9C26-BBC2667DFF92}"/>
                  </a:ext>
                </a:extLst>
              </p:cNvPr>
              <p:cNvSpPr/>
              <p:nvPr/>
            </p:nvSpPr>
            <p:spPr>
              <a:xfrm>
                <a:off x="1157187" y="585284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E10D9E9-8B03-4F4A-B1D8-864E820CA690}"/>
                  </a:ext>
                </a:extLst>
              </p:cNvPr>
              <p:cNvSpPr/>
              <p:nvPr/>
            </p:nvSpPr>
            <p:spPr>
              <a:xfrm>
                <a:off x="972000" y="5791152"/>
                <a:ext cx="483466" cy="10772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12700" defTabSz="9144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GB" sz="700" spc="-15" dirty="0">
                    <a:latin typeface="Arial Nova" panose="020B0504020202020204" pitchFamily="34" charset="0"/>
                    <a:cs typeface="Arial"/>
                  </a:rPr>
                  <a:t>Target value</a:t>
                </a:r>
              </a:p>
            </p:txBody>
          </p:sp>
          <p:sp>
            <p:nvSpPr>
              <p:cNvPr id="147" name="object 27">
                <a:extLst>
                  <a:ext uri="{FF2B5EF4-FFF2-40B4-BE49-F238E27FC236}">
                    <a16:creationId xmlns:a16="http://schemas.microsoft.com/office/drawing/2014/main" id="{4D6FD76D-BD9C-4A07-A490-C34479AA86F1}"/>
                  </a:ext>
                </a:extLst>
              </p:cNvPr>
              <p:cNvSpPr/>
              <p:nvPr/>
            </p:nvSpPr>
            <p:spPr>
              <a:xfrm>
                <a:off x="2447589" y="4545721"/>
                <a:ext cx="1731010" cy="1069975"/>
              </a:xfrm>
              <a:custGeom>
                <a:avLst/>
                <a:gdLst/>
                <a:ahLst/>
                <a:cxnLst/>
                <a:rect l="l" t="t" r="r" b="b"/>
                <a:pathLst>
                  <a:path w="1731010" h="1069975">
                    <a:moveTo>
                      <a:pt x="0" y="0"/>
                    </a:moveTo>
                    <a:lnTo>
                      <a:pt x="0" y="1069568"/>
                    </a:lnTo>
                    <a:lnTo>
                      <a:pt x="1730590" y="1069568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object 28">
                <a:extLst>
                  <a:ext uri="{FF2B5EF4-FFF2-40B4-BE49-F238E27FC236}">
                    <a16:creationId xmlns:a16="http://schemas.microsoft.com/office/drawing/2014/main" id="{43D47EC8-CD3A-41AA-9360-BC3DC74DEDDB}"/>
                  </a:ext>
                </a:extLst>
              </p:cNvPr>
              <p:cNvSpPr txBox="1"/>
              <p:nvPr/>
            </p:nvSpPr>
            <p:spPr>
              <a:xfrm>
                <a:off x="2185200" y="4496400"/>
                <a:ext cx="189230" cy="119840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defTabSz="914400">
                  <a:spcBef>
                    <a:spcPts val="10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0.30</a:t>
                </a:r>
              </a:p>
              <a:p>
                <a:pPr defTabSz="914400">
                  <a:spcBef>
                    <a:spcPts val="10"/>
                  </a:spcBef>
                </a:pPr>
                <a:endParaRPr sz="700" dirty="0">
                  <a:latin typeface="Arial Nova" panose="020B0504020202020204" pitchFamily="34" charset="0"/>
                  <a:cs typeface="Times New Roman"/>
                </a:endParaRPr>
              </a:p>
              <a:p>
                <a:pPr marL="12700" defTabSz="914400"/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0.24</a:t>
                </a:r>
              </a:p>
              <a:p>
                <a:pPr defTabSz="914400">
                  <a:spcBef>
                    <a:spcPts val="10"/>
                  </a:spcBef>
                </a:pPr>
                <a:endParaRPr sz="700" dirty="0">
                  <a:latin typeface="Arial Nova" panose="020B0504020202020204" pitchFamily="34" charset="0"/>
                  <a:cs typeface="Times New Roman"/>
                </a:endParaRPr>
              </a:p>
              <a:p>
                <a:pPr marL="12700" defTabSz="914400">
                  <a:spcBef>
                    <a:spcPts val="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0.18</a:t>
                </a:r>
              </a:p>
              <a:p>
                <a:pPr defTabSz="914400">
                  <a:spcBef>
                    <a:spcPts val="10"/>
                  </a:spcBef>
                </a:pPr>
                <a:endParaRPr sz="700" dirty="0">
                  <a:latin typeface="Arial Nova" panose="020B0504020202020204" pitchFamily="34" charset="0"/>
                  <a:cs typeface="Times New Roman"/>
                </a:endParaRPr>
              </a:p>
              <a:p>
                <a:pPr marL="12700" defTabSz="914400"/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0.12</a:t>
                </a:r>
              </a:p>
              <a:p>
                <a:pPr defTabSz="914400">
                  <a:spcBef>
                    <a:spcPts val="15"/>
                  </a:spcBef>
                </a:pPr>
                <a:endParaRPr sz="700" dirty="0">
                  <a:latin typeface="Arial Nova" panose="020B0504020202020204" pitchFamily="34" charset="0"/>
                  <a:cs typeface="Times New Roman"/>
                </a:endParaRPr>
              </a:p>
              <a:p>
                <a:pPr marL="12700" defTabSz="914400"/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0.06</a:t>
                </a:r>
              </a:p>
              <a:p>
                <a:pPr defTabSz="914400">
                  <a:spcBef>
                    <a:spcPts val="10"/>
                  </a:spcBef>
                </a:pPr>
                <a:endParaRPr sz="700" dirty="0">
                  <a:latin typeface="Arial Nova" panose="020B0504020202020204" pitchFamily="34" charset="0"/>
                  <a:cs typeface="Times New Roman"/>
                </a:endParaRPr>
              </a:p>
              <a:p>
                <a:pPr marL="12700" defTabSz="914400">
                  <a:spcBef>
                    <a:spcPts val="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0.00</a:t>
                </a:r>
              </a:p>
            </p:txBody>
          </p:sp>
          <p:sp>
            <p:nvSpPr>
              <p:cNvPr id="150" name="object 31">
                <a:extLst>
                  <a:ext uri="{FF2B5EF4-FFF2-40B4-BE49-F238E27FC236}">
                    <a16:creationId xmlns:a16="http://schemas.microsoft.com/office/drawing/2014/main" id="{4B585470-E07E-428E-A068-040460FF930E}"/>
                  </a:ext>
                </a:extLst>
              </p:cNvPr>
              <p:cNvSpPr/>
              <p:nvPr/>
            </p:nvSpPr>
            <p:spPr>
              <a:xfrm>
                <a:off x="2519544" y="4854050"/>
                <a:ext cx="1582420" cy="494030"/>
              </a:xfrm>
              <a:custGeom>
                <a:avLst/>
                <a:gdLst/>
                <a:ahLst/>
                <a:cxnLst/>
                <a:rect l="l" t="t" r="r" b="b"/>
                <a:pathLst>
                  <a:path w="1582420" h="494029">
                    <a:moveTo>
                      <a:pt x="0" y="0"/>
                    </a:moveTo>
                    <a:lnTo>
                      <a:pt x="54876" y="29044"/>
                    </a:lnTo>
                    <a:lnTo>
                      <a:pt x="114338" y="67805"/>
                    </a:lnTo>
                    <a:lnTo>
                      <a:pt x="173786" y="109766"/>
                    </a:lnTo>
                    <a:lnTo>
                      <a:pt x="233235" y="203377"/>
                    </a:lnTo>
                    <a:lnTo>
                      <a:pt x="292696" y="232422"/>
                    </a:lnTo>
                    <a:lnTo>
                      <a:pt x="352158" y="255028"/>
                    </a:lnTo>
                    <a:lnTo>
                      <a:pt x="407034" y="277622"/>
                    </a:lnTo>
                    <a:lnTo>
                      <a:pt x="466496" y="309918"/>
                    </a:lnTo>
                    <a:lnTo>
                      <a:pt x="525945" y="326047"/>
                    </a:lnTo>
                    <a:lnTo>
                      <a:pt x="585393" y="342188"/>
                    </a:lnTo>
                    <a:lnTo>
                      <a:pt x="644855" y="351878"/>
                    </a:lnTo>
                    <a:lnTo>
                      <a:pt x="699731" y="361556"/>
                    </a:lnTo>
                    <a:lnTo>
                      <a:pt x="759193" y="374472"/>
                    </a:lnTo>
                    <a:lnTo>
                      <a:pt x="818641" y="384149"/>
                    </a:lnTo>
                    <a:lnTo>
                      <a:pt x="878090" y="393839"/>
                    </a:lnTo>
                    <a:lnTo>
                      <a:pt x="937552" y="406768"/>
                    </a:lnTo>
                    <a:lnTo>
                      <a:pt x="992428" y="416445"/>
                    </a:lnTo>
                    <a:lnTo>
                      <a:pt x="1051890" y="429348"/>
                    </a:lnTo>
                    <a:lnTo>
                      <a:pt x="1111351" y="439039"/>
                    </a:lnTo>
                    <a:lnTo>
                      <a:pt x="1170800" y="448716"/>
                    </a:lnTo>
                    <a:lnTo>
                      <a:pt x="1230249" y="458419"/>
                    </a:lnTo>
                    <a:lnTo>
                      <a:pt x="1289710" y="464870"/>
                    </a:lnTo>
                    <a:lnTo>
                      <a:pt x="1344587" y="474548"/>
                    </a:lnTo>
                    <a:lnTo>
                      <a:pt x="1404048" y="480999"/>
                    </a:lnTo>
                    <a:lnTo>
                      <a:pt x="1463484" y="484238"/>
                    </a:lnTo>
                    <a:lnTo>
                      <a:pt x="1522945" y="490689"/>
                    </a:lnTo>
                    <a:lnTo>
                      <a:pt x="1582407" y="493915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object 11">
                <a:extLst>
                  <a:ext uri="{FF2B5EF4-FFF2-40B4-BE49-F238E27FC236}">
                    <a16:creationId xmlns:a16="http://schemas.microsoft.com/office/drawing/2014/main" id="{79D377C6-9CFE-497B-AA1D-1FA0AEBDBB04}"/>
                  </a:ext>
                </a:extLst>
              </p:cNvPr>
              <p:cNvSpPr/>
              <p:nvPr/>
            </p:nvSpPr>
            <p:spPr>
              <a:xfrm>
                <a:off x="2520000" y="5518800"/>
                <a:ext cx="1584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2095">
                    <a:moveTo>
                      <a:pt x="0" y="0"/>
                    </a:moveTo>
                    <a:lnTo>
                      <a:pt x="1521879" y="0"/>
                    </a:lnTo>
                  </a:path>
                </a:pathLst>
              </a:custGeom>
              <a:ln w="15875" cap="rnd">
                <a:solidFill>
                  <a:srgbClr val="E31836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15E94F9-29A5-4BAC-8780-AAE300C05E6B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Epidemic transition measures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701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006617-13AB-4F86-9D61-A1FF304B6F31}"/>
              </a:ext>
            </a:extLst>
          </p:cNvPr>
          <p:cNvGrpSpPr/>
          <p:nvPr/>
        </p:nvGrpSpPr>
        <p:grpSpPr>
          <a:xfrm>
            <a:off x="0" y="180000"/>
            <a:ext cx="9907200" cy="6300000"/>
            <a:chOff x="0" y="180000"/>
            <a:chExt cx="9907200" cy="630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19C21A-8DB7-499A-A853-6C672B2EDF17}"/>
                </a:ext>
              </a:extLst>
            </p:cNvPr>
            <p:cNvSpPr/>
            <p:nvPr/>
          </p:nvSpPr>
          <p:spPr>
            <a:xfrm>
              <a:off x="0" y="1440000"/>
              <a:ext cx="378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3EC43FF-094A-4B8C-915A-BAECBDE9F982}"/>
                </a:ext>
              </a:extLst>
            </p:cNvPr>
            <p:cNvSpPr/>
            <p:nvPr/>
          </p:nvSpPr>
          <p:spPr>
            <a:xfrm>
              <a:off x="3967200" y="1440000"/>
              <a:ext cx="594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DC9F8D-40E9-46EA-BC7B-8C017F21DE2F}"/>
                </a:ext>
              </a:extLst>
            </p:cNvPr>
            <p:cNvSpPr txBox="1"/>
            <p:nvPr/>
          </p:nvSpPr>
          <p:spPr>
            <a:xfrm>
              <a:off x="0" y="180000"/>
              <a:ext cx="383687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infections, by population group, Latin America, 2017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541C46-92A0-44AB-B1DE-2E6F48819690}"/>
                </a:ext>
              </a:extLst>
            </p:cNvPr>
            <p:cNvSpPr txBox="1"/>
            <p:nvPr/>
          </p:nvSpPr>
          <p:spPr>
            <a:xfrm>
              <a:off x="3895200" y="180000"/>
              <a:ext cx="6012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and AIDS-related deaths by country,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Arial Nova" panose="020B0504020202020204" pitchFamily="34" charset="0"/>
                </a:rPr>
                <a:t>Latin America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, 2017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C2B006C-F799-408B-8239-6F836CC09461}"/>
                </a:ext>
              </a:extLst>
            </p:cNvPr>
            <p:cNvSpPr/>
            <p:nvPr/>
          </p:nvSpPr>
          <p:spPr>
            <a:xfrm>
              <a:off x="0" y="6120000"/>
              <a:ext cx="38520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special analysis, 2018.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407716D-15D8-4092-9D37-FBE750391B09}"/>
                </a:ext>
              </a:extLst>
            </p:cNvPr>
            <p:cNvSpPr/>
            <p:nvPr/>
          </p:nvSpPr>
          <p:spPr>
            <a:xfrm>
              <a:off x="3895200" y="6120000"/>
              <a:ext cx="6012000" cy="200055"/>
            </a:xfrm>
            <a:prstGeom prst="rect">
              <a:avLst/>
            </a:prstGeom>
          </p:spPr>
          <p:txBody>
            <a:bodyPr lIns="324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2018 estimates.</a:t>
              </a:r>
            </a:p>
          </p:txBody>
        </p:sp>
        <p:sp>
          <p:nvSpPr>
            <p:cNvPr id="389" name="object 22">
              <a:extLst>
                <a:ext uri="{FF2B5EF4-FFF2-40B4-BE49-F238E27FC236}">
                  <a16:creationId xmlns:a16="http://schemas.microsoft.com/office/drawing/2014/main" id="{AAC3813F-E1A1-4093-8FEF-E70AFBC66EF7}"/>
                </a:ext>
              </a:extLst>
            </p:cNvPr>
            <p:cNvSpPr/>
            <p:nvPr/>
          </p:nvSpPr>
          <p:spPr>
            <a:xfrm>
              <a:off x="835486" y="2379177"/>
              <a:ext cx="1039554" cy="1047334"/>
            </a:xfrm>
            <a:custGeom>
              <a:avLst/>
              <a:gdLst/>
              <a:ahLst/>
              <a:cxnLst/>
              <a:rect l="l" t="t" r="r" b="b"/>
              <a:pathLst>
                <a:path w="678814" h="683895">
                  <a:moveTo>
                    <a:pt x="678802" y="0"/>
                  </a:moveTo>
                  <a:lnTo>
                    <a:pt x="629578" y="1720"/>
                  </a:lnTo>
                  <a:lnTo>
                    <a:pt x="581272" y="6809"/>
                  </a:lnTo>
                  <a:lnTo>
                    <a:pt x="534006" y="15159"/>
                  </a:lnTo>
                  <a:lnTo>
                    <a:pt x="487903" y="26662"/>
                  </a:lnTo>
                  <a:lnTo>
                    <a:pt x="443083" y="41211"/>
                  </a:lnTo>
                  <a:lnTo>
                    <a:pt x="399669" y="58697"/>
                  </a:lnTo>
                  <a:lnTo>
                    <a:pt x="357782" y="79013"/>
                  </a:lnTo>
                  <a:lnTo>
                    <a:pt x="317545" y="102052"/>
                  </a:lnTo>
                  <a:lnTo>
                    <a:pt x="279079" y="127704"/>
                  </a:lnTo>
                  <a:lnTo>
                    <a:pt x="242506" y="155864"/>
                  </a:lnTo>
                  <a:lnTo>
                    <a:pt x="207948" y="186422"/>
                  </a:lnTo>
                  <a:lnTo>
                    <a:pt x="175527" y="219271"/>
                  </a:lnTo>
                  <a:lnTo>
                    <a:pt x="145364" y="254303"/>
                  </a:lnTo>
                  <a:lnTo>
                    <a:pt x="117582" y="291411"/>
                  </a:lnTo>
                  <a:lnTo>
                    <a:pt x="92303" y="330486"/>
                  </a:lnTo>
                  <a:lnTo>
                    <a:pt x="69647" y="371422"/>
                  </a:lnTo>
                  <a:lnTo>
                    <a:pt x="49738" y="414110"/>
                  </a:lnTo>
                  <a:lnTo>
                    <a:pt x="32697" y="458442"/>
                  </a:lnTo>
                  <a:lnTo>
                    <a:pt x="18645" y="504311"/>
                  </a:lnTo>
                  <a:lnTo>
                    <a:pt x="7706" y="551608"/>
                  </a:lnTo>
                  <a:lnTo>
                    <a:pt x="0" y="600227"/>
                  </a:lnTo>
                  <a:lnTo>
                    <a:pt x="678802" y="683526"/>
                  </a:lnTo>
                  <a:lnTo>
                    <a:pt x="678802" y="0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23">
              <a:extLst>
                <a:ext uri="{FF2B5EF4-FFF2-40B4-BE49-F238E27FC236}">
                  <a16:creationId xmlns:a16="http://schemas.microsoft.com/office/drawing/2014/main" id="{32482574-1758-4A61-99DB-CAE5E01C6C5C}"/>
                </a:ext>
              </a:extLst>
            </p:cNvPr>
            <p:cNvSpPr/>
            <p:nvPr/>
          </p:nvSpPr>
          <p:spPr>
            <a:xfrm>
              <a:off x="827881" y="3298380"/>
              <a:ext cx="1047333" cy="1159167"/>
            </a:xfrm>
            <a:custGeom>
              <a:avLst/>
              <a:gdLst/>
              <a:ahLst/>
              <a:cxnLst/>
              <a:rect l="l" t="t" r="r" b="b"/>
              <a:pathLst>
                <a:path w="683894" h="756920">
                  <a:moveTo>
                    <a:pt x="4966" y="0"/>
                  </a:moveTo>
                  <a:lnTo>
                    <a:pt x="728" y="48866"/>
                  </a:lnTo>
                  <a:lnTo>
                    <a:pt x="0" y="97274"/>
                  </a:lnTo>
                  <a:lnTo>
                    <a:pt x="2678" y="145085"/>
                  </a:lnTo>
                  <a:lnTo>
                    <a:pt x="8663" y="192161"/>
                  </a:lnTo>
                  <a:lnTo>
                    <a:pt x="17849" y="238364"/>
                  </a:lnTo>
                  <a:lnTo>
                    <a:pt x="30137" y="283556"/>
                  </a:lnTo>
                  <a:lnTo>
                    <a:pt x="45423" y="327598"/>
                  </a:lnTo>
                  <a:lnTo>
                    <a:pt x="63605" y="370353"/>
                  </a:lnTo>
                  <a:lnTo>
                    <a:pt x="84581" y="411683"/>
                  </a:lnTo>
                  <a:lnTo>
                    <a:pt x="108249" y="451450"/>
                  </a:lnTo>
                  <a:lnTo>
                    <a:pt x="134506" y="489515"/>
                  </a:lnTo>
                  <a:lnTo>
                    <a:pt x="163250" y="525740"/>
                  </a:lnTo>
                  <a:lnTo>
                    <a:pt x="194379" y="559988"/>
                  </a:lnTo>
                  <a:lnTo>
                    <a:pt x="227791" y="592120"/>
                  </a:lnTo>
                  <a:lnTo>
                    <a:pt x="263384" y="621999"/>
                  </a:lnTo>
                  <a:lnTo>
                    <a:pt x="301055" y="649486"/>
                  </a:lnTo>
                  <a:lnTo>
                    <a:pt x="340701" y="674443"/>
                  </a:lnTo>
                  <a:lnTo>
                    <a:pt x="382222" y="696732"/>
                  </a:lnTo>
                  <a:lnTo>
                    <a:pt x="425514" y="716216"/>
                  </a:lnTo>
                  <a:lnTo>
                    <a:pt x="470476" y="732755"/>
                  </a:lnTo>
                  <a:lnTo>
                    <a:pt x="517004" y="746212"/>
                  </a:lnTo>
                  <a:lnTo>
                    <a:pt x="564998" y="756450"/>
                  </a:lnTo>
                  <a:lnTo>
                    <a:pt x="683768" y="83299"/>
                  </a:lnTo>
                  <a:lnTo>
                    <a:pt x="4966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24">
              <a:extLst>
                <a:ext uri="{FF2B5EF4-FFF2-40B4-BE49-F238E27FC236}">
                  <a16:creationId xmlns:a16="http://schemas.microsoft.com/office/drawing/2014/main" id="{6232F8E6-274A-499B-ABF5-9613697EA3F9}"/>
                </a:ext>
              </a:extLst>
            </p:cNvPr>
            <p:cNvSpPr/>
            <p:nvPr/>
          </p:nvSpPr>
          <p:spPr>
            <a:xfrm>
              <a:off x="1693133" y="3425948"/>
              <a:ext cx="382173" cy="1048307"/>
            </a:xfrm>
            <a:custGeom>
              <a:avLst/>
              <a:gdLst/>
              <a:ahLst/>
              <a:cxnLst/>
              <a:rect l="l" t="t" r="r" b="b"/>
              <a:pathLst>
                <a:path w="249555" h="684529">
                  <a:moveTo>
                    <a:pt x="118770" y="0"/>
                  </a:moveTo>
                  <a:lnTo>
                    <a:pt x="0" y="673150"/>
                  </a:lnTo>
                  <a:lnTo>
                    <a:pt x="51664" y="680626"/>
                  </a:lnTo>
                  <a:lnTo>
                    <a:pt x="100681" y="684162"/>
                  </a:lnTo>
                  <a:lnTo>
                    <a:pt x="148792" y="683742"/>
                  </a:lnTo>
                  <a:lnTo>
                    <a:pt x="197738" y="679352"/>
                  </a:lnTo>
                  <a:lnTo>
                    <a:pt x="249262" y="670979"/>
                  </a:lnTo>
                  <a:lnTo>
                    <a:pt x="118770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25">
              <a:extLst>
                <a:ext uri="{FF2B5EF4-FFF2-40B4-BE49-F238E27FC236}">
                  <a16:creationId xmlns:a16="http://schemas.microsoft.com/office/drawing/2014/main" id="{A76A805C-811F-4C1D-B67D-FB0E25872C3D}"/>
                </a:ext>
              </a:extLst>
            </p:cNvPr>
            <p:cNvSpPr/>
            <p:nvPr/>
          </p:nvSpPr>
          <p:spPr>
            <a:xfrm>
              <a:off x="1875020" y="2448707"/>
              <a:ext cx="1048306" cy="2005203"/>
            </a:xfrm>
            <a:custGeom>
              <a:avLst/>
              <a:gdLst/>
              <a:ahLst/>
              <a:cxnLst/>
              <a:rect l="l" t="t" r="r" b="b"/>
              <a:pathLst>
                <a:path w="684530" h="1309370">
                  <a:moveTo>
                    <a:pt x="245084" y="0"/>
                  </a:moveTo>
                  <a:lnTo>
                    <a:pt x="0" y="638124"/>
                  </a:lnTo>
                  <a:lnTo>
                    <a:pt x="130492" y="1309103"/>
                  </a:lnTo>
                  <a:lnTo>
                    <a:pt x="180509" y="1297581"/>
                  </a:lnTo>
                  <a:lnTo>
                    <a:pt x="228799" y="1282825"/>
                  </a:lnTo>
                  <a:lnTo>
                    <a:pt x="275268" y="1264918"/>
                  </a:lnTo>
                  <a:lnTo>
                    <a:pt x="319817" y="1243940"/>
                  </a:lnTo>
                  <a:lnTo>
                    <a:pt x="362350" y="1219972"/>
                  </a:lnTo>
                  <a:lnTo>
                    <a:pt x="402771" y="1193096"/>
                  </a:lnTo>
                  <a:lnTo>
                    <a:pt x="440982" y="1163391"/>
                  </a:lnTo>
                  <a:lnTo>
                    <a:pt x="476886" y="1130939"/>
                  </a:lnTo>
                  <a:lnTo>
                    <a:pt x="510388" y="1095822"/>
                  </a:lnTo>
                  <a:lnTo>
                    <a:pt x="541390" y="1058120"/>
                  </a:lnTo>
                  <a:lnTo>
                    <a:pt x="569796" y="1017913"/>
                  </a:lnTo>
                  <a:lnTo>
                    <a:pt x="595508" y="975284"/>
                  </a:lnTo>
                  <a:lnTo>
                    <a:pt x="618431" y="930313"/>
                  </a:lnTo>
                  <a:lnTo>
                    <a:pt x="638467" y="883081"/>
                  </a:lnTo>
                  <a:lnTo>
                    <a:pt x="654368" y="836894"/>
                  </a:lnTo>
                  <a:lnTo>
                    <a:pt x="666803" y="790369"/>
                  </a:lnTo>
                  <a:lnTo>
                    <a:pt x="675838" y="743656"/>
                  </a:lnTo>
                  <a:lnTo>
                    <a:pt x="681539" y="696904"/>
                  </a:lnTo>
                  <a:lnTo>
                    <a:pt x="683974" y="650263"/>
                  </a:lnTo>
                  <a:lnTo>
                    <a:pt x="683208" y="603882"/>
                  </a:lnTo>
                  <a:lnTo>
                    <a:pt x="679309" y="557910"/>
                  </a:lnTo>
                  <a:lnTo>
                    <a:pt x="672343" y="512497"/>
                  </a:lnTo>
                  <a:lnTo>
                    <a:pt x="662376" y="467792"/>
                  </a:lnTo>
                  <a:lnTo>
                    <a:pt x="649476" y="423946"/>
                  </a:lnTo>
                  <a:lnTo>
                    <a:pt x="633708" y="381106"/>
                  </a:lnTo>
                  <a:lnTo>
                    <a:pt x="615139" y="339424"/>
                  </a:lnTo>
                  <a:lnTo>
                    <a:pt x="593837" y="299047"/>
                  </a:lnTo>
                  <a:lnTo>
                    <a:pt x="569867" y="260126"/>
                  </a:lnTo>
                  <a:lnTo>
                    <a:pt x="543296" y="222811"/>
                  </a:lnTo>
                  <a:lnTo>
                    <a:pt x="514190" y="187249"/>
                  </a:lnTo>
                  <a:lnTo>
                    <a:pt x="482617" y="153592"/>
                  </a:lnTo>
                  <a:lnTo>
                    <a:pt x="448643" y="121988"/>
                  </a:lnTo>
                  <a:lnTo>
                    <a:pt x="412334" y="92587"/>
                  </a:lnTo>
                  <a:lnTo>
                    <a:pt x="373757" y="65538"/>
                  </a:lnTo>
                  <a:lnTo>
                    <a:pt x="332979" y="40991"/>
                  </a:lnTo>
                  <a:lnTo>
                    <a:pt x="290066" y="19095"/>
                  </a:lnTo>
                  <a:lnTo>
                    <a:pt x="245084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26">
              <a:extLst>
                <a:ext uri="{FF2B5EF4-FFF2-40B4-BE49-F238E27FC236}">
                  <a16:creationId xmlns:a16="http://schemas.microsoft.com/office/drawing/2014/main" id="{72EF641F-D588-4445-936A-68801C08A811}"/>
                </a:ext>
              </a:extLst>
            </p:cNvPr>
            <p:cNvSpPr/>
            <p:nvPr/>
          </p:nvSpPr>
          <p:spPr>
            <a:xfrm>
              <a:off x="1875020" y="2395087"/>
              <a:ext cx="375367" cy="1031775"/>
            </a:xfrm>
            <a:custGeom>
              <a:avLst/>
              <a:gdLst/>
              <a:ahLst/>
              <a:cxnLst/>
              <a:rect l="l" t="t" r="r" b="b"/>
              <a:pathLst>
                <a:path w="245110" h="673734">
                  <a:moveTo>
                    <a:pt x="118757" y="0"/>
                  </a:moveTo>
                  <a:lnTo>
                    <a:pt x="0" y="673138"/>
                  </a:lnTo>
                  <a:lnTo>
                    <a:pt x="245084" y="35013"/>
                  </a:lnTo>
                  <a:lnTo>
                    <a:pt x="213776" y="23799"/>
                  </a:lnTo>
                  <a:lnTo>
                    <a:pt x="182797" y="14363"/>
                  </a:lnTo>
                  <a:lnTo>
                    <a:pt x="151380" y="6499"/>
                  </a:lnTo>
                  <a:lnTo>
                    <a:pt x="118757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27">
              <a:extLst>
                <a:ext uri="{FF2B5EF4-FFF2-40B4-BE49-F238E27FC236}">
                  <a16:creationId xmlns:a16="http://schemas.microsoft.com/office/drawing/2014/main" id="{51EB2311-B4D0-4EFB-A41E-29EFEBF468D8}"/>
                </a:ext>
              </a:extLst>
            </p:cNvPr>
            <p:cNvSpPr/>
            <p:nvPr/>
          </p:nvSpPr>
          <p:spPr>
            <a:xfrm>
              <a:off x="1875020" y="2379177"/>
              <a:ext cx="182821" cy="1047334"/>
            </a:xfrm>
            <a:custGeom>
              <a:avLst/>
              <a:gdLst/>
              <a:ahLst/>
              <a:cxnLst/>
              <a:rect l="l" t="t" r="r" b="b"/>
              <a:pathLst>
                <a:path w="119380" h="683895">
                  <a:moveTo>
                    <a:pt x="0" y="0"/>
                  </a:moveTo>
                  <a:lnTo>
                    <a:pt x="0" y="683526"/>
                  </a:lnTo>
                  <a:lnTo>
                    <a:pt x="118757" y="10388"/>
                  </a:lnTo>
                  <a:lnTo>
                    <a:pt x="87741" y="5443"/>
                  </a:lnTo>
                  <a:lnTo>
                    <a:pt x="59631" y="2241"/>
                  </a:lnTo>
                  <a:lnTo>
                    <a:pt x="31394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28">
              <a:extLst>
                <a:ext uri="{FF2B5EF4-FFF2-40B4-BE49-F238E27FC236}">
                  <a16:creationId xmlns:a16="http://schemas.microsoft.com/office/drawing/2014/main" id="{0BBD0B75-12EA-4730-AF7D-7525ADE61CDD}"/>
                </a:ext>
              </a:extLst>
            </p:cNvPr>
            <p:cNvSpPr/>
            <p:nvPr/>
          </p:nvSpPr>
          <p:spPr>
            <a:xfrm>
              <a:off x="1347536" y="2902683"/>
              <a:ext cx="1056085" cy="1056086"/>
            </a:xfrm>
            <a:custGeom>
              <a:avLst/>
              <a:gdLst/>
              <a:ahLst/>
              <a:cxnLst/>
              <a:rect l="l" t="t" r="r" b="b"/>
              <a:pathLst>
                <a:path w="689610" h="689609">
                  <a:moveTo>
                    <a:pt x="344525" y="0"/>
                  </a:moveTo>
                  <a:lnTo>
                    <a:pt x="297773" y="3145"/>
                  </a:lnTo>
                  <a:lnTo>
                    <a:pt x="252934" y="12307"/>
                  </a:lnTo>
                  <a:lnTo>
                    <a:pt x="210417" y="27075"/>
                  </a:lnTo>
                  <a:lnTo>
                    <a:pt x="170633" y="47038"/>
                  </a:lnTo>
                  <a:lnTo>
                    <a:pt x="133992" y="71787"/>
                  </a:lnTo>
                  <a:lnTo>
                    <a:pt x="100906" y="100911"/>
                  </a:lnTo>
                  <a:lnTo>
                    <a:pt x="71783" y="133998"/>
                  </a:lnTo>
                  <a:lnTo>
                    <a:pt x="47036" y="170639"/>
                  </a:lnTo>
                  <a:lnTo>
                    <a:pt x="27073" y="210422"/>
                  </a:lnTo>
                  <a:lnTo>
                    <a:pt x="12306" y="252938"/>
                  </a:lnTo>
                  <a:lnTo>
                    <a:pt x="3144" y="297776"/>
                  </a:lnTo>
                  <a:lnTo>
                    <a:pt x="0" y="344525"/>
                  </a:lnTo>
                  <a:lnTo>
                    <a:pt x="3144" y="391271"/>
                  </a:lnTo>
                  <a:lnTo>
                    <a:pt x="12306" y="436107"/>
                  </a:lnTo>
                  <a:lnTo>
                    <a:pt x="27073" y="478621"/>
                  </a:lnTo>
                  <a:lnTo>
                    <a:pt x="47036" y="518403"/>
                  </a:lnTo>
                  <a:lnTo>
                    <a:pt x="71783" y="555042"/>
                  </a:lnTo>
                  <a:lnTo>
                    <a:pt x="100906" y="588129"/>
                  </a:lnTo>
                  <a:lnTo>
                    <a:pt x="133992" y="617251"/>
                  </a:lnTo>
                  <a:lnTo>
                    <a:pt x="170633" y="642000"/>
                  </a:lnTo>
                  <a:lnTo>
                    <a:pt x="210417" y="661963"/>
                  </a:lnTo>
                  <a:lnTo>
                    <a:pt x="252934" y="676731"/>
                  </a:lnTo>
                  <a:lnTo>
                    <a:pt x="297773" y="685893"/>
                  </a:lnTo>
                  <a:lnTo>
                    <a:pt x="344525" y="689038"/>
                  </a:lnTo>
                  <a:lnTo>
                    <a:pt x="391274" y="685893"/>
                  </a:lnTo>
                  <a:lnTo>
                    <a:pt x="436112" y="676731"/>
                  </a:lnTo>
                  <a:lnTo>
                    <a:pt x="478628" y="661963"/>
                  </a:lnTo>
                  <a:lnTo>
                    <a:pt x="518412" y="642000"/>
                  </a:lnTo>
                  <a:lnTo>
                    <a:pt x="555052" y="617251"/>
                  </a:lnTo>
                  <a:lnTo>
                    <a:pt x="588140" y="588129"/>
                  </a:lnTo>
                  <a:lnTo>
                    <a:pt x="617263" y="555042"/>
                  </a:lnTo>
                  <a:lnTo>
                    <a:pt x="642012" y="518403"/>
                  </a:lnTo>
                  <a:lnTo>
                    <a:pt x="661975" y="478621"/>
                  </a:lnTo>
                  <a:lnTo>
                    <a:pt x="676744" y="436107"/>
                  </a:lnTo>
                  <a:lnTo>
                    <a:pt x="685905" y="391271"/>
                  </a:lnTo>
                  <a:lnTo>
                    <a:pt x="689051" y="344525"/>
                  </a:lnTo>
                  <a:lnTo>
                    <a:pt x="685905" y="297776"/>
                  </a:lnTo>
                  <a:lnTo>
                    <a:pt x="676744" y="252938"/>
                  </a:lnTo>
                  <a:lnTo>
                    <a:pt x="661975" y="210422"/>
                  </a:lnTo>
                  <a:lnTo>
                    <a:pt x="642012" y="170639"/>
                  </a:lnTo>
                  <a:lnTo>
                    <a:pt x="617263" y="133998"/>
                  </a:lnTo>
                  <a:lnTo>
                    <a:pt x="588140" y="100911"/>
                  </a:lnTo>
                  <a:lnTo>
                    <a:pt x="555052" y="71787"/>
                  </a:lnTo>
                  <a:lnTo>
                    <a:pt x="518412" y="47038"/>
                  </a:lnTo>
                  <a:lnTo>
                    <a:pt x="478628" y="27075"/>
                  </a:lnTo>
                  <a:lnTo>
                    <a:pt x="436112" y="12307"/>
                  </a:lnTo>
                  <a:lnTo>
                    <a:pt x="391274" y="3145"/>
                  </a:lnTo>
                  <a:lnTo>
                    <a:pt x="344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29">
              <a:extLst>
                <a:ext uri="{FF2B5EF4-FFF2-40B4-BE49-F238E27FC236}">
                  <a16:creationId xmlns:a16="http://schemas.microsoft.com/office/drawing/2014/main" id="{40068D10-B410-4451-853C-F47979B1C76C}"/>
                </a:ext>
              </a:extLst>
            </p:cNvPr>
            <p:cNvSpPr txBox="1"/>
            <p:nvPr/>
          </p:nvSpPr>
          <p:spPr>
            <a:xfrm>
              <a:off x="2938481" y="3406236"/>
              <a:ext cx="280067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41%</a:t>
              </a:r>
            </a:p>
          </p:txBody>
        </p:sp>
        <p:sp>
          <p:nvSpPr>
            <p:cNvPr id="397" name="object 30">
              <a:extLst>
                <a:ext uri="{FF2B5EF4-FFF2-40B4-BE49-F238E27FC236}">
                  <a16:creationId xmlns:a16="http://schemas.microsoft.com/office/drawing/2014/main" id="{265F94D3-7715-4FB5-AB32-305C3AA57D62}"/>
                </a:ext>
              </a:extLst>
            </p:cNvPr>
            <p:cNvSpPr txBox="1"/>
            <p:nvPr/>
          </p:nvSpPr>
          <p:spPr>
            <a:xfrm>
              <a:off x="1796912" y="4492208"/>
              <a:ext cx="211995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6%</a:t>
              </a:r>
            </a:p>
          </p:txBody>
        </p:sp>
        <p:sp>
          <p:nvSpPr>
            <p:cNvPr id="398" name="object 31">
              <a:extLst>
                <a:ext uri="{FF2B5EF4-FFF2-40B4-BE49-F238E27FC236}">
                  <a16:creationId xmlns:a16="http://schemas.microsoft.com/office/drawing/2014/main" id="{57D1C74D-8A0B-4352-BA39-0286AEE92C0D}"/>
                </a:ext>
              </a:extLst>
            </p:cNvPr>
            <p:cNvSpPr txBox="1"/>
            <p:nvPr/>
          </p:nvSpPr>
          <p:spPr>
            <a:xfrm>
              <a:off x="840407" y="4095400"/>
              <a:ext cx="280067" cy="13593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24%</a:t>
              </a:r>
            </a:p>
          </p:txBody>
        </p:sp>
        <p:sp>
          <p:nvSpPr>
            <p:cNvPr id="399" name="object 32">
              <a:extLst>
                <a:ext uri="{FF2B5EF4-FFF2-40B4-BE49-F238E27FC236}">
                  <a16:creationId xmlns:a16="http://schemas.microsoft.com/office/drawing/2014/main" id="{0E6F2F53-39BB-4EBA-81F6-D5D4205B4D44}"/>
                </a:ext>
              </a:extLst>
            </p:cNvPr>
            <p:cNvSpPr txBox="1"/>
            <p:nvPr/>
          </p:nvSpPr>
          <p:spPr>
            <a:xfrm>
              <a:off x="1007269" y="2464433"/>
              <a:ext cx="280067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23%</a:t>
              </a:r>
            </a:p>
          </p:txBody>
        </p:sp>
        <p:sp>
          <p:nvSpPr>
            <p:cNvPr id="400" name="object 33">
              <a:extLst>
                <a:ext uri="{FF2B5EF4-FFF2-40B4-BE49-F238E27FC236}">
                  <a16:creationId xmlns:a16="http://schemas.microsoft.com/office/drawing/2014/main" id="{6617610C-9EC7-49D0-9BF7-8BD7780A1D0E}"/>
                </a:ext>
              </a:extLst>
            </p:cNvPr>
            <p:cNvSpPr txBox="1"/>
            <p:nvPr/>
          </p:nvSpPr>
          <p:spPr>
            <a:xfrm>
              <a:off x="1878943" y="2226323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3%</a:t>
              </a:r>
            </a:p>
          </p:txBody>
        </p:sp>
        <p:sp>
          <p:nvSpPr>
            <p:cNvPr id="401" name="object 34">
              <a:extLst>
                <a:ext uri="{FF2B5EF4-FFF2-40B4-BE49-F238E27FC236}">
                  <a16:creationId xmlns:a16="http://schemas.microsoft.com/office/drawing/2014/main" id="{A3694583-1773-4708-9ED4-64522ECD5B4D}"/>
                </a:ext>
              </a:extLst>
            </p:cNvPr>
            <p:cNvSpPr/>
            <p:nvPr/>
          </p:nvSpPr>
          <p:spPr>
            <a:xfrm>
              <a:off x="4399702" y="2337930"/>
              <a:ext cx="1022357" cy="1037771"/>
            </a:xfrm>
            <a:custGeom>
              <a:avLst/>
              <a:gdLst/>
              <a:ahLst/>
              <a:cxnLst/>
              <a:rect l="l" t="t" r="r" b="b"/>
              <a:pathLst>
                <a:path w="673735" h="683895">
                  <a:moveTo>
                    <a:pt x="673112" y="0"/>
                  </a:moveTo>
                  <a:lnTo>
                    <a:pt x="623672" y="1763"/>
                  </a:lnTo>
                  <a:lnTo>
                    <a:pt x="575099" y="6981"/>
                  </a:lnTo>
                  <a:lnTo>
                    <a:pt x="527525" y="15542"/>
                  </a:lnTo>
                  <a:lnTo>
                    <a:pt x="481082" y="27334"/>
                  </a:lnTo>
                  <a:lnTo>
                    <a:pt x="435904" y="42246"/>
                  </a:lnTo>
                  <a:lnTo>
                    <a:pt x="392122" y="60168"/>
                  </a:lnTo>
                  <a:lnTo>
                    <a:pt x="349869" y="80988"/>
                  </a:lnTo>
                  <a:lnTo>
                    <a:pt x="309278" y="104595"/>
                  </a:lnTo>
                  <a:lnTo>
                    <a:pt x="270481" y="130877"/>
                  </a:lnTo>
                  <a:lnTo>
                    <a:pt x="233610" y="159724"/>
                  </a:lnTo>
                  <a:lnTo>
                    <a:pt x="198798" y="191025"/>
                  </a:lnTo>
                  <a:lnTo>
                    <a:pt x="166177" y="224668"/>
                  </a:lnTo>
                  <a:lnTo>
                    <a:pt x="135880" y="260542"/>
                  </a:lnTo>
                  <a:lnTo>
                    <a:pt x="108040" y="298535"/>
                  </a:lnTo>
                  <a:lnTo>
                    <a:pt x="82788" y="338538"/>
                  </a:lnTo>
                  <a:lnTo>
                    <a:pt x="60258" y="380439"/>
                  </a:lnTo>
                  <a:lnTo>
                    <a:pt x="40582" y="424126"/>
                  </a:lnTo>
                  <a:lnTo>
                    <a:pt x="23891" y="469488"/>
                  </a:lnTo>
                  <a:lnTo>
                    <a:pt x="10320" y="516414"/>
                  </a:lnTo>
                  <a:lnTo>
                    <a:pt x="0" y="564794"/>
                  </a:lnTo>
                  <a:lnTo>
                    <a:pt x="673112" y="683488"/>
                  </a:lnTo>
                  <a:lnTo>
                    <a:pt x="673112" y="0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35">
              <a:extLst>
                <a:ext uri="{FF2B5EF4-FFF2-40B4-BE49-F238E27FC236}">
                  <a16:creationId xmlns:a16="http://schemas.microsoft.com/office/drawing/2014/main" id="{A69F2427-481E-46DF-AA34-2677B92D0C1E}"/>
                </a:ext>
              </a:extLst>
            </p:cNvPr>
            <p:cNvSpPr/>
            <p:nvPr/>
          </p:nvSpPr>
          <p:spPr>
            <a:xfrm>
              <a:off x="4383938" y="3194974"/>
              <a:ext cx="1037774" cy="180189"/>
            </a:xfrm>
            <a:custGeom>
              <a:avLst/>
              <a:gdLst/>
              <a:ahLst/>
              <a:cxnLst/>
              <a:rect l="l" t="t" r="r" b="b"/>
              <a:pathLst>
                <a:path w="683895" h="118745">
                  <a:moveTo>
                    <a:pt x="10388" y="0"/>
                  </a:moveTo>
                  <a:lnTo>
                    <a:pt x="5438" y="31002"/>
                  </a:lnTo>
                  <a:lnTo>
                    <a:pt x="2236" y="59094"/>
                  </a:lnTo>
                  <a:lnTo>
                    <a:pt x="514" y="87312"/>
                  </a:lnTo>
                  <a:lnTo>
                    <a:pt x="0" y="118694"/>
                  </a:lnTo>
                  <a:lnTo>
                    <a:pt x="683501" y="118694"/>
                  </a:lnTo>
                  <a:lnTo>
                    <a:pt x="10388" y="0"/>
                  </a:lnTo>
                  <a:close/>
                </a:path>
              </a:pathLst>
            </a:custGeom>
            <a:solidFill>
              <a:srgbClr val="F9A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36">
              <a:extLst>
                <a:ext uri="{FF2B5EF4-FFF2-40B4-BE49-F238E27FC236}">
                  <a16:creationId xmlns:a16="http://schemas.microsoft.com/office/drawing/2014/main" id="{EE00D163-BEFA-4AE1-935E-39E2D256ACD0}"/>
                </a:ext>
              </a:extLst>
            </p:cNvPr>
            <p:cNvSpPr/>
            <p:nvPr/>
          </p:nvSpPr>
          <p:spPr>
            <a:xfrm>
              <a:off x="4383938" y="3375085"/>
              <a:ext cx="1037774" cy="144536"/>
            </a:xfrm>
            <a:custGeom>
              <a:avLst/>
              <a:gdLst/>
              <a:ahLst/>
              <a:cxnLst/>
              <a:rect l="l" t="t" r="r" b="b"/>
              <a:pathLst>
                <a:path w="683895" h="95250">
                  <a:moveTo>
                    <a:pt x="683501" y="0"/>
                  </a:moveTo>
                  <a:lnTo>
                    <a:pt x="0" y="0"/>
                  </a:lnTo>
                  <a:lnTo>
                    <a:pt x="446" y="23398"/>
                  </a:lnTo>
                  <a:lnTo>
                    <a:pt x="1744" y="47672"/>
                  </a:lnTo>
                  <a:lnTo>
                    <a:pt x="3830" y="71894"/>
                  </a:lnTo>
                  <a:lnTo>
                    <a:pt x="6642" y="95135"/>
                  </a:lnTo>
                  <a:lnTo>
                    <a:pt x="683501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37">
              <a:extLst>
                <a:ext uri="{FF2B5EF4-FFF2-40B4-BE49-F238E27FC236}">
                  <a16:creationId xmlns:a16="http://schemas.microsoft.com/office/drawing/2014/main" id="{B0843654-12A3-4A87-BA97-420EF6708A7F}"/>
                </a:ext>
              </a:extLst>
            </p:cNvPr>
            <p:cNvSpPr/>
            <p:nvPr/>
          </p:nvSpPr>
          <p:spPr>
            <a:xfrm>
              <a:off x="4394016" y="3375085"/>
              <a:ext cx="1027175" cy="879744"/>
            </a:xfrm>
            <a:custGeom>
              <a:avLst/>
              <a:gdLst/>
              <a:ahLst/>
              <a:cxnLst/>
              <a:rect l="l" t="t" r="r" b="b"/>
              <a:pathLst>
                <a:path w="676910" h="579754">
                  <a:moveTo>
                    <a:pt x="676859" y="0"/>
                  </a:moveTo>
                  <a:lnTo>
                    <a:pt x="0" y="95135"/>
                  </a:lnTo>
                  <a:lnTo>
                    <a:pt x="8948" y="146504"/>
                  </a:lnTo>
                  <a:lnTo>
                    <a:pt x="21075" y="195931"/>
                  </a:lnTo>
                  <a:lnTo>
                    <a:pt x="36368" y="243400"/>
                  </a:lnTo>
                  <a:lnTo>
                    <a:pt x="54816" y="288893"/>
                  </a:lnTo>
                  <a:lnTo>
                    <a:pt x="76409" y="332394"/>
                  </a:lnTo>
                  <a:lnTo>
                    <a:pt x="101134" y="373884"/>
                  </a:lnTo>
                  <a:lnTo>
                    <a:pt x="128982" y="413348"/>
                  </a:lnTo>
                  <a:lnTo>
                    <a:pt x="159940" y="450766"/>
                  </a:lnTo>
                  <a:lnTo>
                    <a:pt x="193997" y="486123"/>
                  </a:lnTo>
                  <a:lnTo>
                    <a:pt x="231143" y="519402"/>
                  </a:lnTo>
                  <a:lnTo>
                    <a:pt x="271366" y="550584"/>
                  </a:lnTo>
                  <a:lnTo>
                    <a:pt x="314655" y="579653"/>
                  </a:lnTo>
                  <a:lnTo>
                    <a:pt x="676859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38">
              <a:extLst>
                <a:ext uri="{FF2B5EF4-FFF2-40B4-BE49-F238E27FC236}">
                  <a16:creationId xmlns:a16="http://schemas.microsoft.com/office/drawing/2014/main" id="{3B6CFC9D-99E7-4CF0-A3EA-498040CD55F8}"/>
                </a:ext>
              </a:extLst>
            </p:cNvPr>
            <p:cNvSpPr/>
            <p:nvPr/>
          </p:nvSpPr>
          <p:spPr>
            <a:xfrm>
              <a:off x="4871490" y="3375085"/>
              <a:ext cx="550203" cy="916360"/>
            </a:xfrm>
            <a:custGeom>
              <a:avLst/>
              <a:gdLst/>
              <a:ahLst/>
              <a:cxnLst/>
              <a:rect l="l" t="t" r="r" b="b"/>
              <a:pathLst>
                <a:path w="362585" h="603884">
                  <a:moveTo>
                    <a:pt x="362203" y="0"/>
                  </a:moveTo>
                  <a:lnTo>
                    <a:pt x="0" y="579653"/>
                  </a:lnTo>
                  <a:lnTo>
                    <a:pt x="9980" y="585755"/>
                  </a:lnTo>
                  <a:lnTo>
                    <a:pt x="20456" y="591923"/>
                  </a:lnTo>
                  <a:lnTo>
                    <a:pt x="31032" y="597921"/>
                  </a:lnTo>
                  <a:lnTo>
                    <a:pt x="41313" y="603516"/>
                  </a:lnTo>
                  <a:lnTo>
                    <a:pt x="362203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39">
              <a:extLst>
                <a:ext uri="{FF2B5EF4-FFF2-40B4-BE49-F238E27FC236}">
                  <a16:creationId xmlns:a16="http://schemas.microsoft.com/office/drawing/2014/main" id="{A8F93740-2E24-4522-9BFF-59FC20FADDF0}"/>
                </a:ext>
              </a:extLst>
            </p:cNvPr>
            <p:cNvSpPr/>
            <p:nvPr/>
          </p:nvSpPr>
          <p:spPr>
            <a:xfrm>
              <a:off x="4934179" y="3375085"/>
              <a:ext cx="487571" cy="968393"/>
            </a:xfrm>
            <a:custGeom>
              <a:avLst/>
              <a:gdLst/>
              <a:ahLst/>
              <a:cxnLst/>
              <a:rect l="l" t="t" r="r" b="b"/>
              <a:pathLst>
                <a:path w="321310" h="638175">
                  <a:moveTo>
                    <a:pt x="320890" y="0"/>
                  </a:moveTo>
                  <a:lnTo>
                    <a:pt x="0" y="603516"/>
                  </a:lnTo>
                  <a:lnTo>
                    <a:pt x="19153" y="613388"/>
                  </a:lnTo>
                  <a:lnTo>
                    <a:pt x="37401" y="622085"/>
                  </a:lnTo>
                  <a:lnTo>
                    <a:pt x="55935" y="630146"/>
                  </a:lnTo>
                  <a:lnTo>
                    <a:pt x="75945" y="638111"/>
                  </a:lnTo>
                  <a:lnTo>
                    <a:pt x="320890" y="0"/>
                  </a:lnTo>
                  <a:close/>
                </a:path>
              </a:pathLst>
            </a:custGeom>
            <a:solidFill>
              <a:srgbClr val="FDC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">
              <a:extLst>
                <a:ext uri="{FF2B5EF4-FFF2-40B4-BE49-F238E27FC236}">
                  <a16:creationId xmlns:a16="http://schemas.microsoft.com/office/drawing/2014/main" id="{5285C03D-9706-47CD-B325-FDAF4F44C37E}"/>
                </a:ext>
              </a:extLst>
            </p:cNvPr>
            <p:cNvSpPr/>
            <p:nvPr/>
          </p:nvSpPr>
          <p:spPr>
            <a:xfrm>
              <a:off x="5049424" y="3375085"/>
              <a:ext cx="371941" cy="1006936"/>
            </a:xfrm>
            <a:custGeom>
              <a:avLst/>
              <a:gdLst/>
              <a:ahLst/>
              <a:cxnLst/>
              <a:rect l="l" t="t" r="r" b="b"/>
              <a:pathLst>
                <a:path w="245110" h="663575">
                  <a:moveTo>
                    <a:pt x="244944" y="0"/>
                  </a:moveTo>
                  <a:lnTo>
                    <a:pt x="0" y="638111"/>
                  </a:lnTo>
                  <a:lnTo>
                    <a:pt x="20208" y="645576"/>
                  </a:lnTo>
                  <a:lnTo>
                    <a:pt x="39376" y="651984"/>
                  </a:lnTo>
                  <a:lnTo>
                    <a:pt x="58753" y="657733"/>
                  </a:lnTo>
                  <a:lnTo>
                    <a:pt x="79590" y="663219"/>
                  </a:lnTo>
                  <a:lnTo>
                    <a:pt x="244944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1">
              <a:extLst>
                <a:ext uri="{FF2B5EF4-FFF2-40B4-BE49-F238E27FC236}">
                  <a16:creationId xmlns:a16="http://schemas.microsoft.com/office/drawing/2014/main" id="{099C0CBD-1FCA-4029-9819-DD187E32B984}"/>
                </a:ext>
              </a:extLst>
            </p:cNvPr>
            <p:cNvSpPr/>
            <p:nvPr/>
          </p:nvSpPr>
          <p:spPr>
            <a:xfrm>
              <a:off x="5170199" y="2406807"/>
              <a:ext cx="1288303" cy="2006164"/>
            </a:xfrm>
            <a:custGeom>
              <a:avLst/>
              <a:gdLst/>
              <a:ahLst/>
              <a:cxnLst/>
              <a:rect l="l" t="t" r="r" b="b"/>
              <a:pathLst>
                <a:path w="848995" h="1322070">
                  <a:moveTo>
                    <a:pt x="410298" y="0"/>
                  </a:moveTo>
                  <a:lnTo>
                    <a:pt x="165353" y="638098"/>
                  </a:lnTo>
                  <a:lnTo>
                    <a:pt x="0" y="1301318"/>
                  </a:lnTo>
                  <a:lnTo>
                    <a:pt x="48150" y="1311551"/>
                  </a:lnTo>
                  <a:lnTo>
                    <a:pt x="96225" y="1318293"/>
                  </a:lnTo>
                  <a:lnTo>
                    <a:pt x="144081" y="1321619"/>
                  </a:lnTo>
                  <a:lnTo>
                    <a:pt x="191572" y="1321605"/>
                  </a:lnTo>
                  <a:lnTo>
                    <a:pt x="238555" y="1318326"/>
                  </a:lnTo>
                  <a:lnTo>
                    <a:pt x="284886" y="1311856"/>
                  </a:lnTo>
                  <a:lnTo>
                    <a:pt x="330420" y="1302271"/>
                  </a:lnTo>
                  <a:lnTo>
                    <a:pt x="375013" y="1289646"/>
                  </a:lnTo>
                  <a:lnTo>
                    <a:pt x="418521" y="1274056"/>
                  </a:lnTo>
                  <a:lnTo>
                    <a:pt x="460800" y="1255576"/>
                  </a:lnTo>
                  <a:lnTo>
                    <a:pt x="501704" y="1234281"/>
                  </a:lnTo>
                  <a:lnTo>
                    <a:pt x="541091" y="1210247"/>
                  </a:lnTo>
                  <a:lnTo>
                    <a:pt x="578816" y="1183548"/>
                  </a:lnTo>
                  <a:lnTo>
                    <a:pt x="614734" y="1154259"/>
                  </a:lnTo>
                  <a:lnTo>
                    <a:pt x="648702" y="1122456"/>
                  </a:lnTo>
                  <a:lnTo>
                    <a:pt x="680574" y="1088214"/>
                  </a:lnTo>
                  <a:lnTo>
                    <a:pt x="710208" y="1051608"/>
                  </a:lnTo>
                  <a:lnTo>
                    <a:pt x="737458" y="1012713"/>
                  </a:lnTo>
                  <a:lnTo>
                    <a:pt x="762180" y="971603"/>
                  </a:lnTo>
                  <a:lnTo>
                    <a:pt x="784231" y="928355"/>
                  </a:lnTo>
                  <a:lnTo>
                    <a:pt x="803465" y="883043"/>
                  </a:lnTo>
                  <a:lnTo>
                    <a:pt x="819356" y="836856"/>
                  </a:lnTo>
                  <a:lnTo>
                    <a:pt x="831783" y="790332"/>
                  </a:lnTo>
                  <a:lnTo>
                    <a:pt x="840811" y="743619"/>
                  </a:lnTo>
                  <a:lnTo>
                    <a:pt x="846509" y="696868"/>
                  </a:lnTo>
                  <a:lnTo>
                    <a:pt x="848942" y="650228"/>
                  </a:lnTo>
                  <a:lnTo>
                    <a:pt x="848176" y="603848"/>
                  </a:lnTo>
                  <a:lnTo>
                    <a:pt x="844279" y="557878"/>
                  </a:lnTo>
                  <a:lnTo>
                    <a:pt x="837317" y="512466"/>
                  </a:lnTo>
                  <a:lnTo>
                    <a:pt x="827356" y="467764"/>
                  </a:lnTo>
                  <a:lnTo>
                    <a:pt x="814463" y="423919"/>
                  </a:lnTo>
                  <a:lnTo>
                    <a:pt x="798704" y="381082"/>
                  </a:lnTo>
                  <a:lnTo>
                    <a:pt x="780147" y="339401"/>
                  </a:lnTo>
                  <a:lnTo>
                    <a:pt x="758856" y="299027"/>
                  </a:lnTo>
                  <a:lnTo>
                    <a:pt x="734900" y="260108"/>
                  </a:lnTo>
                  <a:lnTo>
                    <a:pt x="708344" y="222794"/>
                  </a:lnTo>
                  <a:lnTo>
                    <a:pt x="679255" y="187235"/>
                  </a:lnTo>
                  <a:lnTo>
                    <a:pt x="647700" y="153580"/>
                  </a:lnTo>
                  <a:lnTo>
                    <a:pt x="613745" y="121978"/>
                  </a:lnTo>
                  <a:lnTo>
                    <a:pt x="577456" y="92579"/>
                  </a:lnTo>
                  <a:lnTo>
                    <a:pt x="538901" y="65532"/>
                  </a:lnTo>
                  <a:lnTo>
                    <a:pt x="498145" y="40987"/>
                  </a:lnTo>
                  <a:lnTo>
                    <a:pt x="455255" y="19093"/>
                  </a:lnTo>
                  <a:lnTo>
                    <a:pt x="410298" y="0"/>
                  </a:lnTo>
                  <a:close/>
                </a:path>
              </a:pathLst>
            </a:custGeom>
            <a:solidFill>
              <a:srgbClr val="C1D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2">
              <a:extLst>
                <a:ext uri="{FF2B5EF4-FFF2-40B4-BE49-F238E27FC236}">
                  <a16:creationId xmlns:a16="http://schemas.microsoft.com/office/drawing/2014/main" id="{C0CE91F2-B3EF-42A1-A7CD-161BB1FEF6C7}"/>
                </a:ext>
              </a:extLst>
            </p:cNvPr>
            <p:cNvSpPr/>
            <p:nvPr/>
          </p:nvSpPr>
          <p:spPr>
            <a:xfrm>
              <a:off x="5421114" y="2337930"/>
              <a:ext cx="371941" cy="1037771"/>
            </a:xfrm>
            <a:custGeom>
              <a:avLst/>
              <a:gdLst/>
              <a:ahLst/>
              <a:cxnLst/>
              <a:rect l="l" t="t" r="r" b="b"/>
              <a:pathLst>
                <a:path w="245110" h="683895">
                  <a:moveTo>
                    <a:pt x="0" y="0"/>
                  </a:moveTo>
                  <a:lnTo>
                    <a:pt x="0" y="683488"/>
                  </a:lnTo>
                  <a:lnTo>
                    <a:pt x="244944" y="45389"/>
                  </a:lnTo>
                  <a:lnTo>
                    <a:pt x="195687" y="28199"/>
                  </a:lnTo>
                  <a:lnTo>
                    <a:pt x="148274" y="15383"/>
                  </a:lnTo>
                  <a:lnTo>
                    <a:pt x="100995" y="6624"/>
                  </a:lnTo>
                  <a:lnTo>
                    <a:pt x="52140" y="1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3">
              <a:extLst>
                <a:ext uri="{FF2B5EF4-FFF2-40B4-BE49-F238E27FC236}">
                  <a16:creationId xmlns:a16="http://schemas.microsoft.com/office/drawing/2014/main" id="{E5C1862E-9DF1-4C2C-8EE1-266EDE9D12C1}"/>
                </a:ext>
              </a:extLst>
            </p:cNvPr>
            <p:cNvSpPr/>
            <p:nvPr/>
          </p:nvSpPr>
          <p:spPr>
            <a:xfrm>
              <a:off x="4905787" y="2856457"/>
              <a:ext cx="1037774" cy="1038734"/>
            </a:xfrm>
            <a:custGeom>
              <a:avLst/>
              <a:gdLst/>
              <a:ahLst/>
              <a:cxnLst/>
              <a:rect l="l" t="t" r="r" b="b"/>
              <a:pathLst>
                <a:path w="683895" h="684529">
                  <a:moveTo>
                    <a:pt x="341858" y="0"/>
                  </a:moveTo>
                  <a:lnTo>
                    <a:pt x="295468" y="3122"/>
                  </a:lnTo>
                  <a:lnTo>
                    <a:pt x="250976" y="12220"/>
                  </a:lnTo>
                  <a:lnTo>
                    <a:pt x="208788" y="26883"/>
                  </a:lnTo>
                  <a:lnTo>
                    <a:pt x="169312" y="46706"/>
                  </a:lnTo>
                  <a:lnTo>
                    <a:pt x="132955" y="71280"/>
                  </a:lnTo>
                  <a:lnTo>
                    <a:pt x="100125" y="100198"/>
                  </a:lnTo>
                  <a:lnTo>
                    <a:pt x="71228" y="133052"/>
                  </a:lnTo>
                  <a:lnTo>
                    <a:pt x="46672" y="169434"/>
                  </a:lnTo>
                  <a:lnTo>
                    <a:pt x="26863" y="208938"/>
                  </a:lnTo>
                  <a:lnTo>
                    <a:pt x="12210" y="251155"/>
                  </a:lnTo>
                  <a:lnTo>
                    <a:pt x="3120" y="295678"/>
                  </a:lnTo>
                  <a:lnTo>
                    <a:pt x="0" y="342099"/>
                  </a:lnTo>
                  <a:lnTo>
                    <a:pt x="3120" y="388521"/>
                  </a:lnTo>
                  <a:lnTo>
                    <a:pt x="12210" y="433044"/>
                  </a:lnTo>
                  <a:lnTo>
                    <a:pt x="26863" y="475261"/>
                  </a:lnTo>
                  <a:lnTo>
                    <a:pt x="46672" y="514764"/>
                  </a:lnTo>
                  <a:lnTo>
                    <a:pt x="71228" y="551147"/>
                  </a:lnTo>
                  <a:lnTo>
                    <a:pt x="100125" y="584001"/>
                  </a:lnTo>
                  <a:lnTo>
                    <a:pt x="132955" y="612919"/>
                  </a:lnTo>
                  <a:lnTo>
                    <a:pt x="169312" y="637493"/>
                  </a:lnTo>
                  <a:lnTo>
                    <a:pt x="208788" y="657316"/>
                  </a:lnTo>
                  <a:lnTo>
                    <a:pt x="250976" y="671979"/>
                  </a:lnTo>
                  <a:lnTo>
                    <a:pt x="295468" y="681076"/>
                  </a:lnTo>
                  <a:lnTo>
                    <a:pt x="341858" y="684199"/>
                  </a:lnTo>
                  <a:lnTo>
                    <a:pt x="388248" y="681076"/>
                  </a:lnTo>
                  <a:lnTo>
                    <a:pt x="432740" y="671979"/>
                  </a:lnTo>
                  <a:lnTo>
                    <a:pt x="474928" y="657316"/>
                  </a:lnTo>
                  <a:lnTo>
                    <a:pt x="514404" y="637493"/>
                  </a:lnTo>
                  <a:lnTo>
                    <a:pt x="550761" y="612919"/>
                  </a:lnTo>
                  <a:lnTo>
                    <a:pt x="583591" y="584001"/>
                  </a:lnTo>
                  <a:lnTo>
                    <a:pt x="612488" y="551147"/>
                  </a:lnTo>
                  <a:lnTo>
                    <a:pt x="637045" y="514764"/>
                  </a:lnTo>
                  <a:lnTo>
                    <a:pt x="656853" y="475261"/>
                  </a:lnTo>
                  <a:lnTo>
                    <a:pt x="671506" y="433044"/>
                  </a:lnTo>
                  <a:lnTo>
                    <a:pt x="680596" y="388521"/>
                  </a:lnTo>
                  <a:lnTo>
                    <a:pt x="683717" y="342099"/>
                  </a:lnTo>
                  <a:lnTo>
                    <a:pt x="680596" y="295678"/>
                  </a:lnTo>
                  <a:lnTo>
                    <a:pt x="671506" y="251155"/>
                  </a:lnTo>
                  <a:lnTo>
                    <a:pt x="656853" y="208938"/>
                  </a:lnTo>
                  <a:lnTo>
                    <a:pt x="637045" y="169434"/>
                  </a:lnTo>
                  <a:lnTo>
                    <a:pt x="612488" y="133052"/>
                  </a:lnTo>
                  <a:lnTo>
                    <a:pt x="583591" y="100198"/>
                  </a:lnTo>
                  <a:lnTo>
                    <a:pt x="550761" y="71280"/>
                  </a:lnTo>
                  <a:lnTo>
                    <a:pt x="514404" y="46706"/>
                  </a:lnTo>
                  <a:lnTo>
                    <a:pt x="474928" y="26883"/>
                  </a:lnTo>
                  <a:lnTo>
                    <a:pt x="432740" y="12220"/>
                  </a:lnTo>
                  <a:lnTo>
                    <a:pt x="388248" y="3122"/>
                  </a:lnTo>
                  <a:lnTo>
                    <a:pt x="341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4">
              <a:extLst>
                <a:ext uri="{FF2B5EF4-FFF2-40B4-BE49-F238E27FC236}">
                  <a16:creationId xmlns:a16="http://schemas.microsoft.com/office/drawing/2014/main" id="{A379D856-0AB6-46E8-9793-B8222B5D0F23}"/>
                </a:ext>
              </a:extLst>
            </p:cNvPr>
            <p:cNvSpPr txBox="1"/>
            <p:nvPr/>
          </p:nvSpPr>
          <p:spPr>
            <a:xfrm>
              <a:off x="5544722" y="2201371"/>
              <a:ext cx="210060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6%</a:t>
              </a:r>
            </a:p>
          </p:txBody>
        </p:sp>
        <p:sp>
          <p:nvSpPr>
            <p:cNvPr id="412" name="object 45">
              <a:extLst>
                <a:ext uri="{FF2B5EF4-FFF2-40B4-BE49-F238E27FC236}">
                  <a16:creationId xmlns:a16="http://schemas.microsoft.com/office/drawing/2014/main" id="{F3F5E81A-EFF7-4385-983C-4614705FB1A1}"/>
                </a:ext>
              </a:extLst>
            </p:cNvPr>
            <p:cNvSpPr txBox="1"/>
            <p:nvPr/>
          </p:nvSpPr>
          <p:spPr>
            <a:xfrm>
              <a:off x="6385173" y="3687004"/>
              <a:ext cx="277511" cy="17729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48%</a:t>
              </a:r>
              <a:endParaRPr/>
            </a:p>
          </p:txBody>
        </p:sp>
        <p:sp>
          <p:nvSpPr>
            <p:cNvPr id="413" name="object 46">
              <a:extLst>
                <a:ext uri="{FF2B5EF4-FFF2-40B4-BE49-F238E27FC236}">
                  <a16:creationId xmlns:a16="http://schemas.microsoft.com/office/drawing/2014/main" id="{F54ABC99-229C-43EB-8231-BD0A1EDA5ACD}"/>
                </a:ext>
              </a:extLst>
            </p:cNvPr>
            <p:cNvSpPr txBox="1"/>
            <p:nvPr/>
          </p:nvSpPr>
          <p:spPr>
            <a:xfrm>
              <a:off x="4891400" y="4344841"/>
              <a:ext cx="210060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2%</a:t>
              </a:r>
            </a:p>
          </p:txBody>
        </p:sp>
        <p:sp>
          <p:nvSpPr>
            <p:cNvPr id="414" name="object 47">
              <a:extLst>
                <a:ext uri="{FF2B5EF4-FFF2-40B4-BE49-F238E27FC236}">
                  <a16:creationId xmlns:a16="http://schemas.microsoft.com/office/drawing/2014/main" id="{ECDE290F-ECD6-49F7-BAAF-A889ECE9EC7F}"/>
                </a:ext>
              </a:extLst>
            </p:cNvPr>
            <p:cNvSpPr txBox="1"/>
            <p:nvPr/>
          </p:nvSpPr>
          <p:spPr>
            <a:xfrm rot="21540000">
              <a:off x="5040795" y="4401668"/>
              <a:ext cx="207652" cy="11562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2%</a:t>
              </a:r>
              <a:endParaRPr/>
            </a:p>
          </p:txBody>
        </p:sp>
        <p:sp>
          <p:nvSpPr>
            <p:cNvPr id="415" name="object 48">
              <a:extLst>
                <a:ext uri="{FF2B5EF4-FFF2-40B4-BE49-F238E27FC236}">
                  <a16:creationId xmlns:a16="http://schemas.microsoft.com/office/drawing/2014/main" id="{F43718A1-CE52-412F-B108-FD09C47AFA64}"/>
                </a:ext>
              </a:extLst>
            </p:cNvPr>
            <p:cNvSpPr txBox="1"/>
            <p:nvPr/>
          </p:nvSpPr>
          <p:spPr>
            <a:xfrm rot="60000">
              <a:off x="4750495" y="4272008"/>
              <a:ext cx="20925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416" name="object 49">
              <a:extLst>
                <a:ext uri="{FF2B5EF4-FFF2-40B4-BE49-F238E27FC236}">
                  <a16:creationId xmlns:a16="http://schemas.microsoft.com/office/drawing/2014/main" id="{D4F49FA4-E350-47D0-9B2A-B2ED92D5429F}"/>
                </a:ext>
              </a:extLst>
            </p:cNvPr>
            <p:cNvSpPr txBox="1"/>
            <p:nvPr/>
          </p:nvSpPr>
          <p:spPr>
            <a:xfrm>
              <a:off x="4278569" y="3875034"/>
              <a:ext cx="277511" cy="17729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14%</a:t>
              </a:r>
              <a:endParaRPr/>
            </a:p>
          </p:txBody>
        </p:sp>
        <p:sp>
          <p:nvSpPr>
            <p:cNvPr id="417" name="object 50">
              <a:extLst>
                <a:ext uri="{FF2B5EF4-FFF2-40B4-BE49-F238E27FC236}">
                  <a16:creationId xmlns:a16="http://schemas.microsoft.com/office/drawing/2014/main" id="{41578EAA-1E04-4E4E-843B-E908285A3F05}"/>
                </a:ext>
              </a:extLst>
            </p:cNvPr>
            <p:cNvSpPr txBox="1"/>
            <p:nvPr/>
          </p:nvSpPr>
          <p:spPr>
            <a:xfrm>
              <a:off x="4207895" y="3200062"/>
              <a:ext cx="210060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3%</a:t>
              </a:r>
            </a:p>
          </p:txBody>
        </p:sp>
        <p:sp>
          <p:nvSpPr>
            <p:cNvPr id="418" name="object 51">
              <a:extLst>
                <a:ext uri="{FF2B5EF4-FFF2-40B4-BE49-F238E27FC236}">
                  <a16:creationId xmlns:a16="http://schemas.microsoft.com/office/drawing/2014/main" id="{4614FA75-5F7F-4929-A263-36BC82E1F80E}"/>
                </a:ext>
              </a:extLst>
            </p:cNvPr>
            <p:cNvSpPr txBox="1"/>
            <p:nvPr/>
          </p:nvSpPr>
          <p:spPr>
            <a:xfrm>
              <a:off x="4478156" y="2496436"/>
              <a:ext cx="277511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22%</a:t>
              </a:r>
            </a:p>
          </p:txBody>
        </p:sp>
        <p:sp>
          <p:nvSpPr>
            <p:cNvPr id="419" name="object 52">
              <a:extLst>
                <a:ext uri="{FF2B5EF4-FFF2-40B4-BE49-F238E27FC236}">
                  <a16:creationId xmlns:a16="http://schemas.microsoft.com/office/drawing/2014/main" id="{D3F0E7FC-568A-44E4-A3B9-4013DA9D8503}"/>
                </a:ext>
              </a:extLst>
            </p:cNvPr>
            <p:cNvSpPr/>
            <p:nvPr/>
          </p:nvSpPr>
          <p:spPr>
            <a:xfrm>
              <a:off x="7380353" y="2342901"/>
              <a:ext cx="1031630" cy="1227807"/>
            </a:xfrm>
            <a:custGeom>
              <a:avLst/>
              <a:gdLst/>
              <a:ahLst/>
              <a:cxnLst/>
              <a:rect l="l" t="t" r="r" b="b"/>
              <a:pathLst>
                <a:path w="684529" h="814704">
                  <a:moveTo>
                    <a:pt x="683924" y="0"/>
                  </a:moveTo>
                  <a:lnTo>
                    <a:pt x="618373" y="3049"/>
                  </a:lnTo>
                  <a:lnTo>
                    <a:pt x="553431" y="12585"/>
                  </a:lnTo>
                  <a:lnTo>
                    <a:pt x="505812" y="23589"/>
                  </a:lnTo>
                  <a:lnTo>
                    <a:pt x="459744" y="37712"/>
                  </a:lnTo>
                  <a:lnTo>
                    <a:pt x="415318" y="54817"/>
                  </a:lnTo>
                  <a:lnTo>
                    <a:pt x="372626" y="74771"/>
                  </a:lnTo>
                  <a:lnTo>
                    <a:pt x="331758" y="97436"/>
                  </a:lnTo>
                  <a:lnTo>
                    <a:pt x="292808" y="122677"/>
                  </a:lnTo>
                  <a:lnTo>
                    <a:pt x="255866" y="150358"/>
                  </a:lnTo>
                  <a:lnTo>
                    <a:pt x="221023" y="180345"/>
                  </a:lnTo>
                  <a:lnTo>
                    <a:pt x="188372" y="212500"/>
                  </a:lnTo>
                  <a:lnTo>
                    <a:pt x="158003" y="246688"/>
                  </a:lnTo>
                  <a:lnTo>
                    <a:pt x="130009" y="282774"/>
                  </a:lnTo>
                  <a:lnTo>
                    <a:pt x="104480" y="320622"/>
                  </a:lnTo>
                  <a:lnTo>
                    <a:pt x="81509" y="360096"/>
                  </a:lnTo>
                  <a:lnTo>
                    <a:pt x="61186" y="401061"/>
                  </a:lnTo>
                  <a:lnTo>
                    <a:pt x="43604" y="443380"/>
                  </a:lnTo>
                  <a:lnTo>
                    <a:pt x="28854" y="486919"/>
                  </a:lnTo>
                  <a:lnTo>
                    <a:pt x="17026" y="531541"/>
                  </a:lnTo>
                  <a:lnTo>
                    <a:pt x="8214" y="577110"/>
                  </a:lnTo>
                  <a:lnTo>
                    <a:pt x="2508" y="623492"/>
                  </a:lnTo>
                  <a:lnTo>
                    <a:pt x="0" y="670550"/>
                  </a:lnTo>
                  <a:lnTo>
                    <a:pt x="780" y="718149"/>
                  </a:lnTo>
                  <a:lnTo>
                    <a:pt x="4942" y="766152"/>
                  </a:lnTo>
                  <a:lnTo>
                    <a:pt x="12576" y="814425"/>
                  </a:lnTo>
                  <a:lnTo>
                    <a:pt x="683924" y="683933"/>
                  </a:lnTo>
                  <a:lnTo>
                    <a:pt x="683924" y="0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53">
              <a:extLst>
                <a:ext uri="{FF2B5EF4-FFF2-40B4-BE49-F238E27FC236}">
                  <a16:creationId xmlns:a16="http://schemas.microsoft.com/office/drawing/2014/main" id="{793992D3-385E-4B8D-8681-F8EC7DA48002}"/>
                </a:ext>
              </a:extLst>
            </p:cNvPr>
            <p:cNvSpPr/>
            <p:nvPr/>
          </p:nvSpPr>
          <p:spPr>
            <a:xfrm>
              <a:off x="7399308" y="3373627"/>
              <a:ext cx="1012490" cy="561748"/>
            </a:xfrm>
            <a:custGeom>
              <a:avLst/>
              <a:gdLst/>
              <a:ahLst/>
              <a:cxnLst/>
              <a:rect l="l" t="t" r="r" b="b"/>
              <a:pathLst>
                <a:path w="671829" h="372745">
                  <a:moveTo>
                    <a:pt x="671347" y="0"/>
                  </a:moveTo>
                  <a:lnTo>
                    <a:pt x="0" y="130492"/>
                  </a:lnTo>
                  <a:lnTo>
                    <a:pt x="12070" y="182532"/>
                  </a:lnTo>
                  <a:lnTo>
                    <a:pt x="27668" y="232221"/>
                  </a:lnTo>
                  <a:lnTo>
                    <a:pt x="47007" y="280089"/>
                  </a:lnTo>
                  <a:lnTo>
                    <a:pt x="70301" y="326668"/>
                  </a:lnTo>
                  <a:lnTo>
                    <a:pt x="97764" y="372491"/>
                  </a:lnTo>
                  <a:lnTo>
                    <a:pt x="671347" y="0"/>
                  </a:lnTo>
                  <a:close/>
                </a:path>
              </a:pathLst>
            </a:custGeom>
            <a:solidFill>
              <a:srgbClr val="F9A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54">
              <a:extLst>
                <a:ext uri="{FF2B5EF4-FFF2-40B4-BE49-F238E27FC236}">
                  <a16:creationId xmlns:a16="http://schemas.microsoft.com/office/drawing/2014/main" id="{68EA5D19-5B31-4BDF-9824-0A83B9F8951D}"/>
                </a:ext>
              </a:extLst>
            </p:cNvPr>
            <p:cNvSpPr/>
            <p:nvPr/>
          </p:nvSpPr>
          <p:spPr>
            <a:xfrm>
              <a:off x="7546644" y="3373627"/>
              <a:ext cx="865114" cy="663188"/>
            </a:xfrm>
            <a:custGeom>
              <a:avLst/>
              <a:gdLst/>
              <a:ahLst/>
              <a:cxnLst/>
              <a:rect l="l" t="t" r="r" b="b"/>
              <a:pathLst>
                <a:path w="574039" h="440054">
                  <a:moveTo>
                    <a:pt x="573582" y="0"/>
                  </a:moveTo>
                  <a:lnTo>
                    <a:pt x="0" y="372491"/>
                  </a:lnTo>
                  <a:lnTo>
                    <a:pt x="11973" y="390411"/>
                  </a:lnTo>
                  <a:lnTo>
                    <a:pt x="23725" y="406869"/>
                  </a:lnTo>
                  <a:lnTo>
                    <a:pt x="36031" y="422918"/>
                  </a:lnTo>
                  <a:lnTo>
                    <a:pt x="49669" y="439610"/>
                  </a:lnTo>
                  <a:lnTo>
                    <a:pt x="57358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55">
              <a:extLst>
                <a:ext uri="{FF2B5EF4-FFF2-40B4-BE49-F238E27FC236}">
                  <a16:creationId xmlns:a16="http://schemas.microsoft.com/office/drawing/2014/main" id="{09C082BF-8497-4A51-B7B6-0DB989E23A99}"/>
                </a:ext>
              </a:extLst>
            </p:cNvPr>
            <p:cNvSpPr/>
            <p:nvPr/>
          </p:nvSpPr>
          <p:spPr>
            <a:xfrm>
              <a:off x="7621500" y="3373627"/>
              <a:ext cx="790470" cy="1015358"/>
            </a:xfrm>
            <a:custGeom>
              <a:avLst/>
              <a:gdLst/>
              <a:ahLst/>
              <a:cxnLst/>
              <a:rect l="l" t="t" r="r" b="b"/>
              <a:pathLst>
                <a:path w="524510" h="673734">
                  <a:moveTo>
                    <a:pt x="523913" y="0"/>
                  </a:moveTo>
                  <a:lnTo>
                    <a:pt x="0" y="439610"/>
                  </a:lnTo>
                  <a:lnTo>
                    <a:pt x="32888" y="476319"/>
                  </a:lnTo>
                  <a:lnTo>
                    <a:pt x="67451" y="510056"/>
                  </a:lnTo>
                  <a:lnTo>
                    <a:pt x="103696" y="540828"/>
                  </a:lnTo>
                  <a:lnTo>
                    <a:pt x="141631" y="568637"/>
                  </a:lnTo>
                  <a:lnTo>
                    <a:pt x="181263" y="593488"/>
                  </a:lnTo>
                  <a:lnTo>
                    <a:pt x="222600" y="615385"/>
                  </a:lnTo>
                  <a:lnTo>
                    <a:pt x="265649" y="634333"/>
                  </a:lnTo>
                  <a:lnTo>
                    <a:pt x="310417" y="650334"/>
                  </a:lnTo>
                  <a:lnTo>
                    <a:pt x="356912" y="663395"/>
                  </a:lnTo>
                  <a:lnTo>
                    <a:pt x="405142" y="673519"/>
                  </a:lnTo>
                  <a:lnTo>
                    <a:pt x="523913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56">
              <a:extLst>
                <a:ext uri="{FF2B5EF4-FFF2-40B4-BE49-F238E27FC236}">
                  <a16:creationId xmlns:a16="http://schemas.microsoft.com/office/drawing/2014/main" id="{CA7CA923-4A24-4CFD-AE85-C64387D595BA}"/>
                </a:ext>
              </a:extLst>
            </p:cNvPr>
            <p:cNvSpPr/>
            <p:nvPr/>
          </p:nvSpPr>
          <p:spPr>
            <a:xfrm>
              <a:off x="8232076" y="3373627"/>
              <a:ext cx="179913" cy="1031626"/>
            </a:xfrm>
            <a:custGeom>
              <a:avLst/>
              <a:gdLst/>
              <a:ahLst/>
              <a:cxnLst/>
              <a:rect l="l" t="t" r="r" b="b"/>
              <a:pathLst>
                <a:path w="119379" h="684529">
                  <a:moveTo>
                    <a:pt x="118770" y="0"/>
                  </a:moveTo>
                  <a:lnTo>
                    <a:pt x="0" y="673519"/>
                  </a:lnTo>
                  <a:lnTo>
                    <a:pt x="31018" y="678466"/>
                  </a:lnTo>
                  <a:lnTo>
                    <a:pt x="59132" y="681672"/>
                  </a:lnTo>
                  <a:lnTo>
                    <a:pt x="87373" y="683402"/>
                  </a:lnTo>
                  <a:lnTo>
                    <a:pt x="118770" y="683920"/>
                  </a:lnTo>
                  <a:lnTo>
                    <a:pt x="118770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57">
              <a:extLst>
                <a:ext uri="{FF2B5EF4-FFF2-40B4-BE49-F238E27FC236}">
                  <a16:creationId xmlns:a16="http://schemas.microsoft.com/office/drawing/2014/main" id="{18D3A8EB-6B62-45A9-BDFA-CF28C51ADB2F}"/>
                </a:ext>
              </a:extLst>
            </p:cNvPr>
            <p:cNvSpPr/>
            <p:nvPr/>
          </p:nvSpPr>
          <p:spPr>
            <a:xfrm>
              <a:off x="8411070" y="3373627"/>
              <a:ext cx="318675" cy="1031626"/>
            </a:xfrm>
            <a:custGeom>
              <a:avLst/>
              <a:gdLst/>
              <a:ahLst/>
              <a:cxnLst/>
              <a:rect l="l" t="t" r="r" b="b"/>
              <a:pathLst>
                <a:path w="211454" h="684529">
                  <a:moveTo>
                    <a:pt x="0" y="0"/>
                  </a:moveTo>
                  <a:lnTo>
                    <a:pt x="0" y="683920"/>
                  </a:lnTo>
                  <a:lnTo>
                    <a:pt x="54785" y="681972"/>
                  </a:lnTo>
                  <a:lnTo>
                    <a:pt x="107053" y="675935"/>
                  </a:lnTo>
                  <a:lnTo>
                    <a:pt x="158632" y="665521"/>
                  </a:lnTo>
                  <a:lnTo>
                    <a:pt x="211353" y="650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58">
              <a:extLst>
                <a:ext uri="{FF2B5EF4-FFF2-40B4-BE49-F238E27FC236}">
                  <a16:creationId xmlns:a16="http://schemas.microsoft.com/office/drawing/2014/main" id="{DDB280C9-E2E0-4149-999B-1ED86C934798}"/>
                </a:ext>
              </a:extLst>
            </p:cNvPr>
            <p:cNvSpPr/>
            <p:nvPr/>
          </p:nvSpPr>
          <p:spPr>
            <a:xfrm>
              <a:off x="8411070" y="3373627"/>
              <a:ext cx="500503" cy="980906"/>
            </a:xfrm>
            <a:custGeom>
              <a:avLst/>
              <a:gdLst/>
              <a:ahLst/>
              <a:cxnLst/>
              <a:rect l="l" t="t" r="r" b="b"/>
              <a:pathLst>
                <a:path w="332104" h="650875">
                  <a:moveTo>
                    <a:pt x="0" y="0"/>
                  </a:moveTo>
                  <a:lnTo>
                    <a:pt x="211353" y="650443"/>
                  </a:lnTo>
                  <a:lnTo>
                    <a:pt x="242740" y="639453"/>
                  </a:lnTo>
                  <a:lnTo>
                    <a:pt x="272751" y="627287"/>
                  </a:lnTo>
                  <a:lnTo>
                    <a:pt x="302114" y="613631"/>
                  </a:lnTo>
                  <a:lnTo>
                    <a:pt x="331558" y="598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59">
              <a:extLst>
                <a:ext uri="{FF2B5EF4-FFF2-40B4-BE49-F238E27FC236}">
                  <a16:creationId xmlns:a16="http://schemas.microsoft.com/office/drawing/2014/main" id="{25320305-01FD-451B-87CB-B1256B87F270}"/>
                </a:ext>
              </a:extLst>
            </p:cNvPr>
            <p:cNvSpPr/>
            <p:nvPr/>
          </p:nvSpPr>
          <p:spPr>
            <a:xfrm>
              <a:off x="8411070" y="2393372"/>
              <a:ext cx="1030673" cy="1882383"/>
            </a:xfrm>
            <a:custGeom>
              <a:avLst/>
              <a:gdLst/>
              <a:ahLst/>
              <a:cxnLst/>
              <a:rect l="l" t="t" r="r" b="b"/>
              <a:pathLst>
                <a:path w="683895" h="1249045">
                  <a:moveTo>
                    <a:pt x="211353" y="0"/>
                  </a:moveTo>
                  <a:lnTo>
                    <a:pt x="0" y="650443"/>
                  </a:lnTo>
                  <a:lnTo>
                    <a:pt x="331558" y="1248613"/>
                  </a:lnTo>
                  <a:lnTo>
                    <a:pt x="377511" y="1221078"/>
                  </a:lnTo>
                  <a:lnTo>
                    <a:pt x="420241" y="1191183"/>
                  </a:lnTo>
                  <a:lnTo>
                    <a:pt x="459786" y="1158884"/>
                  </a:lnTo>
                  <a:lnTo>
                    <a:pt x="496181" y="1124137"/>
                  </a:lnTo>
                  <a:lnTo>
                    <a:pt x="529463" y="1086899"/>
                  </a:lnTo>
                  <a:lnTo>
                    <a:pt x="559667" y="1047125"/>
                  </a:lnTo>
                  <a:lnTo>
                    <a:pt x="586832" y="1004771"/>
                  </a:lnTo>
                  <a:lnTo>
                    <a:pt x="610991" y="959794"/>
                  </a:lnTo>
                  <a:lnTo>
                    <a:pt x="632183" y="912151"/>
                  </a:lnTo>
                  <a:lnTo>
                    <a:pt x="650443" y="861796"/>
                  </a:lnTo>
                  <a:lnTo>
                    <a:pt x="663902" y="814810"/>
                  </a:lnTo>
                  <a:lnTo>
                    <a:pt x="673882" y="767669"/>
                  </a:lnTo>
                  <a:lnTo>
                    <a:pt x="680457" y="720518"/>
                  </a:lnTo>
                  <a:lnTo>
                    <a:pt x="683701" y="673503"/>
                  </a:lnTo>
                  <a:lnTo>
                    <a:pt x="683690" y="626770"/>
                  </a:lnTo>
                  <a:lnTo>
                    <a:pt x="680496" y="580465"/>
                  </a:lnTo>
                  <a:lnTo>
                    <a:pt x="674194" y="534733"/>
                  </a:lnTo>
                  <a:lnTo>
                    <a:pt x="664860" y="489721"/>
                  </a:lnTo>
                  <a:lnTo>
                    <a:pt x="652566" y="445574"/>
                  </a:lnTo>
                  <a:lnTo>
                    <a:pt x="637387" y="402438"/>
                  </a:lnTo>
                  <a:lnTo>
                    <a:pt x="619398" y="360459"/>
                  </a:lnTo>
                  <a:lnTo>
                    <a:pt x="598672" y="319782"/>
                  </a:lnTo>
                  <a:lnTo>
                    <a:pt x="575285" y="280553"/>
                  </a:lnTo>
                  <a:lnTo>
                    <a:pt x="549310" y="242919"/>
                  </a:lnTo>
                  <a:lnTo>
                    <a:pt x="520822" y="207024"/>
                  </a:lnTo>
                  <a:lnTo>
                    <a:pt x="489895" y="173015"/>
                  </a:lnTo>
                  <a:lnTo>
                    <a:pt x="456603" y="141038"/>
                  </a:lnTo>
                  <a:lnTo>
                    <a:pt x="421021" y="111238"/>
                  </a:lnTo>
                  <a:lnTo>
                    <a:pt x="383222" y="83761"/>
                  </a:lnTo>
                  <a:lnTo>
                    <a:pt x="343282" y="58753"/>
                  </a:lnTo>
                  <a:lnTo>
                    <a:pt x="301274" y="36359"/>
                  </a:lnTo>
                  <a:lnTo>
                    <a:pt x="257273" y="16726"/>
                  </a:lnTo>
                  <a:lnTo>
                    <a:pt x="211353" y="0"/>
                  </a:lnTo>
                  <a:close/>
                </a:path>
              </a:pathLst>
            </a:custGeom>
            <a:solidFill>
              <a:srgbClr val="C1D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60">
              <a:extLst>
                <a:ext uri="{FF2B5EF4-FFF2-40B4-BE49-F238E27FC236}">
                  <a16:creationId xmlns:a16="http://schemas.microsoft.com/office/drawing/2014/main" id="{181E24F0-D29E-4FB3-9648-0C8977CF249D}"/>
                </a:ext>
              </a:extLst>
            </p:cNvPr>
            <p:cNvSpPr/>
            <p:nvPr/>
          </p:nvSpPr>
          <p:spPr>
            <a:xfrm>
              <a:off x="8411070" y="2342901"/>
              <a:ext cx="318675" cy="1031626"/>
            </a:xfrm>
            <a:custGeom>
              <a:avLst/>
              <a:gdLst/>
              <a:ahLst/>
              <a:cxnLst/>
              <a:rect l="l" t="t" r="r" b="b"/>
              <a:pathLst>
                <a:path w="211454" h="684529">
                  <a:moveTo>
                    <a:pt x="0" y="0"/>
                  </a:moveTo>
                  <a:lnTo>
                    <a:pt x="0" y="683933"/>
                  </a:lnTo>
                  <a:lnTo>
                    <a:pt x="211353" y="33489"/>
                  </a:lnTo>
                  <a:lnTo>
                    <a:pt x="158632" y="18409"/>
                  </a:lnTo>
                  <a:lnTo>
                    <a:pt x="107053" y="7991"/>
                  </a:lnTo>
                  <a:lnTo>
                    <a:pt x="54785" y="1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61">
              <a:extLst>
                <a:ext uri="{FF2B5EF4-FFF2-40B4-BE49-F238E27FC236}">
                  <a16:creationId xmlns:a16="http://schemas.microsoft.com/office/drawing/2014/main" id="{7F4869A7-725B-4649-81DC-D352D26C6FFF}"/>
                </a:ext>
              </a:extLst>
            </p:cNvPr>
            <p:cNvSpPr/>
            <p:nvPr/>
          </p:nvSpPr>
          <p:spPr>
            <a:xfrm>
              <a:off x="7894331" y="2861142"/>
              <a:ext cx="1032587" cy="1031626"/>
            </a:xfrm>
            <a:custGeom>
              <a:avLst/>
              <a:gdLst/>
              <a:ahLst/>
              <a:cxnLst/>
              <a:rect l="l" t="t" r="r" b="b"/>
              <a:pathLst>
                <a:path w="685165" h="684529">
                  <a:moveTo>
                    <a:pt x="342417" y="0"/>
                  </a:moveTo>
                  <a:lnTo>
                    <a:pt x="295952" y="3123"/>
                  </a:lnTo>
                  <a:lnTo>
                    <a:pt x="251387" y="12224"/>
                  </a:lnTo>
                  <a:lnTo>
                    <a:pt x="209131" y="26892"/>
                  </a:lnTo>
                  <a:lnTo>
                    <a:pt x="169591" y="46722"/>
                  </a:lnTo>
                  <a:lnTo>
                    <a:pt x="133174" y="71305"/>
                  </a:lnTo>
                  <a:lnTo>
                    <a:pt x="100290" y="100233"/>
                  </a:lnTo>
                  <a:lnTo>
                    <a:pt x="71345" y="133099"/>
                  </a:lnTo>
                  <a:lnTo>
                    <a:pt x="46749" y="169495"/>
                  </a:lnTo>
                  <a:lnTo>
                    <a:pt x="26908" y="209013"/>
                  </a:lnTo>
                  <a:lnTo>
                    <a:pt x="12231" y="251246"/>
                  </a:lnTo>
                  <a:lnTo>
                    <a:pt x="3125" y="295787"/>
                  </a:lnTo>
                  <a:lnTo>
                    <a:pt x="0" y="342226"/>
                  </a:lnTo>
                  <a:lnTo>
                    <a:pt x="3125" y="388663"/>
                  </a:lnTo>
                  <a:lnTo>
                    <a:pt x="12231" y="433202"/>
                  </a:lnTo>
                  <a:lnTo>
                    <a:pt x="26908" y="475434"/>
                  </a:lnTo>
                  <a:lnTo>
                    <a:pt x="46749" y="514953"/>
                  </a:lnTo>
                  <a:lnTo>
                    <a:pt x="71345" y="551349"/>
                  </a:lnTo>
                  <a:lnTo>
                    <a:pt x="100290" y="584215"/>
                  </a:lnTo>
                  <a:lnTo>
                    <a:pt x="133174" y="613144"/>
                  </a:lnTo>
                  <a:lnTo>
                    <a:pt x="169591" y="637728"/>
                  </a:lnTo>
                  <a:lnTo>
                    <a:pt x="209131" y="657559"/>
                  </a:lnTo>
                  <a:lnTo>
                    <a:pt x="251387" y="672228"/>
                  </a:lnTo>
                  <a:lnTo>
                    <a:pt x="295952" y="681329"/>
                  </a:lnTo>
                  <a:lnTo>
                    <a:pt x="342417" y="684453"/>
                  </a:lnTo>
                  <a:lnTo>
                    <a:pt x="388882" y="681329"/>
                  </a:lnTo>
                  <a:lnTo>
                    <a:pt x="433446" y="672228"/>
                  </a:lnTo>
                  <a:lnTo>
                    <a:pt x="475703" y="657559"/>
                  </a:lnTo>
                  <a:lnTo>
                    <a:pt x="515243" y="637728"/>
                  </a:lnTo>
                  <a:lnTo>
                    <a:pt x="551660" y="613144"/>
                  </a:lnTo>
                  <a:lnTo>
                    <a:pt x="584544" y="584215"/>
                  </a:lnTo>
                  <a:lnTo>
                    <a:pt x="613488" y="551349"/>
                  </a:lnTo>
                  <a:lnTo>
                    <a:pt x="638085" y="514953"/>
                  </a:lnTo>
                  <a:lnTo>
                    <a:pt x="657926" y="475434"/>
                  </a:lnTo>
                  <a:lnTo>
                    <a:pt x="672603" y="433202"/>
                  </a:lnTo>
                  <a:lnTo>
                    <a:pt x="681709" y="388663"/>
                  </a:lnTo>
                  <a:lnTo>
                    <a:pt x="684834" y="342226"/>
                  </a:lnTo>
                  <a:lnTo>
                    <a:pt x="681709" y="295787"/>
                  </a:lnTo>
                  <a:lnTo>
                    <a:pt x="672603" y="251246"/>
                  </a:lnTo>
                  <a:lnTo>
                    <a:pt x="657926" y="209013"/>
                  </a:lnTo>
                  <a:lnTo>
                    <a:pt x="638085" y="169495"/>
                  </a:lnTo>
                  <a:lnTo>
                    <a:pt x="613488" y="133099"/>
                  </a:lnTo>
                  <a:lnTo>
                    <a:pt x="584544" y="100233"/>
                  </a:lnTo>
                  <a:lnTo>
                    <a:pt x="551660" y="71305"/>
                  </a:lnTo>
                  <a:lnTo>
                    <a:pt x="515243" y="46722"/>
                  </a:lnTo>
                  <a:lnTo>
                    <a:pt x="475703" y="26892"/>
                  </a:lnTo>
                  <a:lnTo>
                    <a:pt x="433446" y="12224"/>
                  </a:lnTo>
                  <a:lnTo>
                    <a:pt x="388882" y="3123"/>
                  </a:lnTo>
                  <a:lnTo>
                    <a:pt x="342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62">
              <a:extLst>
                <a:ext uri="{FF2B5EF4-FFF2-40B4-BE49-F238E27FC236}">
                  <a16:creationId xmlns:a16="http://schemas.microsoft.com/office/drawing/2014/main" id="{68F42784-E911-45ED-A5A3-7C8BE4C92729}"/>
                </a:ext>
              </a:extLst>
            </p:cNvPr>
            <p:cNvSpPr txBox="1"/>
            <p:nvPr/>
          </p:nvSpPr>
          <p:spPr>
            <a:xfrm>
              <a:off x="8506800" y="2206800"/>
              <a:ext cx="208623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5%</a:t>
              </a:r>
            </a:p>
          </p:txBody>
        </p:sp>
        <p:sp>
          <p:nvSpPr>
            <p:cNvPr id="430" name="object 63">
              <a:extLst>
                <a:ext uri="{FF2B5EF4-FFF2-40B4-BE49-F238E27FC236}">
                  <a16:creationId xmlns:a16="http://schemas.microsoft.com/office/drawing/2014/main" id="{EA0BC6F0-38AA-4BE8-8762-056038253A02}"/>
                </a:ext>
              </a:extLst>
            </p:cNvPr>
            <p:cNvSpPr txBox="1"/>
            <p:nvPr/>
          </p:nvSpPr>
          <p:spPr>
            <a:xfrm>
              <a:off x="9447213" y="3198827"/>
              <a:ext cx="275612" cy="17608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37%</a:t>
              </a:r>
              <a:endParaRPr/>
            </a:p>
          </p:txBody>
        </p:sp>
        <p:sp>
          <p:nvSpPr>
            <p:cNvPr id="431" name="object 64">
              <a:extLst>
                <a:ext uri="{FF2B5EF4-FFF2-40B4-BE49-F238E27FC236}">
                  <a16:creationId xmlns:a16="http://schemas.microsoft.com/office/drawing/2014/main" id="{467DE471-B638-4FDF-A952-1CDF587F4A58}"/>
                </a:ext>
              </a:extLst>
            </p:cNvPr>
            <p:cNvSpPr txBox="1"/>
            <p:nvPr/>
          </p:nvSpPr>
          <p:spPr>
            <a:xfrm>
              <a:off x="8771390" y="4307127"/>
              <a:ext cx="208623" cy="17608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3%</a:t>
              </a:r>
              <a:endParaRPr/>
            </a:p>
          </p:txBody>
        </p:sp>
        <p:sp>
          <p:nvSpPr>
            <p:cNvPr id="432" name="object 65">
              <a:extLst>
                <a:ext uri="{FF2B5EF4-FFF2-40B4-BE49-F238E27FC236}">
                  <a16:creationId xmlns:a16="http://schemas.microsoft.com/office/drawing/2014/main" id="{8378E71E-FF62-47EF-A6E4-B453897E9F72}"/>
                </a:ext>
              </a:extLst>
            </p:cNvPr>
            <p:cNvSpPr txBox="1"/>
            <p:nvPr/>
          </p:nvSpPr>
          <p:spPr>
            <a:xfrm>
              <a:off x="8217720" y="4403501"/>
              <a:ext cx="208623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3%</a:t>
              </a:r>
            </a:p>
          </p:txBody>
        </p:sp>
        <p:sp>
          <p:nvSpPr>
            <p:cNvPr id="433" name="object 66">
              <a:extLst>
                <a:ext uri="{FF2B5EF4-FFF2-40B4-BE49-F238E27FC236}">
                  <a16:creationId xmlns:a16="http://schemas.microsoft.com/office/drawing/2014/main" id="{FB62C657-F890-4FAB-BAED-D946D52F16B2}"/>
                </a:ext>
              </a:extLst>
            </p:cNvPr>
            <p:cNvSpPr txBox="1"/>
            <p:nvPr/>
          </p:nvSpPr>
          <p:spPr>
            <a:xfrm rot="120000">
              <a:off x="8536958" y="4387431"/>
              <a:ext cx="20782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5%</a:t>
              </a:r>
            </a:p>
          </p:txBody>
        </p:sp>
        <p:sp>
          <p:nvSpPr>
            <p:cNvPr id="434" name="object 67">
              <a:extLst>
                <a:ext uri="{FF2B5EF4-FFF2-40B4-BE49-F238E27FC236}">
                  <a16:creationId xmlns:a16="http://schemas.microsoft.com/office/drawing/2014/main" id="{EF0D2A08-7E9F-43ED-9485-59E6D5D51CF0}"/>
                </a:ext>
              </a:extLst>
            </p:cNvPr>
            <p:cNvSpPr txBox="1"/>
            <p:nvPr/>
          </p:nvSpPr>
          <p:spPr>
            <a:xfrm rot="60000">
              <a:off x="7719579" y="4258652"/>
              <a:ext cx="264517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11%</a:t>
              </a:r>
            </a:p>
          </p:txBody>
        </p:sp>
        <p:sp>
          <p:nvSpPr>
            <p:cNvPr id="435" name="object 68">
              <a:extLst>
                <a:ext uri="{FF2B5EF4-FFF2-40B4-BE49-F238E27FC236}">
                  <a16:creationId xmlns:a16="http://schemas.microsoft.com/office/drawing/2014/main" id="{6B1D4B0B-0DBF-4142-87A8-7A33D675953F}"/>
                </a:ext>
              </a:extLst>
            </p:cNvPr>
            <p:cNvSpPr txBox="1"/>
            <p:nvPr/>
          </p:nvSpPr>
          <p:spPr>
            <a:xfrm>
              <a:off x="7298165" y="3727352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6%</a:t>
              </a:r>
            </a:p>
          </p:txBody>
        </p:sp>
        <p:sp>
          <p:nvSpPr>
            <p:cNvPr id="436" name="object 69">
              <a:extLst>
                <a:ext uri="{FF2B5EF4-FFF2-40B4-BE49-F238E27FC236}">
                  <a16:creationId xmlns:a16="http://schemas.microsoft.com/office/drawing/2014/main" id="{98E19FF8-1BD1-4D36-9CDA-B1A61B41CC4E}"/>
                </a:ext>
              </a:extLst>
            </p:cNvPr>
            <p:cNvSpPr txBox="1"/>
            <p:nvPr/>
          </p:nvSpPr>
          <p:spPr>
            <a:xfrm>
              <a:off x="7381789" y="2580880"/>
              <a:ext cx="275612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28%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36590257-9E06-4936-A1C9-66CFF890E36F}"/>
                </a:ext>
              </a:extLst>
            </p:cNvPr>
            <p:cNvGrpSpPr/>
            <p:nvPr/>
          </p:nvGrpSpPr>
          <p:grpSpPr>
            <a:xfrm>
              <a:off x="4770000" y="1800000"/>
              <a:ext cx="4670926" cy="197490"/>
              <a:chOff x="4608000" y="1800000"/>
              <a:chExt cx="4670926" cy="197490"/>
            </a:xfrm>
          </p:grpSpPr>
          <p:sp>
            <p:nvSpPr>
              <p:cNvPr id="184" name="object 23">
                <a:extLst>
                  <a:ext uri="{FF2B5EF4-FFF2-40B4-BE49-F238E27FC236}">
                    <a16:creationId xmlns:a16="http://schemas.microsoft.com/office/drawing/2014/main" id="{5B1DBCB7-8F8A-4125-A4E6-9A6249855866}"/>
                  </a:ext>
                </a:extLst>
              </p:cNvPr>
              <p:cNvSpPr txBox="1"/>
              <p:nvPr/>
            </p:nvSpPr>
            <p:spPr>
              <a:xfrm>
                <a:off x="4608000" y="1800000"/>
                <a:ext cx="1655043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N</a:t>
                </a:r>
                <a:r>
                  <a:rPr kumimoji="0" lang="en-GB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ew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 HIV infections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  <p:sp>
            <p:nvSpPr>
              <p:cNvPr id="185" name="object 24">
                <a:extLst>
                  <a:ext uri="{FF2B5EF4-FFF2-40B4-BE49-F238E27FC236}">
                    <a16:creationId xmlns:a16="http://schemas.microsoft.com/office/drawing/2014/main" id="{A11FF7BF-FD5B-4AA6-8076-C57C037DDBBE}"/>
                  </a:ext>
                </a:extLst>
              </p:cNvPr>
              <p:cNvSpPr txBox="1"/>
              <p:nvPr/>
            </p:nvSpPr>
            <p:spPr>
              <a:xfrm>
                <a:off x="7560512" y="1800000"/>
                <a:ext cx="1718414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AIDS-</a:t>
                </a:r>
                <a:r>
                  <a:rPr kumimoji="0" lang="en-GB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related deaths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F14C91-EE20-4985-B3A6-FCCC11C8EF9B}"/>
                </a:ext>
              </a:extLst>
            </p:cNvPr>
            <p:cNvGrpSpPr/>
            <p:nvPr/>
          </p:nvGrpSpPr>
          <p:grpSpPr>
            <a:xfrm>
              <a:off x="4500000" y="4860000"/>
              <a:ext cx="4701472" cy="318824"/>
              <a:chOff x="4500000" y="4950000"/>
              <a:chExt cx="4701472" cy="318824"/>
            </a:xfrm>
          </p:grpSpPr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49A29DB2-DFBE-44BA-9D29-3713AFEE4222}"/>
                  </a:ext>
                </a:extLst>
              </p:cNvPr>
              <p:cNvSpPr/>
              <p:nvPr/>
            </p:nvSpPr>
            <p:spPr>
              <a:xfrm>
                <a:off x="5220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B4CED8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6081A227-2ABB-48C5-9B61-25AA32FA51B7}"/>
                  </a:ext>
                </a:extLst>
              </p:cNvPr>
              <p:cNvGrpSpPr/>
              <p:nvPr/>
            </p:nvGrpSpPr>
            <p:grpSpPr>
              <a:xfrm>
                <a:off x="4500000" y="4950000"/>
                <a:ext cx="554240" cy="135935"/>
                <a:chOff x="4500000" y="4950000"/>
                <a:chExt cx="554240" cy="135935"/>
              </a:xfrm>
            </p:grpSpPr>
            <p:sp>
              <p:nvSpPr>
                <p:cNvPr id="27" name="object 4">
                  <a:extLst>
                    <a:ext uri="{FF2B5EF4-FFF2-40B4-BE49-F238E27FC236}">
                      <a16:creationId xmlns:a16="http://schemas.microsoft.com/office/drawing/2014/main" id="{C8C842BA-15DB-459A-8AC3-787DE9D0C5BD}"/>
                    </a:ext>
                  </a:extLst>
                </p:cNvPr>
                <p:cNvSpPr/>
                <p:nvPr/>
              </p:nvSpPr>
              <p:spPr>
                <a:xfrm>
                  <a:off x="4500000" y="4986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object 9">
                  <a:extLst>
                    <a:ext uri="{FF2B5EF4-FFF2-40B4-BE49-F238E27FC236}">
                      <a16:creationId xmlns:a16="http://schemas.microsoft.com/office/drawing/2014/main" id="{2A2E29E5-35CF-488C-B166-A624494CDD7C}"/>
                    </a:ext>
                  </a:extLst>
                </p:cNvPr>
                <p:cNvSpPr txBox="1"/>
                <p:nvPr/>
              </p:nvSpPr>
              <p:spPr>
                <a:xfrm>
                  <a:off x="4590329" y="4950000"/>
                  <a:ext cx="463911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Argentina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</p:grpSp>
          <p:sp>
            <p:nvSpPr>
              <p:cNvPr id="108" name="object 11">
                <a:extLst>
                  <a:ext uri="{FF2B5EF4-FFF2-40B4-BE49-F238E27FC236}">
                    <a16:creationId xmlns:a16="http://schemas.microsoft.com/office/drawing/2014/main" id="{F715F4F8-C1EE-4499-B504-D7A3D7778068}"/>
                  </a:ext>
                </a:extLst>
              </p:cNvPr>
              <p:cNvSpPr txBox="1"/>
              <p:nvPr/>
            </p:nvSpPr>
            <p:spPr>
              <a:xfrm>
                <a:off x="5310000" y="4950000"/>
                <a:ext cx="262892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 marR="0" lvl="0" indent="0" fontAlgn="auto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0" i="0" u="none" strike="noStrike" cap="none" spc="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venir LT 35 Light"/>
                    <a:cs typeface="Avenir LT 35 Light"/>
                  </a:defRPr>
                </a:lvl1pPr>
              </a:lstStyle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Brazil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3282185-C209-4BAA-9853-969234A4C21A}"/>
                  </a:ext>
                </a:extLst>
              </p:cNvPr>
              <p:cNvGrpSpPr/>
              <p:nvPr/>
            </p:nvGrpSpPr>
            <p:grpSpPr>
              <a:xfrm>
                <a:off x="4500000" y="5130000"/>
                <a:ext cx="2357423" cy="138824"/>
                <a:chOff x="4500000" y="5163111"/>
                <a:chExt cx="2357423" cy="138824"/>
              </a:xfrm>
            </p:grpSpPr>
            <p:sp>
              <p:nvSpPr>
                <p:cNvPr id="33" name="object 10">
                  <a:extLst>
                    <a:ext uri="{FF2B5EF4-FFF2-40B4-BE49-F238E27FC236}">
                      <a16:creationId xmlns:a16="http://schemas.microsoft.com/office/drawing/2014/main" id="{5A635923-57D0-4A88-BE7F-D94100FC6526}"/>
                    </a:ext>
                  </a:extLst>
                </p:cNvPr>
                <p:cNvSpPr/>
                <p:nvPr/>
              </p:nvSpPr>
              <p:spPr>
                <a:xfrm>
                  <a:off x="4500000" y="5202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867B0853-5D99-4C64-BA80-84E84742FDD6}"/>
                    </a:ext>
                  </a:extLst>
                </p:cNvPr>
                <p:cNvGrpSpPr/>
                <p:nvPr/>
              </p:nvGrpSpPr>
              <p:grpSpPr>
                <a:xfrm>
                  <a:off x="5961112" y="5163111"/>
                  <a:ext cx="896311" cy="135935"/>
                  <a:chOff x="4500000" y="5382000"/>
                  <a:chExt cx="896311" cy="135935"/>
                </a:xfrm>
              </p:grpSpPr>
              <p:sp>
                <p:nvSpPr>
                  <p:cNvPr id="40" name="object 17">
                    <a:extLst>
                      <a:ext uri="{FF2B5EF4-FFF2-40B4-BE49-F238E27FC236}">
                        <a16:creationId xmlns:a16="http://schemas.microsoft.com/office/drawing/2014/main" id="{94FB92AC-749B-49CF-9740-4481EC2EC64B}"/>
                      </a:ext>
                    </a:extLst>
                  </p:cNvPr>
                  <p:cNvSpPr txBox="1"/>
                  <p:nvPr/>
                </p:nvSpPr>
                <p:spPr>
                  <a:xfrm>
                    <a:off x="4590000" y="5382000"/>
                    <a:ext cx="806311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/>
                  <a:p>
                    <a:pPr marL="1270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1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venir LT 35 Light"/>
                      </a:rPr>
                      <a:t>Rest of the</a:t>
                    </a:r>
                    <a:r>
                      <a:rPr kumimoji="0" sz="800" b="0" i="0" u="none" strike="noStrike" kern="1200" cap="none" spc="-7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venir LT 35 Light"/>
                      </a:rPr>
                      <a:t> </a:t>
                    </a:r>
                    <a:r>
                      <a:rPr kumimoji="0" sz="800" b="0" i="0" u="none" strike="noStrike" kern="1200" cap="none" spc="-5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venir LT 35 Light"/>
                      </a:rPr>
                      <a:t>region</a:t>
                    </a:r>
                    <a:endParaRPr kumimoji="0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endParaRPr>
                  </a:p>
                </p:txBody>
              </p:sp>
              <p:sp>
                <p:nvSpPr>
                  <p:cNvPr id="41" name="object 18">
                    <a:extLst>
                      <a:ext uri="{FF2B5EF4-FFF2-40B4-BE49-F238E27FC236}">
                        <a16:creationId xmlns:a16="http://schemas.microsoft.com/office/drawing/2014/main" id="{41B85EE5-39B9-4B2F-BE4D-299310AEE907}"/>
                      </a:ext>
                    </a:extLst>
                  </p:cNvPr>
                  <p:cNvSpPr/>
                  <p:nvPr/>
                </p:nvSpPr>
                <p:spPr>
                  <a:xfrm>
                    <a:off x="4500000" y="5418000"/>
                    <a:ext cx="73025" cy="7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45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45" y="72745"/>
                        </a:lnTo>
                        <a:lnTo>
                          <a:pt x="72745" y="0"/>
                        </a:lnTo>
                        <a:close/>
                      </a:path>
                    </a:pathLst>
                  </a:custGeom>
                  <a:solidFill>
                    <a:srgbClr val="CDC984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DC3C00F-2ECF-4ABC-AE90-E1A6F8ACF99E}"/>
                    </a:ext>
                  </a:extLst>
                </p:cNvPr>
                <p:cNvSpPr/>
                <p:nvPr/>
              </p:nvSpPr>
              <p:spPr>
                <a:xfrm>
                  <a:off x="4590000" y="5166000"/>
                  <a:ext cx="379912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solidFill>
                        <a:srgbClr val="231F20"/>
                      </a:solidFill>
                      <a:latin typeface="Arial Nova" panose="020B0504020202020204" pitchFamily="34" charset="0"/>
                    </a:rPr>
                    <a:t>Panama</a:t>
                  </a:r>
                  <a:endPara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B4C83EAE-D9A1-4E88-8697-43C492C97665}"/>
                    </a:ext>
                  </a:extLst>
                </p:cNvPr>
                <p:cNvGrpSpPr/>
                <p:nvPr/>
              </p:nvGrpSpPr>
              <p:grpSpPr>
                <a:xfrm>
                  <a:off x="5220000" y="5166000"/>
                  <a:ext cx="317626" cy="135935"/>
                  <a:chOff x="5220000" y="5166000"/>
                  <a:chExt cx="317626" cy="135935"/>
                </a:xfrm>
              </p:grpSpPr>
              <p:sp>
                <p:nvSpPr>
                  <p:cNvPr id="35" name="object 12">
                    <a:extLst>
                      <a:ext uri="{FF2B5EF4-FFF2-40B4-BE49-F238E27FC236}">
                        <a16:creationId xmlns:a16="http://schemas.microsoft.com/office/drawing/2014/main" id="{7BD52145-3452-427C-B30F-3B4C1334889B}"/>
                      </a:ext>
                    </a:extLst>
                  </p:cNvPr>
                  <p:cNvSpPr/>
                  <p:nvPr/>
                </p:nvSpPr>
                <p:spPr>
                  <a:xfrm>
                    <a:off x="5220000" y="5202000"/>
                    <a:ext cx="73025" cy="7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45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45" y="72745"/>
                        </a:lnTo>
                        <a:lnTo>
                          <a:pt x="72745" y="0"/>
                        </a:lnTo>
                        <a:close/>
                      </a:path>
                    </a:pathLst>
                  </a:custGeom>
                  <a:solidFill>
                    <a:srgbClr val="F9AA8F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1EAC9F5-EE89-4ABF-B9B9-C618B3CF8974}"/>
                      </a:ext>
                    </a:extLst>
                  </p:cNvPr>
                  <p:cNvSpPr/>
                  <p:nvPr/>
                </p:nvSpPr>
                <p:spPr>
                  <a:xfrm>
                    <a:off x="5310000" y="5166000"/>
                    <a:ext cx="227626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/>
                  <a:p>
                    <a:pPr marL="1270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1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GB" sz="80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</a:rPr>
                      <a:t>Peru</a:t>
                    </a:r>
                    <a:endPara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91E0F73-96D7-42FF-A5EF-197679C2C907}"/>
                  </a:ext>
                </a:extLst>
              </p:cNvPr>
              <p:cNvGrpSpPr/>
              <p:nvPr/>
            </p:nvGrpSpPr>
            <p:grpSpPr>
              <a:xfrm>
                <a:off x="5961112" y="4950000"/>
                <a:ext cx="482736" cy="135935"/>
                <a:chOff x="6192000" y="5364000"/>
                <a:chExt cx="482736" cy="135935"/>
              </a:xfrm>
            </p:grpSpPr>
            <p:sp>
              <p:nvSpPr>
                <p:cNvPr id="29" name="object 6">
                  <a:extLst>
                    <a:ext uri="{FF2B5EF4-FFF2-40B4-BE49-F238E27FC236}">
                      <a16:creationId xmlns:a16="http://schemas.microsoft.com/office/drawing/2014/main" id="{65BFD13F-B27E-4D6B-AE28-3B6AFF7BD66B}"/>
                    </a:ext>
                  </a:extLst>
                </p:cNvPr>
                <p:cNvSpPr/>
                <p:nvPr/>
              </p:nvSpPr>
              <p:spPr>
                <a:xfrm>
                  <a:off x="6192000" y="540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908FC10-8370-4ECA-A565-BFB5746E3875}"/>
                    </a:ext>
                  </a:extLst>
                </p:cNvPr>
                <p:cNvSpPr/>
                <p:nvPr/>
              </p:nvSpPr>
              <p:spPr>
                <a:xfrm>
                  <a:off x="6282000" y="5364000"/>
                  <a:ext cx="392736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solidFill>
                        <a:srgbClr val="231F20"/>
                      </a:solidFill>
                      <a:latin typeface="Arial Nova" panose="020B0504020202020204" pitchFamily="34" charset="0"/>
                    </a:rPr>
                    <a:t>Ecuador</a:t>
                  </a:r>
                  <a:endPara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38A68493-A7B9-4CAF-9D06-563F2B685D2A}"/>
                  </a:ext>
                </a:extLst>
              </p:cNvPr>
              <p:cNvGrpSpPr/>
              <p:nvPr/>
            </p:nvGrpSpPr>
            <p:grpSpPr>
              <a:xfrm>
                <a:off x="6775131" y="4950000"/>
                <a:ext cx="590137" cy="135935"/>
                <a:chOff x="6840000" y="4950000"/>
                <a:chExt cx="590137" cy="135935"/>
              </a:xfrm>
            </p:grpSpPr>
            <p:sp>
              <p:nvSpPr>
                <p:cNvPr id="30" name="object 7">
                  <a:extLst>
                    <a:ext uri="{FF2B5EF4-FFF2-40B4-BE49-F238E27FC236}">
                      <a16:creationId xmlns:a16="http://schemas.microsoft.com/office/drawing/2014/main" id="{8699FB55-D206-4A44-A6CF-A517D1004878}"/>
                    </a:ext>
                  </a:extLst>
                </p:cNvPr>
                <p:cNvSpPr/>
                <p:nvPr/>
              </p:nvSpPr>
              <p:spPr>
                <a:xfrm>
                  <a:off x="6840000" y="4986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DC389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bject 13">
                  <a:extLst>
                    <a:ext uri="{FF2B5EF4-FFF2-40B4-BE49-F238E27FC236}">
                      <a16:creationId xmlns:a16="http://schemas.microsoft.com/office/drawing/2014/main" id="{41BF5F74-EA03-47DC-BCCA-472B2E3AF0EC}"/>
                    </a:ext>
                  </a:extLst>
                </p:cNvPr>
                <p:cNvSpPr txBox="1"/>
                <p:nvPr/>
              </p:nvSpPr>
              <p:spPr>
                <a:xfrm>
                  <a:off x="6930000" y="4950000"/>
                  <a:ext cx="500137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>
                  <a:defPPr>
                    <a:defRPr lang="en-US"/>
                  </a:defPPr>
                  <a:lvl1pPr marL="12700" marR="0" lvl="0" indent="0" fontAlgn="auto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600" b="0" i="0" u="none" strike="noStrike" cap="none" spc="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venir LT 35 Light"/>
                      <a:cs typeface="Avenir LT 35 Light"/>
                    </a:defRPr>
                  </a:lvl1pPr>
                </a:lstStyle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latin typeface="Arial Nova" panose="020B0504020202020204" pitchFamily="34" charset="0"/>
                    </a:rPr>
                    <a:t>Guatemala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74AFA12-7B3F-48AA-8E85-B24279035C05}"/>
                  </a:ext>
                </a:extLst>
              </p:cNvPr>
              <p:cNvGrpSpPr/>
              <p:nvPr/>
            </p:nvGrpSpPr>
            <p:grpSpPr>
              <a:xfrm>
                <a:off x="7648107" y="4950000"/>
                <a:ext cx="545253" cy="135935"/>
                <a:chOff x="7524000" y="4950000"/>
                <a:chExt cx="545253" cy="135935"/>
              </a:xfrm>
            </p:grpSpPr>
            <p:sp>
              <p:nvSpPr>
                <p:cNvPr id="31" name="object 8">
                  <a:extLst>
                    <a:ext uri="{FF2B5EF4-FFF2-40B4-BE49-F238E27FC236}">
                      <a16:creationId xmlns:a16="http://schemas.microsoft.com/office/drawing/2014/main" id="{38BBE8B8-6638-4B54-AF1B-4012510EDBEC}"/>
                    </a:ext>
                  </a:extLst>
                </p:cNvPr>
                <p:cNvSpPr/>
                <p:nvPr/>
              </p:nvSpPr>
              <p:spPr>
                <a:xfrm>
                  <a:off x="7524000" y="4986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bject 15">
                  <a:extLst>
                    <a:ext uri="{FF2B5EF4-FFF2-40B4-BE49-F238E27FC236}">
                      <a16:creationId xmlns:a16="http://schemas.microsoft.com/office/drawing/2014/main" id="{469CE6B8-47FD-4831-8E7C-3BC9F5D93D22}"/>
                    </a:ext>
                  </a:extLst>
                </p:cNvPr>
                <p:cNvSpPr txBox="1"/>
                <p:nvPr/>
              </p:nvSpPr>
              <p:spPr>
                <a:xfrm>
                  <a:off x="7614000" y="4950000"/>
                  <a:ext cx="455253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>
                  <a:defPPr>
                    <a:defRPr lang="en-US"/>
                  </a:defPPr>
                  <a:lvl1pPr marL="12700">
                    <a:spcBef>
                      <a:spcPts val="100"/>
                    </a:spcBef>
                    <a:defRPr sz="600">
                      <a:solidFill>
                        <a:srgbClr val="231F20"/>
                      </a:solidFill>
                      <a:latin typeface="Avenir LT 35 Light"/>
                    </a:defRPr>
                  </a:lvl1pPr>
                </a:lstStyle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latin typeface="Arial Nova" panose="020B0504020202020204" pitchFamily="34" charset="0"/>
                    </a:rPr>
                    <a:t>Honduras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87ED295B-8618-44D2-8132-902A08EEF386}"/>
                  </a:ext>
                </a:extLst>
              </p:cNvPr>
              <p:cNvGrpSpPr/>
              <p:nvPr/>
            </p:nvGrpSpPr>
            <p:grpSpPr>
              <a:xfrm>
                <a:off x="8480287" y="4950000"/>
                <a:ext cx="721185" cy="135935"/>
                <a:chOff x="8496000" y="4950000"/>
                <a:chExt cx="721185" cy="135935"/>
              </a:xfrm>
            </p:grpSpPr>
            <p:sp>
              <p:nvSpPr>
                <p:cNvPr id="42" name="object 19">
                  <a:extLst>
                    <a:ext uri="{FF2B5EF4-FFF2-40B4-BE49-F238E27FC236}">
                      <a16:creationId xmlns:a16="http://schemas.microsoft.com/office/drawing/2014/main" id="{71D16EC8-CBC6-4765-942A-E2E1B29DAD9E}"/>
                    </a:ext>
                  </a:extLst>
                </p:cNvPr>
                <p:cNvSpPr txBox="1"/>
                <p:nvPr/>
              </p:nvSpPr>
              <p:spPr>
                <a:xfrm>
                  <a:off x="8586000" y="4950000"/>
                  <a:ext cx="631185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Mexico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43" name="object 20">
                  <a:extLst>
                    <a:ext uri="{FF2B5EF4-FFF2-40B4-BE49-F238E27FC236}">
                      <a16:creationId xmlns:a16="http://schemas.microsoft.com/office/drawing/2014/main" id="{152D7086-D8FE-4B22-B3CA-C4C2FB821241}"/>
                    </a:ext>
                  </a:extLst>
                </p:cNvPr>
                <p:cNvSpPr/>
                <p:nvPr/>
              </p:nvSpPr>
              <p:spPr>
                <a:xfrm>
                  <a:off x="8496000" y="4986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D6D0CC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5E5F5B8D-AE7B-4F70-A89F-EA68527C9AE4}"/>
                </a:ext>
              </a:extLst>
            </p:cNvPr>
            <p:cNvGrpSpPr/>
            <p:nvPr/>
          </p:nvGrpSpPr>
          <p:grpSpPr>
            <a:xfrm>
              <a:off x="360000" y="4860000"/>
              <a:ext cx="659855" cy="123111"/>
              <a:chOff x="360000" y="5202000"/>
              <a:chExt cx="659855" cy="123111"/>
            </a:xfrm>
          </p:grpSpPr>
          <p:sp>
            <p:nvSpPr>
              <p:cNvPr id="188" name="object 21">
                <a:extLst>
                  <a:ext uri="{FF2B5EF4-FFF2-40B4-BE49-F238E27FC236}">
                    <a16:creationId xmlns:a16="http://schemas.microsoft.com/office/drawing/2014/main" id="{F99BA7D9-742A-4588-9101-AAEE5FDA456A}"/>
                  </a:ext>
                </a:extLst>
              </p:cNvPr>
              <p:cNvSpPr txBox="1"/>
              <p:nvPr/>
            </p:nvSpPr>
            <p:spPr>
              <a:xfrm>
                <a:off x="457200" y="5202000"/>
                <a:ext cx="562655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Sex workers</a:t>
                </a:r>
              </a:p>
            </p:txBody>
          </p:sp>
          <p:sp>
            <p:nvSpPr>
              <p:cNvPr id="189" name="bk object 19">
                <a:extLst>
                  <a:ext uri="{FF2B5EF4-FFF2-40B4-BE49-F238E27FC236}">
                    <a16:creationId xmlns:a16="http://schemas.microsoft.com/office/drawing/2014/main" id="{F0DF66BE-29AE-4CDC-9248-50E7B0665843}"/>
                  </a:ext>
                </a:extLst>
              </p:cNvPr>
              <p:cNvSpPr/>
              <p:nvPr/>
            </p:nvSpPr>
            <p:spPr>
              <a:xfrm>
                <a:off x="360000" y="522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C6810149-422A-4DBB-B138-F4EBFA03C8DC}"/>
                </a:ext>
              </a:extLst>
            </p:cNvPr>
            <p:cNvGrpSpPr/>
            <p:nvPr/>
          </p:nvGrpSpPr>
          <p:grpSpPr>
            <a:xfrm>
              <a:off x="360000" y="5508000"/>
              <a:ext cx="3200614" cy="123111"/>
              <a:chOff x="360000" y="5634000"/>
              <a:chExt cx="3200614" cy="123111"/>
            </a:xfrm>
          </p:grpSpPr>
          <p:sp>
            <p:nvSpPr>
              <p:cNvPr id="191" name="object 2">
                <a:extLst>
                  <a:ext uri="{FF2B5EF4-FFF2-40B4-BE49-F238E27FC236}">
                    <a16:creationId xmlns:a16="http://schemas.microsoft.com/office/drawing/2014/main" id="{2E77AC60-AC1B-4041-ADFA-08C0906AEB75}"/>
                  </a:ext>
                </a:extLst>
              </p:cNvPr>
              <p:cNvSpPr txBox="1"/>
              <p:nvPr/>
            </p:nvSpPr>
            <p:spPr>
              <a:xfrm>
                <a:off x="457200" y="5634000"/>
                <a:ext cx="3103414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Clients of sex workers and other sexual partners of key populations</a:t>
                </a:r>
              </a:p>
            </p:txBody>
          </p:sp>
          <p:sp>
            <p:nvSpPr>
              <p:cNvPr id="192" name="bk object 21">
                <a:extLst>
                  <a:ext uri="{FF2B5EF4-FFF2-40B4-BE49-F238E27FC236}">
                    <a16:creationId xmlns:a16="http://schemas.microsoft.com/office/drawing/2014/main" id="{9C180541-F4ED-4D93-BF1F-3A4A364E2B44}"/>
                  </a:ext>
                </a:extLst>
              </p:cNvPr>
              <p:cNvSpPr/>
              <p:nvPr/>
            </p:nvSpPr>
            <p:spPr>
              <a:xfrm>
                <a:off x="360000" y="565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D6C3AB00-CECB-4EDC-88EF-0255CAC3FCA5}"/>
                </a:ext>
              </a:extLst>
            </p:cNvPr>
            <p:cNvGrpSpPr/>
            <p:nvPr/>
          </p:nvGrpSpPr>
          <p:grpSpPr>
            <a:xfrm>
              <a:off x="360000" y="5670000"/>
              <a:ext cx="956410" cy="123111"/>
              <a:chOff x="360000" y="5778000"/>
              <a:chExt cx="956410" cy="123111"/>
            </a:xfrm>
          </p:grpSpPr>
          <p:sp>
            <p:nvSpPr>
              <p:cNvPr id="194" name="object 3">
                <a:extLst>
                  <a:ext uri="{FF2B5EF4-FFF2-40B4-BE49-F238E27FC236}">
                    <a16:creationId xmlns:a16="http://schemas.microsoft.com/office/drawing/2014/main" id="{DB207662-B873-4FB9-B03E-40C89B19E828}"/>
                  </a:ext>
                </a:extLst>
              </p:cNvPr>
              <p:cNvSpPr/>
              <p:nvPr/>
            </p:nvSpPr>
            <p:spPr>
              <a:xfrm>
                <a:off x="360000" y="579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CDC98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E50E0466-3303-439E-8C19-79154EDFED5C}"/>
                  </a:ext>
                </a:extLst>
              </p:cNvPr>
              <p:cNvSpPr/>
              <p:nvPr/>
            </p:nvSpPr>
            <p:spPr>
              <a:xfrm>
                <a:off x="457200" y="5778000"/>
                <a:ext cx="859210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Rest of population</a:t>
                </a:r>
                <a:r>
                  <a:rPr kumimoji="0" lang="en-GB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†</a:t>
                </a: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AB1E64CF-B52E-4FBD-B15E-039765644EF0}"/>
                </a:ext>
              </a:extLst>
            </p:cNvPr>
            <p:cNvGrpSpPr/>
            <p:nvPr/>
          </p:nvGrpSpPr>
          <p:grpSpPr>
            <a:xfrm>
              <a:off x="360000" y="5022000"/>
              <a:ext cx="1192052" cy="123111"/>
              <a:chOff x="360000" y="5346000"/>
              <a:chExt cx="1192052" cy="123111"/>
            </a:xfrm>
          </p:grpSpPr>
          <p:sp>
            <p:nvSpPr>
              <p:cNvPr id="197" name="object 22">
                <a:extLst>
                  <a:ext uri="{FF2B5EF4-FFF2-40B4-BE49-F238E27FC236}">
                    <a16:creationId xmlns:a16="http://schemas.microsoft.com/office/drawing/2014/main" id="{782EEBAC-0909-4F79-8550-92A3239E4104}"/>
                  </a:ext>
                </a:extLst>
              </p:cNvPr>
              <p:cNvSpPr/>
              <p:nvPr/>
            </p:nvSpPr>
            <p:spPr>
              <a:xfrm>
                <a:off x="360000" y="5364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B199477-DE09-4F5B-9254-2548525FCAB1}"/>
                  </a:ext>
                </a:extLst>
              </p:cNvPr>
              <p:cNvSpPr/>
              <p:nvPr/>
            </p:nvSpPr>
            <p:spPr>
              <a:xfrm>
                <a:off x="457200" y="5346000"/>
                <a:ext cx="1094852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People who inject drugs</a:t>
                </a: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E60EB491-1BF6-4DCB-AFF7-5CD7E5D614B7}"/>
                </a:ext>
              </a:extLst>
            </p:cNvPr>
            <p:cNvGrpSpPr/>
            <p:nvPr/>
          </p:nvGrpSpPr>
          <p:grpSpPr>
            <a:xfrm>
              <a:off x="360000" y="5184000"/>
              <a:ext cx="2318962" cy="123111"/>
              <a:chOff x="360000" y="5490000"/>
              <a:chExt cx="2318962" cy="123111"/>
            </a:xfrm>
          </p:grpSpPr>
          <p:sp>
            <p:nvSpPr>
              <p:cNvPr id="200" name="bk object 20">
                <a:extLst>
                  <a:ext uri="{FF2B5EF4-FFF2-40B4-BE49-F238E27FC236}">
                    <a16:creationId xmlns:a16="http://schemas.microsoft.com/office/drawing/2014/main" id="{BBAB5BE4-6DF1-4CBB-AE22-E03A6C75CFE9}"/>
                  </a:ext>
                </a:extLst>
              </p:cNvPr>
              <p:cNvSpPr/>
              <p:nvPr/>
            </p:nvSpPr>
            <p:spPr>
              <a:xfrm>
                <a:off x="360000" y="5508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7C2BCAAC-5B28-43B2-908F-F3569EF126C0}"/>
                  </a:ext>
                </a:extLst>
              </p:cNvPr>
              <p:cNvSpPr/>
              <p:nvPr/>
            </p:nvSpPr>
            <p:spPr>
              <a:xfrm>
                <a:off x="457200" y="5490000"/>
                <a:ext cx="2221762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Gay men and other men who have sex with men</a:t>
                </a: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1DF48A5C-541B-4727-8A80-0A3509658C32}"/>
                </a:ext>
              </a:extLst>
            </p:cNvPr>
            <p:cNvGrpSpPr/>
            <p:nvPr/>
          </p:nvGrpSpPr>
          <p:grpSpPr>
            <a:xfrm>
              <a:off x="360000" y="5346000"/>
              <a:ext cx="1038163" cy="123111"/>
              <a:chOff x="360000" y="5400000"/>
              <a:chExt cx="1038163" cy="123111"/>
            </a:xfrm>
          </p:grpSpPr>
          <p:sp>
            <p:nvSpPr>
              <p:cNvPr id="204" name="bk object 20">
                <a:extLst>
                  <a:ext uri="{FF2B5EF4-FFF2-40B4-BE49-F238E27FC236}">
                    <a16:creationId xmlns:a16="http://schemas.microsoft.com/office/drawing/2014/main" id="{9EBCD473-8DBC-4CB1-9C38-9F36491ABECF}"/>
                  </a:ext>
                </a:extLst>
              </p:cNvPr>
              <p:cNvSpPr/>
              <p:nvPr/>
            </p:nvSpPr>
            <p:spPr>
              <a:xfrm>
                <a:off x="360000" y="5418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EE973411-DB11-41B4-94D9-BBF4792A7787}"/>
                  </a:ext>
                </a:extLst>
              </p:cNvPr>
              <p:cNvSpPr/>
              <p:nvPr/>
            </p:nvSpPr>
            <p:spPr>
              <a:xfrm>
                <a:off x="457200" y="5400000"/>
                <a:ext cx="940963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Transgender wo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men</a:t>
                </a:r>
              </a:p>
            </p:txBody>
          </p:sp>
        </p:grp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9CE5A9AA-AFA9-4B47-9260-7E29BC348DD5}"/>
                </a:ext>
              </a:extLst>
            </p:cNvPr>
            <p:cNvSpPr/>
            <p:nvPr/>
          </p:nvSpPr>
          <p:spPr>
            <a:xfrm>
              <a:off x="327600" y="5814000"/>
              <a:ext cx="309571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" baseline="30000" dirty="0">
                  <a:latin typeface="Arial Nova" panose="020B0504020202020204" pitchFamily="34" charset="0"/>
                </a:rPr>
                <a:t>†</a:t>
              </a:r>
              <a:r>
                <a:rPr lang="en-US" sz="700" dirty="0">
                  <a:latin typeface="Arial Nova" panose="020B0504020202020204" pitchFamily="34" charset="0"/>
                </a:rPr>
                <a:t> Individuals in this category did not report any HIV-related risk </a:t>
              </a:r>
              <a:r>
                <a:rPr lang="en-US" sz="700" dirty="0" err="1">
                  <a:latin typeface="Arial Nova" panose="020B0504020202020204" pitchFamily="34" charset="0"/>
                </a:rPr>
                <a:t>behaviour</a:t>
              </a:r>
              <a:r>
                <a:rPr lang="en-US" sz="700" dirty="0">
                  <a:latin typeface="Arial Nova" panose="020B0504020202020204" pitchFamily="34" charset="0"/>
                </a:rPr>
                <a:t>.</a:t>
              </a:r>
              <a:endParaRPr lang="en-GB" sz="700" dirty="0">
                <a:latin typeface="Arial Nova" panose="020B0504020202020204" pitchFamily="34" charset="0"/>
              </a:endParaRPr>
            </a:p>
          </p:txBody>
        </p:sp>
        <p:sp>
          <p:nvSpPr>
            <p:cNvPr id="208" name="object 33">
              <a:extLst>
                <a:ext uri="{FF2B5EF4-FFF2-40B4-BE49-F238E27FC236}">
                  <a16:creationId xmlns:a16="http://schemas.microsoft.com/office/drawing/2014/main" id="{14B725E1-428F-4583-B166-0F0948CAC4FC}"/>
                </a:ext>
              </a:extLst>
            </p:cNvPr>
            <p:cNvSpPr txBox="1"/>
            <p:nvPr/>
          </p:nvSpPr>
          <p:spPr>
            <a:xfrm>
              <a:off x="2118513" y="2260441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3%</a:t>
              </a:r>
            </a:p>
          </p:txBody>
        </p:sp>
        <p:sp>
          <p:nvSpPr>
            <p:cNvPr id="209" name="object 50">
              <a:extLst>
                <a:ext uri="{FF2B5EF4-FFF2-40B4-BE49-F238E27FC236}">
                  <a16:creationId xmlns:a16="http://schemas.microsoft.com/office/drawing/2014/main" id="{819CED78-0661-4E86-AFB2-E60B92220A5C}"/>
                </a:ext>
              </a:extLst>
            </p:cNvPr>
            <p:cNvSpPr txBox="1"/>
            <p:nvPr/>
          </p:nvSpPr>
          <p:spPr>
            <a:xfrm>
              <a:off x="4200505" y="3378122"/>
              <a:ext cx="210060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2</a:t>
              </a:r>
              <a:r>
                <a:rPr dirty="0"/>
                <a:t>%</a:t>
              </a:r>
            </a:p>
          </p:txBody>
        </p:sp>
        <p:sp>
          <p:nvSpPr>
            <p:cNvPr id="210" name="object 68">
              <a:extLst>
                <a:ext uri="{FF2B5EF4-FFF2-40B4-BE49-F238E27FC236}">
                  <a16:creationId xmlns:a16="http://schemas.microsoft.com/office/drawing/2014/main" id="{969DF7D9-0844-4EFE-AA79-9FA9417C13C2}"/>
                </a:ext>
              </a:extLst>
            </p:cNvPr>
            <p:cNvSpPr txBox="1"/>
            <p:nvPr/>
          </p:nvSpPr>
          <p:spPr>
            <a:xfrm>
              <a:off x="7427619" y="3952465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2</a:t>
              </a:r>
              <a:r>
                <a:rPr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42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7E771BC-D50F-4864-A2C5-9F15200DC8A4}"/>
              </a:ext>
            </a:extLst>
          </p:cNvPr>
          <p:cNvGrpSpPr/>
          <p:nvPr/>
        </p:nvGrpSpPr>
        <p:grpSpPr>
          <a:xfrm>
            <a:off x="0" y="360000"/>
            <a:ext cx="9907200" cy="6230055"/>
            <a:chOff x="0" y="360000"/>
            <a:chExt cx="9907200" cy="623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Laws and policies scorecard</a:t>
              </a: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385AD540-3E26-4B32-850A-DCFD70D99D40}"/>
                </a:ext>
              </a:extLst>
            </p:cNvPr>
            <p:cNvSpPr/>
            <p:nvPr/>
          </p:nvSpPr>
          <p:spPr>
            <a:xfrm>
              <a:off x="0" y="639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National Commitment and Policy Instrument, 2017 and 2018; supplemented by additional sources where noted.</a:t>
              </a:r>
            </a:p>
          </p:txBody>
        </p:sp>
        <p:sp>
          <p:nvSpPr>
            <p:cNvPr id="345" name="bk object 17">
              <a:extLst>
                <a:ext uri="{FF2B5EF4-FFF2-40B4-BE49-F238E27FC236}">
                  <a16:creationId xmlns:a16="http://schemas.microsoft.com/office/drawing/2014/main" id="{06B8F844-79CA-4F1E-82D0-2882EFFB7132}"/>
                </a:ext>
              </a:extLst>
            </p:cNvPr>
            <p:cNvSpPr/>
            <p:nvPr/>
          </p:nvSpPr>
          <p:spPr>
            <a:xfrm>
              <a:off x="7866000" y="1440000"/>
              <a:ext cx="831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72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Laws or policies restricting the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entry, stay and residence of people living with HIV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bk object 17">
              <a:extLst>
                <a:ext uri="{FF2B5EF4-FFF2-40B4-BE49-F238E27FC236}">
                  <a16:creationId xmlns:a16="http://schemas.microsoft.com/office/drawing/2014/main" id="{D72C54C6-57F2-45D3-B789-1C9EB9D39AB8}"/>
                </a:ext>
              </a:extLst>
            </p:cNvPr>
            <p:cNvSpPr/>
            <p:nvPr/>
          </p:nvSpPr>
          <p:spPr>
            <a:xfrm>
              <a:off x="8712000" y="1440000"/>
              <a:ext cx="8640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08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Mandatory HIV testing for marriage, work or residence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permits or for certain groups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bk object 16">
              <a:extLst>
                <a:ext uri="{FF2B5EF4-FFF2-40B4-BE49-F238E27FC236}">
                  <a16:creationId xmlns:a16="http://schemas.microsoft.com/office/drawing/2014/main" id="{9A463E2F-2F25-436A-8155-717341CAAAB3}"/>
                </a:ext>
              </a:extLst>
            </p:cNvPr>
            <p:cNvSpPr/>
            <p:nvPr/>
          </p:nvSpPr>
          <p:spPr>
            <a:xfrm>
              <a:off x="540000" y="1440000"/>
              <a:ext cx="1594800" cy="864000"/>
            </a:xfrm>
            <a:custGeom>
              <a:avLst/>
              <a:gdLst/>
              <a:ahLst/>
              <a:cxnLst/>
              <a:rect l="l" t="t" r="r" b="b"/>
              <a:pathLst>
                <a:path w="1294764" h="567689">
                  <a:moveTo>
                    <a:pt x="0" y="0"/>
                  </a:moveTo>
                  <a:lnTo>
                    <a:pt x="1294676" y="0"/>
                  </a:lnTo>
                  <a:lnTo>
                    <a:pt x="1294676" y="567397"/>
                  </a:lnTo>
                  <a:lnTo>
                    <a:pt x="0" y="567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108000" tIns="36000" rIns="108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Country</a:t>
              </a:r>
            </a:p>
          </p:txBody>
        </p:sp>
        <p:sp>
          <p:nvSpPr>
            <p:cNvPr id="17" name="bk object 17">
              <a:extLst>
                <a:ext uri="{FF2B5EF4-FFF2-40B4-BE49-F238E27FC236}">
                  <a16:creationId xmlns:a16="http://schemas.microsoft.com/office/drawing/2014/main" id="{20315947-A18D-4ECC-953E-5E71D282DA84}"/>
                </a:ext>
              </a:extLst>
            </p:cNvPr>
            <p:cNvSpPr/>
            <p:nvPr/>
          </p:nvSpPr>
          <p:spPr>
            <a:xfrm>
              <a:off x="540000" y="2350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Argentina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bk object 17">
              <a:extLst>
                <a:ext uri="{FF2B5EF4-FFF2-40B4-BE49-F238E27FC236}">
                  <a16:creationId xmlns:a16="http://schemas.microsoft.com/office/drawing/2014/main" id="{6E6372FB-C5FF-465A-AB94-1A4917F3802A}"/>
                </a:ext>
              </a:extLst>
            </p:cNvPr>
            <p:cNvSpPr/>
            <p:nvPr/>
          </p:nvSpPr>
          <p:spPr>
            <a:xfrm>
              <a:off x="540000" y="2458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Bolivia (</a:t>
              </a:r>
              <a:r>
                <a:rPr lang="en-GB" sz="700" b="1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Plurinational</a:t>
              </a: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State of)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bk object 17">
              <a:extLst>
                <a:ext uri="{FF2B5EF4-FFF2-40B4-BE49-F238E27FC236}">
                  <a16:creationId xmlns:a16="http://schemas.microsoft.com/office/drawing/2014/main" id="{065F68B3-506F-4603-B047-174FAAD381D0}"/>
                </a:ext>
              </a:extLst>
            </p:cNvPr>
            <p:cNvSpPr/>
            <p:nvPr/>
          </p:nvSpPr>
          <p:spPr>
            <a:xfrm>
              <a:off x="540000" y="2566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Brazil</a:t>
              </a:r>
            </a:p>
          </p:txBody>
        </p:sp>
        <p:sp>
          <p:nvSpPr>
            <p:cNvPr id="10" name="bk object 17">
              <a:extLst>
                <a:ext uri="{FF2B5EF4-FFF2-40B4-BE49-F238E27FC236}">
                  <a16:creationId xmlns:a16="http://schemas.microsoft.com/office/drawing/2014/main" id="{BF5F2202-9995-4758-B750-74183E47E3CD}"/>
                </a:ext>
              </a:extLst>
            </p:cNvPr>
            <p:cNvSpPr/>
            <p:nvPr/>
          </p:nvSpPr>
          <p:spPr>
            <a:xfrm>
              <a:off x="2970000" y="1440000"/>
              <a:ext cx="7992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of sex work</a:t>
              </a:r>
            </a:p>
          </p:txBody>
        </p:sp>
        <p:sp>
          <p:nvSpPr>
            <p:cNvPr id="11" name="bk object 17">
              <a:extLst>
                <a:ext uri="{FF2B5EF4-FFF2-40B4-BE49-F238E27FC236}">
                  <a16:creationId xmlns:a16="http://schemas.microsoft.com/office/drawing/2014/main" id="{F8231DFD-61FC-4945-B0B0-B24554E2EA71}"/>
                </a:ext>
              </a:extLst>
            </p:cNvPr>
            <p:cNvSpPr/>
            <p:nvPr/>
          </p:nvSpPr>
          <p:spPr>
            <a:xfrm>
              <a:off x="2145600" y="1440000"/>
              <a:ext cx="8100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 of transgender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people</a:t>
              </a:r>
            </a:p>
          </p:txBody>
        </p:sp>
        <p:sp>
          <p:nvSpPr>
            <p:cNvPr id="12" name="bk object 17">
              <a:extLst>
                <a:ext uri="{FF2B5EF4-FFF2-40B4-BE49-F238E27FC236}">
                  <a16:creationId xmlns:a16="http://schemas.microsoft.com/office/drawing/2014/main" id="{0AA69D84-443A-48E7-8F62-C5ACACCC4896}"/>
                </a:ext>
              </a:extLst>
            </p:cNvPr>
            <p:cNvSpPr/>
            <p:nvPr/>
          </p:nvSpPr>
          <p:spPr>
            <a:xfrm>
              <a:off x="459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Drug use or possession for personal use an offence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bk object 17">
              <a:extLst>
                <a:ext uri="{FF2B5EF4-FFF2-40B4-BE49-F238E27FC236}">
                  <a16:creationId xmlns:a16="http://schemas.microsoft.com/office/drawing/2014/main" id="{CBCD7D35-81F8-4966-B573-D9586FD920D2}"/>
                </a:ext>
              </a:extLst>
            </p:cNvPr>
            <p:cNvSpPr/>
            <p:nvPr/>
          </p:nvSpPr>
          <p:spPr>
            <a:xfrm>
              <a:off x="378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 of same-sex sexual acts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bk object 17">
              <a:extLst>
                <a:ext uri="{FF2B5EF4-FFF2-40B4-BE49-F238E27FC236}">
                  <a16:creationId xmlns:a16="http://schemas.microsoft.com/office/drawing/2014/main" id="{1FC8A5DA-97C5-442B-8401-CBFB6CA6DA0B}"/>
                </a:ext>
              </a:extLst>
            </p:cNvPr>
            <p:cNvSpPr/>
            <p:nvPr/>
          </p:nvSpPr>
          <p:spPr>
            <a:xfrm>
              <a:off x="6210000" y="1440000"/>
              <a:ext cx="7668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Spousal consent for married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women to access SRH services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bk object 17">
              <a:extLst>
                <a:ext uri="{FF2B5EF4-FFF2-40B4-BE49-F238E27FC236}">
                  <a16:creationId xmlns:a16="http://schemas.microsoft.com/office/drawing/2014/main" id="{C3BF4987-FA1E-45BD-A03B-7E8BF8CF19A0}"/>
                </a:ext>
              </a:extLst>
            </p:cNvPr>
            <p:cNvSpPr/>
            <p:nvPr/>
          </p:nvSpPr>
          <p:spPr>
            <a:xfrm>
              <a:off x="540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Parental consent for adolescents to access HIV testing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bk object 17">
              <a:extLst>
                <a:ext uri="{FF2B5EF4-FFF2-40B4-BE49-F238E27FC236}">
                  <a16:creationId xmlns:a16="http://schemas.microsoft.com/office/drawing/2014/main" id="{6B85214C-EEA6-47E5-9A55-41C5AEB6134A}"/>
                </a:ext>
              </a:extLst>
            </p:cNvPr>
            <p:cNvSpPr/>
            <p:nvPr/>
          </p:nvSpPr>
          <p:spPr>
            <a:xfrm>
              <a:off x="6984000" y="1440000"/>
              <a:ext cx="8712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Laws criminalizing the transmission of, non-disclosure 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of or exposure to HIV transmission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bk object 17">
              <a:extLst>
                <a:ext uri="{FF2B5EF4-FFF2-40B4-BE49-F238E27FC236}">
                  <a16:creationId xmlns:a16="http://schemas.microsoft.com/office/drawing/2014/main" id="{39603DC1-FFE0-497F-A4C8-F578415D851B}"/>
                </a:ext>
              </a:extLst>
            </p:cNvPr>
            <p:cNvSpPr/>
            <p:nvPr/>
          </p:nvSpPr>
          <p:spPr>
            <a:xfrm>
              <a:off x="8082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bk object 17">
              <a:extLst>
                <a:ext uri="{FF2B5EF4-FFF2-40B4-BE49-F238E27FC236}">
                  <a16:creationId xmlns:a16="http://schemas.microsoft.com/office/drawing/2014/main" id="{9A5AB33D-6610-4914-90EA-5B80FEFFEBEA}"/>
                </a:ext>
              </a:extLst>
            </p:cNvPr>
            <p:cNvSpPr/>
            <p:nvPr/>
          </p:nvSpPr>
          <p:spPr>
            <a:xfrm>
              <a:off x="8082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" name="bk object 17">
              <a:extLst>
                <a:ext uri="{FF2B5EF4-FFF2-40B4-BE49-F238E27FC236}">
                  <a16:creationId xmlns:a16="http://schemas.microsoft.com/office/drawing/2014/main" id="{01271696-CBF0-41D9-8232-090EC97C3EA0}"/>
                </a:ext>
              </a:extLst>
            </p:cNvPr>
            <p:cNvSpPr/>
            <p:nvPr/>
          </p:nvSpPr>
          <p:spPr>
            <a:xfrm>
              <a:off x="8082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bk object 17">
              <a:extLst>
                <a:ext uri="{FF2B5EF4-FFF2-40B4-BE49-F238E27FC236}">
                  <a16:creationId xmlns:a16="http://schemas.microsoft.com/office/drawing/2014/main" id="{581FBC18-CB40-40EE-88AB-4EAE5422D9E8}"/>
                </a:ext>
              </a:extLst>
            </p:cNvPr>
            <p:cNvSpPr/>
            <p:nvPr/>
          </p:nvSpPr>
          <p:spPr>
            <a:xfrm>
              <a:off x="8928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4" name="bk object 17">
              <a:extLst>
                <a:ext uri="{FF2B5EF4-FFF2-40B4-BE49-F238E27FC236}">
                  <a16:creationId xmlns:a16="http://schemas.microsoft.com/office/drawing/2014/main" id="{2CBE48FA-E6EE-4D56-A7C1-B597D84CAB8E}"/>
                </a:ext>
              </a:extLst>
            </p:cNvPr>
            <p:cNvSpPr/>
            <p:nvPr/>
          </p:nvSpPr>
          <p:spPr>
            <a:xfrm>
              <a:off x="8928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bk object 17">
              <a:extLst>
                <a:ext uri="{FF2B5EF4-FFF2-40B4-BE49-F238E27FC236}">
                  <a16:creationId xmlns:a16="http://schemas.microsoft.com/office/drawing/2014/main" id="{E96DAF9F-F881-483F-B473-0C9A8A0C358C}"/>
                </a:ext>
              </a:extLst>
            </p:cNvPr>
            <p:cNvSpPr/>
            <p:nvPr/>
          </p:nvSpPr>
          <p:spPr>
            <a:xfrm>
              <a:off x="8928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bk object 17">
              <a:extLst>
                <a:ext uri="{FF2B5EF4-FFF2-40B4-BE49-F238E27FC236}">
                  <a16:creationId xmlns:a16="http://schemas.microsoft.com/office/drawing/2014/main" id="{E2AD2F5A-68A3-462F-A34B-7E2843241FA1}"/>
                </a:ext>
              </a:extLst>
            </p:cNvPr>
            <p:cNvSpPr/>
            <p:nvPr/>
          </p:nvSpPr>
          <p:spPr>
            <a:xfrm>
              <a:off x="318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bk object 17">
              <a:extLst>
                <a:ext uri="{FF2B5EF4-FFF2-40B4-BE49-F238E27FC236}">
                  <a16:creationId xmlns:a16="http://schemas.microsoft.com/office/drawing/2014/main" id="{5F0FF513-E45F-493D-BAE7-DC4F71019704}"/>
                </a:ext>
              </a:extLst>
            </p:cNvPr>
            <p:cNvSpPr/>
            <p:nvPr/>
          </p:nvSpPr>
          <p:spPr>
            <a:xfrm>
              <a:off x="318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bk object 17">
              <a:extLst>
                <a:ext uri="{FF2B5EF4-FFF2-40B4-BE49-F238E27FC236}">
                  <a16:creationId xmlns:a16="http://schemas.microsoft.com/office/drawing/2014/main" id="{1E956A8F-F768-47FF-85CE-F4C13EA993B9}"/>
                </a:ext>
              </a:extLst>
            </p:cNvPr>
            <p:cNvSpPr/>
            <p:nvPr/>
          </p:nvSpPr>
          <p:spPr>
            <a:xfrm>
              <a:off x="318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bk object 17">
              <a:extLst>
                <a:ext uri="{FF2B5EF4-FFF2-40B4-BE49-F238E27FC236}">
                  <a16:creationId xmlns:a16="http://schemas.microsoft.com/office/drawing/2014/main" id="{E521241B-B700-43AD-836A-D66C0F98AB0D}"/>
                </a:ext>
              </a:extLst>
            </p:cNvPr>
            <p:cNvSpPr/>
            <p:nvPr/>
          </p:nvSpPr>
          <p:spPr>
            <a:xfrm>
              <a:off x="2394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bk object 17">
              <a:extLst>
                <a:ext uri="{FF2B5EF4-FFF2-40B4-BE49-F238E27FC236}">
                  <a16:creationId xmlns:a16="http://schemas.microsoft.com/office/drawing/2014/main" id="{2FA83F8D-25F0-4BF4-941B-2DA835D63CB2}"/>
                </a:ext>
              </a:extLst>
            </p:cNvPr>
            <p:cNvSpPr/>
            <p:nvPr/>
          </p:nvSpPr>
          <p:spPr>
            <a:xfrm>
              <a:off x="2394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bk object 17">
              <a:extLst>
                <a:ext uri="{FF2B5EF4-FFF2-40B4-BE49-F238E27FC236}">
                  <a16:creationId xmlns:a16="http://schemas.microsoft.com/office/drawing/2014/main" id="{8A9B7F2F-A7D3-4F5A-9431-893FD3D1D230}"/>
                </a:ext>
              </a:extLst>
            </p:cNvPr>
            <p:cNvSpPr/>
            <p:nvPr/>
          </p:nvSpPr>
          <p:spPr>
            <a:xfrm>
              <a:off x="2394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bk object 17">
              <a:extLst>
                <a:ext uri="{FF2B5EF4-FFF2-40B4-BE49-F238E27FC236}">
                  <a16:creationId xmlns:a16="http://schemas.microsoft.com/office/drawing/2014/main" id="{6D551943-D23B-4A44-8F78-3B19409A6404}"/>
                </a:ext>
              </a:extLst>
            </p:cNvPr>
            <p:cNvSpPr/>
            <p:nvPr/>
          </p:nvSpPr>
          <p:spPr>
            <a:xfrm>
              <a:off x="480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bk object 17">
              <a:extLst>
                <a:ext uri="{FF2B5EF4-FFF2-40B4-BE49-F238E27FC236}">
                  <a16:creationId xmlns:a16="http://schemas.microsoft.com/office/drawing/2014/main" id="{8F7DE9AC-7F62-40B2-B1A5-B74CDEFFA708}"/>
                </a:ext>
              </a:extLst>
            </p:cNvPr>
            <p:cNvSpPr/>
            <p:nvPr/>
          </p:nvSpPr>
          <p:spPr>
            <a:xfrm>
              <a:off x="480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bk object 17">
              <a:extLst>
                <a:ext uri="{FF2B5EF4-FFF2-40B4-BE49-F238E27FC236}">
                  <a16:creationId xmlns:a16="http://schemas.microsoft.com/office/drawing/2014/main" id="{78323031-684F-4C64-B225-B986FB7C4B2E}"/>
                </a:ext>
              </a:extLst>
            </p:cNvPr>
            <p:cNvSpPr/>
            <p:nvPr/>
          </p:nvSpPr>
          <p:spPr>
            <a:xfrm>
              <a:off x="480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bk object 17">
              <a:extLst>
                <a:ext uri="{FF2B5EF4-FFF2-40B4-BE49-F238E27FC236}">
                  <a16:creationId xmlns:a16="http://schemas.microsoft.com/office/drawing/2014/main" id="{887504AE-188B-4AF2-81B3-BA40EFE02094}"/>
                </a:ext>
              </a:extLst>
            </p:cNvPr>
            <p:cNvSpPr/>
            <p:nvPr/>
          </p:nvSpPr>
          <p:spPr>
            <a:xfrm>
              <a:off x="399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bk object 17">
              <a:extLst>
                <a:ext uri="{FF2B5EF4-FFF2-40B4-BE49-F238E27FC236}">
                  <a16:creationId xmlns:a16="http://schemas.microsoft.com/office/drawing/2014/main" id="{1CA2FC41-1838-4A3B-A84C-386E502659D2}"/>
                </a:ext>
              </a:extLst>
            </p:cNvPr>
            <p:cNvSpPr/>
            <p:nvPr/>
          </p:nvSpPr>
          <p:spPr>
            <a:xfrm>
              <a:off x="399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bk object 17">
              <a:extLst>
                <a:ext uri="{FF2B5EF4-FFF2-40B4-BE49-F238E27FC236}">
                  <a16:creationId xmlns:a16="http://schemas.microsoft.com/office/drawing/2014/main" id="{3A51BC51-2141-4922-BC75-FB313E2549D5}"/>
                </a:ext>
              </a:extLst>
            </p:cNvPr>
            <p:cNvSpPr/>
            <p:nvPr/>
          </p:nvSpPr>
          <p:spPr>
            <a:xfrm>
              <a:off x="399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bk object 17">
              <a:extLst>
                <a:ext uri="{FF2B5EF4-FFF2-40B4-BE49-F238E27FC236}">
                  <a16:creationId xmlns:a16="http://schemas.microsoft.com/office/drawing/2014/main" id="{1F77F7D4-21A1-48F1-8343-DA18DB954CBE}"/>
                </a:ext>
              </a:extLst>
            </p:cNvPr>
            <p:cNvSpPr/>
            <p:nvPr/>
          </p:nvSpPr>
          <p:spPr>
            <a:xfrm>
              <a:off x="642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bk object 17">
              <a:extLst>
                <a:ext uri="{FF2B5EF4-FFF2-40B4-BE49-F238E27FC236}">
                  <a16:creationId xmlns:a16="http://schemas.microsoft.com/office/drawing/2014/main" id="{7C00D036-9807-4E34-99ED-0EFC1A8F0328}"/>
                </a:ext>
              </a:extLst>
            </p:cNvPr>
            <p:cNvSpPr/>
            <p:nvPr/>
          </p:nvSpPr>
          <p:spPr>
            <a:xfrm>
              <a:off x="642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bk object 17">
              <a:extLst>
                <a:ext uri="{FF2B5EF4-FFF2-40B4-BE49-F238E27FC236}">
                  <a16:creationId xmlns:a16="http://schemas.microsoft.com/office/drawing/2014/main" id="{59BD7FC5-4278-42FA-AE46-D3942F2E5C02}"/>
                </a:ext>
              </a:extLst>
            </p:cNvPr>
            <p:cNvSpPr/>
            <p:nvPr/>
          </p:nvSpPr>
          <p:spPr>
            <a:xfrm>
              <a:off x="642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bk object 17">
              <a:extLst>
                <a:ext uri="{FF2B5EF4-FFF2-40B4-BE49-F238E27FC236}">
                  <a16:creationId xmlns:a16="http://schemas.microsoft.com/office/drawing/2014/main" id="{9A67BE4F-CD8A-4FBE-843F-16AA5BF89C07}"/>
                </a:ext>
              </a:extLst>
            </p:cNvPr>
            <p:cNvSpPr/>
            <p:nvPr/>
          </p:nvSpPr>
          <p:spPr>
            <a:xfrm>
              <a:off x="561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bk object 17">
              <a:extLst>
                <a:ext uri="{FF2B5EF4-FFF2-40B4-BE49-F238E27FC236}">
                  <a16:creationId xmlns:a16="http://schemas.microsoft.com/office/drawing/2014/main" id="{7F68F8A6-93FA-4A7B-B93B-8F7F58272E73}"/>
                </a:ext>
              </a:extLst>
            </p:cNvPr>
            <p:cNvSpPr/>
            <p:nvPr/>
          </p:nvSpPr>
          <p:spPr>
            <a:xfrm>
              <a:off x="561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bk object 17">
              <a:extLst>
                <a:ext uri="{FF2B5EF4-FFF2-40B4-BE49-F238E27FC236}">
                  <a16:creationId xmlns:a16="http://schemas.microsoft.com/office/drawing/2014/main" id="{AA4631E5-BEDD-49A5-9523-2B130E1258EB}"/>
                </a:ext>
              </a:extLst>
            </p:cNvPr>
            <p:cNvSpPr/>
            <p:nvPr/>
          </p:nvSpPr>
          <p:spPr>
            <a:xfrm>
              <a:off x="561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en-GB" sz="4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k</a:t>
              </a:r>
            </a:p>
          </p:txBody>
        </p:sp>
        <p:sp>
          <p:nvSpPr>
            <p:cNvPr id="58" name="bk object 17">
              <a:extLst>
                <a:ext uri="{FF2B5EF4-FFF2-40B4-BE49-F238E27FC236}">
                  <a16:creationId xmlns:a16="http://schemas.microsoft.com/office/drawing/2014/main" id="{F47AC3A8-626A-4732-A645-2755BC135F9A}"/>
                </a:ext>
              </a:extLst>
            </p:cNvPr>
            <p:cNvSpPr/>
            <p:nvPr/>
          </p:nvSpPr>
          <p:spPr>
            <a:xfrm>
              <a:off x="723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bk object 17">
              <a:extLst>
                <a:ext uri="{FF2B5EF4-FFF2-40B4-BE49-F238E27FC236}">
                  <a16:creationId xmlns:a16="http://schemas.microsoft.com/office/drawing/2014/main" id="{299D2B76-BAD8-4A01-A461-20D57885CBB3}"/>
                </a:ext>
              </a:extLst>
            </p:cNvPr>
            <p:cNvSpPr/>
            <p:nvPr/>
          </p:nvSpPr>
          <p:spPr>
            <a:xfrm>
              <a:off x="723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bk object 17">
              <a:extLst>
                <a:ext uri="{FF2B5EF4-FFF2-40B4-BE49-F238E27FC236}">
                  <a16:creationId xmlns:a16="http://schemas.microsoft.com/office/drawing/2014/main" id="{3A174E3D-8C98-49A0-B9B6-76A1B1DCC91C}"/>
                </a:ext>
              </a:extLst>
            </p:cNvPr>
            <p:cNvSpPr/>
            <p:nvPr/>
          </p:nvSpPr>
          <p:spPr>
            <a:xfrm>
              <a:off x="723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bk object 17">
              <a:extLst>
                <a:ext uri="{FF2B5EF4-FFF2-40B4-BE49-F238E27FC236}">
                  <a16:creationId xmlns:a16="http://schemas.microsoft.com/office/drawing/2014/main" id="{5EE4B9AC-529F-4F45-8284-327E3D17D2FE}"/>
                </a:ext>
              </a:extLst>
            </p:cNvPr>
            <p:cNvSpPr/>
            <p:nvPr/>
          </p:nvSpPr>
          <p:spPr>
            <a:xfrm>
              <a:off x="540000" y="2890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Costa Rica</a:t>
              </a:r>
            </a:p>
          </p:txBody>
        </p:sp>
        <p:sp>
          <p:nvSpPr>
            <p:cNvPr id="22" name="bk object 17">
              <a:extLst>
                <a:ext uri="{FF2B5EF4-FFF2-40B4-BE49-F238E27FC236}">
                  <a16:creationId xmlns:a16="http://schemas.microsoft.com/office/drawing/2014/main" id="{A8A41580-C4AD-4232-91C0-63A5613CAA2C}"/>
                </a:ext>
              </a:extLst>
            </p:cNvPr>
            <p:cNvSpPr/>
            <p:nvPr/>
          </p:nvSpPr>
          <p:spPr>
            <a:xfrm>
              <a:off x="540000" y="2998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Ecuador</a:t>
              </a:r>
            </a:p>
          </p:txBody>
        </p:sp>
        <p:sp>
          <p:nvSpPr>
            <p:cNvPr id="23" name="bk object 17">
              <a:extLst>
                <a:ext uri="{FF2B5EF4-FFF2-40B4-BE49-F238E27FC236}">
                  <a16:creationId xmlns:a16="http://schemas.microsoft.com/office/drawing/2014/main" id="{F889F796-5B54-445C-949B-73CE18E94A57}"/>
                </a:ext>
              </a:extLst>
            </p:cNvPr>
            <p:cNvSpPr/>
            <p:nvPr/>
          </p:nvSpPr>
          <p:spPr>
            <a:xfrm>
              <a:off x="540000" y="3106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El Salvador</a:t>
              </a:r>
            </a:p>
          </p:txBody>
        </p:sp>
        <p:sp>
          <p:nvSpPr>
            <p:cNvPr id="24" name="bk object 17">
              <a:extLst>
                <a:ext uri="{FF2B5EF4-FFF2-40B4-BE49-F238E27FC236}">
                  <a16:creationId xmlns:a16="http://schemas.microsoft.com/office/drawing/2014/main" id="{5B6C4DC2-C2EC-44CC-A8D4-CB9F40F524DA}"/>
                </a:ext>
              </a:extLst>
            </p:cNvPr>
            <p:cNvSpPr/>
            <p:nvPr/>
          </p:nvSpPr>
          <p:spPr>
            <a:xfrm>
              <a:off x="540000" y="3214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Guatemala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6A30796E-13C8-4546-AD31-7C9C8F916CBE}"/>
                </a:ext>
              </a:extLst>
            </p:cNvPr>
            <p:cNvSpPr/>
            <p:nvPr/>
          </p:nvSpPr>
          <p:spPr>
            <a:xfrm>
              <a:off x="540000" y="3322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Honduras</a:t>
              </a:r>
            </a:p>
          </p:txBody>
        </p:sp>
        <p:sp>
          <p:nvSpPr>
            <p:cNvPr id="26" name="bk object 17">
              <a:extLst>
                <a:ext uri="{FF2B5EF4-FFF2-40B4-BE49-F238E27FC236}">
                  <a16:creationId xmlns:a16="http://schemas.microsoft.com/office/drawing/2014/main" id="{5DBC0308-E197-40CF-94BF-9A2EC5A6ED04}"/>
                </a:ext>
              </a:extLst>
            </p:cNvPr>
            <p:cNvSpPr/>
            <p:nvPr/>
          </p:nvSpPr>
          <p:spPr>
            <a:xfrm>
              <a:off x="540000" y="343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Mexico</a:t>
              </a:r>
            </a:p>
          </p:txBody>
        </p:sp>
        <p:sp>
          <p:nvSpPr>
            <p:cNvPr id="27" name="bk object 17">
              <a:extLst>
                <a:ext uri="{FF2B5EF4-FFF2-40B4-BE49-F238E27FC236}">
                  <a16:creationId xmlns:a16="http://schemas.microsoft.com/office/drawing/2014/main" id="{A0A9652E-6FC2-43F5-9BC9-0DFA92C9D64D}"/>
                </a:ext>
              </a:extLst>
            </p:cNvPr>
            <p:cNvSpPr/>
            <p:nvPr/>
          </p:nvSpPr>
          <p:spPr>
            <a:xfrm>
              <a:off x="540000" y="3538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Nicaragua</a:t>
              </a:r>
            </a:p>
          </p:txBody>
        </p:sp>
        <p:sp>
          <p:nvSpPr>
            <p:cNvPr id="28" name="bk object 17">
              <a:extLst>
                <a:ext uri="{FF2B5EF4-FFF2-40B4-BE49-F238E27FC236}">
                  <a16:creationId xmlns:a16="http://schemas.microsoft.com/office/drawing/2014/main" id="{C80CA6A9-D8F4-48F4-A284-A838254F6B71}"/>
                </a:ext>
              </a:extLst>
            </p:cNvPr>
            <p:cNvSpPr/>
            <p:nvPr/>
          </p:nvSpPr>
          <p:spPr>
            <a:xfrm>
              <a:off x="540000" y="3646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Panama</a:t>
              </a:r>
            </a:p>
          </p:txBody>
        </p:sp>
        <p:sp>
          <p:nvSpPr>
            <p:cNvPr id="29" name="bk object 17">
              <a:extLst>
                <a:ext uri="{FF2B5EF4-FFF2-40B4-BE49-F238E27FC236}">
                  <a16:creationId xmlns:a16="http://schemas.microsoft.com/office/drawing/2014/main" id="{9F50ACB7-B213-491F-87DF-DE39A3ED6006}"/>
                </a:ext>
              </a:extLst>
            </p:cNvPr>
            <p:cNvSpPr/>
            <p:nvPr/>
          </p:nvSpPr>
          <p:spPr>
            <a:xfrm>
              <a:off x="540000" y="3754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Paraguay</a:t>
              </a:r>
            </a:p>
          </p:txBody>
        </p:sp>
        <p:sp>
          <p:nvSpPr>
            <p:cNvPr id="30" name="bk object 17">
              <a:extLst>
                <a:ext uri="{FF2B5EF4-FFF2-40B4-BE49-F238E27FC236}">
                  <a16:creationId xmlns:a16="http://schemas.microsoft.com/office/drawing/2014/main" id="{BF9DBA9E-3E5D-4985-994B-DD327B226761}"/>
                </a:ext>
              </a:extLst>
            </p:cNvPr>
            <p:cNvSpPr/>
            <p:nvPr/>
          </p:nvSpPr>
          <p:spPr>
            <a:xfrm>
              <a:off x="540000" y="3862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Peru</a:t>
              </a:r>
            </a:p>
          </p:txBody>
        </p:sp>
        <p:sp>
          <p:nvSpPr>
            <p:cNvPr id="31" name="bk object 17">
              <a:extLst>
                <a:ext uri="{FF2B5EF4-FFF2-40B4-BE49-F238E27FC236}">
                  <a16:creationId xmlns:a16="http://schemas.microsoft.com/office/drawing/2014/main" id="{3AEB28A4-A4AD-47E4-B5D3-79C28E74DCBE}"/>
                </a:ext>
              </a:extLst>
            </p:cNvPr>
            <p:cNvSpPr/>
            <p:nvPr/>
          </p:nvSpPr>
          <p:spPr>
            <a:xfrm>
              <a:off x="540000" y="397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Uruguay</a:t>
              </a:r>
            </a:p>
          </p:txBody>
        </p:sp>
        <p:sp>
          <p:nvSpPr>
            <p:cNvPr id="32" name="bk object 17">
              <a:extLst>
                <a:ext uri="{FF2B5EF4-FFF2-40B4-BE49-F238E27FC236}">
                  <a16:creationId xmlns:a16="http://schemas.microsoft.com/office/drawing/2014/main" id="{FD73DEFD-1CE7-4B44-9F29-C7976A9160DE}"/>
                </a:ext>
              </a:extLst>
            </p:cNvPr>
            <p:cNvSpPr/>
            <p:nvPr/>
          </p:nvSpPr>
          <p:spPr>
            <a:xfrm>
              <a:off x="540000" y="4078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Venezuela (Bolivarian Republic of)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" name="bk object 17">
              <a:extLst>
                <a:ext uri="{FF2B5EF4-FFF2-40B4-BE49-F238E27FC236}">
                  <a16:creationId xmlns:a16="http://schemas.microsoft.com/office/drawing/2014/main" id="{6A2D90C6-2FA3-4C74-85AB-253C69CEF594}"/>
                </a:ext>
              </a:extLst>
            </p:cNvPr>
            <p:cNvSpPr/>
            <p:nvPr/>
          </p:nvSpPr>
          <p:spPr>
            <a:xfrm>
              <a:off x="8082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bk object 17">
              <a:extLst>
                <a:ext uri="{FF2B5EF4-FFF2-40B4-BE49-F238E27FC236}">
                  <a16:creationId xmlns:a16="http://schemas.microsoft.com/office/drawing/2014/main" id="{AC71C24C-4595-4F32-B08B-C58232D0649E}"/>
                </a:ext>
              </a:extLst>
            </p:cNvPr>
            <p:cNvSpPr/>
            <p:nvPr/>
          </p:nvSpPr>
          <p:spPr>
            <a:xfrm>
              <a:off x="8082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bk object 17">
              <a:extLst>
                <a:ext uri="{FF2B5EF4-FFF2-40B4-BE49-F238E27FC236}">
                  <a16:creationId xmlns:a16="http://schemas.microsoft.com/office/drawing/2014/main" id="{470E2731-D1D8-451A-9A92-994CDF0980A6}"/>
                </a:ext>
              </a:extLst>
            </p:cNvPr>
            <p:cNvSpPr/>
            <p:nvPr/>
          </p:nvSpPr>
          <p:spPr>
            <a:xfrm>
              <a:off x="8082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3" name="bk object 17">
              <a:extLst>
                <a:ext uri="{FF2B5EF4-FFF2-40B4-BE49-F238E27FC236}">
                  <a16:creationId xmlns:a16="http://schemas.microsoft.com/office/drawing/2014/main" id="{4D0AEF21-CDEB-465C-A046-5EC964D293BE}"/>
                </a:ext>
              </a:extLst>
            </p:cNvPr>
            <p:cNvSpPr/>
            <p:nvPr/>
          </p:nvSpPr>
          <p:spPr>
            <a:xfrm>
              <a:off x="8082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bk object 17">
              <a:extLst>
                <a:ext uri="{FF2B5EF4-FFF2-40B4-BE49-F238E27FC236}">
                  <a16:creationId xmlns:a16="http://schemas.microsoft.com/office/drawing/2014/main" id="{A6137CC6-7EDE-41FB-8F1E-3338DB7C712A}"/>
                </a:ext>
              </a:extLst>
            </p:cNvPr>
            <p:cNvSpPr/>
            <p:nvPr/>
          </p:nvSpPr>
          <p:spPr>
            <a:xfrm>
              <a:off x="8082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bk object 17">
              <a:extLst>
                <a:ext uri="{FF2B5EF4-FFF2-40B4-BE49-F238E27FC236}">
                  <a16:creationId xmlns:a16="http://schemas.microsoft.com/office/drawing/2014/main" id="{0E2FF32B-795A-4282-9C3A-F683689B5A54}"/>
                </a:ext>
              </a:extLst>
            </p:cNvPr>
            <p:cNvSpPr/>
            <p:nvPr/>
          </p:nvSpPr>
          <p:spPr>
            <a:xfrm>
              <a:off x="8082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56" name="bk object 17">
              <a:extLst>
                <a:ext uri="{FF2B5EF4-FFF2-40B4-BE49-F238E27FC236}">
                  <a16:creationId xmlns:a16="http://schemas.microsoft.com/office/drawing/2014/main" id="{BE33DAEB-E80D-47BC-ADD7-590B5FBE3390}"/>
                </a:ext>
              </a:extLst>
            </p:cNvPr>
            <p:cNvSpPr/>
            <p:nvPr/>
          </p:nvSpPr>
          <p:spPr>
            <a:xfrm>
              <a:off x="8082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7" name="bk object 17">
              <a:extLst>
                <a:ext uri="{FF2B5EF4-FFF2-40B4-BE49-F238E27FC236}">
                  <a16:creationId xmlns:a16="http://schemas.microsoft.com/office/drawing/2014/main" id="{83AB8B12-BAA4-4063-BE0D-8E9433F84F4B}"/>
                </a:ext>
              </a:extLst>
            </p:cNvPr>
            <p:cNvSpPr/>
            <p:nvPr/>
          </p:nvSpPr>
          <p:spPr>
            <a:xfrm>
              <a:off x="8082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8" name="bk object 17">
              <a:extLst>
                <a:ext uri="{FF2B5EF4-FFF2-40B4-BE49-F238E27FC236}">
                  <a16:creationId xmlns:a16="http://schemas.microsoft.com/office/drawing/2014/main" id="{6FECDA36-4D4A-48DA-AB12-878FD81727F9}"/>
                </a:ext>
              </a:extLst>
            </p:cNvPr>
            <p:cNvSpPr/>
            <p:nvPr/>
          </p:nvSpPr>
          <p:spPr>
            <a:xfrm>
              <a:off x="8082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59" name="bk object 17">
              <a:extLst>
                <a:ext uri="{FF2B5EF4-FFF2-40B4-BE49-F238E27FC236}">
                  <a16:creationId xmlns:a16="http://schemas.microsoft.com/office/drawing/2014/main" id="{E0CC7343-BBC3-4A34-9D7A-838788662DE7}"/>
                </a:ext>
              </a:extLst>
            </p:cNvPr>
            <p:cNvSpPr/>
            <p:nvPr/>
          </p:nvSpPr>
          <p:spPr>
            <a:xfrm>
              <a:off x="8082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0" name="bk object 17">
              <a:extLst>
                <a:ext uri="{FF2B5EF4-FFF2-40B4-BE49-F238E27FC236}">
                  <a16:creationId xmlns:a16="http://schemas.microsoft.com/office/drawing/2014/main" id="{1F0F9D11-7BC9-4547-98EC-63716F60554E}"/>
                </a:ext>
              </a:extLst>
            </p:cNvPr>
            <p:cNvSpPr/>
            <p:nvPr/>
          </p:nvSpPr>
          <p:spPr>
            <a:xfrm>
              <a:off x="8082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1" name="bk object 17">
              <a:extLst>
                <a:ext uri="{FF2B5EF4-FFF2-40B4-BE49-F238E27FC236}">
                  <a16:creationId xmlns:a16="http://schemas.microsoft.com/office/drawing/2014/main" id="{D8D2F89A-B64C-4EDF-83A4-D70D5A2CC99F}"/>
                </a:ext>
              </a:extLst>
            </p:cNvPr>
            <p:cNvSpPr/>
            <p:nvPr/>
          </p:nvSpPr>
          <p:spPr>
            <a:xfrm>
              <a:off x="8082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bk object 17">
              <a:extLst>
                <a:ext uri="{FF2B5EF4-FFF2-40B4-BE49-F238E27FC236}">
                  <a16:creationId xmlns:a16="http://schemas.microsoft.com/office/drawing/2014/main" id="{B7C4D625-E3EF-4AEA-BCDF-5D6272CD1A18}"/>
                </a:ext>
              </a:extLst>
            </p:cNvPr>
            <p:cNvSpPr/>
            <p:nvPr/>
          </p:nvSpPr>
          <p:spPr>
            <a:xfrm>
              <a:off x="8928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bk object 17">
              <a:extLst>
                <a:ext uri="{FF2B5EF4-FFF2-40B4-BE49-F238E27FC236}">
                  <a16:creationId xmlns:a16="http://schemas.microsoft.com/office/drawing/2014/main" id="{E149BD1C-54E1-4DF6-81E7-5D7D2BF74D3E}"/>
                </a:ext>
              </a:extLst>
            </p:cNvPr>
            <p:cNvSpPr/>
            <p:nvPr/>
          </p:nvSpPr>
          <p:spPr>
            <a:xfrm>
              <a:off x="8928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9" name="bk object 17">
              <a:extLst>
                <a:ext uri="{FF2B5EF4-FFF2-40B4-BE49-F238E27FC236}">
                  <a16:creationId xmlns:a16="http://schemas.microsoft.com/office/drawing/2014/main" id="{D1F324EA-1AD2-4A96-9906-2F93C268C7DB}"/>
                </a:ext>
              </a:extLst>
            </p:cNvPr>
            <p:cNvSpPr/>
            <p:nvPr/>
          </p:nvSpPr>
          <p:spPr>
            <a:xfrm>
              <a:off x="8928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0" name="bk object 17">
              <a:extLst>
                <a:ext uri="{FF2B5EF4-FFF2-40B4-BE49-F238E27FC236}">
                  <a16:creationId xmlns:a16="http://schemas.microsoft.com/office/drawing/2014/main" id="{A58EA7C6-F33C-4F5C-90EA-834C61E6BC7D}"/>
                </a:ext>
              </a:extLst>
            </p:cNvPr>
            <p:cNvSpPr/>
            <p:nvPr/>
          </p:nvSpPr>
          <p:spPr>
            <a:xfrm>
              <a:off x="8928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bk object 17">
              <a:extLst>
                <a:ext uri="{FF2B5EF4-FFF2-40B4-BE49-F238E27FC236}">
                  <a16:creationId xmlns:a16="http://schemas.microsoft.com/office/drawing/2014/main" id="{121AFF2E-5203-41BE-B103-6CB54D8BBEEE}"/>
                </a:ext>
              </a:extLst>
            </p:cNvPr>
            <p:cNvSpPr/>
            <p:nvPr/>
          </p:nvSpPr>
          <p:spPr>
            <a:xfrm>
              <a:off x="8928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2" name="bk object 17">
              <a:extLst>
                <a:ext uri="{FF2B5EF4-FFF2-40B4-BE49-F238E27FC236}">
                  <a16:creationId xmlns:a16="http://schemas.microsoft.com/office/drawing/2014/main" id="{13150440-701D-4793-9905-1BD15DF7DC16}"/>
                </a:ext>
              </a:extLst>
            </p:cNvPr>
            <p:cNvSpPr/>
            <p:nvPr/>
          </p:nvSpPr>
          <p:spPr>
            <a:xfrm>
              <a:off x="8928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bk object 17">
              <a:extLst>
                <a:ext uri="{FF2B5EF4-FFF2-40B4-BE49-F238E27FC236}">
                  <a16:creationId xmlns:a16="http://schemas.microsoft.com/office/drawing/2014/main" id="{E0FEFA48-7E02-4D56-9C48-1A7EF39A5139}"/>
                </a:ext>
              </a:extLst>
            </p:cNvPr>
            <p:cNvSpPr/>
            <p:nvPr/>
          </p:nvSpPr>
          <p:spPr>
            <a:xfrm>
              <a:off x="8928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bk object 17">
              <a:extLst>
                <a:ext uri="{FF2B5EF4-FFF2-40B4-BE49-F238E27FC236}">
                  <a16:creationId xmlns:a16="http://schemas.microsoft.com/office/drawing/2014/main" id="{AC13B4EB-AF6D-4769-9EE3-801EC2A7D030}"/>
                </a:ext>
              </a:extLst>
            </p:cNvPr>
            <p:cNvSpPr/>
            <p:nvPr/>
          </p:nvSpPr>
          <p:spPr>
            <a:xfrm>
              <a:off x="8928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bk object 17">
              <a:extLst>
                <a:ext uri="{FF2B5EF4-FFF2-40B4-BE49-F238E27FC236}">
                  <a16:creationId xmlns:a16="http://schemas.microsoft.com/office/drawing/2014/main" id="{4DC0F72F-4EBB-417E-A31A-041673A64712}"/>
                </a:ext>
              </a:extLst>
            </p:cNvPr>
            <p:cNvSpPr/>
            <p:nvPr/>
          </p:nvSpPr>
          <p:spPr>
            <a:xfrm>
              <a:off x="8928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6" name="bk object 17">
              <a:extLst>
                <a:ext uri="{FF2B5EF4-FFF2-40B4-BE49-F238E27FC236}">
                  <a16:creationId xmlns:a16="http://schemas.microsoft.com/office/drawing/2014/main" id="{F6C1B426-3BF0-47B1-BF39-05F495B0544E}"/>
                </a:ext>
              </a:extLst>
            </p:cNvPr>
            <p:cNvSpPr/>
            <p:nvPr/>
          </p:nvSpPr>
          <p:spPr>
            <a:xfrm>
              <a:off x="8928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7" name="bk object 17">
              <a:extLst>
                <a:ext uri="{FF2B5EF4-FFF2-40B4-BE49-F238E27FC236}">
                  <a16:creationId xmlns:a16="http://schemas.microsoft.com/office/drawing/2014/main" id="{B4DBB812-4538-4AD1-BD21-AD8219CFEAA7}"/>
                </a:ext>
              </a:extLst>
            </p:cNvPr>
            <p:cNvSpPr/>
            <p:nvPr/>
          </p:nvSpPr>
          <p:spPr>
            <a:xfrm>
              <a:off x="8928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8" name="bk object 17">
              <a:extLst>
                <a:ext uri="{FF2B5EF4-FFF2-40B4-BE49-F238E27FC236}">
                  <a16:creationId xmlns:a16="http://schemas.microsoft.com/office/drawing/2014/main" id="{CF3C0C4B-4058-4765-8787-1F4D37393744}"/>
                </a:ext>
              </a:extLst>
            </p:cNvPr>
            <p:cNvSpPr/>
            <p:nvPr/>
          </p:nvSpPr>
          <p:spPr>
            <a:xfrm>
              <a:off x="8928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bk object 17">
              <a:extLst>
                <a:ext uri="{FF2B5EF4-FFF2-40B4-BE49-F238E27FC236}">
                  <a16:creationId xmlns:a16="http://schemas.microsoft.com/office/drawing/2014/main" id="{62989B2F-8C73-4B76-A8B5-E2D37B837926}"/>
                </a:ext>
              </a:extLst>
            </p:cNvPr>
            <p:cNvSpPr/>
            <p:nvPr/>
          </p:nvSpPr>
          <p:spPr>
            <a:xfrm>
              <a:off x="318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bk object 17">
              <a:extLst>
                <a:ext uri="{FF2B5EF4-FFF2-40B4-BE49-F238E27FC236}">
                  <a16:creationId xmlns:a16="http://schemas.microsoft.com/office/drawing/2014/main" id="{E20790F1-3892-426A-ACA2-57D8B5BACD2B}"/>
                </a:ext>
              </a:extLst>
            </p:cNvPr>
            <p:cNvSpPr/>
            <p:nvPr/>
          </p:nvSpPr>
          <p:spPr>
            <a:xfrm>
              <a:off x="318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94" name="bk object 17">
              <a:extLst>
                <a:ext uri="{FF2B5EF4-FFF2-40B4-BE49-F238E27FC236}">
                  <a16:creationId xmlns:a16="http://schemas.microsoft.com/office/drawing/2014/main" id="{D95B088D-2ABD-4133-AC53-A38B67FEE41D}"/>
                </a:ext>
              </a:extLst>
            </p:cNvPr>
            <p:cNvSpPr/>
            <p:nvPr/>
          </p:nvSpPr>
          <p:spPr>
            <a:xfrm>
              <a:off x="318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bk object 17">
              <a:extLst>
                <a:ext uri="{FF2B5EF4-FFF2-40B4-BE49-F238E27FC236}">
                  <a16:creationId xmlns:a16="http://schemas.microsoft.com/office/drawing/2014/main" id="{85D2C2C4-B9E0-421D-A62B-CBCD6A8159FD}"/>
                </a:ext>
              </a:extLst>
            </p:cNvPr>
            <p:cNvSpPr/>
            <p:nvPr/>
          </p:nvSpPr>
          <p:spPr>
            <a:xfrm>
              <a:off x="318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72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08" name="bk object 17">
              <a:extLst>
                <a:ext uri="{FF2B5EF4-FFF2-40B4-BE49-F238E27FC236}">
                  <a16:creationId xmlns:a16="http://schemas.microsoft.com/office/drawing/2014/main" id="{C938692A-272B-418A-8779-6F69AF1C56F4}"/>
                </a:ext>
              </a:extLst>
            </p:cNvPr>
            <p:cNvSpPr/>
            <p:nvPr/>
          </p:nvSpPr>
          <p:spPr>
            <a:xfrm>
              <a:off x="318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bk object 17">
              <a:extLst>
                <a:ext uri="{FF2B5EF4-FFF2-40B4-BE49-F238E27FC236}">
                  <a16:creationId xmlns:a16="http://schemas.microsoft.com/office/drawing/2014/main" id="{700CD9FC-4BAF-48B0-9E79-C25A8D4DF6DC}"/>
                </a:ext>
              </a:extLst>
            </p:cNvPr>
            <p:cNvSpPr/>
            <p:nvPr/>
          </p:nvSpPr>
          <p:spPr>
            <a:xfrm>
              <a:off x="318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bk object 17">
              <a:extLst>
                <a:ext uri="{FF2B5EF4-FFF2-40B4-BE49-F238E27FC236}">
                  <a16:creationId xmlns:a16="http://schemas.microsoft.com/office/drawing/2014/main" id="{43413298-D1E3-4529-BD1E-99E7AE4E8B32}"/>
                </a:ext>
              </a:extLst>
            </p:cNvPr>
            <p:cNvSpPr/>
            <p:nvPr/>
          </p:nvSpPr>
          <p:spPr>
            <a:xfrm>
              <a:off x="318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q</a:t>
              </a:r>
            </a:p>
          </p:txBody>
        </p:sp>
        <p:sp>
          <p:nvSpPr>
            <p:cNvPr id="129" name="bk object 17">
              <a:extLst>
                <a:ext uri="{FF2B5EF4-FFF2-40B4-BE49-F238E27FC236}">
                  <a16:creationId xmlns:a16="http://schemas.microsoft.com/office/drawing/2014/main" id="{B7945D0B-4208-4603-9693-6CBE44F6C1FA}"/>
                </a:ext>
              </a:extLst>
            </p:cNvPr>
            <p:cNvSpPr/>
            <p:nvPr/>
          </p:nvSpPr>
          <p:spPr>
            <a:xfrm>
              <a:off x="318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bk object 17">
              <a:extLst>
                <a:ext uri="{FF2B5EF4-FFF2-40B4-BE49-F238E27FC236}">
                  <a16:creationId xmlns:a16="http://schemas.microsoft.com/office/drawing/2014/main" id="{E5298CE9-1C96-4BB4-AE75-41FDB8E8F1BC}"/>
                </a:ext>
              </a:extLst>
            </p:cNvPr>
            <p:cNvSpPr/>
            <p:nvPr/>
          </p:nvSpPr>
          <p:spPr>
            <a:xfrm>
              <a:off x="318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bk object 17">
              <a:extLst>
                <a:ext uri="{FF2B5EF4-FFF2-40B4-BE49-F238E27FC236}">
                  <a16:creationId xmlns:a16="http://schemas.microsoft.com/office/drawing/2014/main" id="{72E782AA-56C9-44DB-973C-1961B30541A8}"/>
                </a:ext>
              </a:extLst>
            </p:cNvPr>
            <p:cNvSpPr/>
            <p:nvPr/>
          </p:nvSpPr>
          <p:spPr>
            <a:xfrm>
              <a:off x="318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150" name="bk object 17">
              <a:extLst>
                <a:ext uri="{FF2B5EF4-FFF2-40B4-BE49-F238E27FC236}">
                  <a16:creationId xmlns:a16="http://schemas.microsoft.com/office/drawing/2014/main" id="{588EACB4-8416-4210-805F-C53A8A7EF081}"/>
                </a:ext>
              </a:extLst>
            </p:cNvPr>
            <p:cNvSpPr/>
            <p:nvPr/>
          </p:nvSpPr>
          <p:spPr>
            <a:xfrm>
              <a:off x="318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bk object 17">
              <a:extLst>
                <a:ext uri="{FF2B5EF4-FFF2-40B4-BE49-F238E27FC236}">
                  <a16:creationId xmlns:a16="http://schemas.microsoft.com/office/drawing/2014/main" id="{BD82AC52-9119-4CCF-A2B3-6301E5E4C06B}"/>
                </a:ext>
              </a:extLst>
            </p:cNvPr>
            <p:cNvSpPr/>
            <p:nvPr/>
          </p:nvSpPr>
          <p:spPr>
            <a:xfrm>
              <a:off x="3186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bk object 17">
              <a:extLst>
                <a:ext uri="{FF2B5EF4-FFF2-40B4-BE49-F238E27FC236}">
                  <a16:creationId xmlns:a16="http://schemas.microsoft.com/office/drawing/2014/main" id="{EA7C2AA6-E780-4FA9-BBA7-76B9803A669A}"/>
                </a:ext>
              </a:extLst>
            </p:cNvPr>
            <p:cNvSpPr/>
            <p:nvPr/>
          </p:nvSpPr>
          <p:spPr>
            <a:xfrm>
              <a:off x="2394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bk object 17">
              <a:extLst>
                <a:ext uri="{FF2B5EF4-FFF2-40B4-BE49-F238E27FC236}">
                  <a16:creationId xmlns:a16="http://schemas.microsoft.com/office/drawing/2014/main" id="{CF93CC8C-32D6-439C-BD39-624B35DFE495}"/>
                </a:ext>
              </a:extLst>
            </p:cNvPr>
            <p:cNvSpPr/>
            <p:nvPr/>
          </p:nvSpPr>
          <p:spPr>
            <a:xfrm>
              <a:off x="2394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bk object 17">
              <a:extLst>
                <a:ext uri="{FF2B5EF4-FFF2-40B4-BE49-F238E27FC236}">
                  <a16:creationId xmlns:a16="http://schemas.microsoft.com/office/drawing/2014/main" id="{6E68F40A-A44A-4B52-B37B-196AE9E678E4}"/>
                </a:ext>
              </a:extLst>
            </p:cNvPr>
            <p:cNvSpPr/>
            <p:nvPr/>
          </p:nvSpPr>
          <p:spPr>
            <a:xfrm>
              <a:off x="2394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bk object 17">
              <a:extLst>
                <a:ext uri="{FF2B5EF4-FFF2-40B4-BE49-F238E27FC236}">
                  <a16:creationId xmlns:a16="http://schemas.microsoft.com/office/drawing/2014/main" id="{7DC36B4B-6C10-4A0F-A3CD-58AF4D4A099B}"/>
                </a:ext>
              </a:extLst>
            </p:cNvPr>
            <p:cNvSpPr/>
            <p:nvPr/>
          </p:nvSpPr>
          <p:spPr>
            <a:xfrm>
              <a:off x="2394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bk object 17">
              <a:extLst>
                <a:ext uri="{FF2B5EF4-FFF2-40B4-BE49-F238E27FC236}">
                  <a16:creationId xmlns:a16="http://schemas.microsoft.com/office/drawing/2014/main" id="{C4A30E1D-B1E4-429A-92E2-B18525E2C21B}"/>
                </a:ext>
              </a:extLst>
            </p:cNvPr>
            <p:cNvSpPr/>
            <p:nvPr/>
          </p:nvSpPr>
          <p:spPr>
            <a:xfrm>
              <a:off x="2394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bk object 17">
              <a:extLst>
                <a:ext uri="{FF2B5EF4-FFF2-40B4-BE49-F238E27FC236}">
                  <a16:creationId xmlns:a16="http://schemas.microsoft.com/office/drawing/2014/main" id="{0EF02D3D-F7D9-4C5B-9EDD-D03FB99A0D2B}"/>
                </a:ext>
              </a:extLst>
            </p:cNvPr>
            <p:cNvSpPr/>
            <p:nvPr/>
          </p:nvSpPr>
          <p:spPr>
            <a:xfrm>
              <a:off x="2394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bk object 17">
              <a:extLst>
                <a:ext uri="{FF2B5EF4-FFF2-40B4-BE49-F238E27FC236}">
                  <a16:creationId xmlns:a16="http://schemas.microsoft.com/office/drawing/2014/main" id="{7A5ED102-D782-49A8-B31B-033969D04AC5}"/>
                </a:ext>
              </a:extLst>
            </p:cNvPr>
            <p:cNvSpPr/>
            <p:nvPr/>
          </p:nvSpPr>
          <p:spPr>
            <a:xfrm>
              <a:off x="2394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bk object 17">
              <a:extLst>
                <a:ext uri="{FF2B5EF4-FFF2-40B4-BE49-F238E27FC236}">
                  <a16:creationId xmlns:a16="http://schemas.microsoft.com/office/drawing/2014/main" id="{7D89713C-E7E7-4C55-BA2A-078408BA0B64}"/>
                </a:ext>
              </a:extLst>
            </p:cNvPr>
            <p:cNvSpPr/>
            <p:nvPr/>
          </p:nvSpPr>
          <p:spPr>
            <a:xfrm>
              <a:off x="2394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bk object 17">
              <a:extLst>
                <a:ext uri="{FF2B5EF4-FFF2-40B4-BE49-F238E27FC236}">
                  <a16:creationId xmlns:a16="http://schemas.microsoft.com/office/drawing/2014/main" id="{50500544-8B94-4283-BB67-64DE1DA0F8AD}"/>
                </a:ext>
              </a:extLst>
            </p:cNvPr>
            <p:cNvSpPr/>
            <p:nvPr/>
          </p:nvSpPr>
          <p:spPr>
            <a:xfrm>
              <a:off x="2394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bk object 17">
              <a:extLst>
                <a:ext uri="{FF2B5EF4-FFF2-40B4-BE49-F238E27FC236}">
                  <a16:creationId xmlns:a16="http://schemas.microsoft.com/office/drawing/2014/main" id="{9894B76F-24EA-4662-8678-341A832B2701}"/>
                </a:ext>
              </a:extLst>
            </p:cNvPr>
            <p:cNvSpPr/>
            <p:nvPr/>
          </p:nvSpPr>
          <p:spPr>
            <a:xfrm>
              <a:off x="2394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bk object 17">
              <a:extLst>
                <a:ext uri="{FF2B5EF4-FFF2-40B4-BE49-F238E27FC236}">
                  <a16:creationId xmlns:a16="http://schemas.microsoft.com/office/drawing/2014/main" id="{B4F8FF82-963B-45C7-9B4A-54FC4475C82C}"/>
                </a:ext>
              </a:extLst>
            </p:cNvPr>
            <p:cNvSpPr/>
            <p:nvPr/>
          </p:nvSpPr>
          <p:spPr>
            <a:xfrm>
              <a:off x="2394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bk object 17">
              <a:extLst>
                <a:ext uri="{FF2B5EF4-FFF2-40B4-BE49-F238E27FC236}">
                  <a16:creationId xmlns:a16="http://schemas.microsoft.com/office/drawing/2014/main" id="{26CB396F-D136-4912-B28B-A7691E70C62D}"/>
                </a:ext>
              </a:extLst>
            </p:cNvPr>
            <p:cNvSpPr/>
            <p:nvPr/>
          </p:nvSpPr>
          <p:spPr>
            <a:xfrm>
              <a:off x="2394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bk object 17">
              <a:extLst>
                <a:ext uri="{FF2B5EF4-FFF2-40B4-BE49-F238E27FC236}">
                  <a16:creationId xmlns:a16="http://schemas.microsoft.com/office/drawing/2014/main" id="{8A1D5500-80AF-4F34-A58D-8C8E1CD50A68}"/>
                </a:ext>
              </a:extLst>
            </p:cNvPr>
            <p:cNvSpPr/>
            <p:nvPr/>
          </p:nvSpPr>
          <p:spPr>
            <a:xfrm>
              <a:off x="480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bk object 17">
              <a:extLst>
                <a:ext uri="{FF2B5EF4-FFF2-40B4-BE49-F238E27FC236}">
                  <a16:creationId xmlns:a16="http://schemas.microsoft.com/office/drawing/2014/main" id="{B05B18D2-5424-484B-A24F-76042AF72567}"/>
                </a:ext>
              </a:extLst>
            </p:cNvPr>
            <p:cNvSpPr/>
            <p:nvPr/>
          </p:nvSpPr>
          <p:spPr>
            <a:xfrm>
              <a:off x="480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96" name="bk object 17">
              <a:extLst>
                <a:ext uri="{FF2B5EF4-FFF2-40B4-BE49-F238E27FC236}">
                  <a16:creationId xmlns:a16="http://schemas.microsoft.com/office/drawing/2014/main" id="{AD970097-381B-4D32-BE48-620568D6AEA4}"/>
                </a:ext>
              </a:extLst>
            </p:cNvPr>
            <p:cNvSpPr/>
            <p:nvPr/>
          </p:nvSpPr>
          <p:spPr>
            <a:xfrm>
              <a:off x="480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bk object 17">
              <a:extLst>
                <a:ext uri="{FF2B5EF4-FFF2-40B4-BE49-F238E27FC236}">
                  <a16:creationId xmlns:a16="http://schemas.microsoft.com/office/drawing/2014/main" id="{DD6D3D58-854F-474C-9666-90FFB286C13B}"/>
                </a:ext>
              </a:extLst>
            </p:cNvPr>
            <p:cNvSpPr/>
            <p:nvPr/>
          </p:nvSpPr>
          <p:spPr>
            <a:xfrm>
              <a:off x="480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10" name="bk object 17">
              <a:extLst>
                <a:ext uri="{FF2B5EF4-FFF2-40B4-BE49-F238E27FC236}">
                  <a16:creationId xmlns:a16="http://schemas.microsoft.com/office/drawing/2014/main" id="{AA8195B8-EA3A-49BA-9FA9-0BF445DC627B}"/>
                </a:ext>
              </a:extLst>
            </p:cNvPr>
            <p:cNvSpPr/>
            <p:nvPr/>
          </p:nvSpPr>
          <p:spPr>
            <a:xfrm>
              <a:off x="480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o</a:t>
              </a: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bk object 17">
              <a:extLst>
                <a:ext uri="{FF2B5EF4-FFF2-40B4-BE49-F238E27FC236}">
                  <a16:creationId xmlns:a16="http://schemas.microsoft.com/office/drawing/2014/main" id="{B552C728-ED31-4E80-93EE-A8E05931B967}"/>
                </a:ext>
              </a:extLst>
            </p:cNvPr>
            <p:cNvSpPr/>
            <p:nvPr/>
          </p:nvSpPr>
          <p:spPr>
            <a:xfrm>
              <a:off x="480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24" name="bk object 17">
              <a:extLst>
                <a:ext uri="{FF2B5EF4-FFF2-40B4-BE49-F238E27FC236}">
                  <a16:creationId xmlns:a16="http://schemas.microsoft.com/office/drawing/2014/main" id="{4186A83F-E032-4CA3-A0D1-66FE42D15394}"/>
                </a:ext>
              </a:extLst>
            </p:cNvPr>
            <p:cNvSpPr/>
            <p:nvPr/>
          </p:nvSpPr>
          <p:spPr>
            <a:xfrm>
              <a:off x="480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131" name="bk object 17">
              <a:extLst>
                <a:ext uri="{FF2B5EF4-FFF2-40B4-BE49-F238E27FC236}">
                  <a16:creationId xmlns:a16="http://schemas.microsoft.com/office/drawing/2014/main" id="{C103A142-7D1A-4907-BEC6-5C5CF0A1D400}"/>
                </a:ext>
              </a:extLst>
            </p:cNvPr>
            <p:cNvSpPr/>
            <p:nvPr/>
          </p:nvSpPr>
          <p:spPr>
            <a:xfrm>
              <a:off x="480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138" name="bk object 17">
              <a:extLst>
                <a:ext uri="{FF2B5EF4-FFF2-40B4-BE49-F238E27FC236}">
                  <a16:creationId xmlns:a16="http://schemas.microsoft.com/office/drawing/2014/main" id="{16644485-6984-41A5-8D51-6BF5238FB47A}"/>
                </a:ext>
              </a:extLst>
            </p:cNvPr>
            <p:cNvSpPr/>
            <p:nvPr/>
          </p:nvSpPr>
          <p:spPr>
            <a:xfrm>
              <a:off x="480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bk object 17">
              <a:extLst>
                <a:ext uri="{FF2B5EF4-FFF2-40B4-BE49-F238E27FC236}">
                  <a16:creationId xmlns:a16="http://schemas.microsoft.com/office/drawing/2014/main" id="{C05BF48D-F87D-4A57-8EF4-FAB3953869B0}"/>
                </a:ext>
              </a:extLst>
            </p:cNvPr>
            <p:cNvSpPr/>
            <p:nvPr/>
          </p:nvSpPr>
          <p:spPr>
            <a:xfrm>
              <a:off x="480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h</a:t>
              </a: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bk object 17">
              <a:extLst>
                <a:ext uri="{FF2B5EF4-FFF2-40B4-BE49-F238E27FC236}">
                  <a16:creationId xmlns:a16="http://schemas.microsoft.com/office/drawing/2014/main" id="{E823E31D-5039-46C8-8B1A-BD59EF6EDEF8}"/>
                </a:ext>
              </a:extLst>
            </p:cNvPr>
            <p:cNvSpPr/>
            <p:nvPr/>
          </p:nvSpPr>
          <p:spPr>
            <a:xfrm>
              <a:off x="480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159" name="bk object 17">
              <a:extLst>
                <a:ext uri="{FF2B5EF4-FFF2-40B4-BE49-F238E27FC236}">
                  <a16:creationId xmlns:a16="http://schemas.microsoft.com/office/drawing/2014/main" id="{11955B09-C67B-4EDA-B801-B0C875A62A5A}"/>
                </a:ext>
              </a:extLst>
            </p:cNvPr>
            <p:cNvSpPr/>
            <p:nvPr/>
          </p:nvSpPr>
          <p:spPr>
            <a:xfrm>
              <a:off x="4806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bk object 17">
              <a:extLst>
                <a:ext uri="{FF2B5EF4-FFF2-40B4-BE49-F238E27FC236}">
                  <a16:creationId xmlns:a16="http://schemas.microsoft.com/office/drawing/2014/main" id="{6EDA1641-ED4E-48CD-A784-75AA6486F973}"/>
                </a:ext>
              </a:extLst>
            </p:cNvPr>
            <p:cNvSpPr/>
            <p:nvPr/>
          </p:nvSpPr>
          <p:spPr>
            <a:xfrm>
              <a:off x="399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bk object 17">
              <a:extLst>
                <a:ext uri="{FF2B5EF4-FFF2-40B4-BE49-F238E27FC236}">
                  <a16:creationId xmlns:a16="http://schemas.microsoft.com/office/drawing/2014/main" id="{DF281D56-9747-4030-86D1-B21A8AF11A7D}"/>
                </a:ext>
              </a:extLst>
            </p:cNvPr>
            <p:cNvSpPr/>
            <p:nvPr/>
          </p:nvSpPr>
          <p:spPr>
            <a:xfrm>
              <a:off x="399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7" name="bk object 17">
              <a:extLst>
                <a:ext uri="{FF2B5EF4-FFF2-40B4-BE49-F238E27FC236}">
                  <a16:creationId xmlns:a16="http://schemas.microsoft.com/office/drawing/2014/main" id="{6EB149EB-3CD1-4C26-8E7A-6C91A6882A62}"/>
                </a:ext>
              </a:extLst>
            </p:cNvPr>
            <p:cNvSpPr/>
            <p:nvPr/>
          </p:nvSpPr>
          <p:spPr>
            <a:xfrm>
              <a:off x="399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bk object 17">
              <a:extLst>
                <a:ext uri="{FF2B5EF4-FFF2-40B4-BE49-F238E27FC236}">
                  <a16:creationId xmlns:a16="http://schemas.microsoft.com/office/drawing/2014/main" id="{F5DCC681-24E2-415B-85E8-372457A1A7BA}"/>
                </a:ext>
              </a:extLst>
            </p:cNvPr>
            <p:cNvSpPr/>
            <p:nvPr/>
          </p:nvSpPr>
          <p:spPr>
            <a:xfrm>
              <a:off x="399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1" name="bk object 17">
              <a:extLst>
                <a:ext uri="{FF2B5EF4-FFF2-40B4-BE49-F238E27FC236}">
                  <a16:creationId xmlns:a16="http://schemas.microsoft.com/office/drawing/2014/main" id="{7E856854-DA36-4305-A1FC-1F50C983C59A}"/>
                </a:ext>
              </a:extLst>
            </p:cNvPr>
            <p:cNvSpPr/>
            <p:nvPr/>
          </p:nvSpPr>
          <p:spPr>
            <a:xfrm>
              <a:off x="399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bk object 17">
              <a:extLst>
                <a:ext uri="{FF2B5EF4-FFF2-40B4-BE49-F238E27FC236}">
                  <a16:creationId xmlns:a16="http://schemas.microsoft.com/office/drawing/2014/main" id="{8FF34129-44AC-4F09-B4CD-2A3CB035F2DC}"/>
                </a:ext>
              </a:extLst>
            </p:cNvPr>
            <p:cNvSpPr/>
            <p:nvPr/>
          </p:nvSpPr>
          <p:spPr>
            <a:xfrm>
              <a:off x="399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25" name="bk object 17">
              <a:extLst>
                <a:ext uri="{FF2B5EF4-FFF2-40B4-BE49-F238E27FC236}">
                  <a16:creationId xmlns:a16="http://schemas.microsoft.com/office/drawing/2014/main" id="{3751DFA7-509F-4932-8A1A-903F6C5F324E}"/>
                </a:ext>
              </a:extLst>
            </p:cNvPr>
            <p:cNvSpPr/>
            <p:nvPr/>
          </p:nvSpPr>
          <p:spPr>
            <a:xfrm>
              <a:off x="399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bk object 17">
              <a:extLst>
                <a:ext uri="{FF2B5EF4-FFF2-40B4-BE49-F238E27FC236}">
                  <a16:creationId xmlns:a16="http://schemas.microsoft.com/office/drawing/2014/main" id="{B05A3584-3FC2-4164-9164-A890792239EA}"/>
                </a:ext>
              </a:extLst>
            </p:cNvPr>
            <p:cNvSpPr/>
            <p:nvPr/>
          </p:nvSpPr>
          <p:spPr>
            <a:xfrm>
              <a:off x="399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bk object 17">
              <a:extLst>
                <a:ext uri="{FF2B5EF4-FFF2-40B4-BE49-F238E27FC236}">
                  <a16:creationId xmlns:a16="http://schemas.microsoft.com/office/drawing/2014/main" id="{BF4D321A-B6A7-43CA-97DB-8453A7AEDF51}"/>
                </a:ext>
              </a:extLst>
            </p:cNvPr>
            <p:cNvSpPr/>
            <p:nvPr/>
          </p:nvSpPr>
          <p:spPr>
            <a:xfrm>
              <a:off x="399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bk object 17">
              <a:extLst>
                <a:ext uri="{FF2B5EF4-FFF2-40B4-BE49-F238E27FC236}">
                  <a16:creationId xmlns:a16="http://schemas.microsoft.com/office/drawing/2014/main" id="{D85B7528-597D-4130-B9DD-73AC41DC1E17}"/>
                </a:ext>
              </a:extLst>
            </p:cNvPr>
            <p:cNvSpPr/>
            <p:nvPr/>
          </p:nvSpPr>
          <p:spPr>
            <a:xfrm>
              <a:off x="399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53" name="bk object 17">
              <a:extLst>
                <a:ext uri="{FF2B5EF4-FFF2-40B4-BE49-F238E27FC236}">
                  <a16:creationId xmlns:a16="http://schemas.microsoft.com/office/drawing/2014/main" id="{A2909338-5206-467B-A926-0932B8134D57}"/>
                </a:ext>
              </a:extLst>
            </p:cNvPr>
            <p:cNvSpPr/>
            <p:nvPr/>
          </p:nvSpPr>
          <p:spPr>
            <a:xfrm>
              <a:off x="399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bk object 17">
              <a:extLst>
                <a:ext uri="{FF2B5EF4-FFF2-40B4-BE49-F238E27FC236}">
                  <a16:creationId xmlns:a16="http://schemas.microsoft.com/office/drawing/2014/main" id="{184340E0-E1A8-4231-926A-3047CC5C4A1C}"/>
                </a:ext>
              </a:extLst>
            </p:cNvPr>
            <p:cNvSpPr/>
            <p:nvPr/>
          </p:nvSpPr>
          <p:spPr>
            <a:xfrm>
              <a:off x="3996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4" name="bk object 17">
              <a:extLst>
                <a:ext uri="{FF2B5EF4-FFF2-40B4-BE49-F238E27FC236}">
                  <a16:creationId xmlns:a16="http://schemas.microsoft.com/office/drawing/2014/main" id="{3A003F02-FA42-4C53-BD5F-1715C52DE6C6}"/>
                </a:ext>
              </a:extLst>
            </p:cNvPr>
            <p:cNvSpPr/>
            <p:nvPr/>
          </p:nvSpPr>
          <p:spPr>
            <a:xfrm>
              <a:off x="642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bk object 17">
              <a:extLst>
                <a:ext uri="{FF2B5EF4-FFF2-40B4-BE49-F238E27FC236}">
                  <a16:creationId xmlns:a16="http://schemas.microsoft.com/office/drawing/2014/main" id="{C1B14DCC-A6A0-4985-B1B3-A24AB4D2F155}"/>
                </a:ext>
              </a:extLst>
            </p:cNvPr>
            <p:cNvSpPr/>
            <p:nvPr/>
          </p:nvSpPr>
          <p:spPr>
            <a:xfrm>
              <a:off x="642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bk object 17">
              <a:extLst>
                <a:ext uri="{FF2B5EF4-FFF2-40B4-BE49-F238E27FC236}">
                  <a16:creationId xmlns:a16="http://schemas.microsoft.com/office/drawing/2014/main" id="{AA446230-4708-472A-BDD5-0A89CDD0A4AB}"/>
                </a:ext>
              </a:extLst>
            </p:cNvPr>
            <p:cNvSpPr/>
            <p:nvPr/>
          </p:nvSpPr>
          <p:spPr>
            <a:xfrm>
              <a:off x="642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bk object 17">
              <a:extLst>
                <a:ext uri="{FF2B5EF4-FFF2-40B4-BE49-F238E27FC236}">
                  <a16:creationId xmlns:a16="http://schemas.microsoft.com/office/drawing/2014/main" id="{476E5F48-FDD9-4BC3-A33E-E1D0C3111191}"/>
                </a:ext>
              </a:extLst>
            </p:cNvPr>
            <p:cNvSpPr/>
            <p:nvPr/>
          </p:nvSpPr>
          <p:spPr>
            <a:xfrm>
              <a:off x="642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bk object 17">
              <a:extLst>
                <a:ext uri="{FF2B5EF4-FFF2-40B4-BE49-F238E27FC236}">
                  <a16:creationId xmlns:a16="http://schemas.microsoft.com/office/drawing/2014/main" id="{9109D730-3C3A-4007-9488-695D86054273}"/>
                </a:ext>
              </a:extLst>
            </p:cNvPr>
            <p:cNvSpPr/>
            <p:nvPr/>
          </p:nvSpPr>
          <p:spPr>
            <a:xfrm>
              <a:off x="642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bk object 17">
              <a:extLst>
                <a:ext uri="{FF2B5EF4-FFF2-40B4-BE49-F238E27FC236}">
                  <a16:creationId xmlns:a16="http://schemas.microsoft.com/office/drawing/2014/main" id="{35C4CE71-65BF-4F95-9091-5B0685F6154C}"/>
                </a:ext>
              </a:extLst>
            </p:cNvPr>
            <p:cNvSpPr/>
            <p:nvPr/>
          </p:nvSpPr>
          <p:spPr>
            <a:xfrm>
              <a:off x="642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bk object 17">
              <a:extLst>
                <a:ext uri="{FF2B5EF4-FFF2-40B4-BE49-F238E27FC236}">
                  <a16:creationId xmlns:a16="http://schemas.microsoft.com/office/drawing/2014/main" id="{D9E075E0-ED42-478D-B94B-2BE54CE5A4F8}"/>
                </a:ext>
              </a:extLst>
            </p:cNvPr>
            <p:cNvSpPr/>
            <p:nvPr/>
          </p:nvSpPr>
          <p:spPr>
            <a:xfrm>
              <a:off x="642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bk object 17">
              <a:extLst>
                <a:ext uri="{FF2B5EF4-FFF2-40B4-BE49-F238E27FC236}">
                  <a16:creationId xmlns:a16="http://schemas.microsoft.com/office/drawing/2014/main" id="{E49EB8F3-35A9-492A-975F-A32D72672BFB}"/>
                </a:ext>
              </a:extLst>
            </p:cNvPr>
            <p:cNvSpPr/>
            <p:nvPr/>
          </p:nvSpPr>
          <p:spPr>
            <a:xfrm>
              <a:off x="642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bk object 17">
              <a:extLst>
                <a:ext uri="{FF2B5EF4-FFF2-40B4-BE49-F238E27FC236}">
                  <a16:creationId xmlns:a16="http://schemas.microsoft.com/office/drawing/2014/main" id="{26915739-75BB-48A1-A677-8A73B3FFD881}"/>
                </a:ext>
              </a:extLst>
            </p:cNvPr>
            <p:cNvSpPr/>
            <p:nvPr/>
          </p:nvSpPr>
          <p:spPr>
            <a:xfrm>
              <a:off x="642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bk object 17">
              <a:extLst>
                <a:ext uri="{FF2B5EF4-FFF2-40B4-BE49-F238E27FC236}">
                  <a16:creationId xmlns:a16="http://schemas.microsoft.com/office/drawing/2014/main" id="{7246616C-DE4C-401A-B9ED-E98F14D5813D}"/>
                </a:ext>
              </a:extLst>
            </p:cNvPr>
            <p:cNvSpPr/>
            <p:nvPr/>
          </p:nvSpPr>
          <p:spPr>
            <a:xfrm>
              <a:off x="642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bk object 17">
              <a:extLst>
                <a:ext uri="{FF2B5EF4-FFF2-40B4-BE49-F238E27FC236}">
                  <a16:creationId xmlns:a16="http://schemas.microsoft.com/office/drawing/2014/main" id="{8EA7E1B3-A109-4E47-9756-A25F4B371F6F}"/>
                </a:ext>
              </a:extLst>
            </p:cNvPr>
            <p:cNvSpPr/>
            <p:nvPr/>
          </p:nvSpPr>
          <p:spPr>
            <a:xfrm>
              <a:off x="642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bk object 17">
              <a:extLst>
                <a:ext uri="{FF2B5EF4-FFF2-40B4-BE49-F238E27FC236}">
                  <a16:creationId xmlns:a16="http://schemas.microsoft.com/office/drawing/2014/main" id="{546B0F7A-51BA-47D6-BD8A-E8B7BA83240F}"/>
                </a:ext>
              </a:extLst>
            </p:cNvPr>
            <p:cNvSpPr/>
            <p:nvPr/>
          </p:nvSpPr>
          <p:spPr>
            <a:xfrm>
              <a:off x="6426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bk object 17">
              <a:extLst>
                <a:ext uri="{FF2B5EF4-FFF2-40B4-BE49-F238E27FC236}">
                  <a16:creationId xmlns:a16="http://schemas.microsoft.com/office/drawing/2014/main" id="{C7C01030-0F5A-44E1-9E6E-B46F5AC2E995}"/>
                </a:ext>
              </a:extLst>
            </p:cNvPr>
            <p:cNvSpPr/>
            <p:nvPr/>
          </p:nvSpPr>
          <p:spPr>
            <a:xfrm>
              <a:off x="561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78A7B7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bk object 17">
              <a:extLst>
                <a:ext uri="{FF2B5EF4-FFF2-40B4-BE49-F238E27FC236}">
                  <a16:creationId xmlns:a16="http://schemas.microsoft.com/office/drawing/2014/main" id="{85F77F30-E4EE-4E6A-8369-E1C8F628AAE4}"/>
                </a:ext>
              </a:extLst>
            </p:cNvPr>
            <p:cNvSpPr/>
            <p:nvPr/>
          </p:nvSpPr>
          <p:spPr>
            <a:xfrm>
              <a:off x="561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bk object 17">
              <a:extLst>
                <a:ext uri="{FF2B5EF4-FFF2-40B4-BE49-F238E27FC236}">
                  <a16:creationId xmlns:a16="http://schemas.microsoft.com/office/drawing/2014/main" id="{B39B53D5-8A2B-4564-9411-FE6D66401B94}"/>
                </a:ext>
              </a:extLst>
            </p:cNvPr>
            <p:cNvSpPr/>
            <p:nvPr/>
          </p:nvSpPr>
          <p:spPr>
            <a:xfrm>
              <a:off x="561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78A7B7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bk object 17">
              <a:extLst>
                <a:ext uri="{FF2B5EF4-FFF2-40B4-BE49-F238E27FC236}">
                  <a16:creationId xmlns:a16="http://schemas.microsoft.com/office/drawing/2014/main" id="{2CC073C6-7242-4DFE-9147-EB666801DFF8}"/>
                </a:ext>
              </a:extLst>
            </p:cNvPr>
            <p:cNvSpPr/>
            <p:nvPr/>
          </p:nvSpPr>
          <p:spPr>
            <a:xfrm>
              <a:off x="561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bk object 17">
              <a:extLst>
                <a:ext uri="{FF2B5EF4-FFF2-40B4-BE49-F238E27FC236}">
                  <a16:creationId xmlns:a16="http://schemas.microsoft.com/office/drawing/2014/main" id="{87943C54-D61E-4A90-B237-4D160DA5DE29}"/>
                </a:ext>
              </a:extLst>
            </p:cNvPr>
            <p:cNvSpPr/>
            <p:nvPr/>
          </p:nvSpPr>
          <p:spPr>
            <a:xfrm>
              <a:off x="561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bk object 17">
              <a:extLst>
                <a:ext uri="{FF2B5EF4-FFF2-40B4-BE49-F238E27FC236}">
                  <a16:creationId xmlns:a16="http://schemas.microsoft.com/office/drawing/2014/main" id="{6DB6E813-BB4D-4255-91DC-51ACE60BD35C}"/>
                </a:ext>
              </a:extLst>
            </p:cNvPr>
            <p:cNvSpPr/>
            <p:nvPr/>
          </p:nvSpPr>
          <p:spPr>
            <a:xfrm>
              <a:off x="561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bk object 17">
              <a:extLst>
                <a:ext uri="{FF2B5EF4-FFF2-40B4-BE49-F238E27FC236}">
                  <a16:creationId xmlns:a16="http://schemas.microsoft.com/office/drawing/2014/main" id="{C794E662-EF96-4ADF-BDB1-C1ACF551A057}"/>
                </a:ext>
              </a:extLst>
            </p:cNvPr>
            <p:cNvSpPr/>
            <p:nvPr/>
          </p:nvSpPr>
          <p:spPr>
            <a:xfrm>
              <a:off x="561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bk object 17">
              <a:extLst>
                <a:ext uri="{FF2B5EF4-FFF2-40B4-BE49-F238E27FC236}">
                  <a16:creationId xmlns:a16="http://schemas.microsoft.com/office/drawing/2014/main" id="{829473EC-2CC9-4E34-8144-F0D1113C88A0}"/>
                </a:ext>
              </a:extLst>
            </p:cNvPr>
            <p:cNvSpPr/>
            <p:nvPr/>
          </p:nvSpPr>
          <p:spPr>
            <a:xfrm>
              <a:off x="561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bk object 17">
              <a:extLst>
                <a:ext uri="{FF2B5EF4-FFF2-40B4-BE49-F238E27FC236}">
                  <a16:creationId xmlns:a16="http://schemas.microsoft.com/office/drawing/2014/main" id="{9B266074-11DA-455F-AACD-771B9CA0DF39}"/>
                </a:ext>
              </a:extLst>
            </p:cNvPr>
            <p:cNvSpPr/>
            <p:nvPr/>
          </p:nvSpPr>
          <p:spPr>
            <a:xfrm>
              <a:off x="561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78A7B7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bk object 17">
              <a:extLst>
                <a:ext uri="{FF2B5EF4-FFF2-40B4-BE49-F238E27FC236}">
                  <a16:creationId xmlns:a16="http://schemas.microsoft.com/office/drawing/2014/main" id="{7C9F5BF0-FAD0-45D1-8182-8AB484DF3827}"/>
                </a:ext>
              </a:extLst>
            </p:cNvPr>
            <p:cNvSpPr/>
            <p:nvPr/>
          </p:nvSpPr>
          <p:spPr>
            <a:xfrm>
              <a:off x="561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bk object 17">
              <a:extLst>
                <a:ext uri="{FF2B5EF4-FFF2-40B4-BE49-F238E27FC236}">
                  <a16:creationId xmlns:a16="http://schemas.microsoft.com/office/drawing/2014/main" id="{24B3F6C9-5EC8-4607-9B9F-E90FDD6D0A66}"/>
                </a:ext>
              </a:extLst>
            </p:cNvPr>
            <p:cNvSpPr/>
            <p:nvPr/>
          </p:nvSpPr>
          <p:spPr>
            <a:xfrm>
              <a:off x="561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78A7B7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bk object 17">
              <a:extLst>
                <a:ext uri="{FF2B5EF4-FFF2-40B4-BE49-F238E27FC236}">
                  <a16:creationId xmlns:a16="http://schemas.microsoft.com/office/drawing/2014/main" id="{6AE49439-E4DC-436A-80A2-0B6AB54AF9C1}"/>
                </a:ext>
              </a:extLst>
            </p:cNvPr>
            <p:cNvSpPr/>
            <p:nvPr/>
          </p:nvSpPr>
          <p:spPr>
            <a:xfrm>
              <a:off x="5616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bk object 17">
              <a:extLst>
                <a:ext uri="{FF2B5EF4-FFF2-40B4-BE49-F238E27FC236}">
                  <a16:creationId xmlns:a16="http://schemas.microsoft.com/office/drawing/2014/main" id="{EED87A46-286C-425D-9CF3-3AFEF8120D84}"/>
                </a:ext>
              </a:extLst>
            </p:cNvPr>
            <p:cNvSpPr/>
            <p:nvPr/>
          </p:nvSpPr>
          <p:spPr>
            <a:xfrm>
              <a:off x="540000" y="2782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Colombia</a:t>
              </a:r>
            </a:p>
          </p:txBody>
        </p:sp>
        <p:sp>
          <p:nvSpPr>
            <p:cNvPr id="349" name="bk object 17">
              <a:extLst>
                <a:ext uri="{FF2B5EF4-FFF2-40B4-BE49-F238E27FC236}">
                  <a16:creationId xmlns:a16="http://schemas.microsoft.com/office/drawing/2014/main" id="{9CB50FD2-97E2-4D89-993E-27651519493E}"/>
                </a:ext>
              </a:extLst>
            </p:cNvPr>
            <p:cNvSpPr/>
            <p:nvPr/>
          </p:nvSpPr>
          <p:spPr>
            <a:xfrm>
              <a:off x="8082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6" name="bk object 17">
              <a:extLst>
                <a:ext uri="{FF2B5EF4-FFF2-40B4-BE49-F238E27FC236}">
                  <a16:creationId xmlns:a16="http://schemas.microsoft.com/office/drawing/2014/main" id="{4EAD8940-744C-496C-A618-E8180D5C2050}"/>
                </a:ext>
              </a:extLst>
            </p:cNvPr>
            <p:cNvSpPr/>
            <p:nvPr/>
          </p:nvSpPr>
          <p:spPr>
            <a:xfrm>
              <a:off x="8928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bk object 17">
              <a:extLst>
                <a:ext uri="{FF2B5EF4-FFF2-40B4-BE49-F238E27FC236}">
                  <a16:creationId xmlns:a16="http://schemas.microsoft.com/office/drawing/2014/main" id="{6158CB80-11B2-4B6C-9207-7754AAC99BC4}"/>
                </a:ext>
              </a:extLst>
            </p:cNvPr>
            <p:cNvSpPr/>
            <p:nvPr/>
          </p:nvSpPr>
          <p:spPr>
            <a:xfrm>
              <a:off x="318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bk object 17">
              <a:extLst>
                <a:ext uri="{FF2B5EF4-FFF2-40B4-BE49-F238E27FC236}">
                  <a16:creationId xmlns:a16="http://schemas.microsoft.com/office/drawing/2014/main" id="{793D4213-D08B-441E-8F29-DE4257D73732}"/>
                </a:ext>
              </a:extLst>
            </p:cNvPr>
            <p:cNvSpPr/>
            <p:nvPr/>
          </p:nvSpPr>
          <p:spPr>
            <a:xfrm>
              <a:off x="2394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bk object 17">
              <a:extLst>
                <a:ext uri="{FF2B5EF4-FFF2-40B4-BE49-F238E27FC236}">
                  <a16:creationId xmlns:a16="http://schemas.microsoft.com/office/drawing/2014/main" id="{289A8853-4430-4117-801D-582E3422CD89}"/>
                </a:ext>
              </a:extLst>
            </p:cNvPr>
            <p:cNvSpPr/>
            <p:nvPr/>
          </p:nvSpPr>
          <p:spPr>
            <a:xfrm>
              <a:off x="480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76" name="bk object 17">
              <a:extLst>
                <a:ext uri="{FF2B5EF4-FFF2-40B4-BE49-F238E27FC236}">
                  <a16:creationId xmlns:a16="http://schemas.microsoft.com/office/drawing/2014/main" id="{DE46F7D9-1EEB-4BE5-B733-08EA18A4A582}"/>
                </a:ext>
              </a:extLst>
            </p:cNvPr>
            <p:cNvSpPr/>
            <p:nvPr/>
          </p:nvSpPr>
          <p:spPr>
            <a:xfrm>
              <a:off x="399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77" name="bk object 17">
              <a:extLst>
                <a:ext uri="{FF2B5EF4-FFF2-40B4-BE49-F238E27FC236}">
                  <a16:creationId xmlns:a16="http://schemas.microsoft.com/office/drawing/2014/main" id="{76610650-8343-4297-8706-0D32B3F746AA}"/>
                </a:ext>
              </a:extLst>
            </p:cNvPr>
            <p:cNvSpPr/>
            <p:nvPr/>
          </p:nvSpPr>
          <p:spPr>
            <a:xfrm>
              <a:off x="642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bk object 17">
              <a:extLst>
                <a:ext uri="{FF2B5EF4-FFF2-40B4-BE49-F238E27FC236}">
                  <a16:creationId xmlns:a16="http://schemas.microsoft.com/office/drawing/2014/main" id="{4925A645-AFC3-4766-B07F-DD9EA15D01D1}"/>
                </a:ext>
              </a:extLst>
            </p:cNvPr>
            <p:cNvSpPr/>
            <p:nvPr/>
          </p:nvSpPr>
          <p:spPr>
            <a:xfrm>
              <a:off x="561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bk object 17">
              <a:extLst>
                <a:ext uri="{FF2B5EF4-FFF2-40B4-BE49-F238E27FC236}">
                  <a16:creationId xmlns:a16="http://schemas.microsoft.com/office/drawing/2014/main" id="{E08A0655-D47E-4B3C-9920-D8DF92C5B954}"/>
                </a:ext>
              </a:extLst>
            </p:cNvPr>
            <p:cNvSpPr/>
            <p:nvPr/>
          </p:nvSpPr>
          <p:spPr>
            <a:xfrm>
              <a:off x="723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bk object 17">
              <a:extLst>
                <a:ext uri="{FF2B5EF4-FFF2-40B4-BE49-F238E27FC236}">
                  <a16:creationId xmlns:a16="http://schemas.microsoft.com/office/drawing/2014/main" id="{1DA2CC29-820D-4244-B660-5FAD11F8C4BC}"/>
                </a:ext>
              </a:extLst>
            </p:cNvPr>
            <p:cNvSpPr/>
            <p:nvPr/>
          </p:nvSpPr>
          <p:spPr>
            <a:xfrm>
              <a:off x="723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bk object 17">
              <a:extLst>
                <a:ext uri="{FF2B5EF4-FFF2-40B4-BE49-F238E27FC236}">
                  <a16:creationId xmlns:a16="http://schemas.microsoft.com/office/drawing/2014/main" id="{935C6A5E-29A6-40E9-87D3-0EBDD5038379}"/>
                </a:ext>
              </a:extLst>
            </p:cNvPr>
            <p:cNvSpPr/>
            <p:nvPr/>
          </p:nvSpPr>
          <p:spPr>
            <a:xfrm>
              <a:off x="723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bk object 17">
              <a:extLst>
                <a:ext uri="{FF2B5EF4-FFF2-40B4-BE49-F238E27FC236}">
                  <a16:creationId xmlns:a16="http://schemas.microsoft.com/office/drawing/2014/main" id="{422DBE0A-9743-45E3-9C94-EF73C6DA7AA0}"/>
                </a:ext>
              </a:extLst>
            </p:cNvPr>
            <p:cNvSpPr/>
            <p:nvPr/>
          </p:nvSpPr>
          <p:spPr>
            <a:xfrm>
              <a:off x="723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bk object 17">
              <a:extLst>
                <a:ext uri="{FF2B5EF4-FFF2-40B4-BE49-F238E27FC236}">
                  <a16:creationId xmlns:a16="http://schemas.microsoft.com/office/drawing/2014/main" id="{BDE0B9F1-FEA6-4B09-ACAC-3068320DB8A8}"/>
                </a:ext>
              </a:extLst>
            </p:cNvPr>
            <p:cNvSpPr/>
            <p:nvPr/>
          </p:nvSpPr>
          <p:spPr>
            <a:xfrm>
              <a:off x="723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bk object 17">
              <a:extLst>
                <a:ext uri="{FF2B5EF4-FFF2-40B4-BE49-F238E27FC236}">
                  <a16:creationId xmlns:a16="http://schemas.microsoft.com/office/drawing/2014/main" id="{1352754C-8BEF-4117-9E3B-495EAC243EC0}"/>
                </a:ext>
              </a:extLst>
            </p:cNvPr>
            <p:cNvSpPr/>
            <p:nvPr/>
          </p:nvSpPr>
          <p:spPr>
            <a:xfrm>
              <a:off x="723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bk object 17">
              <a:extLst>
                <a:ext uri="{FF2B5EF4-FFF2-40B4-BE49-F238E27FC236}">
                  <a16:creationId xmlns:a16="http://schemas.microsoft.com/office/drawing/2014/main" id="{3F05D9DE-E26F-4190-B6F7-3C89ECC38ADD}"/>
                </a:ext>
              </a:extLst>
            </p:cNvPr>
            <p:cNvSpPr/>
            <p:nvPr/>
          </p:nvSpPr>
          <p:spPr>
            <a:xfrm>
              <a:off x="723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bk object 17">
              <a:extLst>
                <a:ext uri="{FF2B5EF4-FFF2-40B4-BE49-F238E27FC236}">
                  <a16:creationId xmlns:a16="http://schemas.microsoft.com/office/drawing/2014/main" id="{E26957CE-5665-4D14-A6A4-22944C528974}"/>
                </a:ext>
              </a:extLst>
            </p:cNvPr>
            <p:cNvSpPr/>
            <p:nvPr/>
          </p:nvSpPr>
          <p:spPr>
            <a:xfrm>
              <a:off x="723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35" name="bk object 17">
              <a:extLst>
                <a:ext uri="{FF2B5EF4-FFF2-40B4-BE49-F238E27FC236}">
                  <a16:creationId xmlns:a16="http://schemas.microsoft.com/office/drawing/2014/main" id="{EF3D62A0-F61C-4C23-8B1A-483DCD320962}"/>
                </a:ext>
              </a:extLst>
            </p:cNvPr>
            <p:cNvSpPr/>
            <p:nvPr/>
          </p:nvSpPr>
          <p:spPr>
            <a:xfrm>
              <a:off x="723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bk object 17">
              <a:extLst>
                <a:ext uri="{FF2B5EF4-FFF2-40B4-BE49-F238E27FC236}">
                  <a16:creationId xmlns:a16="http://schemas.microsoft.com/office/drawing/2014/main" id="{398CC781-B09F-478F-A66B-452A2317D14D}"/>
                </a:ext>
              </a:extLst>
            </p:cNvPr>
            <p:cNvSpPr/>
            <p:nvPr/>
          </p:nvSpPr>
          <p:spPr>
            <a:xfrm>
              <a:off x="723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bk object 17">
              <a:extLst>
                <a:ext uri="{FF2B5EF4-FFF2-40B4-BE49-F238E27FC236}">
                  <a16:creationId xmlns:a16="http://schemas.microsoft.com/office/drawing/2014/main" id="{C8FCCAA1-F79D-4585-AF3F-73BEFBB70F70}"/>
                </a:ext>
              </a:extLst>
            </p:cNvPr>
            <p:cNvSpPr/>
            <p:nvPr/>
          </p:nvSpPr>
          <p:spPr>
            <a:xfrm>
              <a:off x="723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en-GB" sz="4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i</a:t>
              </a:r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56" name="bk object 17">
              <a:extLst>
                <a:ext uri="{FF2B5EF4-FFF2-40B4-BE49-F238E27FC236}">
                  <a16:creationId xmlns:a16="http://schemas.microsoft.com/office/drawing/2014/main" id="{250E79BB-3794-4968-87B1-EC7C95C0FB68}"/>
                </a:ext>
              </a:extLst>
            </p:cNvPr>
            <p:cNvSpPr/>
            <p:nvPr/>
          </p:nvSpPr>
          <p:spPr>
            <a:xfrm>
              <a:off x="723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bk object 17">
              <a:extLst>
                <a:ext uri="{FF2B5EF4-FFF2-40B4-BE49-F238E27FC236}">
                  <a16:creationId xmlns:a16="http://schemas.microsoft.com/office/drawing/2014/main" id="{919B034A-C513-40CA-B0BA-585AA22CCFCD}"/>
                </a:ext>
              </a:extLst>
            </p:cNvPr>
            <p:cNvSpPr/>
            <p:nvPr/>
          </p:nvSpPr>
          <p:spPr>
            <a:xfrm>
              <a:off x="7236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bk object 17">
              <a:extLst>
                <a:ext uri="{FF2B5EF4-FFF2-40B4-BE49-F238E27FC236}">
                  <a16:creationId xmlns:a16="http://schemas.microsoft.com/office/drawing/2014/main" id="{DD9B5F0F-984E-420A-850E-99EE117D7F7B}"/>
                </a:ext>
              </a:extLst>
            </p:cNvPr>
            <p:cNvSpPr/>
            <p:nvPr/>
          </p:nvSpPr>
          <p:spPr>
            <a:xfrm>
              <a:off x="540000" y="2674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Chile</a:t>
              </a:r>
            </a:p>
          </p:txBody>
        </p: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44B0E61F-60BB-4428-9422-1171793DD3A5}"/>
                </a:ext>
              </a:extLst>
            </p:cNvPr>
            <p:cNvCxnSpPr/>
            <p:nvPr/>
          </p:nvCxnSpPr>
          <p:spPr>
            <a:xfrm>
              <a:off x="558000" y="235080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113715-B4C7-4C00-9A6E-1B367383350C}"/>
                </a:ext>
              </a:extLst>
            </p:cNvPr>
            <p:cNvGrpSpPr/>
            <p:nvPr/>
          </p:nvGrpSpPr>
          <p:grpSpPr>
            <a:xfrm>
              <a:off x="558000" y="4186800"/>
              <a:ext cx="9018000" cy="1782000"/>
              <a:chOff x="558000" y="4618800"/>
              <a:chExt cx="9018000" cy="1782000"/>
            </a:xfrm>
          </p:grpSpPr>
          <p:sp>
            <p:nvSpPr>
              <p:cNvPr id="295" name="bk object 35">
                <a:extLst>
                  <a:ext uri="{FF2B5EF4-FFF2-40B4-BE49-F238E27FC236}">
                    <a16:creationId xmlns:a16="http://schemas.microsoft.com/office/drawing/2014/main" id="{A90613D3-A562-4DF4-82D6-7DF9EDFAC633}"/>
                  </a:ext>
                </a:extLst>
              </p:cNvPr>
              <p:cNvSpPr/>
              <p:nvPr/>
            </p:nvSpPr>
            <p:spPr>
              <a:xfrm>
                <a:off x="8936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bk object 35">
                <a:extLst>
                  <a:ext uri="{FF2B5EF4-FFF2-40B4-BE49-F238E27FC236}">
                    <a16:creationId xmlns:a16="http://schemas.microsoft.com/office/drawing/2014/main" id="{335484CA-E423-434F-9A10-6391DF8E2A74}"/>
                  </a:ext>
                </a:extLst>
              </p:cNvPr>
              <p:cNvSpPr/>
              <p:nvPr/>
            </p:nvSpPr>
            <p:spPr>
              <a:xfrm>
                <a:off x="9062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bk object 35">
                <a:extLst>
                  <a:ext uri="{FF2B5EF4-FFF2-40B4-BE49-F238E27FC236}">
                    <a16:creationId xmlns:a16="http://schemas.microsoft.com/office/drawing/2014/main" id="{963F251F-89CB-46E2-BA1E-4CE34476C535}"/>
                  </a:ext>
                </a:extLst>
              </p:cNvPr>
              <p:cNvSpPr/>
              <p:nvPr/>
            </p:nvSpPr>
            <p:spPr>
              <a:xfrm>
                <a:off x="9188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6" name="object 14">
                <a:extLst>
                  <a:ext uri="{FF2B5EF4-FFF2-40B4-BE49-F238E27FC236}">
                    <a16:creationId xmlns:a16="http://schemas.microsoft.com/office/drawing/2014/main" id="{98D47BFF-35FC-44ED-ABE5-79B71BF47AD7}"/>
                  </a:ext>
                </a:extLst>
              </p:cNvPr>
              <p:cNvSpPr txBox="1"/>
              <p:nvPr/>
            </p:nvSpPr>
            <p:spPr>
              <a:xfrm>
                <a:off x="8931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</a:t>
                </a:r>
              </a:p>
            </p:txBody>
          </p:sp>
          <p:sp>
            <p:nvSpPr>
              <p:cNvPr id="320" name="object 14">
                <a:extLst>
                  <a:ext uri="{FF2B5EF4-FFF2-40B4-BE49-F238E27FC236}">
                    <a16:creationId xmlns:a16="http://schemas.microsoft.com/office/drawing/2014/main" id="{9DB7637F-2704-4BF6-A304-4CDBFAB033B1}"/>
                  </a:ext>
                </a:extLst>
              </p:cNvPr>
              <p:cNvSpPr txBox="1"/>
              <p:nvPr/>
            </p:nvSpPr>
            <p:spPr>
              <a:xfrm>
                <a:off x="9057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23" name="object 14">
                <a:extLst>
                  <a:ext uri="{FF2B5EF4-FFF2-40B4-BE49-F238E27FC236}">
                    <a16:creationId xmlns:a16="http://schemas.microsoft.com/office/drawing/2014/main" id="{CE793CA3-A307-4D33-B689-F02CC8ED38AC}"/>
                  </a:ext>
                </a:extLst>
              </p:cNvPr>
              <p:cNvSpPr txBox="1"/>
              <p:nvPr/>
            </p:nvSpPr>
            <p:spPr>
              <a:xfrm>
                <a:off x="9183600" y="4824000"/>
                <a:ext cx="92333" cy="709661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67" name="bk object 35">
                <a:extLst>
                  <a:ext uri="{FF2B5EF4-FFF2-40B4-BE49-F238E27FC236}">
                    <a16:creationId xmlns:a16="http://schemas.microsoft.com/office/drawing/2014/main" id="{9A3091EF-605E-4CB8-AC22-DC2E3DBFDC6B}"/>
                  </a:ext>
                </a:extLst>
              </p:cNvPr>
              <p:cNvSpPr/>
              <p:nvPr/>
            </p:nvSpPr>
            <p:spPr>
              <a:xfrm>
                <a:off x="2399004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8" name="object 14">
                <a:extLst>
                  <a:ext uri="{FF2B5EF4-FFF2-40B4-BE49-F238E27FC236}">
                    <a16:creationId xmlns:a16="http://schemas.microsoft.com/office/drawing/2014/main" id="{5C947D49-4A9F-4DBD-A854-8D88CE53EADC}"/>
                  </a:ext>
                </a:extLst>
              </p:cNvPr>
              <p:cNvSpPr txBox="1"/>
              <p:nvPr/>
            </p:nvSpPr>
            <p:spPr>
              <a:xfrm>
                <a:off x="2390400" y="4824000"/>
                <a:ext cx="92333" cy="1251517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Criminalized and/or prosecuted</a:t>
                </a:r>
              </a:p>
            </p:txBody>
          </p:sp>
          <p:sp>
            <p:nvSpPr>
              <p:cNvPr id="343" name="bk object 35">
                <a:extLst>
                  <a:ext uri="{FF2B5EF4-FFF2-40B4-BE49-F238E27FC236}">
                    <a16:creationId xmlns:a16="http://schemas.microsoft.com/office/drawing/2014/main" id="{E6A0109F-A8A8-4590-8F78-AB488A90286A}"/>
                  </a:ext>
                </a:extLst>
              </p:cNvPr>
              <p:cNvSpPr/>
              <p:nvPr/>
            </p:nvSpPr>
            <p:spPr>
              <a:xfrm>
                <a:off x="2525004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4" name="object 14">
                <a:extLst>
                  <a:ext uri="{FF2B5EF4-FFF2-40B4-BE49-F238E27FC236}">
                    <a16:creationId xmlns:a16="http://schemas.microsoft.com/office/drawing/2014/main" id="{26BF3061-4CA6-4C5C-8191-E96DEE4E406A}"/>
                  </a:ext>
                </a:extLst>
              </p:cNvPr>
              <p:cNvSpPr txBox="1"/>
              <p:nvPr/>
            </p:nvSpPr>
            <p:spPr>
              <a:xfrm>
                <a:off x="2516400" y="4824000"/>
                <a:ext cx="92333" cy="1421711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Neither criminalized nor prosecuted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41" name="bk object 35">
                <a:extLst>
                  <a:ext uri="{FF2B5EF4-FFF2-40B4-BE49-F238E27FC236}">
                    <a16:creationId xmlns:a16="http://schemas.microsoft.com/office/drawing/2014/main" id="{2F27AC9D-4FA9-43F4-9663-2C1010F0D9EC}"/>
                  </a:ext>
                </a:extLst>
              </p:cNvPr>
              <p:cNvSpPr/>
              <p:nvPr/>
            </p:nvSpPr>
            <p:spPr>
              <a:xfrm>
                <a:off x="2651004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2" name="object 14">
                <a:extLst>
                  <a:ext uri="{FF2B5EF4-FFF2-40B4-BE49-F238E27FC236}">
                    <a16:creationId xmlns:a16="http://schemas.microsoft.com/office/drawing/2014/main" id="{B356CDA9-2CD4-4C04-A9BA-8383F44D2BDF}"/>
                  </a:ext>
                </a:extLst>
              </p:cNvPr>
              <p:cNvSpPr txBox="1"/>
              <p:nvPr/>
            </p:nvSpPr>
            <p:spPr>
              <a:xfrm>
                <a:off x="2642400" y="4824000"/>
                <a:ext cx="92333" cy="141118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</a:p>
            </p:txBody>
          </p:sp>
          <p:sp>
            <p:nvSpPr>
              <p:cNvPr id="405" name="bk object 35">
                <a:extLst>
                  <a:ext uri="{FF2B5EF4-FFF2-40B4-BE49-F238E27FC236}">
                    <a16:creationId xmlns:a16="http://schemas.microsoft.com/office/drawing/2014/main" id="{D4C46410-2B95-4331-986C-98610FB71104}"/>
                  </a:ext>
                </a:extLst>
              </p:cNvPr>
              <p:cNvSpPr/>
              <p:nvPr/>
            </p:nvSpPr>
            <p:spPr>
              <a:xfrm>
                <a:off x="3114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bk object 35">
                <a:extLst>
                  <a:ext uri="{FF2B5EF4-FFF2-40B4-BE49-F238E27FC236}">
                    <a16:creationId xmlns:a16="http://schemas.microsoft.com/office/drawing/2014/main" id="{217BB079-63F8-4070-99BB-353596CD1244}"/>
                  </a:ext>
                </a:extLst>
              </p:cNvPr>
              <p:cNvSpPr/>
              <p:nvPr/>
            </p:nvSpPr>
            <p:spPr>
              <a:xfrm>
                <a:off x="3294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bk object 35">
                <a:extLst>
                  <a:ext uri="{FF2B5EF4-FFF2-40B4-BE49-F238E27FC236}">
                    <a16:creationId xmlns:a16="http://schemas.microsoft.com/office/drawing/2014/main" id="{0E695B80-B026-4B58-BA67-5C171C045A13}"/>
                  </a:ext>
                </a:extLst>
              </p:cNvPr>
              <p:cNvSpPr/>
              <p:nvPr/>
            </p:nvSpPr>
            <p:spPr>
              <a:xfrm>
                <a:off x="3474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bk object 35">
                <a:extLst>
                  <a:ext uri="{FF2B5EF4-FFF2-40B4-BE49-F238E27FC236}">
                    <a16:creationId xmlns:a16="http://schemas.microsoft.com/office/drawing/2014/main" id="{642EF20E-79F1-4697-B6D4-1C322BBDA775}"/>
                  </a:ext>
                </a:extLst>
              </p:cNvPr>
              <p:cNvSpPr/>
              <p:nvPr/>
            </p:nvSpPr>
            <p:spPr>
              <a:xfrm>
                <a:off x="3600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4" name="bk object 35">
                <a:extLst>
                  <a:ext uri="{FF2B5EF4-FFF2-40B4-BE49-F238E27FC236}">
                    <a16:creationId xmlns:a16="http://schemas.microsoft.com/office/drawing/2014/main" id="{EA270777-460D-412A-A0D4-8C07387DA12F}"/>
                  </a:ext>
                </a:extLst>
              </p:cNvPr>
              <p:cNvSpPr/>
              <p:nvPr/>
            </p:nvSpPr>
            <p:spPr>
              <a:xfrm>
                <a:off x="5490838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2" name="bk object 35">
                <a:extLst>
                  <a:ext uri="{FF2B5EF4-FFF2-40B4-BE49-F238E27FC236}">
                    <a16:creationId xmlns:a16="http://schemas.microsoft.com/office/drawing/2014/main" id="{2E7EA88B-4F0F-4D02-99FD-C7B6FE07B1B9}"/>
                  </a:ext>
                </a:extLst>
              </p:cNvPr>
              <p:cNvSpPr/>
              <p:nvPr/>
            </p:nvSpPr>
            <p:spPr>
              <a:xfrm>
                <a:off x="5634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object 14">
                <a:extLst>
                  <a:ext uri="{FF2B5EF4-FFF2-40B4-BE49-F238E27FC236}">
                    <a16:creationId xmlns:a16="http://schemas.microsoft.com/office/drawing/2014/main" id="{4F533222-0A99-48EC-B273-132F887877BD}"/>
                  </a:ext>
                </a:extLst>
              </p:cNvPr>
              <p:cNvSpPr txBox="1"/>
              <p:nvPr/>
            </p:nvSpPr>
            <p:spPr>
              <a:xfrm>
                <a:off x="3085200" y="4809876"/>
                <a:ext cx="129587" cy="111211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Any criminalization or punitive regulation of sex work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04" name="object 14">
                <a:extLst>
                  <a:ext uri="{FF2B5EF4-FFF2-40B4-BE49-F238E27FC236}">
                    <a16:creationId xmlns:a16="http://schemas.microsoft.com/office/drawing/2014/main" id="{3C6AE11F-687D-4630-BE28-7AAFCD697B69}"/>
                  </a:ext>
                </a:extLst>
              </p:cNvPr>
              <p:cNvSpPr txBox="1"/>
              <p:nvPr/>
            </p:nvSpPr>
            <p:spPr>
              <a:xfrm>
                <a:off x="3265200" y="4809876"/>
                <a:ext cx="129587" cy="1381072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Sex work is not subject to punitive regulations or is not criminalized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80" name="object 14">
                <a:extLst>
                  <a:ext uri="{FF2B5EF4-FFF2-40B4-BE49-F238E27FC236}">
                    <a16:creationId xmlns:a16="http://schemas.microsoft.com/office/drawing/2014/main" id="{7DDB6213-2E3F-4F09-BBF1-63ECE47DC5E5}"/>
                  </a:ext>
                </a:extLst>
              </p:cNvPr>
              <p:cNvSpPr txBox="1"/>
              <p:nvPr/>
            </p:nvSpPr>
            <p:spPr>
              <a:xfrm>
                <a:off x="3445200" y="4809875"/>
                <a:ext cx="129587" cy="1065313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Issue is determined/differs at subnational level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78" name="object 14">
                <a:extLst>
                  <a:ext uri="{FF2B5EF4-FFF2-40B4-BE49-F238E27FC236}">
                    <a16:creationId xmlns:a16="http://schemas.microsoft.com/office/drawing/2014/main" id="{0398824A-D139-4CC5-8EF3-8B8075C58F92}"/>
                  </a:ext>
                </a:extLst>
              </p:cNvPr>
              <p:cNvSpPr txBox="1"/>
              <p:nvPr/>
            </p:nvSpPr>
            <p:spPr>
              <a:xfrm>
                <a:off x="3592800" y="4809875"/>
                <a:ext cx="92333" cy="680113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21" name="bk object 35">
                <a:extLst>
                  <a:ext uri="{FF2B5EF4-FFF2-40B4-BE49-F238E27FC236}">
                    <a16:creationId xmlns:a16="http://schemas.microsoft.com/office/drawing/2014/main" id="{A2500DE3-7740-49A4-A5CA-CBD86AA343F5}"/>
                  </a:ext>
                </a:extLst>
              </p:cNvPr>
              <p:cNvSpPr/>
              <p:nvPr/>
            </p:nvSpPr>
            <p:spPr>
              <a:xfrm>
                <a:off x="3888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bk object 35">
                <a:extLst>
                  <a:ext uri="{FF2B5EF4-FFF2-40B4-BE49-F238E27FC236}">
                    <a16:creationId xmlns:a16="http://schemas.microsoft.com/office/drawing/2014/main" id="{7A87B60D-9ABF-4ACC-B2B1-DB6727F3008E}"/>
                  </a:ext>
                </a:extLst>
              </p:cNvPr>
              <p:cNvSpPr/>
              <p:nvPr/>
            </p:nvSpPr>
            <p:spPr>
              <a:xfrm>
                <a:off x="4032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bk object 35">
                <a:extLst>
                  <a:ext uri="{FF2B5EF4-FFF2-40B4-BE49-F238E27FC236}">
                    <a16:creationId xmlns:a16="http://schemas.microsoft.com/office/drawing/2014/main" id="{F80A505A-CE92-423A-9E8C-86635D64253F}"/>
                  </a:ext>
                </a:extLst>
              </p:cNvPr>
              <p:cNvSpPr/>
              <p:nvPr/>
            </p:nvSpPr>
            <p:spPr>
              <a:xfrm>
                <a:off x="42336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bk object 35">
                <a:extLst>
                  <a:ext uri="{FF2B5EF4-FFF2-40B4-BE49-F238E27FC236}">
                    <a16:creationId xmlns:a16="http://schemas.microsoft.com/office/drawing/2014/main" id="{2478B6CC-03E1-4EE2-81DD-EF7AFF19612C}"/>
                  </a:ext>
                </a:extLst>
              </p:cNvPr>
              <p:cNvSpPr/>
              <p:nvPr/>
            </p:nvSpPr>
            <p:spPr>
              <a:xfrm>
                <a:off x="4410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object 14">
                <a:extLst>
                  <a:ext uri="{FF2B5EF4-FFF2-40B4-BE49-F238E27FC236}">
                    <a16:creationId xmlns:a16="http://schemas.microsoft.com/office/drawing/2014/main" id="{8C1D6748-38E7-46B1-AD5A-8C61D68BC3A4}"/>
                  </a:ext>
                </a:extLst>
              </p:cNvPr>
              <p:cNvSpPr txBox="1"/>
              <p:nvPr/>
            </p:nvSpPr>
            <p:spPr>
              <a:xfrm>
                <a:off x="3880800" y="4824000"/>
                <a:ext cx="92333" cy="53614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Death penalty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20" name="object 14">
                <a:extLst>
                  <a:ext uri="{FF2B5EF4-FFF2-40B4-BE49-F238E27FC236}">
                    <a16:creationId xmlns:a16="http://schemas.microsoft.com/office/drawing/2014/main" id="{88D6EDCB-1E0A-44C6-B56E-9A9FE3876F74}"/>
                  </a:ext>
                </a:extLst>
              </p:cNvPr>
              <p:cNvSpPr txBox="1"/>
              <p:nvPr/>
            </p:nvSpPr>
            <p:spPr>
              <a:xfrm>
                <a:off x="4003200" y="4824000"/>
                <a:ext cx="129587" cy="125151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Imprisonment (14 years–life, up to 14 years) or no penalty specified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18" name="object 14">
                <a:extLst>
                  <a:ext uri="{FF2B5EF4-FFF2-40B4-BE49-F238E27FC236}">
                    <a16:creationId xmlns:a16="http://schemas.microsoft.com/office/drawing/2014/main" id="{1CF0DD9A-2728-4DAB-A19A-82E0FBF08F09}"/>
                  </a:ext>
                </a:extLst>
              </p:cNvPr>
              <p:cNvSpPr txBox="1"/>
              <p:nvPr/>
            </p:nvSpPr>
            <p:spPr>
              <a:xfrm>
                <a:off x="4183200" y="4824000"/>
                <a:ext cx="193707" cy="145902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Laws penalizing same-sex sexual acts have been decriminalized or never existed, or no specific legislation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16" name="object 14">
                <a:extLst>
                  <a:ext uri="{FF2B5EF4-FFF2-40B4-BE49-F238E27FC236}">
                    <a16:creationId xmlns:a16="http://schemas.microsoft.com/office/drawing/2014/main" id="{F96AF907-D073-4699-A10D-C56717A291F3}"/>
                  </a:ext>
                </a:extLst>
              </p:cNvPr>
              <p:cNvSpPr txBox="1"/>
              <p:nvPr/>
            </p:nvSpPr>
            <p:spPr>
              <a:xfrm>
                <a:off x="4402800" y="4824000"/>
                <a:ext cx="92333" cy="718948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15" name="object 14">
                <a:extLst>
                  <a:ext uri="{FF2B5EF4-FFF2-40B4-BE49-F238E27FC236}">
                    <a16:creationId xmlns:a16="http://schemas.microsoft.com/office/drawing/2014/main" id="{75C039BB-CE2F-4154-84BC-3378B011C622}"/>
                  </a:ext>
                </a:extLst>
              </p:cNvPr>
              <p:cNvSpPr txBox="1"/>
              <p:nvPr/>
            </p:nvSpPr>
            <p:spPr>
              <a:xfrm>
                <a:off x="5485479" y="4823999"/>
                <a:ext cx="92333" cy="1356147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Yes, for adolescents younger than 18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13" name="object 14">
                <a:extLst>
                  <a:ext uri="{FF2B5EF4-FFF2-40B4-BE49-F238E27FC236}">
                    <a16:creationId xmlns:a16="http://schemas.microsoft.com/office/drawing/2014/main" id="{BA6452D6-A832-4501-B528-B77D81044577}"/>
                  </a:ext>
                </a:extLst>
              </p:cNvPr>
              <p:cNvSpPr txBox="1"/>
              <p:nvPr/>
            </p:nvSpPr>
            <p:spPr>
              <a:xfrm>
                <a:off x="5623200" y="4824000"/>
                <a:ext cx="129587" cy="107281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Yes, for adolescents younger than 14 and 16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10" name="bk object 35">
                <a:extLst>
                  <a:ext uri="{FF2B5EF4-FFF2-40B4-BE49-F238E27FC236}">
                    <a16:creationId xmlns:a16="http://schemas.microsoft.com/office/drawing/2014/main" id="{85DA71EA-C46E-42A1-ADAC-6B5F89FBC07D}"/>
                  </a:ext>
                </a:extLst>
              </p:cNvPr>
              <p:cNvSpPr/>
              <p:nvPr/>
            </p:nvSpPr>
            <p:spPr>
              <a:xfrm>
                <a:off x="57797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8" name="bk object 35">
                <a:extLst>
                  <a:ext uri="{FF2B5EF4-FFF2-40B4-BE49-F238E27FC236}">
                    <a16:creationId xmlns:a16="http://schemas.microsoft.com/office/drawing/2014/main" id="{7EDA97F5-0BD5-4931-9A13-CEDE01E0315D}"/>
                  </a:ext>
                </a:extLst>
              </p:cNvPr>
              <p:cNvSpPr/>
              <p:nvPr/>
            </p:nvSpPr>
            <p:spPr>
              <a:xfrm>
                <a:off x="59057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6" name="bk object 35">
                <a:extLst>
                  <a:ext uri="{FF2B5EF4-FFF2-40B4-BE49-F238E27FC236}">
                    <a16:creationId xmlns:a16="http://schemas.microsoft.com/office/drawing/2014/main" id="{DA9D486C-0753-4291-806F-E03E79205BBC}"/>
                  </a:ext>
                </a:extLst>
              </p:cNvPr>
              <p:cNvSpPr/>
              <p:nvPr/>
            </p:nvSpPr>
            <p:spPr>
              <a:xfrm>
                <a:off x="60317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1" name="object 14">
                <a:extLst>
                  <a:ext uri="{FF2B5EF4-FFF2-40B4-BE49-F238E27FC236}">
                    <a16:creationId xmlns:a16="http://schemas.microsoft.com/office/drawing/2014/main" id="{47EBA742-8BB6-49F2-A1D3-D33E881CEE34}"/>
                  </a:ext>
                </a:extLst>
              </p:cNvPr>
              <p:cNvSpPr txBox="1"/>
              <p:nvPr/>
            </p:nvSpPr>
            <p:spPr>
              <a:xfrm>
                <a:off x="5774400" y="4824001"/>
                <a:ext cx="92333" cy="135614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Yes, for adolescents younger than 12</a:t>
                </a:r>
              </a:p>
            </p:txBody>
          </p:sp>
          <p:sp>
            <p:nvSpPr>
              <p:cNvPr id="509" name="object 14">
                <a:extLst>
                  <a:ext uri="{FF2B5EF4-FFF2-40B4-BE49-F238E27FC236}">
                    <a16:creationId xmlns:a16="http://schemas.microsoft.com/office/drawing/2014/main" id="{F85DF962-A354-4F53-991F-EBEC30C16207}"/>
                  </a:ext>
                </a:extLst>
              </p:cNvPr>
              <p:cNvSpPr txBox="1"/>
              <p:nvPr/>
            </p:nvSpPr>
            <p:spPr>
              <a:xfrm>
                <a:off x="59004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07" name="object 14">
                <a:extLst>
                  <a:ext uri="{FF2B5EF4-FFF2-40B4-BE49-F238E27FC236}">
                    <a16:creationId xmlns:a16="http://schemas.microsoft.com/office/drawing/2014/main" id="{F814A2D3-C046-4A61-B114-B0197FB21FD2}"/>
                  </a:ext>
                </a:extLst>
              </p:cNvPr>
              <p:cNvSpPr txBox="1"/>
              <p:nvPr/>
            </p:nvSpPr>
            <p:spPr>
              <a:xfrm>
                <a:off x="6026400" y="4824000"/>
                <a:ext cx="92333" cy="665987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8" name="bk object 35">
                <a:extLst>
                  <a:ext uri="{FF2B5EF4-FFF2-40B4-BE49-F238E27FC236}">
                    <a16:creationId xmlns:a16="http://schemas.microsoft.com/office/drawing/2014/main" id="{E25363D8-B725-42FF-B526-CFBE335FA6A6}"/>
                  </a:ext>
                </a:extLst>
              </p:cNvPr>
              <p:cNvSpPr/>
              <p:nvPr/>
            </p:nvSpPr>
            <p:spPr>
              <a:xfrm>
                <a:off x="71388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6" name="bk object 35">
                <a:extLst>
                  <a:ext uri="{FF2B5EF4-FFF2-40B4-BE49-F238E27FC236}">
                    <a16:creationId xmlns:a16="http://schemas.microsoft.com/office/drawing/2014/main" id="{AD5A7E15-90A5-49FF-8071-7DB8392859D6}"/>
                  </a:ext>
                </a:extLst>
              </p:cNvPr>
              <p:cNvSpPr/>
              <p:nvPr/>
            </p:nvSpPr>
            <p:spPr>
              <a:xfrm>
                <a:off x="7290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4" name="bk object 35">
                <a:extLst>
                  <a:ext uri="{FF2B5EF4-FFF2-40B4-BE49-F238E27FC236}">
                    <a16:creationId xmlns:a16="http://schemas.microsoft.com/office/drawing/2014/main" id="{3471CBDE-43AA-4C46-8CA2-8606BC0389BD}"/>
                  </a:ext>
                </a:extLst>
              </p:cNvPr>
              <p:cNvSpPr/>
              <p:nvPr/>
            </p:nvSpPr>
            <p:spPr>
              <a:xfrm>
                <a:off x="7442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2" name="bk object 35">
                <a:extLst>
                  <a:ext uri="{FF2B5EF4-FFF2-40B4-BE49-F238E27FC236}">
                    <a16:creationId xmlns:a16="http://schemas.microsoft.com/office/drawing/2014/main" id="{0A0084BA-EDA2-48B6-9FDF-FD28017A6115}"/>
                  </a:ext>
                </a:extLst>
              </p:cNvPr>
              <p:cNvSpPr/>
              <p:nvPr/>
            </p:nvSpPr>
            <p:spPr>
              <a:xfrm>
                <a:off x="7568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9" name="object 14">
                <a:extLst>
                  <a:ext uri="{FF2B5EF4-FFF2-40B4-BE49-F238E27FC236}">
                    <a16:creationId xmlns:a16="http://schemas.microsoft.com/office/drawing/2014/main" id="{62F0386D-9F4D-4977-B705-D167976C735E}"/>
                  </a:ext>
                </a:extLst>
              </p:cNvPr>
              <p:cNvSpPr txBox="1"/>
              <p:nvPr/>
            </p:nvSpPr>
            <p:spPr>
              <a:xfrm>
                <a:off x="7131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7" name="object 14">
                <a:extLst>
                  <a:ext uri="{FF2B5EF4-FFF2-40B4-BE49-F238E27FC236}">
                    <a16:creationId xmlns:a16="http://schemas.microsoft.com/office/drawing/2014/main" id="{6E4A009A-FEDB-4397-AB05-E44C3A4C0B64}"/>
                  </a:ext>
                </a:extLst>
              </p:cNvPr>
              <p:cNvSpPr txBox="1"/>
              <p:nvPr/>
            </p:nvSpPr>
            <p:spPr>
              <a:xfrm>
                <a:off x="7264800" y="4824000"/>
                <a:ext cx="129587" cy="125151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No, but prosecutions exist based on general criminal laws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5" name="object 14">
                <a:extLst>
                  <a:ext uri="{FF2B5EF4-FFF2-40B4-BE49-F238E27FC236}">
                    <a16:creationId xmlns:a16="http://schemas.microsoft.com/office/drawing/2014/main" id="{539F2A92-CBA8-4DB7-BBB2-17ECDF56479C}"/>
                  </a:ext>
                </a:extLst>
              </p:cNvPr>
              <p:cNvSpPr txBox="1"/>
              <p:nvPr/>
            </p:nvSpPr>
            <p:spPr>
              <a:xfrm>
                <a:off x="7437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3" name="object 14">
                <a:extLst>
                  <a:ext uri="{FF2B5EF4-FFF2-40B4-BE49-F238E27FC236}">
                    <a16:creationId xmlns:a16="http://schemas.microsoft.com/office/drawing/2014/main" id="{D50A9999-19B1-4994-9026-6963C63CD418}"/>
                  </a:ext>
                </a:extLst>
              </p:cNvPr>
              <p:cNvSpPr txBox="1"/>
              <p:nvPr/>
            </p:nvSpPr>
            <p:spPr>
              <a:xfrm>
                <a:off x="7563600" y="4824000"/>
                <a:ext cx="92333" cy="763458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</a:p>
            </p:txBody>
          </p:sp>
          <p:sp>
            <p:nvSpPr>
              <p:cNvPr id="544" name="bk object 35">
                <a:extLst>
                  <a:ext uri="{FF2B5EF4-FFF2-40B4-BE49-F238E27FC236}">
                    <a16:creationId xmlns:a16="http://schemas.microsoft.com/office/drawing/2014/main" id="{08A0C59D-7751-452E-B559-023E1363C85F}"/>
                  </a:ext>
                </a:extLst>
              </p:cNvPr>
              <p:cNvSpPr/>
              <p:nvPr/>
            </p:nvSpPr>
            <p:spPr>
              <a:xfrm>
                <a:off x="81079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2" name="bk object 35">
                <a:extLst>
                  <a:ext uri="{FF2B5EF4-FFF2-40B4-BE49-F238E27FC236}">
                    <a16:creationId xmlns:a16="http://schemas.microsoft.com/office/drawing/2014/main" id="{2B6685C8-2544-4018-B1C1-4AD2B0E7E83C}"/>
                  </a:ext>
                </a:extLst>
              </p:cNvPr>
              <p:cNvSpPr/>
              <p:nvPr/>
            </p:nvSpPr>
            <p:spPr>
              <a:xfrm>
                <a:off x="82339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0" name="bk object 35">
                <a:extLst>
                  <a:ext uri="{FF2B5EF4-FFF2-40B4-BE49-F238E27FC236}">
                    <a16:creationId xmlns:a16="http://schemas.microsoft.com/office/drawing/2014/main" id="{0579B16C-98F1-42DC-A232-A5A27869A3E2}"/>
                  </a:ext>
                </a:extLst>
              </p:cNvPr>
              <p:cNvSpPr/>
              <p:nvPr/>
            </p:nvSpPr>
            <p:spPr>
              <a:xfrm>
                <a:off x="83599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38792DEA-E96C-43DC-BE62-D9018DB35D22}"/>
                  </a:ext>
                </a:extLst>
              </p:cNvPr>
              <p:cNvGrpSpPr/>
              <p:nvPr/>
            </p:nvGrpSpPr>
            <p:grpSpPr>
              <a:xfrm>
                <a:off x="8107200" y="4824000"/>
                <a:ext cx="344333" cy="709661"/>
                <a:chOff x="8931600" y="4860000"/>
                <a:chExt cx="344333" cy="709661"/>
              </a:xfrm>
            </p:grpSpPr>
            <p:sp>
              <p:nvSpPr>
                <p:cNvPr id="579" name="object 14">
                  <a:extLst>
                    <a:ext uri="{FF2B5EF4-FFF2-40B4-BE49-F238E27FC236}">
                      <a16:creationId xmlns:a16="http://schemas.microsoft.com/office/drawing/2014/main" id="{00E42094-3A68-4DC8-92AE-0ED12DF6BFEF}"/>
                    </a:ext>
                  </a:extLst>
                </p:cNvPr>
                <p:cNvSpPr txBox="1"/>
                <p:nvPr/>
              </p:nvSpPr>
              <p:spPr>
                <a:xfrm>
                  <a:off x="8931600" y="4860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Yes</a:t>
                  </a:r>
                </a:p>
              </p:txBody>
            </p:sp>
            <p:sp>
              <p:nvSpPr>
                <p:cNvPr id="580" name="object 14">
                  <a:extLst>
                    <a:ext uri="{FF2B5EF4-FFF2-40B4-BE49-F238E27FC236}">
                      <a16:creationId xmlns:a16="http://schemas.microsoft.com/office/drawing/2014/main" id="{130C594F-E7DD-4C16-B0E2-B5D0AC12D2F1}"/>
                    </a:ext>
                  </a:extLst>
                </p:cNvPr>
                <p:cNvSpPr txBox="1"/>
                <p:nvPr/>
              </p:nvSpPr>
              <p:spPr>
                <a:xfrm>
                  <a:off x="9057600" y="4860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No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81" name="object 14">
                  <a:extLst>
                    <a:ext uri="{FF2B5EF4-FFF2-40B4-BE49-F238E27FC236}">
                      <a16:creationId xmlns:a16="http://schemas.microsoft.com/office/drawing/2014/main" id="{1D9981F4-CD49-4EF2-B410-0F5C41453980}"/>
                    </a:ext>
                  </a:extLst>
                </p:cNvPr>
                <p:cNvSpPr txBox="1"/>
                <p:nvPr/>
              </p:nvSpPr>
              <p:spPr>
                <a:xfrm>
                  <a:off x="9183600" y="4860000"/>
                  <a:ext cx="92333" cy="709661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A198DF2-4CD6-4D19-B642-EC668F3D9429}"/>
                  </a:ext>
                </a:extLst>
              </p:cNvPr>
              <p:cNvGrpSpPr/>
              <p:nvPr/>
            </p:nvGrpSpPr>
            <p:grpSpPr>
              <a:xfrm>
                <a:off x="6436800" y="4680000"/>
                <a:ext cx="344333" cy="853661"/>
                <a:chOff x="6382800" y="4680000"/>
                <a:chExt cx="344333" cy="853661"/>
              </a:xfrm>
            </p:grpSpPr>
            <p:sp>
              <p:nvSpPr>
                <p:cNvPr id="583" name="bk object 35">
                  <a:extLst>
                    <a:ext uri="{FF2B5EF4-FFF2-40B4-BE49-F238E27FC236}">
                      <a16:creationId xmlns:a16="http://schemas.microsoft.com/office/drawing/2014/main" id="{168CEF42-B1B4-4CBA-99B4-0253ECB9E0B4}"/>
                    </a:ext>
                  </a:extLst>
                </p:cNvPr>
                <p:cNvSpPr/>
                <p:nvPr/>
              </p:nvSpPr>
              <p:spPr>
                <a:xfrm>
                  <a:off x="63835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bk object 35">
                  <a:extLst>
                    <a:ext uri="{FF2B5EF4-FFF2-40B4-BE49-F238E27FC236}">
                      <a16:creationId xmlns:a16="http://schemas.microsoft.com/office/drawing/2014/main" id="{AEA716C8-0816-4615-AD49-558D70F8B3C8}"/>
                    </a:ext>
                  </a:extLst>
                </p:cNvPr>
                <p:cNvSpPr/>
                <p:nvPr/>
              </p:nvSpPr>
              <p:spPr>
                <a:xfrm>
                  <a:off x="65095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bk object 35">
                  <a:extLst>
                    <a:ext uri="{FF2B5EF4-FFF2-40B4-BE49-F238E27FC236}">
                      <a16:creationId xmlns:a16="http://schemas.microsoft.com/office/drawing/2014/main" id="{2A961FA6-9593-4B76-9C56-9F4EC37AA8B3}"/>
                    </a:ext>
                  </a:extLst>
                </p:cNvPr>
                <p:cNvSpPr/>
                <p:nvPr/>
              </p:nvSpPr>
              <p:spPr>
                <a:xfrm>
                  <a:off x="66355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B1DC4957-11E9-49D7-BB6C-E55879ED318D}"/>
                    </a:ext>
                  </a:extLst>
                </p:cNvPr>
                <p:cNvGrpSpPr/>
                <p:nvPr/>
              </p:nvGrpSpPr>
              <p:grpSpPr>
                <a:xfrm>
                  <a:off x="6382800" y="4824000"/>
                  <a:ext cx="344333" cy="709661"/>
                  <a:chOff x="8931600" y="4860000"/>
                  <a:chExt cx="344333" cy="709661"/>
                </a:xfrm>
              </p:grpSpPr>
              <p:sp>
                <p:nvSpPr>
                  <p:cNvPr id="587" name="object 14">
                    <a:extLst>
                      <a:ext uri="{FF2B5EF4-FFF2-40B4-BE49-F238E27FC236}">
                        <a16:creationId xmlns:a16="http://schemas.microsoft.com/office/drawing/2014/main" id="{B74FEA7B-3976-4191-BC68-EEDFEECC5442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600" y="4860000"/>
                    <a:ext cx="92333" cy="255149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Yes</a:t>
                    </a:r>
                  </a:p>
                </p:txBody>
              </p:sp>
              <p:sp>
                <p:nvSpPr>
                  <p:cNvPr id="588" name="object 14">
                    <a:extLst>
                      <a:ext uri="{FF2B5EF4-FFF2-40B4-BE49-F238E27FC236}">
                        <a16:creationId xmlns:a16="http://schemas.microsoft.com/office/drawing/2014/main" id="{7D9C5AB0-6618-41DB-9AF8-E084738A9730}"/>
                      </a:ext>
                    </a:extLst>
                  </p:cNvPr>
                  <p:cNvSpPr txBox="1"/>
                  <p:nvPr/>
                </p:nvSpPr>
                <p:spPr>
                  <a:xfrm>
                    <a:off x="9057600" y="4860000"/>
                    <a:ext cx="92333" cy="255149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No</a:t>
                    </a:r>
                    <a:endPara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589" name="object 14">
                    <a:extLst>
                      <a:ext uri="{FF2B5EF4-FFF2-40B4-BE49-F238E27FC236}">
                        <a16:creationId xmlns:a16="http://schemas.microsoft.com/office/drawing/2014/main" id="{3093C050-0B65-457A-BE45-DBBB51D9FBD8}"/>
                      </a:ext>
                    </a:extLst>
                  </p:cNvPr>
                  <p:cNvSpPr txBox="1"/>
                  <p:nvPr/>
                </p:nvSpPr>
                <p:spPr>
                  <a:xfrm>
                    <a:off x="9183600" y="4860000"/>
                    <a:ext cx="92333" cy="709661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Data not available</a:t>
                    </a:r>
                    <a:endPara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endParaRPr>
                  </a:p>
                </p:txBody>
              </p:sp>
            </p:grpSp>
          </p:grpSp>
          <p:sp>
            <p:nvSpPr>
              <p:cNvPr id="591" name="bk object 35">
                <a:extLst>
                  <a:ext uri="{FF2B5EF4-FFF2-40B4-BE49-F238E27FC236}">
                    <a16:creationId xmlns:a16="http://schemas.microsoft.com/office/drawing/2014/main" id="{1B9BDB01-A603-45B0-B00C-255814838A88}"/>
                  </a:ext>
                </a:extLst>
              </p:cNvPr>
              <p:cNvSpPr/>
              <p:nvPr/>
            </p:nvSpPr>
            <p:spPr>
              <a:xfrm>
                <a:off x="4698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10D2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2" name="bk object 35">
                <a:extLst>
                  <a:ext uri="{FF2B5EF4-FFF2-40B4-BE49-F238E27FC236}">
                    <a16:creationId xmlns:a16="http://schemas.microsoft.com/office/drawing/2014/main" id="{0FB3D1EE-85EB-47E6-BA1F-06EFEF84E020}"/>
                  </a:ext>
                </a:extLst>
              </p:cNvPr>
              <p:cNvSpPr/>
              <p:nvPr/>
            </p:nvSpPr>
            <p:spPr>
              <a:xfrm>
                <a:off x="48636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3" name="bk object 35">
                <a:extLst>
                  <a:ext uri="{FF2B5EF4-FFF2-40B4-BE49-F238E27FC236}">
                    <a16:creationId xmlns:a16="http://schemas.microsoft.com/office/drawing/2014/main" id="{97554280-660E-40E4-8FA7-68D96693574E}"/>
                  </a:ext>
                </a:extLst>
              </p:cNvPr>
              <p:cNvSpPr/>
              <p:nvPr/>
            </p:nvSpPr>
            <p:spPr>
              <a:xfrm>
                <a:off x="50868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4" name="bk object 35">
                <a:extLst>
                  <a:ext uri="{FF2B5EF4-FFF2-40B4-BE49-F238E27FC236}">
                    <a16:creationId xmlns:a16="http://schemas.microsoft.com/office/drawing/2014/main" id="{39A291F7-C518-4875-B264-57EBFED50527}"/>
                  </a:ext>
                </a:extLst>
              </p:cNvPr>
              <p:cNvSpPr/>
              <p:nvPr/>
            </p:nvSpPr>
            <p:spPr>
              <a:xfrm>
                <a:off x="5220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5" name="object 14">
                <a:extLst>
                  <a:ext uri="{FF2B5EF4-FFF2-40B4-BE49-F238E27FC236}">
                    <a16:creationId xmlns:a16="http://schemas.microsoft.com/office/drawing/2014/main" id="{01F3DE30-97C7-4A45-A28D-EE426844B29E}"/>
                  </a:ext>
                </a:extLst>
              </p:cNvPr>
              <p:cNvSpPr txBox="1"/>
              <p:nvPr/>
            </p:nvSpPr>
            <p:spPr>
              <a:xfrm>
                <a:off x="4690800" y="4824000"/>
                <a:ext cx="92333" cy="145902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Compulsory detention for drug offences</a:t>
                </a:r>
              </a:p>
            </p:txBody>
          </p:sp>
          <p:sp>
            <p:nvSpPr>
              <p:cNvPr id="596" name="object 14">
                <a:extLst>
                  <a:ext uri="{FF2B5EF4-FFF2-40B4-BE49-F238E27FC236}">
                    <a16:creationId xmlns:a16="http://schemas.microsoft.com/office/drawing/2014/main" id="{2D372F55-043F-46C3-ABBF-EC3EA7388F80}"/>
                  </a:ext>
                </a:extLst>
              </p:cNvPr>
              <p:cNvSpPr txBox="1"/>
              <p:nvPr/>
            </p:nvSpPr>
            <p:spPr>
              <a:xfrm>
                <a:off x="4813200" y="4824000"/>
                <a:ext cx="193707" cy="157680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Possession of drugs for personal use is specified as a criminal offence or drug use or consumption is a specific offence in law</a:t>
                </a:r>
              </a:p>
            </p:txBody>
          </p:sp>
          <p:sp>
            <p:nvSpPr>
              <p:cNvPr id="597" name="object 14">
                <a:extLst>
                  <a:ext uri="{FF2B5EF4-FFF2-40B4-BE49-F238E27FC236}">
                    <a16:creationId xmlns:a16="http://schemas.microsoft.com/office/drawing/2014/main" id="{9742FF78-FE82-495E-86BB-B46049B3A9B7}"/>
                  </a:ext>
                </a:extLst>
              </p:cNvPr>
              <p:cNvSpPr txBox="1"/>
              <p:nvPr/>
            </p:nvSpPr>
            <p:spPr>
              <a:xfrm>
                <a:off x="5058000" y="4824000"/>
                <a:ext cx="129587" cy="145902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Possession of drugs for personal use is specified as a non-criminal offence</a:t>
                </a:r>
              </a:p>
            </p:txBody>
          </p:sp>
          <p:sp>
            <p:nvSpPr>
              <p:cNvPr id="598" name="object 14">
                <a:extLst>
                  <a:ext uri="{FF2B5EF4-FFF2-40B4-BE49-F238E27FC236}">
                    <a16:creationId xmlns:a16="http://schemas.microsoft.com/office/drawing/2014/main" id="{F1479BA5-34D8-4028-A4F7-C3CA372A2106}"/>
                  </a:ext>
                </a:extLst>
              </p:cNvPr>
              <p:cNvSpPr txBox="1"/>
              <p:nvPr/>
            </p:nvSpPr>
            <p:spPr>
              <a:xfrm>
                <a:off x="5212800" y="4824000"/>
                <a:ext cx="92333" cy="718948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D73B50F3-B888-4F84-8516-952E26317BEA}"/>
                  </a:ext>
                </a:extLst>
              </p:cNvPr>
              <p:cNvCxnSpPr/>
              <p:nvPr/>
            </p:nvCxnSpPr>
            <p:spPr>
              <a:xfrm>
                <a:off x="558000" y="4618810"/>
                <a:ext cx="9018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E2860DEB-6AD7-46F3-9107-F4D5EAB28FDF}"/>
                  </a:ext>
                </a:extLst>
              </p:cNvPr>
              <p:cNvGrpSpPr/>
              <p:nvPr/>
            </p:nvGrpSpPr>
            <p:grpSpPr>
              <a:xfrm>
                <a:off x="2145600" y="4618800"/>
                <a:ext cx="7430400" cy="1663200"/>
                <a:chOff x="2145600" y="2458800"/>
                <a:chExt cx="7430400" cy="382320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482559D-189D-4664-A917-3759386FF01C}"/>
                    </a:ext>
                  </a:extLst>
                </p:cNvPr>
                <p:cNvCxnSpPr/>
                <p:nvPr/>
              </p:nvCxnSpPr>
              <p:spPr>
                <a:xfrm>
                  <a:off x="21456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Straight Connector 598">
                  <a:extLst>
                    <a:ext uri="{FF2B5EF4-FFF2-40B4-BE49-F238E27FC236}">
                      <a16:creationId xmlns:a16="http://schemas.microsoft.com/office/drawing/2014/main" id="{AE0234B0-C5F8-43C5-8BA2-0208D517DCBE}"/>
                    </a:ext>
                  </a:extLst>
                </p:cNvPr>
                <p:cNvCxnSpPr/>
                <p:nvPr/>
              </p:nvCxnSpPr>
              <p:spPr>
                <a:xfrm>
                  <a:off x="2961028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Connector 599">
                  <a:extLst>
                    <a:ext uri="{FF2B5EF4-FFF2-40B4-BE49-F238E27FC236}">
                      <a16:creationId xmlns:a16="http://schemas.microsoft.com/office/drawing/2014/main" id="{2C7C7EE7-3A3D-4657-843F-C5D80FF602DD}"/>
                    </a:ext>
                  </a:extLst>
                </p:cNvPr>
                <p:cNvCxnSpPr/>
                <p:nvPr/>
              </p:nvCxnSpPr>
              <p:spPr>
                <a:xfrm>
                  <a:off x="4590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Straight Connector 600">
                  <a:extLst>
                    <a:ext uri="{FF2B5EF4-FFF2-40B4-BE49-F238E27FC236}">
                      <a16:creationId xmlns:a16="http://schemas.microsoft.com/office/drawing/2014/main" id="{E532B80F-D9C4-407B-B570-48E4713D54C1}"/>
                    </a:ext>
                  </a:extLst>
                </p:cNvPr>
                <p:cNvCxnSpPr/>
                <p:nvPr/>
              </p:nvCxnSpPr>
              <p:spPr>
                <a:xfrm>
                  <a:off x="5400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Straight Connector 601">
                  <a:extLst>
                    <a:ext uri="{FF2B5EF4-FFF2-40B4-BE49-F238E27FC236}">
                      <a16:creationId xmlns:a16="http://schemas.microsoft.com/office/drawing/2014/main" id="{C6D4CE5F-2AF8-4711-9E33-502C861546F2}"/>
                    </a:ext>
                  </a:extLst>
                </p:cNvPr>
                <p:cNvCxnSpPr/>
                <p:nvPr/>
              </p:nvCxnSpPr>
              <p:spPr>
                <a:xfrm>
                  <a:off x="6222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Straight Connector 602">
                  <a:extLst>
                    <a:ext uri="{FF2B5EF4-FFF2-40B4-BE49-F238E27FC236}">
                      <a16:creationId xmlns:a16="http://schemas.microsoft.com/office/drawing/2014/main" id="{E5BE9827-250D-44D7-8128-AA6AD5BEA976}"/>
                    </a:ext>
                  </a:extLst>
                </p:cNvPr>
                <p:cNvCxnSpPr/>
                <p:nvPr/>
              </p:nvCxnSpPr>
              <p:spPr>
                <a:xfrm>
                  <a:off x="699862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Straight Connector 603">
                  <a:extLst>
                    <a:ext uri="{FF2B5EF4-FFF2-40B4-BE49-F238E27FC236}">
                      <a16:creationId xmlns:a16="http://schemas.microsoft.com/office/drawing/2014/main" id="{3629611B-4412-4CD1-A468-F0A2E52962B4}"/>
                    </a:ext>
                  </a:extLst>
                </p:cNvPr>
                <p:cNvCxnSpPr/>
                <p:nvPr/>
              </p:nvCxnSpPr>
              <p:spPr>
                <a:xfrm>
                  <a:off x="784724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>
                  <a:extLst>
                    <a:ext uri="{FF2B5EF4-FFF2-40B4-BE49-F238E27FC236}">
                      <a16:creationId xmlns:a16="http://schemas.microsoft.com/office/drawing/2014/main" id="{009FCB60-6C68-4370-8DE1-F91186414C88}"/>
                    </a:ext>
                  </a:extLst>
                </p:cNvPr>
                <p:cNvCxnSpPr/>
                <p:nvPr/>
              </p:nvCxnSpPr>
              <p:spPr>
                <a:xfrm>
                  <a:off x="8703028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Straight Connector 605">
                  <a:extLst>
                    <a:ext uri="{FF2B5EF4-FFF2-40B4-BE49-F238E27FC236}">
                      <a16:creationId xmlns:a16="http://schemas.microsoft.com/office/drawing/2014/main" id="{094948CB-F9E5-4380-81E0-9AB413B72AB9}"/>
                    </a:ext>
                  </a:extLst>
                </p:cNvPr>
                <p:cNvCxnSpPr/>
                <p:nvPr/>
              </p:nvCxnSpPr>
              <p:spPr>
                <a:xfrm>
                  <a:off x="9576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Straight Connector 606">
                  <a:extLst>
                    <a:ext uri="{FF2B5EF4-FFF2-40B4-BE49-F238E27FC236}">
                      <a16:creationId xmlns:a16="http://schemas.microsoft.com/office/drawing/2014/main" id="{57F92985-3ED4-454C-8763-FA1542F1C45C}"/>
                    </a:ext>
                  </a:extLst>
                </p:cNvPr>
                <p:cNvCxnSpPr/>
                <p:nvPr/>
              </p:nvCxnSpPr>
              <p:spPr>
                <a:xfrm>
                  <a:off x="3782334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85F91EA2-09A5-45A9-B797-9F22346ED7DF}"/>
                  </a:ext>
                </a:extLst>
              </p:cNvPr>
              <p:cNvSpPr/>
              <p:nvPr/>
            </p:nvSpPr>
            <p:spPr>
              <a:xfrm>
                <a:off x="1079999" y="5670000"/>
                <a:ext cx="1008000" cy="688256"/>
              </a:xfrm>
              <a:prstGeom prst="rect">
                <a:avLst/>
              </a:prstGeom>
            </p:spPr>
            <p:txBody>
              <a:bodyPr wrap="square" lIns="72000" tIns="36000" rIns="72000" bIns="36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Note: Data on laws restricting the entry, stay and residence of people living with HIV are currently undergoing a global review that will involve country validation. An update is expected by the end of 2018.</a:t>
                </a:r>
              </a:p>
            </p:txBody>
          </p:sp>
        </p:grpSp>
        <p:sp>
          <p:nvSpPr>
            <p:cNvPr id="324" name="bk object 17">
              <a:extLst>
                <a:ext uri="{FF2B5EF4-FFF2-40B4-BE49-F238E27FC236}">
                  <a16:creationId xmlns:a16="http://schemas.microsoft.com/office/drawing/2014/main" id="{B5D8376E-9608-4374-B718-51C67EF67BCA}"/>
                </a:ext>
              </a:extLst>
            </p:cNvPr>
            <p:cNvSpPr/>
            <p:nvPr/>
          </p:nvSpPr>
          <p:spPr>
            <a:xfrm>
              <a:off x="8082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5" name="bk object 17">
              <a:extLst>
                <a:ext uri="{FF2B5EF4-FFF2-40B4-BE49-F238E27FC236}">
                  <a16:creationId xmlns:a16="http://schemas.microsoft.com/office/drawing/2014/main" id="{8C9CC19C-CDD1-42AC-8D44-9DF79550E786}"/>
                </a:ext>
              </a:extLst>
            </p:cNvPr>
            <p:cNvSpPr/>
            <p:nvPr/>
          </p:nvSpPr>
          <p:spPr>
            <a:xfrm>
              <a:off x="8928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j</a:t>
              </a:r>
            </a:p>
          </p:txBody>
        </p:sp>
        <p:sp>
          <p:nvSpPr>
            <p:cNvPr id="326" name="bk object 17">
              <a:extLst>
                <a:ext uri="{FF2B5EF4-FFF2-40B4-BE49-F238E27FC236}">
                  <a16:creationId xmlns:a16="http://schemas.microsoft.com/office/drawing/2014/main" id="{37C01D8E-D3AC-4F9E-B007-BD737D73872F}"/>
                </a:ext>
              </a:extLst>
            </p:cNvPr>
            <p:cNvSpPr/>
            <p:nvPr/>
          </p:nvSpPr>
          <p:spPr>
            <a:xfrm>
              <a:off x="318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7" name="bk object 17">
              <a:extLst>
                <a:ext uri="{FF2B5EF4-FFF2-40B4-BE49-F238E27FC236}">
                  <a16:creationId xmlns:a16="http://schemas.microsoft.com/office/drawing/2014/main" id="{B3465A0D-3E8A-482F-BFBE-ED9729C924B5}"/>
                </a:ext>
              </a:extLst>
            </p:cNvPr>
            <p:cNvSpPr/>
            <p:nvPr/>
          </p:nvSpPr>
          <p:spPr>
            <a:xfrm>
              <a:off x="2394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8" name="bk object 17">
              <a:extLst>
                <a:ext uri="{FF2B5EF4-FFF2-40B4-BE49-F238E27FC236}">
                  <a16:creationId xmlns:a16="http://schemas.microsoft.com/office/drawing/2014/main" id="{D6EFC2F1-F503-4A05-9336-99196ED8B319}"/>
                </a:ext>
              </a:extLst>
            </p:cNvPr>
            <p:cNvSpPr/>
            <p:nvPr/>
          </p:nvSpPr>
          <p:spPr>
            <a:xfrm>
              <a:off x="480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bk object 17">
              <a:extLst>
                <a:ext uri="{FF2B5EF4-FFF2-40B4-BE49-F238E27FC236}">
                  <a16:creationId xmlns:a16="http://schemas.microsoft.com/office/drawing/2014/main" id="{8A843818-4632-4887-BE78-2A3F1C887270}"/>
                </a:ext>
              </a:extLst>
            </p:cNvPr>
            <p:cNvSpPr/>
            <p:nvPr/>
          </p:nvSpPr>
          <p:spPr>
            <a:xfrm>
              <a:off x="399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</a:t>
              </a:r>
            </a:p>
          </p:txBody>
        </p:sp>
        <p:sp>
          <p:nvSpPr>
            <p:cNvPr id="330" name="bk object 17">
              <a:extLst>
                <a:ext uri="{FF2B5EF4-FFF2-40B4-BE49-F238E27FC236}">
                  <a16:creationId xmlns:a16="http://schemas.microsoft.com/office/drawing/2014/main" id="{BCE1E2B5-9A60-4451-9B49-B3AFE4C7D00B}"/>
                </a:ext>
              </a:extLst>
            </p:cNvPr>
            <p:cNvSpPr/>
            <p:nvPr/>
          </p:nvSpPr>
          <p:spPr>
            <a:xfrm>
              <a:off x="642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bk object 17">
              <a:extLst>
                <a:ext uri="{FF2B5EF4-FFF2-40B4-BE49-F238E27FC236}">
                  <a16:creationId xmlns:a16="http://schemas.microsoft.com/office/drawing/2014/main" id="{662D4B6B-6FEA-4A92-810C-50C1964A549F}"/>
                </a:ext>
              </a:extLst>
            </p:cNvPr>
            <p:cNvSpPr/>
            <p:nvPr/>
          </p:nvSpPr>
          <p:spPr>
            <a:xfrm>
              <a:off x="561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bk object 17">
              <a:extLst>
                <a:ext uri="{FF2B5EF4-FFF2-40B4-BE49-F238E27FC236}">
                  <a16:creationId xmlns:a16="http://schemas.microsoft.com/office/drawing/2014/main" id="{2239A4AA-1910-45C2-AC5A-92879A974984}"/>
                </a:ext>
              </a:extLst>
            </p:cNvPr>
            <p:cNvSpPr/>
            <p:nvPr/>
          </p:nvSpPr>
          <p:spPr>
            <a:xfrm>
              <a:off x="723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3D0E543-6E58-46C6-872D-AACF8EAFA8CA}"/>
                </a:ext>
              </a:extLst>
            </p:cNvPr>
            <p:cNvGrpSpPr/>
            <p:nvPr/>
          </p:nvGrpSpPr>
          <p:grpSpPr>
            <a:xfrm>
              <a:off x="558000" y="2458810"/>
              <a:ext cx="9000000" cy="1620000"/>
              <a:chOff x="558000" y="2458810"/>
              <a:chExt cx="9000000" cy="1620000"/>
            </a:xfrm>
          </p:grpSpPr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505AE96-624B-43B7-861F-6280334DF542}"/>
                  </a:ext>
                </a:extLst>
              </p:cNvPr>
              <p:cNvCxnSpPr/>
              <p:nvPr/>
            </p:nvCxnSpPr>
            <p:spPr>
              <a:xfrm>
                <a:off x="558000" y="245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C61EEF69-B712-47AA-83A6-91A430B4BA4F}"/>
                  </a:ext>
                </a:extLst>
              </p:cNvPr>
              <p:cNvCxnSpPr/>
              <p:nvPr/>
            </p:nvCxnSpPr>
            <p:spPr>
              <a:xfrm>
                <a:off x="558000" y="256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80B29968-416C-49CD-B1FA-232D3F469BB0}"/>
                  </a:ext>
                </a:extLst>
              </p:cNvPr>
              <p:cNvCxnSpPr/>
              <p:nvPr/>
            </p:nvCxnSpPr>
            <p:spPr>
              <a:xfrm>
                <a:off x="558000" y="278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97708B04-0750-4A88-8DD0-45C2278D7C5F}"/>
                  </a:ext>
                </a:extLst>
              </p:cNvPr>
              <p:cNvCxnSpPr/>
              <p:nvPr/>
            </p:nvCxnSpPr>
            <p:spPr>
              <a:xfrm>
                <a:off x="558000" y="289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4F6BC4F8-D697-47F4-89C2-A6CAF03BACE7}"/>
                  </a:ext>
                </a:extLst>
              </p:cNvPr>
              <p:cNvCxnSpPr/>
              <p:nvPr/>
            </p:nvCxnSpPr>
            <p:spPr>
              <a:xfrm>
                <a:off x="558000" y="299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16C3ECFD-0757-484E-A976-E49CF95F0520}"/>
                  </a:ext>
                </a:extLst>
              </p:cNvPr>
              <p:cNvCxnSpPr/>
              <p:nvPr/>
            </p:nvCxnSpPr>
            <p:spPr>
              <a:xfrm>
                <a:off x="558000" y="310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F4BB1A5D-263C-4518-9FBC-45453F035052}"/>
                  </a:ext>
                </a:extLst>
              </p:cNvPr>
              <p:cNvCxnSpPr/>
              <p:nvPr/>
            </p:nvCxnSpPr>
            <p:spPr>
              <a:xfrm>
                <a:off x="558000" y="321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2E6E82B0-7ADF-44E2-B0C6-CE0734A5D3F0}"/>
                  </a:ext>
                </a:extLst>
              </p:cNvPr>
              <p:cNvCxnSpPr/>
              <p:nvPr/>
            </p:nvCxnSpPr>
            <p:spPr>
              <a:xfrm>
                <a:off x="558000" y="332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17358DA6-B662-49BC-92F9-F3ACDE17222D}"/>
                  </a:ext>
                </a:extLst>
              </p:cNvPr>
              <p:cNvCxnSpPr/>
              <p:nvPr/>
            </p:nvCxnSpPr>
            <p:spPr>
              <a:xfrm>
                <a:off x="558000" y="343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C2C25A47-3617-4A94-AB4F-9840F2F0F00A}"/>
                  </a:ext>
                </a:extLst>
              </p:cNvPr>
              <p:cNvCxnSpPr/>
              <p:nvPr/>
            </p:nvCxnSpPr>
            <p:spPr>
              <a:xfrm>
                <a:off x="558000" y="353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A3F8C8BC-DFF7-4158-9F24-4E5ECB4324F4}"/>
                  </a:ext>
                </a:extLst>
              </p:cNvPr>
              <p:cNvCxnSpPr/>
              <p:nvPr/>
            </p:nvCxnSpPr>
            <p:spPr>
              <a:xfrm>
                <a:off x="558000" y="364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3BC9D774-3A04-4C65-BB1F-0250F19B49EC}"/>
                  </a:ext>
                </a:extLst>
              </p:cNvPr>
              <p:cNvCxnSpPr/>
              <p:nvPr/>
            </p:nvCxnSpPr>
            <p:spPr>
              <a:xfrm>
                <a:off x="558000" y="375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5FC52C80-4E43-4B6E-A3ED-062199C471B4}"/>
                  </a:ext>
                </a:extLst>
              </p:cNvPr>
              <p:cNvCxnSpPr/>
              <p:nvPr/>
            </p:nvCxnSpPr>
            <p:spPr>
              <a:xfrm>
                <a:off x="558000" y="386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F6C422DC-E78F-4E19-B34B-BB3F27E412EB}"/>
                  </a:ext>
                </a:extLst>
              </p:cNvPr>
              <p:cNvCxnSpPr/>
              <p:nvPr/>
            </p:nvCxnSpPr>
            <p:spPr>
              <a:xfrm>
                <a:off x="558000" y="397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96D702B-F90D-404D-8A13-D6021119D110}"/>
                  </a:ext>
                </a:extLst>
              </p:cNvPr>
              <p:cNvCxnSpPr/>
              <p:nvPr/>
            </p:nvCxnSpPr>
            <p:spPr>
              <a:xfrm>
                <a:off x="558000" y="407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EB5CED7-A8E1-4CE6-8479-A68B6914364F}"/>
                  </a:ext>
                </a:extLst>
              </p:cNvPr>
              <p:cNvCxnSpPr/>
              <p:nvPr/>
            </p:nvCxnSpPr>
            <p:spPr>
              <a:xfrm>
                <a:off x="558000" y="267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64721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945A598-6C5B-40FF-B988-05CE44740177}"/>
              </a:ext>
            </a:extLst>
          </p:cNvPr>
          <p:cNvGrpSpPr/>
          <p:nvPr/>
        </p:nvGrpSpPr>
        <p:grpSpPr>
          <a:xfrm>
            <a:off x="0" y="360000"/>
            <a:ext cx="9907200" cy="6012000"/>
            <a:chOff x="0" y="360000"/>
            <a:chExt cx="9907200" cy="6012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552CF6C-9D0F-4D4B-90E2-31636A0F9A28}"/>
                </a:ext>
              </a:extLst>
            </p:cNvPr>
            <p:cNvGrpSpPr/>
            <p:nvPr/>
          </p:nvGrpSpPr>
          <p:grpSpPr>
            <a:xfrm>
              <a:off x="0" y="360000"/>
              <a:ext cx="9907200" cy="6012000"/>
              <a:chOff x="0" y="360000"/>
              <a:chExt cx="9907200" cy="6012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05C22F-7077-4F1A-A820-CC70DB14FCE1}"/>
                  </a:ext>
                </a:extLst>
              </p:cNvPr>
              <p:cNvSpPr/>
              <p:nvPr/>
            </p:nvSpPr>
            <p:spPr>
              <a:xfrm>
                <a:off x="504720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270000" rIns="180000" rtlCol="0" anchor="t" anchorCtr="0"/>
              <a:lstStyle/>
              <a:p>
                <a:pPr lvl="0" algn="ctr" defTabSz="914400">
                  <a:defRPr/>
                </a:pPr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Percentage of ever-married or partnered women aged 15–49 years who experienced physical and/or sexual violence by an intimate partner in the past 12 months, countries with available data, Latin America, 2000–2016</a:t>
                </a:r>
                <a:endParaRPr kumimoji="0" lang="en-US" sz="13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E72A91-92C8-489A-972B-BE2B9531DAE0}"/>
                  </a:ext>
                </a:extLst>
              </p:cNvPr>
              <p:cNvSpPr/>
              <p:nvPr/>
            </p:nvSpPr>
            <p:spPr>
              <a:xfrm>
                <a:off x="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0000" tIns="270000" rIns="270000" rtlCol="0" anchor="t" anchorCtr="0"/>
              <a:lstStyle/>
              <a:p>
                <a:pPr lvl="0" algn="ctr" defTabSz="914400"/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Percentage of men and women aged 15–49 who</a:t>
                </a:r>
              </a:p>
              <a:p>
                <a:pPr lvl="0" algn="ctr" defTabSz="914400"/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would not buy vegetables from a shopkeeper living with HIV, Latin America, most recent data, 2012–2016</a:t>
                </a:r>
                <a:endParaRPr kumimoji="0" lang="en-US" sz="13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662DA-A0ED-481B-9B56-0233B07979E3}"/>
                  </a:ext>
                </a:extLst>
              </p:cNvPr>
              <p:cNvSpPr txBox="1"/>
              <p:nvPr/>
            </p:nvSpPr>
            <p:spPr>
              <a:xfrm>
                <a:off x="0" y="360000"/>
                <a:ext cx="990720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2400" b="1"/>
                </a:lvl1pPr>
              </a:lstStyle>
              <a:p>
                <a:pPr lvl="0" algn="ctr" defTabSz="914400">
                  <a:defRPr/>
                </a:pPr>
                <a:r>
                  <a:rPr lang="en-US" sz="2800" dirty="0">
                    <a:solidFill>
                      <a:prstClr val="white"/>
                    </a:solidFill>
                  </a:rPr>
                  <a:t>Stigma and discrimination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AF7F6B-45D2-4877-9691-EDA7092E0747}"/>
                  </a:ext>
                </a:extLst>
              </p:cNvPr>
              <p:cNvSpPr/>
              <p:nvPr/>
            </p:nvSpPr>
            <p:spPr>
              <a:xfrm>
                <a:off x="0" y="6120000"/>
                <a:ext cx="4932000" cy="200055"/>
              </a:xfrm>
              <a:prstGeom prst="rect">
                <a:avLst/>
              </a:prstGeom>
            </p:spPr>
            <p:txBody>
              <a:bodyPr lIns="108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Population-based surveys, 2012–2016.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B5F085F-6286-4448-BB2E-D88FF4C623D8}"/>
                  </a:ext>
                </a:extLst>
              </p:cNvPr>
              <p:cNvSpPr/>
              <p:nvPr/>
            </p:nvSpPr>
            <p:spPr>
              <a:xfrm>
                <a:off x="4975200" y="6120000"/>
                <a:ext cx="4932000" cy="200055"/>
              </a:xfrm>
              <a:prstGeom prst="rect">
                <a:avLst/>
              </a:prstGeom>
            </p:spPr>
            <p:txBody>
              <a:bodyPr lIns="54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Population-based surveys, 2000–2016.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0C3E662-BED6-4DC2-BDD2-17B93DAFAC97}"/>
                  </a:ext>
                </a:extLst>
              </p:cNvPr>
              <p:cNvSpPr/>
              <p:nvPr/>
            </p:nvSpPr>
            <p:spPr>
              <a:xfrm>
                <a:off x="1170000" y="4950000"/>
                <a:ext cx="1091966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*Female respondents only.</a:t>
                </a: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8104F23-9FE2-4ADF-ACB9-55B0EC095CC5}"/>
                  </a:ext>
                </a:extLst>
              </p:cNvPr>
              <p:cNvSpPr/>
              <p:nvPr/>
            </p:nvSpPr>
            <p:spPr>
              <a:xfrm>
                <a:off x="1261318" y="4435200"/>
                <a:ext cx="3924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AE9E1DD4-34B6-4C1C-AE54-CAA796254575}"/>
                  </a:ext>
                </a:extLst>
              </p:cNvPr>
              <p:cNvSpPr/>
              <p:nvPr/>
            </p:nvSpPr>
            <p:spPr>
              <a:xfrm>
                <a:off x="1261318" y="2671200"/>
                <a:ext cx="17784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C2A870BD-309E-42E6-BC48-D8DF55B4952C}"/>
                  </a:ext>
                </a:extLst>
              </p:cNvPr>
              <p:cNvSpPr/>
              <p:nvPr/>
            </p:nvSpPr>
            <p:spPr>
              <a:xfrm>
                <a:off x="1261318" y="2923200"/>
                <a:ext cx="14328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6F013F5-D173-4817-82F6-D900C39A6ED7}"/>
                  </a:ext>
                </a:extLst>
              </p:cNvPr>
              <p:cNvSpPr/>
              <p:nvPr/>
            </p:nvSpPr>
            <p:spPr>
              <a:xfrm>
                <a:off x="1261318" y="3175200"/>
                <a:ext cx="11448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840656-AC32-4784-930D-6DC8BC4AE6E2}"/>
                  </a:ext>
                </a:extLst>
              </p:cNvPr>
              <p:cNvSpPr/>
              <p:nvPr/>
            </p:nvSpPr>
            <p:spPr>
              <a:xfrm>
                <a:off x="1261318" y="3427200"/>
                <a:ext cx="11376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64D48BCD-E1F4-480B-9E93-92D33E374C86}"/>
                  </a:ext>
                </a:extLst>
              </p:cNvPr>
              <p:cNvSpPr/>
              <p:nvPr/>
            </p:nvSpPr>
            <p:spPr>
              <a:xfrm>
                <a:off x="1261318" y="3679200"/>
                <a:ext cx="11016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1B12A51A-E88D-42EC-9B54-9AEBF9D9D3AD}"/>
                  </a:ext>
                </a:extLst>
              </p:cNvPr>
              <p:cNvSpPr/>
              <p:nvPr/>
            </p:nvSpPr>
            <p:spPr>
              <a:xfrm>
                <a:off x="1261318" y="3931200"/>
                <a:ext cx="10296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53A9248-C17D-434A-B9FB-0F9F4D4E58EA}"/>
                  </a:ext>
                </a:extLst>
              </p:cNvPr>
              <p:cNvSpPr/>
              <p:nvPr/>
            </p:nvSpPr>
            <p:spPr>
              <a:xfrm>
                <a:off x="1261318" y="4183200"/>
                <a:ext cx="4788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bk object 24">
                <a:extLst>
                  <a:ext uri="{FF2B5EF4-FFF2-40B4-BE49-F238E27FC236}">
                    <a16:creationId xmlns:a16="http://schemas.microsoft.com/office/drawing/2014/main" id="{766D4C26-8635-4C41-93BE-C291F4C27284}"/>
                  </a:ext>
                </a:extLst>
              </p:cNvPr>
              <p:cNvSpPr/>
              <p:nvPr/>
            </p:nvSpPr>
            <p:spPr>
              <a:xfrm>
                <a:off x="1261318" y="2617200"/>
                <a:ext cx="3086211" cy="2016000"/>
              </a:xfrm>
              <a:custGeom>
                <a:avLst/>
                <a:gdLst/>
                <a:ahLst/>
                <a:cxnLst/>
                <a:rect l="l" t="t" r="r" b="b"/>
                <a:pathLst>
                  <a:path w="2209165" h="1417320">
                    <a:moveTo>
                      <a:pt x="0" y="0"/>
                    </a:moveTo>
                    <a:lnTo>
                      <a:pt x="0" y="1416735"/>
                    </a:lnTo>
                    <a:lnTo>
                      <a:pt x="2209063" y="1416735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3328F2-BBAA-4E85-91BF-9764EBD4BF8D}"/>
                  </a:ext>
                </a:extLst>
              </p:cNvPr>
              <p:cNvSpPr txBox="1"/>
              <p:nvPr/>
            </p:nvSpPr>
            <p:spPr>
              <a:xfrm>
                <a:off x="577318" y="2637857"/>
                <a:ext cx="689612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800" dirty="0"/>
                  <a:t>Guatemala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B439C309-CCF3-42D3-8841-FA2B161F7FBF}"/>
                  </a:ext>
                </a:extLst>
              </p:cNvPr>
              <p:cNvSpPr txBox="1"/>
              <p:nvPr/>
            </p:nvSpPr>
            <p:spPr>
              <a:xfrm>
                <a:off x="824180" y="2890800"/>
                <a:ext cx="442750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800" dirty="0"/>
                  <a:t>Peru*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1E6E10B8-CA1F-44A7-8591-D9A4AA012AEB}"/>
                  </a:ext>
                </a:extLst>
              </p:cNvPr>
              <p:cNvSpPr txBox="1"/>
              <p:nvPr/>
            </p:nvSpPr>
            <p:spPr>
              <a:xfrm>
                <a:off x="697543" y="3142800"/>
                <a:ext cx="569387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800" dirty="0"/>
                  <a:t>Ecuador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7B26D55-E012-4B5D-B78C-82E925650656}"/>
                  </a:ext>
                </a:extLst>
              </p:cNvPr>
              <p:cNvSpPr txBox="1"/>
              <p:nvPr/>
            </p:nvSpPr>
            <p:spPr>
              <a:xfrm>
                <a:off x="657468" y="3394800"/>
                <a:ext cx="609462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800" dirty="0"/>
                  <a:t>Panama*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9F878A04-07F6-4520-B4D0-9B7C0D8ADEF0}"/>
                  </a:ext>
                </a:extLst>
              </p:cNvPr>
              <p:cNvSpPr txBox="1"/>
              <p:nvPr/>
            </p:nvSpPr>
            <p:spPr>
              <a:xfrm>
                <a:off x="607775" y="3646800"/>
                <a:ext cx="659155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800" dirty="0"/>
                  <a:t>Colombia*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9288A65-462E-4695-8DA3-276DF551700D}"/>
                  </a:ext>
                </a:extLst>
              </p:cNvPr>
              <p:cNvSpPr txBox="1"/>
              <p:nvPr/>
            </p:nvSpPr>
            <p:spPr>
              <a:xfrm>
                <a:off x="514800" y="3898800"/>
                <a:ext cx="752130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800" dirty="0"/>
                  <a:t>El Salvador*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48BEA91C-444B-491B-AFDA-65FA922A49DD}"/>
                  </a:ext>
                </a:extLst>
              </p:cNvPr>
              <p:cNvSpPr txBox="1"/>
              <p:nvPr/>
            </p:nvSpPr>
            <p:spPr>
              <a:xfrm>
                <a:off x="716779" y="4150800"/>
                <a:ext cx="550151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800" dirty="0"/>
                  <a:t>Mexico*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EF805588-7871-4F6B-BAA6-15AE3F023642}"/>
                  </a:ext>
                </a:extLst>
              </p:cNvPr>
              <p:cNvSpPr txBox="1"/>
              <p:nvPr/>
            </p:nvSpPr>
            <p:spPr>
              <a:xfrm>
                <a:off x="652659" y="4402800"/>
                <a:ext cx="614271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en-GB" sz="800" dirty="0"/>
                  <a:t>Uruguay*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125D1432-9E3B-4EB8-8B52-2DEDF510D695}"/>
                  </a:ext>
                </a:extLst>
              </p:cNvPr>
              <p:cNvSpPr txBox="1"/>
              <p:nvPr/>
            </p:nvSpPr>
            <p:spPr>
              <a:xfrm>
                <a:off x="1240125" y="4669694"/>
                <a:ext cx="49694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700" dirty="0"/>
                  <a:t>0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8DFB06A5-B3CB-44DD-ACB0-CFDACB58AA70}"/>
                  </a:ext>
                </a:extLst>
              </p:cNvPr>
              <p:cNvSpPr txBox="1"/>
              <p:nvPr/>
            </p:nvSpPr>
            <p:spPr>
              <a:xfrm>
                <a:off x="15248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700" dirty="0"/>
                  <a:t>10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4C49BFAA-DDE4-4D2E-BA20-84398DFA9C3A}"/>
                  </a:ext>
                </a:extLst>
              </p:cNvPr>
              <p:cNvSpPr txBox="1"/>
              <p:nvPr/>
            </p:nvSpPr>
            <p:spPr>
              <a:xfrm>
                <a:off x="18308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700" dirty="0"/>
                  <a:t>20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3853F7F5-5DD5-4354-A6DC-698256CC8CA4}"/>
                  </a:ext>
                </a:extLst>
              </p:cNvPr>
              <p:cNvSpPr txBox="1"/>
              <p:nvPr/>
            </p:nvSpPr>
            <p:spPr>
              <a:xfrm>
                <a:off x="21404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700" dirty="0"/>
                  <a:t>30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643F10CF-7E0C-4844-A209-46468F6FE8D9}"/>
                  </a:ext>
                </a:extLst>
              </p:cNvPr>
              <p:cNvSpPr txBox="1"/>
              <p:nvPr/>
            </p:nvSpPr>
            <p:spPr>
              <a:xfrm>
                <a:off x="24500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700" dirty="0"/>
                  <a:t>40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60A67409-CE01-482E-B9F5-EAA9050A745B}"/>
                  </a:ext>
                </a:extLst>
              </p:cNvPr>
              <p:cNvSpPr txBox="1"/>
              <p:nvPr/>
            </p:nvSpPr>
            <p:spPr>
              <a:xfrm>
                <a:off x="27596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700" dirty="0"/>
                  <a:t>50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961414AB-6774-4AE0-9509-6C3FC2B182B9}"/>
                  </a:ext>
                </a:extLst>
              </p:cNvPr>
              <p:cNvSpPr txBox="1"/>
              <p:nvPr/>
            </p:nvSpPr>
            <p:spPr>
              <a:xfrm>
                <a:off x="30656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700" dirty="0"/>
                  <a:t>60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4203C35C-2682-4F3F-8001-584288CE1C26}"/>
                  </a:ext>
                </a:extLst>
              </p:cNvPr>
              <p:cNvSpPr txBox="1"/>
              <p:nvPr/>
            </p:nvSpPr>
            <p:spPr>
              <a:xfrm>
                <a:off x="33752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700" dirty="0"/>
                  <a:t>70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0EA2A146-9E7F-4D40-8FA9-2687C6BED7FB}"/>
                  </a:ext>
                </a:extLst>
              </p:cNvPr>
              <p:cNvSpPr txBox="1"/>
              <p:nvPr/>
            </p:nvSpPr>
            <p:spPr>
              <a:xfrm>
                <a:off x="36848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700" dirty="0"/>
                  <a:t>80</a:t>
                </a: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EBE0642C-5625-4DAE-9801-6BC448500E77}"/>
                  </a:ext>
                </a:extLst>
              </p:cNvPr>
              <p:cNvSpPr txBox="1"/>
              <p:nvPr/>
            </p:nvSpPr>
            <p:spPr>
              <a:xfrm>
                <a:off x="39908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700" dirty="0"/>
                  <a:t>90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9E6D077D-CED9-4115-B1EF-64C2BB7E59C3}"/>
                  </a:ext>
                </a:extLst>
              </p:cNvPr>
              <p:cNvSpPr txBox="1"/>
              <p:nvPr/>
            </p:nvSpPr>
            <p:spPr>
              <a:xfrm>
                <a:off x="4275632" y="4669694"/>
                <a:ext cx="149080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GB" sz="700" dirty="0"/>
                  <a:t>100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33A9879-02B0-4B11-8232-55C69F71F132}"/>
                  </a:ext>
                </a:extLst>
              </p:cNvPr>
              <p:cNvSpPr txBox="1"/>
              <p:nvPr/>
            </p:nvSpPr>
            <p:spPr>
              <a:xfrm>
                <a:off x="2684748" y="4867694"/>
                <a:ext cx="266098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" dirty="0">
                    <a:solidFill>
                      <a:prstClr val="black"/>
                    </a:solidFill>
                    <a:latin typeface="Arial"/>
                  </a:rPr>
                  <a:t>Percent</a:t>
                </a: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123F41E-A7C4-407B-8DC2-B1456F70B60C}"/>
                  </a:ext>
                </a:extLst>
              </p:cNvPr>
              <p:cNvGrpSpPr/>
              <p:nvPr/>
            </p:nvGrpSpPr>
            <p:grpSpPr>
              <a:xfrm>
                <a:off x="5220000" y="2808000"/>
                <a:ext cx="4171144" cy="1768373"/>
                <a:chOff x="5220000" y="2700000"/>
                <a:chExt cx="4171144" cy="1768373"/>
              </a:xfrm>
            </p:grpSpPr>
            <p:sp>
              <p:nvSpPr>
                <p:cNvPr id="68" name="object 6">
                  <a:extLst>
                    <a:ext uri="{FF2B5EF4-FFF2-40B4-BE49-F238E27FC236}">
                      <a16:creationId xmlns:a16="http://schemas.microsoft.com/office/drawing/2014/main" id="{DFDCBB49-8E9F-41B1-BA4A-8BC7244ACEEB}"/>
                    </a:ext>
                  </a:extLst>
                </p:cNvPr>
                <p:cNvSpPr txBox="1"/>
                <p:nvPr/>
              </p:nvSpPr>
              <p:spPr>
                <a:xfrm>
                  <a:off x="5220000" y="3306576"/>
                  <a:ext cx="107722" cy="349885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Per</a:t>
                  </a:r>
                  <a:r>
                    <a:rPr kumimoji="0" sz="700" b="0" i="0" u="none" strike="noStrike" kern="1200" cap="none" spc="-65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 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cent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69" name="object 5">
                  <a:extLst>
                    <a:ext uri="{FF2B5EF4-FFF2-40B4-BE49-F238E27FC236}">
                      <a16:creationId xmlns:a16="http://schemas.microsoft.com/office/drawing/2014/main" id="{ACE8F157-B682-44C7-8382-4D4292DA6707}"/>
                    </a:ext>
                  </a:extLst>
                </p:cNvPr>
                <p:cNvSpPr txBox="1"/>
                <p:nvPr/>
              </p:nvSpPr>
              <p:spPr>
                <a:xfrm>
                  <a:off x="5348376" y="27000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5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70" name="object 5">
                  <a:extLst>
                    <a:ext uri="{FF2B5EF4-FFF2-40B4-BE49-F238E27FC236}">
                      <a16:creationId xmlns:a16="http://schemas.microsoft.com/office/drawing/2014/main" id="{E85DBB16-63FC-44AD-A61F-5DD4790C48F0}"/>
                    </a:ext>
                  </a:extLst>
                </p:cNvPr>
                <p:cNvSpPr txBox="1"/>
                <p:nvPr/>
              </p:nvSpPr>
              <p:spPr>
                <a:xfrm>
                  <a:off x="5349322" y="4134668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71" name="object 5">
                  <a:extLst>
                    <a:ext uri="{FF2B5EF4-FFF2-40B4-BE49-F238E27FC236}">
                      <a16:creationId xmlns:a16="http://schemas.microsoft.com/office/drawing/2014/main" id="{83DF13ED-52AF-41CE-8C3E-70D45873AFF2}"/>
                    </a:ext>
                  </a:extLst>
                </p:cNvPr>
                <p:cNvSpPr txBox="1"/>
                <p:nvPr/>
              </p:nvSpPr>
              <p:spPr>
                <a:xfrm>
                  <a:off x="5349322" y="29880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4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72" name="object 5">
                  <a:extLst>
                    <a:ext uri="{FF2B5EF4-FFF2-40B4-BE49-F238E27FC236}">
                      <a16:creationId xmlns:a16="http://schemas.microsoft.com/office/drawing/2014/main" id="{441A5414-C689-47C3-B832-CFDE2A9DD262}"/>
                    </a:ext>
                  </a:extLst>
                </p:cNvPr>
                <p:cNvSpPr txBox="1"/>
                <p:nvPr/>
              </p:nvSpPr>
              <p:spPr>
                <a:xfrm>
                  <a:off x="5349322" y="32760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3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73" name="object 5">
                  <a:extLst>
                    <a:ext uri="{FF2B5EF4-FFF2-40B4-BE49-F238E27FC236}">
                      <a16:creationId xmlns:a16="http://schemas.microsoft.com/office/drawing/2014/main" id="{0376EF54-4158-42DE-801E-481784F61B1D}"/>
                    </a:ext>
                  </a:extLst>
                </p:cNvPr>
                <p:cNvSpPr txBox="1"/>
                <p:nvPr/>
              </p:nvSpPr>
              <p:spPr>
                <a:xfrm>
                  <a:off x="5349322" y="38484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1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74" name="object 5">
                  <a:extLst>
                    <a:ext uri="{FF2B5EF4-FFF2-40B4-BE49-F238E27FC236}">
                      <a16:creationId xmlns:a16="http://schemas.microsoft.com/office/drawing/2014/main" id="{CCF1AAA6-6294-4865-BEB7-C79A86E332D8}"/>
                    </a:ext>
                  </a:extLst>
                </p:cNvPr>
                <p:cNvSpPr txBox="1"/>
                <p:nvPr/>
              </p:nvSpPr>
              <p:spPr>
                <a:xfrm>
                  <a:off x="5349322" y="35604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2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75" name="object 8">
                  <a:extLst>
                    <a:ext uri="{FF2B5EF4-FFF2-40B4-BE49-F238E27FC236}">
                      <a16:creationId xmlns:a16="http://schemas.microsoft.com/office/drawing/2014/main" id="{147CD04D-123D-43E2-9094-3CCB1E138750}"/>
                    </a:ext>
                  </a:extLst>
                </p:cNvPr>
                <p:cNvSpPr/>
                <p:nvPr/>
              </p:nvSpPr>
              <p:spPr>
                <a:xfrm>
                  <a:off x="5563422" y="2751940"/>
                  <a:ext cx="3827722" cy="14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900" h="893444">
                      <a:moveTo>
                        <a:pt x="0" y="0"/>
                      </a:moveTo>
                      <a:lnTo>
                        <a:pt x="0" y="892822"/>
                      </a:lnTo>
                      <a:lnTo>
                        <a:pt x="2374404" y="892822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97FB2FBF-226C-4DEA-B51B-F53563090712}"/>
                    </a:ext>
                  </a:extLst>
                </p:cNvPr>
                <p:cNvSpPr txBox="1"/>
                <p:nvPr/>
              </p:nvSpPr>
              <p:spPr>
                <a:xfrm>
                  <a:off x="5630400" y="4269600"/>
                  <a:ext cx="107722" cy="198772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2000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9A51ECE0-3D0D-4C18-A8B1-1729E3791A23}"/>
                    </a:ext>
                  </a:extLst>
                </p:cNvPr>
                <p:cNvSpPr txBox="1"/>
                <p:nvPr/>
              </p:nvSpPr>
              <p:spPr>
                <a:xfrm>
                  <a:off x="6076800" y="4269600"/>
                  <a:ext cx="10259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ts val="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2002</a:t>
                  </a: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46C3F29-783E-4ECE-85ED-3EBE345A12CF}"/>
                    </a:ext>
                  </a:extLst>
                </p:cNvPr>
                <p:cNvSpPr txBox="1"/>
                <p:nvPr/>
              </p:nvSpPr>
              <p:spPr>
                <a:xfrm>
                  <a:off x="6526800" y="42696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2004</a:t>
                  </a: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D6E7D262-D301-4E67-BD7B-9993B166D488}"/>
                    </a:ext>
                  </a:extLst>
                </p:cNvPr>
                <p:cNvSpPr txBox="1"/>
                <p:nvPr/>
              </p:nvSpPr>
              <p:spPr>
                <a:xfrm>
                  <a:off x="6973200" y="42696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2006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20682D09-C548-4AC0-A18E-0149A2BC54EF}"/>
                    </a:ext>
                  </a:extLst>
                </p:cNvPr>
                <p:cNvSpPr txBox="1"/>
                <p:nvPr/>
              </p:nvSpPr>
              <p:spPr>
                <a:xfrm>
                  <a:off x="7423200" y="42696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2008</a:t>
                  </a: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B5D8CAD8-7ECA-467E-9127-718FDF773EE4}"/>
                    </a:ext>
                  </a:extLst>
                </p:cNvPr>
                <p:cNvSpPr txBox="1"/>
                <p:nvPr/>
              </p:nvSpPr>
              <p:spPr>
                <a:xfrm>
                  <a:off x="7869600" y="42696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2010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89CD1BE5-F4BD-42D1-941B-9AF0ADCA7662}"/>
                    </a:ext>
                  </a:extLst>
                </p:cNvPr>
                <p:cNvSpPr txBox="1"/>
                <p:nvPr/>
              </p:nvSpPr>
              <p:spPr>
                <a:xfrm>
                  <a:off x="8316000" y="42696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2012</a:t>
                  </a:r>
                </a:p>
              </p:txBody>
            </p: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4E44B0D6-ED82-45BE-B9B1-59413FE4521F}"/>
                    </a:ext>
                  </a:extLst>
                </p:cNvPr>
                <p:cNvSpPr txBox="1"/>
                <p:nvPr/>
              </p:nvSpPr>
              <p:spPr>
                <a:xfrm>
                  <a:off x="8766000" y="42696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2014</a:t>
                  </a: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50A8FAEF-D366-4899-9400-AD8E2DFEC12B}"/>
                    </a:ext>
                  </a:extLst>
                </p:cNvPr>
                <p:cNvSpPr txBox="1"/>
                <p:nvPr/>
              </p:nvSpPr>
              <p:spPr>
                <a:xfrm>
                  <a:off x="5853600" y="42696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2001</a:t>
                  </a: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C673E99C-7675-49BB-BFCC-4BDA02D5E73C}"/>
                    </a:ext>
                  </a:extLst>
                </p:cNvPr>
                <p:cNvSpPr txBox="1"/>
                <p:nvPr/>
              </p:nvSpPr>
              <p:spPr>
                <a:xfrm>
                  <a:off x="6303600" y="4269600"/>
                  <a:ext cx="10259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ts val="8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2003</a:t>
                  </a:r>
                </a:p>
              </p:txBody>
            </p: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3898B323-4702-4870-A405-57E93CCCB210}"/>
                    </a:ext>
                  </a:extLst>
                </p:cNvPr>
                <p:cNvSpPr txBox="1"/>
                <p:nvPr/>
              </p:nvSpPr>
              <p:spPr>
                <a:xfrm>
                  <a:off x="6750000" y="42696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2005</a:t>
                  </a:r>
                </a:p>
              </p:txBody>
            </p: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BF7D3F83-B52E-4BD0-ABF2-8DBC631664F2}"/>
                    </a:ext>
                  </a:extLst>
                </p:cNvPr>
                <p:cNvSpPr txBox="1"/>
                <p:nvPr/>
              </p:nvSpPr>
              <p:spPr>
                <a:xfrm>
                  <a:off x="7196400" y="42696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2007</a:t>
                  </a:r>
                </a:p>
              </p:txBody>
            </p:sp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4F31B04A-89C8-4F84-961A-6EE8F31C9F35}"/>
                    </a:ext>
                  </a:extLst>
                </p:cNvPr>
                <p:cNvSpPr txBox="1"/>
                <p:nvPr/>
              </p:nvSpPr>
              <p:spPr>
                <a:xfrm>
                  <a:off x="7646400" y="42696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2009</a:t>
                  </a:r>
                </a:p>
              </p:txBody>
            </p:sp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E1CB084D-A790-4C62-BFEF-2E60A9B2F251}"/>
                    </a:ext>
                  </a:extLst>
                </p:cNvPr>
                <p:cNvSpPr txBox="1"/>
                <p:nvPr/>
              </p:nvSpPr>
              <p:spPr>
                <a:xfrm>
                  <a:off x="8092800" y="42696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2011</a:t>
                  </a:r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0E091D98-6B13-4878-BBF4-91894FA6570B}"/>
                    </a:ext>
                  </a:extLst>
                </p:cNvPr>
                <p:cNvSpPr txBox="1"/>
                <p:nvPr/>
              </p:nvSpPr>
              <p:spPr>
                <a:xfrm>
                  <a:off x="8539200" y="42696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2013</a:t>
                  </a:r>
                </a:p>
              </p:txBody>
            </p:sp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05C53C36-110F-486D-B0A0-1C6E26BE1BC9}"/>
                    </a:ext>
                  </a:extLst>
                </p:cNvPr>
                <p:cNvSpPr txBox="1"/>
                <p:nvPr/>
              </p:nvSpPr>
              <p:spPr>
                <a:xfrm>
                  <a:off x="8989200" y="42696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2015</a:t>
                  </a:r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36D3ADDA-26FA-405D-9117-9706F290C6AB}"/>
                    </a:ext>
                  </a:extLst>
                </p:cNvPr>
                <p:cNvSpPr txBox="1"/>
                <p:nvPr/>
              </p:nvSpPr>
              <p:spPr>
                <a:xfrm>
                  <a:off x="9212400" y="42696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2016</a:t>
                  </a:r>
                </a:p>
              </p:txBody>
            </p:sp>
            <p:sp>
              <p:nvSpPr>
                <p:cNvPr id="201" name="bk object 18">
                  <a:extLst>
                    <a:ext uri="{FF2B5EF4-FFF2-40B4-BE49-F238E27FC236}">
                      <a16:creationId xmlns:a16="http://schemas.microsoft.com/office/drawing/2014/main" id="{3E731647-DCEA-4B51-98F3-34424B6362AC}"/>
                    </a:ext>
                  </a:extLst>
                </p:cNvPr>
                <p:cNvSpPr/>
                <p:nvPr/>
              </p:nvSpPr>
              <p:spPr>
                <a:xfrm>
                  <a:off x="5709679" y="2993102"/>
                  <a:ext cx="3343354" cy="25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4409" h="512444">
                      <a:moveTo>
                        <a:pt x="0" y="0"/>
                      </a:moveTo>
                      <a:lnTo>
                        <a:pt x="754684" y="93446"/>
                      </a:lnTo>
                      <a:lnTo>
                        <a:pt x="1509369" y="249199"/>
                      </a:lnTo>
                      <a:lnTo>
                        <a:pt x="2264067" y="512038"/>
                      </a:lnTo>
                    </a:path>
                  </a:pathLst>
                </a:custGeom>
                <a:ln w="25400">
                  <a:solidFill>
                    <a:srgbClr val="8BAFB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2" name="bk object 19">
                  <a:extLst>
                    <a:ext uri="{FF2B5EF4-FFF2-40B4-BE49-F238E27FC236}">
                      <a16:creationId xmlns:a16="http://schemas.microsoft.com/office/drawing/2014/main" id="{9DD84DED-C370-4DF2-9294-21A1385B3811}"/>
                    </a:ext>
                  </a:extLst>
                </p:cNvPr>
                <p:cNvSpPr/>
                <p:nvPr/>
              </p:nvSpPr>
              <p:spPr>
                <a:xfrm>
                  <a:off x="8163047" y="4020669"/>
                  <a:ext cx="1114764" cy="5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015" h="109220">
                      <a:moveTo>
                        <a:pt x="0" y="109016"/>
                      </a:moveTo>
                      <a:lnTo>
                        <a:pt x="754684" y="0"/>
                      </a:lnTo>
                    </a:path>
                  </a:pathLst>
                </a:custGeom>
                <a:ln w="25400">
                  <a:solidFill>
                    <a:srgbClr val="E94F35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3" name="bk object 20">
                  <a:extLst>
                    <a:ext uri="{FF2B5EF4-FFF2-40B4-BE49-F238E27FC236}">
                      <a16:creationId xmlns:a16="http://schemas.microsoft.com/office/drawing/2014/main" id="{79352E6C-E5A1-445A-B76B-C485810C5615}"/>
                    </a:ext>
                  </a:extLst>
                </p:cNvPr>
                <p:cNvSpPr/>
                <p:nvPr/>
              </p:nvSpPr>
              <p:spPr>
                <a:xfrm>
                  <a:off x="6608926" y="3806480"/>
                  <a:ext cx="2669245" cy="14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845" h="280670">
                      <a:moveTo>
                        <a:pt x="0" y="93446"/>
                      </a:moveTo>
                      <a:lnTo>
                        <a:pt x="450164" y="0"/>
                      </a:lnTo>
                      <a:lnTo>
                        <a:pt x="748068" y="46723"/>
                      </a:lnTo>
                      <a:lnTo>
                        <a:pt x="900328" y="77863"/>
                      </a:lnTo>
                      <a:lnTo>
                        <a:pt x="1052588" y="93446"/>
                      </a:lnTo>
                      <a:lnTo>
                        <a:pt x="1204849" y="140169"/>
                      </a:lnTo>
                      <a:lnTo>
                        <a:pt x="1807273" y="280339"/>
                      </a:lnTo>
                    </a:path>
                  </a:pathLst>
                </a:custGeom>
                <a:ln w="25400">
                  <a:solidFill>
                    <a:srgbClr val="F28C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7" name="bk object 34">
                  <a:extLst>
                    <a:ext uri="{FF2B5EF4-FFF2-40B4-BE49-F238E27FC236}">
                      <a16:creationId xmlns:a16="http://schemas.microsoft.com/office/drawing/2014/main" id="{696A161C-C2B5-4D33-B22E-D877E3272C06}"/>
                    </a:ext>
                  </a:extLst>
                </p:cNvPr>
                <p:cNvSpPr/>
                <p:nvPr/>
              </p:nvSpPr>
              <p:spPr>
                <a:xfrm>
                  <a:off x="7685055" y="3822459"/>
                  <a:ext cx="53441" cy="18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5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4997" y="34578"/>
                      </a:lnTo>
                      <a:lnTo>
                        <a:pt x="30718" y="30722"/>
                      </a:lnTo>
                      <a:lnTo>
                        <a:pt x="34576" y="25002"/>
                      </a:lnTo>
                      <a:lnTo>
                        <a:pt x="35991" y="17995"/>
                      </a:lnTo>
                      <a:lnTo>
                        <a:pt x="34576" y="10988"/>
                      </a:lnTo>
                      <a:lnTo>
                        <a:pt x="30718" y="5268"/>
                      </a:lnTo>
                      <a:lnTo>
                        <a:pt x="24997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F28C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4" name="bk object 21">
                  <a:extLst>
                    <a:ext uri="{FF2B5EF4-FFF2-40B4-BE49-F238E27FC236}">
                      <a16:creationId xmlns:a16="http://schemas.microsoft.com/office/drawing/2014/main" id="{F9937CD2-C097-458C-8BA6-3F1346709276}"/>
                    </a:ext>
                  </a:extLst>
                </p:cNvPr>
                <p:cNvSpPr/>
                <p:nvPr/>
              </p:nvSpPr>
              <p:spPr>
                <a:xfrm>
                  <a:off x="8772020" y="3957901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5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4997" y="34578"/>
                      </a:lnTo>
                      <a:lnTo>
                        <a:pt x="30718" y="30722"/>
                      </a:lnTo>
                      <a:lnTo>
                        <a:pt x="34576" y="25002"/>
                      </a:lnTo>
                      <a:lnTo>
                        <a:pt x="35991" y="17995"/>
                      </a:lnTo>
                      <a:lnTo>
                        <a:pt x="34576" y="10988"/>
                      </a:lnTo>
                      <a:lnTo>
                        <a:pt x="30718" y="5268"/>
                      </a:lnTo>
                      <a:lnTo>
                        <a:pt x="24997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FBC88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5" name="bk object 22">
                  <a:extLst>
                    <a:ext uri="{FF2B5EF4-FFF2-40B4-BE49-F238E27FC236}">
                      <a16:creationId xmlns:a16="http://schemas.microsoft.com/office/drawing/2014/main" id="{DAE8B3A6-0C53-43AB-BF5D-AF7CA5FBDCFF}"/>
                    </a:ext>
                  </a:extLst>
                </p:cNvPr>
                <p:cNvSpPr/>
                <p:nvPr/>
              </p:nvSpPr>
              <p:spPr>
                <a:xfrm>
                  <a:off x="8103181" y="3903387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5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5002" y="34578"/>
                      </a:lnTo>
                      <a:lnTo>
                        <a:pt x="30722" y="30722"/>
                      </a:lnTo>
                      <a:lnTo>
                        <a:pt x="34578" y="25002"/>
                      </a:lnTo>
                      <a:lnTo>
                        <a:pt x="35991" y="17995"/>
                      </a:lnTo>
                      <a:lnTo>
                        <a:pt x="34578" y="10988"/>
                      </a:lnTo>
                      <a:lnTo>
                        <a:pt x="30722" y="5268"/>
                      </a:lnTo>
                      <a:lnTo>
                        <a:pt x="25002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C2B9B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6" name="bk object 23">
                  <a:extLst>
                    <a:ext uri="{FF2B5EF4-FFF2-40B4-BE49-F238E27FC236}">
                      <a16:creationId xmlns:a16="http://schemas.microsoft.com/office/drawing/2014/main" id="{2F78AF51-AE69-4398-B4FF-D43B639699AA}"/>
                    </a:ext>
                  </a:extLst>
                </p:cNvPr>
                <p:cNvSpPr/>
                <p:nvPr/>
              </p:nvSpPr>
              <p:spPr>
                <a:xfrm>
                  <a:off x="8103181" y="4039476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5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5002" y="34578"/>
                      </a:lnTo>
                      <a:lnTo>
                        <a:pt x="30722" y="30722"/>
                      </a:lnTo>
                      <a:lnTo>
                        <a:pt x="34578" y="25002"/>
                      </a:lnTo>
                      <a:lnTo>
                        <a:pt x="35991" y="17995"/>
                      </a:lnTo>
                      <a:lnTo>
                        <a:pt x="34578" y="10988"/>
                      </a:lnTo>
                      <a:lnTo>
                        <a:pt x="30722" y="5268"/>
                      </a:lnTo>
                      <a:lnTo>
                        <a:pt x="25002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E94F3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7" name="bk object 24">
                  <a:extLst>
                    <a:ext uri="{FF2B5EF4-FFF2-40B4-BE49-F238E27FC236}">
                      <a16:creationId xmlns:a16="http://schemas.microsoft.com/office/drawing/2014/main" id="{E848F1AF-8D7F-4755-8212-C9D3DD5E6C09}"/>
                    </a:ext>
                  </a:extLst>
                </p:cNvPr>
                <p:cNvSpPr/>
                <p:nvPr/>
              </p:nvSpPr>
              <p:spPr>
                <a:xfrm>
                  <a:off x="9213819" y="3986764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5">
                      <a:moveTo>
                        <a:pt x="17995" y="0"/>
                      </a:moveTo>
                      <a:lnTo>
                        <a:pt x="10994" y="1413"/>
                      </a:lnTo>
                      <a:lnTo>
                        <a:pt x="5273" y="5268"/>
                      </a:lnTo>
                      <a:lnTo>
                        <a:pt x="1415" y="10988"/>
                      </a:lnTo>
                      <a:lnTo>
                        <a:pt x="0" y="17995"/>
                      </a:lnTo>
                      <a:lnTo>
                        <a:pt x="1415" y="25002"/>
                      </a:lnTo>
                      <a:lnTo>
                        <a:pt x="5273" y="30722"/>
                      </a:lnTo>
                      <a:lnTo>
                        <a:pt x="10994" y="34578"/>
                      </a:lnTo>
                      <a:lnTo>
                        <a:pt x="17995" y="35991"/>
                      </a:lnTo>
                      <a:lnTo>
                        <a:pt x="25004" y="34578"/>
                      </a:lnTo>
                      <a:lnTo>
                        <a:pt x="30729" y="30722"/>
                      </a:lnTo>
                      <a:lnTo>
                        <a:pt x="34589" y="25002"/>
                      </a:lnTo>
                      <a:lnTo>
                        <a:pt x="36004" y="17995"/>
                      </a:lnTo>
                      <a:lnTo>
                        <a:pt x="34589" y="10988"/>
                      </a:lnTo>
                      <a:lnTo>
                        <a:pt x="30729" y="5268"/>
                      </a:lnTo>
                      <a:lnTo>
                        <a:pt x="25004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E94F3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8" name="bk object 25">
                  <a:extLst>
                    <a:ext uri="{FF2B5EF4-FFF2-40B4-BE49-F238E27FC236}">
                      <a16:creationId xmlns:a16="http://schemas.microsoft.com/office/drawing/2014/main" id="{E8441DF2-D3D4-4BB5-BB55-7D3211C81A9F}"/>
                    </a:ext>
                  </a:extLst>
                </p:cNvPr>
                <p:cNvSpPr/>
                <p:nvPr/>
              </p:nvSpPr>
              <p:spPr>
                <a:xfrm>
                  <a:off x="8098648" y="3309882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5002" y="34578"/>
                      </a:lnTo>
                      <a:lnTo>
                        <a:pt x="30722" y="30722"/>
                      </a:lnTo>
                      <a:lnTo>
                        <a:pt x="34578" y="25002"/>
                      </a:lnTo>
                      <a:lnTo>
                        <a:pt x="35991" y="17995"/>
                      </a:lnTo>
                      <a:lnTo>
                        <a:pt x="34578" y="10988"/>
                      </a:lnTo>
                      <a:lnTo>
                        <a:pt x="30722" y="5268"/>
                      </a:lnTo>
                      <a:lnTo>
                        <a:pt x="25002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1CB5C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9" name="bk object 26">
                  <a:extLst>
                    <a:ext uri="{FF2B5EF4-FFF2-40B4-BE49-F238E27FC236}">
                      <a16:creationId xmlns:a16="http://schemas.microsoft.com/office/drawing/2014/main" id="{5D2D0226-AF57-4BE5-ADFB-E24D43D98AD8}"/>
                    </a:ext>
                  </a:extLst>
                </p:cNvPr>
                <p:cNvSpPr/>
                <p:nvPr/>
              </p:nvSpPr>
              <p:spPr>
                <a:xfrm>
                  <a:off x="5652000" y="2959200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5002" y="34578"/>
                      </a:lnTo>
                      <a:lnTo>
                        <a:pt x="30722" y="30722"/>
                      </a:lnTo>
                      <a:lnTo>
                        <a:pt x="34578" y="25002"/>
                      </a:lnTo>
                      <a:lnTo>
                        <a:pt x="35991" y="17995"/>
                      </a:lnTo>
                      <a:lnTo>
                        <a:pt x="34578" y="10988"/>
                      </a:lnTo>
                      <a:lnTo>
                        <a:pt x="30722" y="5268"/>
                      </a:lnTo>
                      <a:lnTo>
                        <a:pt x="25002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8BAFB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0" name="bk object 27">
                  <a:extLst>
                    <a:ext uri="{FF2B5EF4-FFF2-40B4-BE49-F238E27FC236}">
                      <a16:creationId xmlns:a16="http://schemas.microsoft.com/office/drawing/2014/main" id="{2116219F-6B40-4E7D-9ACE-2AA81B628924}"/>
                    </a:ext>
                  </a:extLst>
                </p:cNvPr>
                <p:cNvSpPr/>
                <p:nvPr/>
              </p:nvSpPr>
              <p:spPr>
                <a:xfrm>
                  <a:off x="6772418" y="3005346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4">
                      <a:moveTo>
                        <a:pt x="17018" y="0"/>
                      </a:moveTo>
                      <a:lnTo>
                        <a:pt x="10101" y="1788"/>
                      </a:lnTo>
                      <a:lnTo>
                        <a:pt x="4594" y="5948"/>
                      </a:lnTo>
                      <a:lnTo>
                        <a:pt x="1044" y="11867"/>
                      </a:lnTo>
                      <a:lnTo>
                        <a:pt x="0" y="18935"/>
                      </a:lnTo>
                      <a:lnTo>
                        <a:pt x="1789" y="25859"/>
                      </a:lnTo>
                      <a:lnTo>
                        <a:pt x="5949" y="31369"/>
                      </a:lnTo>
                      <a:lnTo>
                        <a:pt x="11872" y="34916"/>
                      </a:lnTo>
                      <a:lnTo>
                        <a:pt x="18948" y="35953"/>
                      </a:lnTo>
                      <a:lnTo>
                        <a:pt x="25864" y="34166"/>
                      </a:lnTo>
                      <a:lnTo>
                        <a:pt x="31370" y="30010"/>
                      </a:lnTo>
                      <a:lnTo>
                        <a:pt x="34916" y="24091"/>
                      </a:lnTo>
                      <a:lnTo>
                        <a:pt x="35953" y="17018"/>
                      </a:lnTo>
                      <a:lnTo>
                        <a:pt x="34166" y="10095"/>
                      </a:lnTo>
                      <a:lnTo>
                        <a:pt x="30010" y="4589"/>
                      </a:lnTo>
                      <a:lnTo>
                        <a:pt x="24091" y="1042"/>
                      </a:lnTo>
                      <a:lnTo>
                        <a:pt x="17018" y="0"/>
                      </a:lnTo>
                      <a:close/>
                    </a:path>
                  </a:pathLst>
                </a:custGeom>
                <a:solidFill>
                  <a:srgbClr val="8BAFB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1" name="bk object 28">
                  <a:extLst>
                    <a:ext uri="{FF2B5EF4-FFF2-40B4-BE49-F238E27FC236}">
                      <a16:creationId xmlns:a16="http://schemas.microsoft.com/office/drawing/2014/main" id="{6F315D56-FF69-4C97-B4AA-0E16C8E7C4CC}"/>
                    </a:ext>
                  </a:extLst>
                </p:cNvPr>
                <p:cNvSpPr/>
                <p:nvPr/>
              </p:nvSpPr>
              <p:spPr>
                <a:xfrm>
                  <a:off x="7875134" y="3083365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4">
                      <a:moveTo>
                        <a:pt x="18567" y="0"/>
                      </a:moveTo>
                      <a:lnTo>
                        <a:pt x="11515" y="1190"/>
                      </a:lnTo>
                      <a:lnTo>
                        <a:pt x="5673" y="4864"/>
                      </a:lnTo>
                      <a:lnTo>
                        <a:pt x="1636" y="10462"/>
                      </a:lnTo>
                      <a:lnTo>
                        <a:pt x="0" y="17424"/>
                      </a:lnTo>
                      <a:lnTo>
                        <a:pt x="1190" y="24470"/>
                      </a:lnTo>
                      <a:lnTo>
                        <a:pt x="4864" y="30313"/>
                      </a:lnTo>
                      <a:lnTo>
                        <a:pt x="10462" y="34353"/>
                      </a:lnTo>
                      <a:lnTo>
                        <a:pt x="17424" y="35991"/>
                      </a:lnTo>
                      <a:lnTo>
                        <a:pt x="24470" y="34794"/>
                      </a:lnTo>
                      <a:lnTo>
                        <a:pt x="30311" y="31118"/>
                      </a:lnTo>
                      <a:lnTo>
                        <a:pt x="34347" y="25522"/>
                      </a:lnTo>
                      <a:lnTo>
                        <a:pt x="35979" y="18567"/>
                      </a:lnTo>
                      <a:lnTo>
                        <a:pt x="34789" y="11521"/>
                      </a:lnTo>
                      <a:lnTo>
                        <a:pt x="31116" y="5678"/>
                      </a:lnTo>
                      <a:lnTo>
                        <a:pt x="25522" y="1638"/>
                      </a:lnTo>
                      <a:lnTo>
                        <a:pt x="18567" y="0"/>
                      </a:lnTo>
                      <a:close/>
                    </a:path>
                  </a:pathLst>
                </a:custGeom>
                <a:solidFill>
                  <a:srgbClr val="8BAFB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2" name="bk object 29">
                  <a:extLst>
                    <a:ext uri="{FF2B5EF4-FFF2-40B4-BE49-F238E27FC236}">
                      <a16:creationId xmlns:a16="http://schemas.microsoft.com/office/drawing/2014/main" id="{A269477A-76AF-4386-B40E-69CE79DDEDEC}"/>
                    </a:ext>
                  </a:extLst>
                </p:cNvPr>
                <p:cNvSpPr/>
                <p:nvPr/>
              </p:nvSpPr>
              <p:spPr>
                <a:xfrm>
                  <a:off x="8989043" y="3216103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4">
                      <a:moveTo>
                        <a:pt x="17018" y="0"/>
                      </a:moveTo>
                      <a:lnTo>
                        <a:pt x="10094" y="1788"/>
                      </a:lnTo>
                      <a:lnTo>
                        <a:pt x="4584" y="5948"/>
                      </a:lnTo>
                      <a:lnTo>
                        <a:pt x="1037" y="11867"/>
                      </a:lnTo>
                      <a:lnTo>
                        <a:pt x="0" y="18935"/>
                      </a:lnTo>
                      <a:lnTo>
                        <a:pt x="1787" y="25859"/>
                      </a:lnTo>
                      <a:lnTo>
                        <a:pt x="5943" y="31369"/>
                      </a:lnTo>
                      <a:lnTo>
                        <a:pt x="11862" y="34916"/>
                      </a:lnTo>
                      <a:lnTo>
                        <a:pt x="18935" y="35953"/>
                      </a:lnTo>
                      <a:lnTo>
                        <a:pt x="25852" y="34164"/>
                      </a:lnTo>
                      <a:lnTo>
                        <a:pt x="31359" y="30005"/>
                      </a:lnTo>
                      <a:lnTo>
                        <a:pt x="34909" y="24086"/>
                      </a:lnTo>
                      <a:lnTo>
                        <a:pt x="35953" y="17018"/>
                      </a:lnTo>
                      <a:lnTo>
                        <a:pt x="34164" y="10094"/>
                      </a:lnTo>
                      <a:lnTo>
                        <a:pt x="30005" y="4584"/>
                      </a:lnTo>
                      <a:lnTo>
                        <a:pt x="24086" y="1037"/>
                      </a:lnTo>
                      <a:lnTo>
                        <a:pt x="17018" y="0"/>
                      </a:lnTo>
                      <a:close/>
                    </a:path>
                  </a:pathLst>
                </a:custGeom>
                <a:solidFill>
                  <a:srgbClr val="8BAFB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3" name="bk object 30">
                  <a:extLst>
                    <a:ext uri="{FF2B5EF4-FFF2-40B4-BE49-F238E27FC236}">
                      <a16:creationId xmlns:a16="http://schemas.microsoft.com/office/drawing/2014/main" id="{1D4F67C3-FE77-493A-8514-08EEFE444A44}"/>
                    </a:ext>
                  </a:extLst>
                </p:cNvPr>
                <p:cNvSpPr/>
                <p:nvPr/>
              </p:nvSpPr>
              <p:spPr>
                <a:xfrm>
                  <a:off x="9214882" y="3913243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5">
                      <a:moveTo>
                        <a:pt x="17018" y="0"/>
                      </a:moveTo>
                      <a:lnTo>
                        <a:pt x="10094" y="1781"/>
                      </a:lnTo>
                      <a:lnTo>
                        <a:pt x="4584" y="5937"/>
                      </a:lnTo>
                      <a:lnTo>
                        <a:pt x="1037" y="11855"/>
                      </a:lnTo>
                      <a:lnTo>
                        <a:pt x="0" y="18923"/>
                      </a:lnTo>
                      <a:lnTo>
                        <a:pt x="1787" y="25846"/>
                      </a:lnTo>
                      <a:lnTo>
                        <a:pt x="5943" y="31356"/>
                      </a:lnTo>
                      <a:lnTo>
                        <a:pt x="11862" y="34903"/>
                      </a:lnTo>
                      <a:lnTo>
                        <a:pt x="18935" y="35941"/>
                      </a:lnTo>
                      <a:lnTo>
                        <a:pt x="25852" y="34153"/>
                      </a:lnTo>
                      <a:lnTo>
                        <a:pt x="31357" y="29997"/>
                      </a:lnTo>
                      <a:lnTo>
                        <a:pt x="34903" y="24078"/>
                      </a:lnTo>
                      <a:lnTo>
                        <a:pt x="35941" y="17005"/>
                      </a:lnTo>
                      <a:lnTo>
                        <a:pt x="34159" y="10088"/>
                      </a:lnTo>
                      <a:lnTo>
                        <a:pt x="30003" y="4583"/>
                      </a:lnTo>
                      <a:lnTo>
                        <a:pt x="24085" y="1037"/>
                      </a:lnTo>
                      <a:lnTo>
                        <a:pt x="17018" y="0"/>
                      </a:lnTo>
                      <a:close/>
                    </a:path>
                  </a:pathLst>
                </a:custGeom>
                <a:solidFill>
                  <a:srgbClr val="F28C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4" name="bk object 31">
                  <a:extLst>
                    <a:ext uri="{FF2B5EF4-FFF2-40B4-BE49-F238E27FC236}">
                      <a16:creationId xmlns:a16="http://schemas.microsoft.com/office/drawing/2014/main" id="{DB73F94E-3CF3-4068-803A-BACBEF37D68B}"/>
                    </a:ext>
                  </a:extLst>
                </p:cNvPr>
                <p:cNvSpPr/>
                <p:nvPr/>
              </p:nvSpPr>
              <p:spPr>
                <a:xfrm>
                  <a:off x="8325066" y="3842912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5">
                      <a:moveTo>
                        <a:pt x="17005" y="0"/>
                      </a:moveTo>
                      <a:lnTo>
                        <a:pt x="10088" y="1788"/>
                      </a:lnTo>
                      <a:lnTo>
                        <a:pt x="4583" y="5948"/>
                      </a:lnTo>
                      <a:lnTo>
                        <a:pt x="1037" y="11867"/>
                      </a:lnTo>
                      <a:lnTo>
                        <a:pt x="0" y="18935"/>
                      </a:lnTo>
                      <a:lnTo>
                        <a:pt x="1781" y="25857"/>
                      </a:lnTo>
                      <a:lnTo>
                        <a:pt x="5938" y="31364"/>
                      </a:lnTo>
                      <a:lnTo>
                        <a:pt x="11860" y="34910"/>
                      </a:lnTo>
                      <a:lnTo>
                        <a:pt x="18935" y="35953"/>
                      </a:lnTo>
                      <a:lnTo>
                        <a:pt x="25852" y="34164"/>
                      </a:lnTo>
                      <a:lnTo>
                        <a:pt x="31357" y="30005"/>
                      </a:lnTo>
                      <a:lnTo>
                        <a:pt x="34903" y="24086"/>
                      </a:lnTo>
                      <a:lnTo>
                        <a:pt x="35940" y="17018"/>
                      </a:lnTo>
                      <a:lnTo>
                        <a:pt x="34153" y="10094"/>
                      </a:lnTo>
                      <a:lnTo>
                        <a:pt x="29997" y="4584"/>
                      </a:lnTo>
                      <a:lnTo>
                        <a:pt x="24078" y="1037"/>
                      </a:lnTo>
                      <a:lnTo>
                        <a:pt x="17005" y="0"/>
                      </a:lnTo>
                      <a:close/>
                    </a:path>
                  </a:pathLst>
                </a:custGeom>
                <a:solidFill>
                  <a:srgbClr val="F28C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5" name="bk object 32">
                  <a:extLst>
                    <a:ext uri="{FF2B5EF4-FFF2-40B4-BE49-F238E27FC236}">
                      <a16:creationId xmlns:a16="http://schemas.microsoft.com/office/drawing/2014/main" id="{A0415811-9643-4ABE-ABD5-CB9EF599122D}"/>
                    </a:ext>
                  </a:extLst>
                </p:cNvPr>
                <p:cNvSpPr/>
                <p:nvPr/>
              </p:nvSpPr>
              <p:spPr>
                <a:xfrm>
                  <a:off x="8103181" y="3818975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5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5002" y="34578"/>
                      </a:lnTo>
                      <a:lnTo>
                        <a:pt x="30722" y="30722"/>
                      </a:lnTo>
                      <a:lnTo>
                        <a:pt x="34578" y="25002"/>
                      </a:lnTo>
                      <a:lnTo>
                        <a:pt x="35991" y="17995"/>
                      </a:lnTo>
                      <a:lnTo>
                        <a:pt x="34578" y="10988"/>
                      </a:lnTo>
                      <a:lnTo>
                        <a:pt x="30722" y="5268"/>
                      </a:lnTo>
                      <a:lnTo>
                        <a:pt x="25002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F28C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6" name="bk object 33">
                  <a:extLst>
                    <a:ext uri="{FF2B5EF4-FFF2-40B4-BE49-F238E27FC236}">
                      <a16:creationId xmlns:a16="http://schemas.microsoft.com/office/drawing/2014/main" id="{595AF8A4-8BDA-403C-9082-04175C3B0107}"/>
                    </a:ext>
                  </a:extLst>
                </p:cNvPr>
                <p:cNvSpPr/>
                <p:nvPr/>
              </p:nvSpPr>
              <p:spPr>
                <a:xfrm>
                  <a:off x="7891760" y="3810886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5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4997" y="34578"/>
                      </a:lnTo>
                      <a:lnTo>
                        <a:pt x="30718" y="30722"/>
                      </a:lnTo>
                      <a:lnTo>
                        <a:pt x="34576" y="25002"/>
                      </a:lnTo>
                      <a:lnTo>
                        <a:pt x="35991" y="17995"/>
                      </a:lnTo>
                      <a:lnTo>
                        <a:pt x="34576" y="10988"/>
                      </a:lnTo>
                      <a:lnTo>
                        <a:pt x="30718" y="5268"/>
                      </a:lnTo>
                      <a:lnTo>
                        <a:pt x="24997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F28C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8" name="bk object 35">
                  <a:extLst>
                    <a:ext uri="{FF2B5EF4-FFF2-40B4-BE49-F238E27FC236}">
                      <a16:creationId xmlns:a16="http://schemas.microsoft.com/office/drawing/2014/main" id="{B20421B6-9E8B-4169-B6D7-D54140935434}"/>
                    </a:ext>
                  </a:extLst>
                </p:cNvPr>
                <p:cNvSpPr/>
                <p:nvPr/>
              </p:nvSpPr>
              <p:spPr>
                <a:xfrm>
                  <a:off x="7214308" y="3772575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5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4997" y="34578"/>
                      </a:lnTo>
                      <a:lnTo>
                        <a:pt x="30718" y="30722"/>
                      </a:lnTo>
                      <a:lnTo>
                        <a:pt x="34576" y="25002"/>
                      </a:lnTo>
                      <a:lnTo>
                        <a:pt x="35991" y="17995"/>
                      </a:lnTo>
                      <a:lnTo>
                        <a:pt x="34576" y="10988"/>
                      </a:lnTo>
                      <a:lnTo>
                        <a:pt x="30718" y="5268"/>
                      </a:lnTo>
                      <a:lnTo>
                        <a:pt x="24997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F28C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9" name="bk object 36">
                  <a:extLst>
                    <a:ext uri="{FF2B5EF4-FFF2-40B4-BE49-F238E27FC236}">
                      <a16:creationId xmlns:a16="http://schemas.microsoft.com/office/drawing/2014/main" id="{54B43EEA-F2C2-4314-87EB-A00FDACBE328}"/>
                    </a:ext>
                  </a:extLst>
                </p:cNvPr>
                <p:cNvSpPr/>
                <p:nvPr/>
              </p:nvSpPr>
              <p:spPr>
                <a:xfrm>
                  <a:off x="6556647" y="3820427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5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5002" y="34578"/>
                      </a:lnTo>
                      <a:lnTo>
                        <a:pt x="30722" y="30722"/>
                      </a:lnTo>
                      <a:lnTo>
                        <a:pt x="34578" y="25002"/>
                      </a:lnTo>
                      <a:lnTo>
                        <a:pt x="35991" y="17995"/>
                      </a:lnTo>
                      <a:lnTo>
                        <a:pt x="34578" y="10988"/>
                      </a:lnTo>
                      <a:lnTo>
                        <a:pt x="30722" y="5268"/>
                      </a:lnTo>
                      <a:lnTo>
                        <a:pt x="25002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F28C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0147EB8-9743-4FFA-B50B-6B48A485635E}"/>
                  </a:ext>
                </a:extLst>
              </p:cNvPr>
              <p:cNvGrpSpPr/>
              <p:nvPr/>
            </p:nvGrpSpPr>
            <p:grpSpPr>
              <a:xfrm>
                <a:off x="5400000" y="4860000"/>
                <a:ext cx="4028206" cy="125292"/>
                <a:chOff x="5515200" y="4941576"/>
                <a:chExt cx="4028206" cy="125292"/>
              </a:xfrm>
            </p:grpSpPr>
            <p:sp>
              <p:nvSpPr>
                <p:cNvPr id="246" name="object 18">
                  <a:extLst>
                    <a:ext uri="{FF2B5EF4-FFF2-40B4-BE49-F238E27FC236}">
                      <a16:creationId xmlns:a16="http://schemas.microsoft.com/office/drawing/2014/main" id="{E057A8BE-C29A-46D2-9462-11D49908C63F}"/>
                    </a:ext>
                  </a:extLst>
                </p:cNvPr>
                <p:cNvSpPr txBox="1"/>
                <p:nvPr/>
              </p:nvSpPr>
              <p:spPr>
                <a:xfrm>
                  <a:off x="7677533" y="4942800"/>
                  <a:ext cx="433773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indent="-1905">
                    <a:lnSpc>
                      <a:spcPct val="125000"/>
                    </a:lnSpc>
                    <a:spcBef>
                      <a:spcPts val="130"/>
                    </a:spcBef>
                  </a:pPr>
                  <a:r>
                    <a:rPr lang="en-GB" sz="7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Guatemala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47" name="object 25">
                  <a:extLst>
                    <a:ext uri="{FF2B5EF4-FFF2-40B4-BE49-F238E27FC236}">
                      <a16:creationId xmlns:a16="http://schemas.microsoft.com/office/drawing/2014/main" id="{DA0F12C9-60F9-46EF-B3F5-83DAF33D35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48993" y="4986000"/>
                  <a:ext cx="540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 h="38735">
                      <a:moveTo>
                        <a:pt x="19100" y="0"/>
                      </a:moveTo>
                      <a:lnTo>
                        <a:pt x="11669" y="1500"/>
                      </a:lnTo>
                      <a:lnTo>
                        <a:pt x="5597" y="5592"/>
                      </a:lnTo>
                      <a:lnTo>
                        <a:pt x="1502" y="11663"/>
                      </a:lnTo>
                      <a:lnTo>
                        <a:pt x="0" y="19100"/>
                      </a:lnTo>
                      <a:lnTo>
                        <a:pt x="1502" y="26537"/>
                      </a:lnTo>
                      <a:lnTo>
                        <a:pt x="5597" y="32608"/>
                      </a:lnTo>
                      <a:lnTo>
                        <a:pt x="11669" y="36701"/>
                      </a:lnTo>
                      <a:lnTo>
                        <a:pt x="19100" y="38201"/>
                      </a:lnTo>
                      <a:lnTo>
                        <a:pt x="26537" y="36701"/>
                      </a:lnTo>
                      <a:lnTo>
                        <a:pt x="32608" y="32608"/>
                      </a:lnTo>
                      <a:lnTo>
                        <a:pt x="36701" y="26537"/>
                      </a:lnTo>
                      <a:lnTo>
                        <a:pt x="38201" y="19100"/>
                      </a:lnTo>
                      <a:lnTo>
                        <a:pt x="36701" y="11663"/>
                      </a:lnTo>
                      <a:lnTo>
                        <a:pt x="32608" y="5592"/>
                      </a:lnTo>
                      <a:lnTo>
                        <a:pt x="26537" y="1500"/>
                      </a:lnTo>
                      <a:lnTo>
                        <a:pt x="19100" y="0"/>
                      </a:lnTo>
                      <a:close/>
                    </a:path>
                  </a:pathLst>
                </a:custGeom>
                <a:solidFill>
                  <a:srgbClr val="FBC88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8" name="object 18">
                  <a:extLst>
                    <a:ext uri="{FF2B5EF4-FFF2-40B4-BE49-F238E27FC236}">
                      <a16:creationId xmlns:a16="http://schemas.microsoft.com/office/drawing/2014/main" id="{11918993-0CE7-4274-87F8-AE463EA14DDD}"/>
                    </a:ext>
                  </a:extLst>
                </p:cNvPr>
                <p:cNvSpPr txBox="1"/>
                <p:nvPr/>
              </p:nvSpPr>
              <p:spPr>
                <a:xfrm>
                  <a:off x="8436881" y="4942800"/>
                  <a:ext cx="391774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indent="-1905">
                    <a:lnSpc>
                      <a:spcPct val="125000"/>
                    </a:lnSpc>
                    <a:spcBef>
                      <a:spcPts val="130"/>
                    </a:spcBef>
                  </a:pPr>
                  <a:r>
                    <a:rPr lang="en-GB" sz="70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Honduras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49" name="object 25">
                  <a:extLst>
                    <a:ext uri="{FF2B5EF4-FFF2-40B4-BE49-F238E27FC236}">
                      <a16:creationId xmlns:a16="http://schemas.microsoft.com/office/drawing/2014/main" id="{A8BB945E-B223-4B02-A201-D8E692C4C14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08341" y="4986000"/>
                  <a:ext cx="540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 h="38735">
                      <a:moveTo>
                        <a:pt x="19100" y="0"/>
                      </a:moveTo>
                      <a:lnTo>
                        <a:pt x="11669" y="1500"/>
                      </a:lnTo>
                      <a:lnTo>
                        <a:pt x="5597" y="5592"/>
                      </a:lnTo>
                      <a:lnTo>
                        <a:pt x="1502" y="11663"/>
                      </a:lnTo>
                      <a:lnTo>
                        <a:pt x="0" y="19100"/>
                      </a:lnTo>
                      <a:lnTo>
                        <a:pt x="1502" y="26537"/>
                      </a:lnTo>
                      <a:lnTo>
                        <a:pt x="5597" y="32608"/>
                      </a:lnTo>
                      <a:lnTo>
                        <a:pt x="11669" y="36701"/>
                      </a:lnTo>
                      <a:lnTo>
                        <a:pt x="19100" y="38201"/>
                      </a:lnTo>
                      <a:lnTo>
                        <a:pt x="26537" y="36701"/>
                      </a:lnTo>
                      <a:lnTo>
                        <a:pt x="32608" y="32608"/>
                      </a:lnTo>
                      <a:lnTo>
                        <a:pt x="36701" y="26537"/>
                      </a:lnTo>
                      <a:lnTo>
                        <a:pt x="38201" y="19100"/>
                      </a:lnTo>
                      <a:lnTo>
                        <a:pt x="36701" y="11663"/>
                      </a:lnTo>
                      <a:lnTo>
                        <a:pt x="32608" y="5592"/>
                      </a:lnTo>
                      <a:lnTo>
                        <a:pt x="26537" y="1500"/>
                      </a:lnTo>
                      <a:lnTo>
                        <a:pt x="19100" y="0"/>
                      </a:lnTo>
                      <a:close/>
                    </a:path>
                  </a:pathLst>
                </a:custGeom>
                <a:solidFill>
                  <a:srgbClr val="C2B9B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0" name="object 18">
                  <a:extLst>
                    <a:ext uri="{FF2B5EF4-FFF2-40B4-BE49-F238E27FC236}">
                      <a16:creationId xmlns:a16="http://schemas.microsoft.com/office/drawing/2014/main" id="{FEDD6761-41AF-4E46-B640-A676E45B4D87}"/>
                    </a:ext>
                  </a:extLst>
                </p:cNvPr>
                <p:cNvSpPr txBox="1"/>
                <p:nvPr/>
              </p:nvSpPr>
              <p:spPr>
                <a:xfrm>
                  <a:off x="9135281" y="4942800"/>
                  <a:ext cx="408125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indent="-1905">
                    <a:lnSpc>
                      <a:spcPct val="125000"/>
                    </a:lnSpc>
                    <a:spcBef>
                      <a:spcPts val="130"/>
                    </a:spcBef>
                  </a:pPr>
                  <a:r>
                    <a:rPr lang="en-GB" sz="70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Nicaragua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51" name="object 25">
                  <a:extLst>
                    <a:ext uri="{FF2B5EF4-FFF2-40B4-BE49-F238E27FC236}">
                      <a16:creationId xmlns:a16="http://schemas.microsoft.com/office/drawing/2014/main" id="{E69174E0-5B68-4CFE-8157-7AE750C2AE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06741" y="4986000"/>
                  <a:ext cx="540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 h="38735">
                      <a:moveTo>
                        <a:pt x="19100" y="0"/>
                      </a:moveTo>
                      <a:lnTo>
                        <a:pt x="11669" y="1500"/>
                      </a:lnTo>
                      <a:lnTo>
                        <a:pt x="5597" y="5592"/>
                      </a:lnTo>
                      <a:lnTo>
                        <a:pt x="1502" y="11663"/>
                      </a:lnTo>
                      <a:lnTo>
                        <a:pt x="0" y="19100"/>
                      </a:lnTo>
                      <a:lnTo>
                        <a:pt x="1502" y="26537"/>
                      </a:lnTo>
                      <a:lnTo>
                        <a:pt x="5597" y="32608"/>
                      </a:lnTo>
                      <a:lnTo>
                        <a:pt x="11669" y="36701"/>
                      </a:lnTo>
                      <a:lnTo>
                        <a:pt x="19100" y="38201"/>
                      </a:lnTo>
                      <a:lnTo>
                        <a:pt x="26537" y="36701"/>
                      </a:lnTo>
                      <a:lnTo>
                        <a:pt x="32608" y="32608"/>
                      </a:lnTo>
                      <a:lnTo>
                        <a:pt x="36701" y="26537"/>
                      </a:lnTo>
                      <a:lnTo>
                        <a:pt x="38201" y="19100"/>
                      </a:lnTo>
                      <a:lnTo>
                        <a:pt x="36701" y="11663"/>
                      </a:lnTo>
                      <a:lnTo>
                        <a:pt x="32608" y="5592"/>
                      </a:lnTo>
                      <a:lnTo>
                        <a:pt x="26537" y="1500"/>
                      </a:lnTo>
                      <a:lnTo>
                        <a:pt x="19100" y="0"/>
                      </a:lnTo>
                      <a:close/>
                    </a:path>
                  </a:pathLst>
                </a:custGeom>
                <a:solidFill>
                  <a:srgbClr val="1CB5C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1" name="object 18">
                  <a:extLst>
                    <a:ext uri="{FF2B5EF4-FFF2-40B4-BE49-F238E27FC236}">
                      <a16:creationId xmlns:a16="http://schemas.microsoft.com/office/drawing/2014/main" id="{E97FA91C-02F7-4DCF-A885-F6324EE163BE}"/>
                    </a:ext>
                  </a:extLst>
                </p:cNvPr>
                <p:cNvSpPr txBox="1"/>
                <p:nvPr/>
              </p:nvSpPr>
              <p:spPr>
                <a:xfrm>
                  <a:off x="6461748" y="4941576"/>
                  <a:ext cx="294953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indent="-1905">
                    <a:lnSpc>
                      <a:spcPct val="125000"/>
                    </a:lnSpc>
                    <a:spcBef>
                      <a:spcPts val="130"/>
                    </a:spcBef>
                  </a:pPr>
                  <a:r>
                    <a:rPr lang="en-GB" sz="70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Mexico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72" name="bk object 22">
                  <a:extLst>
                    <a:ext uri="{FF2B5EF4-FFF2-40B4-BE49-F238E27FC236}">
                      <a16:creationId xmlns:a16="http://schemas.microsoft.com/office/drawing/2014/main" id="{215A6D58-75D9-4D7D-99CD-91DBB14F6B01}"/>
                    </a:ext>
                  </a:extLst>
                </p:cNvPr>
                <p:cNvSpPr/>
                <p:nvPr/>
              </p:nvSpPr>
              <p:spPr>
                <a:xfrm>
                  <a:off x="6281748" y="5013576"/>
                  <a:ext cx="1476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E94F35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3" name="bk object 23">
                  <a:extLst>
                    <a:ext uri="{FF2B5EF4-FFF2-40B4-BE49-F238E27FC236}">
                      <a16:creationId xmlns:a16="http://schemas.microsoft.com/office/drawing/2014/main" id="{B93139B9-FF68-4876-A535-3B197FC463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28548" y="4984776"/>
                  <a:ext cx="540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 h="38735">
                      <a:moveTo>
                        <a:pt x="19088" y="0"/>
                      </a:moveTo>
                      <a:lnTo>
                        <a:pt x="11658" y="1500"/>
                      </a:lnTo>
                      <a:lnTo>
                        <a:pt x="5591" y="5592"/>
                      </a:lnTo>
                      <a:lnTo>
                        <a:pt x="1500" y="11663"/>
                      </a:lnTo>
                      <a:lnTo>
                        <a:pt x="0" y="19100"/>
                      </a:lnTo>
                      <a:lnTo>
                        <a:pt x="1500" y="26537"/>
                      </a:lnTo>
                      <a:lnTo>
                        <a:pt x="5591" y="32608"/>
                      </a:lnTo>
                      <a:lnTo>
                        <a:pt x="11658" y="36701"/>
                      </a:lnTo>
                      <a:lnTo>
                        <a:pt x="19088" y="38201"/>
                      </a:lnTo>
                      <a:lnTo>
                        <a:pt x="26524" y="36701"/>
                      </a:lnTo>
                      <a:lnTo>
                        <a:pt x="32596" y="32608"/>
                      </a:lnTo>
                      <a:lnTo>
                        <a:pt x="36688" y="26537"/>
                      </a:lnTo>
                      <a:lnTo>
                        <a:pt x="38188" y="19100"/>
                      </a:lnTo>
                      <a:lnTo>
                        <a:pt x="36688" y="11663"/>
                      </a:lnTo>
                      <a:lnTo>
                        <a:pt x="32596" y="5592"/>
                      </a:lnTo>
                      <a:lnTo>
                        <a:pt x="26524" y="1500"/>
                      </a:lnTo>
                      <a:lnTo>
                        <a:pt x="19088" y="0"/>
                      </a:lnTo>
                      <a:close/>
                    </a:path>
                  </a:pathLst>
                </a:custGeom>
                <a:solidFill>
                  <a:srgbClr val="E94F35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274" name="object 18">
                  <a:extLst>
                    <a:ext uri="{FF2B5EF4-FFF2-40B4-BE49-F238E27FC236}">
                      <a16:creationId xmlns:a16="http://schemas.microsoft.com/office/drawing/2014/main" id="{5BDF4051-4B2B-4841-9B26-8ACC14838DC6}"/>
                    </a:ext>
                  </a:extLst>
                </p:cNvPr>
                <p:cNvSpPr txBox="1"/>
                <p:nvPr/>
              </p:nvSpPr>
              <p:spPr>
                <a:xfrm>
                  <a:off x="7160400" y="4941576"/>
                  <a:ext cx="199735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indent="-1905">
                    <a:lnSpc>
                      <a:spcPct val="125000"/>
                    </a:lnSpc>
                    <a:spcBef>
                      <a:spcPts val="130"/>
                    </a:spcBef>
                  </a:pPr>
                  <a:r>
                    <a:rPr lang="en-GB" sz="70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Peru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75" name="bk object 22">
                  <a:extLst>
                    <a:ext uri="{FF2B5EF4-FFF2-40B4-BE49-F238E27FC236}">
                      <a16:creationId xmlns:a16="http://schemas.microsoft.com/office/drawing/2014/main" id="{56E672A1-2ABF-422D-8EDF-EB6DD716436D}"/>
                    </a:ext>
                  </a:extLst>
                </p:cNvPr>
                <p:cNvSpPr/>
                <p:nvPr/>
              </p:nvSpPr>
              <p:spPr>
                <a:xfrm>
                  <a:off x="6980400" y="5013576"/>
                  <a:ext cx="1476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F28C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6" name="bk object 23">
                  <a:extLst>
                    <a:ext uri="{FF2B5EF4-FFF2-40B4-BE49-F238E27FC236}">
                      <a16:creationId xmlns:a16="http://schemas.microsoft.com/office/drawing/2014/main" id="{F1B312EC-8FC5-4B76-B93A-C75A8E1E26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27200" y="4984776"/>
                  <a:ext cx="540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 h="38735">
                      <a:moveTo>
                        <a:pt x="19088" y="0"/>
                      </a:moveTo>
                      <a:lnTo>
                        <a:pt x="11658" y="1500"/>
                      </a:lnTo>
                      <a:lnTo>
                        <a:pt x="5591" y="5592"/>
                      </a:lnTo>
                      <a:lnTo>
                        <a:pt x="1500" y="11663"/>
                      </a:lnTo>
                      <a:lnTo>
                        <a:pt x="0" y="19100"/>
                      </a:lnTo>
                      <a:lnTo>
                        <a:pt x="1500" y="26537"/>
                      </a:lnTo>
                      <a:lnTo>
                        <a:pt x="5591" y="32608"/>
                      </a:lnTo>
                      <a:lnTo>
                        <a:pt x="11658" y="36701"/>
                      </a:lnTo>
                      <a:lnTo>
                        <a:pt x="19088" y="38201"/>
                      </a:lnTo>
                      <a:lnTo>
                        <a:pt x="26524" y="36701"/>
                      </a:lnTo>
                      <a:lnTo>
                        <a:pt x="32596" y="32608"/>
                      </a:lnTo>
                      <a:lnTo>
                        <a:pt x="36688" y="26537"/>
                      </a:lnTo>
                      <a:lnTo>
                        <a:pt x="38188" y="19100"/>
                      </a:lnTo>
                      <a:lnTo>
                        <a:pt x="36688" y="11663"/>
                      </a:lnTo>
                      <a:lnTo>
                        <a:pt x="32596" y="5592"/>
                      </a:lnTo>
                      <a:lnTo>
                        <a:pt x="26524" y="1500"/>
                      </a:lnTo>
                      <a:lnTo>
                        <a:pt x="19088" y="0"/>
                      </a:lnTo>
                      <a:close/>
                    </a:path>
                  </a:pathLst>
                </a:custGeom>
                <a:solidFill>
                  <a:srgbClr val="F28C00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280" name="object 18">
                  <a:extLst>
                    <a:ext uri="{FF2B5EF4-FFF2-40B4-BE49-F238E27FC236}">
                      <a16:creationId xmlns:a16="http://schemas.microsoft.com/office/drawing/2014/main" id="{D23EF817-0A6B-4D42-879C-9217512EA9CB}"/>
                    </a:ext>
                  </a:extLst>
                </p:cNvPr>
                <p:cNvSpPr txBox="1"/>
                <p:nvPr/>
              </p:nvSpPr>
              <p:spPr>
                <a:xfrm>
                  <a:off x="5690540" y="4945616"/>
                  <a:ext cx="385362" cy="121252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marL="13970" marR="5080" indent="-1905">
                    <a:lnSpc>
                      <a:spcPct val="125000"/>
                    </a:lnSpc>
                    <a:spcBef>
                      <a:spcPts val="130"/>
                    </a:spcBef>
                  </a:pPr>
                  <a:r>
                    <a:rPr lang="en-GB" sz="70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Colombia</a:t>
                  </a:r>
                </a:p>
              </p:txBody>
            </p:sp>
            <p:sp>
              <p:nvSpPr>
                <p:cNvPr id="281" name="bk object 22">
                  <a:extLst>
                    <a:ext uri="{FF2B5EF4-FFF2-40B4-BE49-F238E27FC236}">
                      <a16:creationId xmlns:a16="http://schemas.microsoft.com/office/drawing/2014/main" id="{6FE182BA-3DCF-4FCE-B2FD-2A66B5602188}"/>
                    </a:ext>
                  </a:extLst>
                </p:cNvPr>
                <p:cNvSpPr/>
                <p:nvPr/>
              </p:nvSpPr>
              <p:spPr>
                <a:xfrm>
                  <a:off x="5515200" y="5017616"/>
                  <a:ext cx="1476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8BAFB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2" name="bk object 23">
                  <a:extLst>
                    <a:ext uri="{FF2B5EF4-FFF2-40B4-BE49-F238E27FC236}">
                      <a16:creationId xmlns:a16="http://schemas.microsoft.com/office/drawing/2014/main" id="{6B4CCC5A-5B05-4B54-8F4A-584BDF5EFF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62000" y="4988816"/>
                  <a:ext cx="540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34" h="38735">
                      <a:moveTo>
                        <a:pt x="19088" y="0"/>
                      </a:moveTo>
                      <a:lnTo>
                        <a:pt x="11658" y="1500"/>
                      </a:lnTo>
                      <a:lnTo>
                        <a:pt x="5591" y="5592"/>
                      </a:lnTo>
                      <a:lnTo>
                        <a:pt x="1500" y="11663"/>
                      </a:lnTo>
                      <a:lnTo>
                        <a:pt x="0" y="19100"/>
                      </a:lnTo>
                      <a:lnTo>
                        <a:pt x="1500" y="26537"/>
                      </a:lnTo>
                      <a:lnTo>
                        <a:pt x="5591" y="32608"/>
                      </a:lnTo>
                      <a:lnTo>
                        <a:pt x="11658" y="36701"/>
                      </a:lnTo>
                      <a:lnTo>
                        <a:pt x="19088" y="38201"/>
                      </a:lnTo>
                      <a:lnTo>
                        <a:pt x="26524" y="36701"/>
                      </a:lnTo>
                      <a:lnTo>
                        <a:pt x="32596" y="32608"/>
                      </a:lnTo>
                      <a:lnTo>
                        <a:pt x="36688" y="26537"/>
                      </a:lnTo>
                      <a:lnTo>
                        <a:pt x="38188" y="19100"/>
                      </a:lnTo>
                      <a:lnTo>
                        <a:pt x="36688" y="11663"/>
                      </a:lnTo>
                      <a:lnTo>
                        <a:pt x="32596" y="5592"/>
                      </a:lnTo>
                      <a:lnTo>
                        <a:pt x="26524" y="1500"/>
                      </a:lnTo>
                      <a:lnTo>
                        <a:pt x="19088" y="0"/>
                      </a:lnTo>
                      <a:close/>
                    </a:path>
                  </a:pathLst>
                </a:custGeom>
                <a:solidFill>
                  <a:srgbClr val="8BAFB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196E5319-E6F7-4FA8-8E6E-63D877289783}"/>
                </a:ext>
              </a:extLst>
            </p:cNvPr>
            <p:cNvSpPr txBox="1"/>
            <p:nvPr/>
          </p:nvSpPr>
          <p:spPr>
            <a:xfrm>
              <a:off x="0" y="972634"/>
              <a:ext cx="9907200" cy="276999"/>
            </a:xfrm>
            <a:prstGeom prst="rect">
              <a:avLst/>
            </a:prstGeom>
            <a:noFill/>
          </p:spPr>
          <p:txBody>
            <a:bodyPr wrap="square" rIns="180000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r" defTabSz="914400">
                <a:defRPr/>
              </a:pP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(1</a:t>
              </a:r>
              <a:r>
                <a:rPr lang="en-US" sz="1200" b="0" i="1" baseline="30000" dirty="0">
                  <a:solidFill>
                    <a:schemeClr val="bg1">
                      <a:lumMod val="85000"/>
                    </a:schemeClr>
                  </a:solidFill>
                </a:rPr>
                <a:t>st</a:t>
              </a: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 of 2 slides)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040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E82978B-7109-41AB-934F-2BAF4C845782}"/>
              </a:ext>
            </a:extLst>
          </p:cNvPr>
          <p:cNvGrpSpPr/>
          <p:nvPr/>
        </p:nvGrpSpPr>
        <p:grpSpPr>
          <a:xfrm>
            <a:off x="0" y="360000"/>
            <a:ext cx="9907200" cy="6012000"/>
            <a:chOff x="0" y="360000"/>
            <a:chExt cx="9907200" cy="6012000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1AA1103-0806-4A50-A477-5352FB6D7EE0}"/>
                </a:ext>
              </a:extLst>
            </p:cNvPr>
            <p:cNvGrpSpPr/>
            <p:nvPr/>
          </p:nvGrpSpPr>
          <p:grpSpPr>
            <a:xfrm>
              <a:off x="0" y="360000"/>
              <a:ext cx="9907200" cy="6012000"/>
              <a:chOff x="0" y="360000"/>
              <a:chExt cx="9907200" cy="601200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662DA-A0ED-481B-9B56-0233B07979E3}"/>
                  </a:ext>
                </a:extLst>
              </p:cNvPr>
              <p:cNvSpPr txBox="1"/>
              <p:nvPr/>
            </p:nvSpPr>
            <p:spPr>
              <a:xfrm>
                <a:off x="0" y="360000"/>
                <a:ext cx="990720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2400" b="1"/>
                </a:lvl1pPr>
              </a:lstStyle>
              <a:p>
                <a:pPr lvl="0" algn="ctr" defTabSz="914400">
                  <a:defRPr/>
                </a:pPr>
                <a:r>
                  <a:rPr lang="en-US" sz="2800" dirty="0">
                    <a:solidFill>
                      <a:prstClr val="white"/>
                    </a:solidFill>
                  </a:rPr>
                  <a:t>Stigma and discrimination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CD89069-204F-4A84-B7C2-65319FEC01C7}"/>
                  </a:ext>
                </a:extLst>
              </p:cNvPr>
              <p:cNvSpPr/>
              <p:nvPr/>
            </p:nvSpPr>
            <p:spPr>
              <a:xfrm>
                <a:off x="504720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0000" tIns="270000" rIns="270000" rtlCol="0" anchor="t" anchorCtr="0"/>
              <a:lstStyle/>
              <a:p>
                <a:pPr lvl="0" algn="ctr" defTabSz="914400">
                  <a:defRPr/>
                </a:pPr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Percentage of key populations who reported having avoided health-care services in the past 12 months due to stigma and discrimination, Paraguay, 2017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33B48C4-085A-47D8-AAA4-1119BC69B708}"/>
                  </a:ext>
                </a:extLst>
              </p:cNvPr>
              <p:cNvSpPr/>
              <p:nvPr/>
            </p:nvSpPr>
            <p:spPr>
              <a:xfrm>
                <a:off x="4975200" y="6120000"/>
                <a:ext cx="4932000" cy="200055"/>
              </a:xfrm>
              <a:prstGeom prst="rect">
                <a:avLst/>
              </a:prstGeom>
            </p:spPr>
            <p:txBody>
              <a:bodyPr lIns="54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: Integrated biological and </a:t>
                </a:r>
                <a:r>
                  <a:rPr kumimoji="0" lang="en-US" sz="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behavioural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 surveys, 2016–2017.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1DFC7B4-4E20-41AB-9992-D3FF213308BB}"/>
                  </a:ext>
                </a:extLst>
              </p:cNvPr>
              <p:cNvSpPr/>
              <p:nvPr/>
            </p:nvSpPr>
            <p:spPr>
              <a:xfrm>
                <a:off x="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0000" tIns="270000" rIns="270000" rtlCol="0" anchor="t" anchorCtr="0"/>
              <a:lstStyle/>
              <a:p>
                <a:pPr lvl="0" algn="ctr" defTabSz="914400"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Percentage of people living with HIV who experienced discrimination in health-care settings, countries with available data, </a:t>
                </a:r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Latin America, 2013–2016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C3C21568-2430-4E0F-BF58-D159F48853D7}"/>
                  </a:ext>
                </a:extLst>
              </p:cNvPr>
              <p:cNvSpPr txBox="1"/>
              <p:nvPr/>
            </p:nvSpPr>
            <p:spPr>
              <a:xfrm>
                <a:off x="5695200" y="3408498"/>
                <a:ext cx="107722" cy="3498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700" b="0" i="0" u="none" strike="noStrike" kern="1200" cap="none" spc="-65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</a:p>
            </p:txBody>
          </p:sp>
          <p:sp>
            <p:nvSpPr>
              <p:cNvPr id="11" name="object 3">
                <a:extLst>
                  <a:ext uri="{FF2B5EF4-FFF2-40B4-BE49-F238E27FC236}">
                    <a16:creationId xmlns:a16="http://schemas.microsoft.com/office/drawing/2014/main" id="{0CD19490-8254-4E39-8197-8FADB329F470}"/>
                  </a:ext>
                </a:extLst>
              </p:cNvPr>
              <p:cNvSpPr/>
              <p:nvPr/>
            </p:nvSpPr>
            <p:spPr>
              <a:xfrm>
                <a:off x="6256800" y="4129200"/>
                <a:ext cx="216000" cy="3708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4005" y="107340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FD68B25D-9A92-4580-B9B1-747316B5AA95}"/>
                  </a:ext>
                </a:extLst>
              </p:cNvPr>
              <p:cNvSpPr/>
              <p:nvPr/>
            </p:nvSpPr>
            <p:spPr>
              <a:xfrm>
                <a:off x="6472800" y="3283200"/>
                <a:ext cx="216000" cy="12168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3992" y="107340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A8792F73-B354-4AA8-BB41-6AFEF7A0BB9C}"/>
                  </a:ext>
                </a:extLst>
              </p:cNvPr>
              <p:cNvSpPr/>
              <p:nvPr/>
            </p:nvSpPr>
            <p:spPr>
              <a:xfrm>
                <a:off x="8416800" y="3448800"/>
                <a:ext cx="216000" cy="1051200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866775">
                    <a:moveTo>
                      <a:pt x="0" y="866343"/>
                    </a:moveTo>
                    <a:lnTo>
                      <a:pt x="143992" y="866343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866343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108F9D-1D67-4C0F-BC2C-2EC235441220}"/>
                  </a:ext>
                </a:extLst>
              </p:cNvPr>
              <p:cNvSpPr txBox="1"/>
              <p:nvPr/>
            </p:nvSpPr>
            <p:spPr>
              <a:xfrm>
                <a:off x="6098707" y="4582800"/>
                <a:ext cx="805481" cy="138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ctr"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defRPr>
                </a:lvl1pPr>
              </a:lstStyle>
              <a:p>
                <a:r>
                  <a:rPr lang="en-GB" dirty="0"/>
                  <a:t>Health care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DB1F05-6814-4257-9D8D-2FE29E55BFFF}"/>
                  </a:ext>
                </a:extLst>
              </p:cNvPr>
              <p:cNvSpPr txBox="1"/>
              <p:nvPr/>
            </p:nvSpPr>
            <p:spPr>
              <a:xfrm>
                <a:off x="7336800" y="4582800"/>
                <a:ext cx="540665" cy="138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ctr"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defRPr>
                </a:lvl1pPr>
              </a:lstStyle>
              <a:p>
                <a:r>
                  <a:rPr lang="en-GB" dirty="0"/>
                  <a:t>HIV care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6F6D8B-E15A-4F59-981C-793F087D134A}"/>
                  </a:ext>
                </a:extLst>
              </p:cNvPr>
              <p:cNvSpPr txBox="1"/>
              <p:nvPr/>
            </p:nvSpPr>
            <p:spPr>
              <a:xfrm>
                <a:off x="8217008" y="4582800"/>
                <a:ext cx="867270" cy="138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ctr">
                  <a:defRPr kumimoji="0" sz="900" b="0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defRPr>
                </a:lvl1pPr>
              </a:lstStyle>
              <a:p>
                <a:r>
                  <a:rPr lang="en-GB" dirty="0"/>
                  <a:t>HIV treatment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6483EF6-984F-4690-9A2D-4994E693F141}"/>
                  </a:ext>
                </a:extLst>
              </p:cNvPr>
              <p:cNvCxnSpPr/>
              <p:nvPr/>
            </p:nvCxnSpPr>
            <p:spPr>
              <a:xfrm>
                <a:off x="6039576" y="2654952"/>
                <a:ext cx="0" cy="1836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F5520AB7-C052-4D09-A78D-DCAF64020F30}"/>
                  </a:ext>
                </a:extLst>
              </p:cNvPr>
              <p:cNvSpPr txBox="1"/>
              <p:nvPr/>
            </p:nvSpPr>
            <p:spPr>
              <a:xfrm>
                <a:off x="5823576" y="2610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25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1DA0AC03-78C5-40FB-934B-BB761E510ACA}"/>
                  </a:ext>
                </a:extLst>
              </p:cNvPr>
              <p:cNvSpPr txBox="1"/>
              <p:nvPr/>
            </p:nvSpPr>
            <p:spPr>
              <a:xfrm>
                <a:off x="5824522" y="4436688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20" name="object 5">
                <a:extLst>
                  <a:ext uri="{FF2B5EF4-FFF2-40B4-BE49-F238E27FC236}">
                    <a16:creationId xmlns:a16="http://schemas.microsoft.com/office/drawing/2014/main" id="{31C0B953-0640-41F6-A09F-6D6D956BF195}"/>
                  </a:ext>
                </a:extLst>
              </p:cNvPr>
              <p:cNvSpPr txBox="1"/>
              <p:nvPr/>
            </p:nvSpPr>
            <p:spPr>
              <a:xfrm>
                <a:off x="5824522" y="29736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latin typeface="Arial Nova" panose="020B0504020202020204" pitchFamily="34" charset="0"/>
                    <a:cs typeface="Avenir LT 35 Light"/>
                  </a:rPr>
                  <a:t>2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1DAAEFD5-C030-4386-A899-ADBFFC015C8D}"/>
                  </a:ext>
                </a:extLst>
              </p:cNvPr>
              <p:cNvSpPr txBox="1"/>
              <p:nvPr/>
            </p:nvSpPr>
            <p:spPr>
              <a:xfrm>
                <a:off x="5824522" y="40716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latin typeface="Arial Nova" panose="020B0504020202020204" pitchFamily="34" charset="0"/>
                    <a:cs typeface="Avenir LT 35 Light"/>
                  </a:rPr>
                  <a:t>5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13FFAC39-7ABD-4CC3-B7D0-12AB872FDF17}"/>
                  </a:ext>
                </a:extLst>
              </p:cNvPr>
              <p:cNvSpPr txBox="1"/>
              <p:nvPr/>
            </p:nvSpPr>
            <p:spPr>
              <a:xfrm>
                <a:off x="5824522" y="33408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latin typeface="Arial Nova" panose="020B0504020202020204" pitchFamily="34" charset="0"/>
                    <a:cs typeface="Avenir LT 35 Light"/>
                  </a:rPr>
                  <a:t>15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21A77FC-0EEC-4722-91C3-85A04D8ED24C}"/>
                  </a:ext>
                </a:extLst>
              </p:cNvPr>
              <p:cNvSpPr txBox="1"/>
              <p:nvPr/>
            </p:nvSpPr>
            <p:spPr>
              <a:xfrm>
                <a:off x="5824522" y="37044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A1B98F1-8709-44B9-8DB2-BA5A9A5FDF62}"/>
                  </a:ext>
                </a:extLst>
              </p:cNvPr>
              <p:cNvGrpSpPr/>
              <p:nvPr/>
            </p:nvGrpSpPr>
            <p:grpSpPr>
              <a:xfrm>
                <a:off x="6145200" y="5040000"/>
                <a:ext cx="930770" cy="107722"/>
                <a:chOff x="6145200" y="4870800"/>
                <a:chExt cx="930770" cy="107722"/>
              </a:xfrm>
            </p:grpSpPr>
            <p:sp>
              <p:nvSpPr>
                <p:cNvPr id="25" name="object 7">
                  <a:extLst>
                    <a:ext uri="{FF2B5EF4-FFF2-40B4-BE49-F238E27FC236}">
                      <a16:creationId xmlns:a16="http://schemas.microsoft.com/office/drawing/2014/main" id="{AFEAF089-2C68-4EEC-83D6-A4E985B8ED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45200" y="48780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DCE4E84-E483-4FB2-BCCA-9C72B82A6F83}"/>
                    </a:ext>
                  </a:extLst>
                </p:cNvPr>
                <p:cNvSpPr txBox="1"/>
                <p:nvPr/>
              </p:nvSpPr>
              <p:spPr>
                <a:xfrm>
                  <a:off x="6282483" y="4870800"/>
                  <a:ext cx="793487" cy="1077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Female sex workers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34FCEC3-2F3D-4B5B-BA98-2A9E2DD8425D}"/>
                  </a:ext>
                </a:extLst>
              </p:cNvPr>
              <p:cNvGrpSpPr/>
              <p:nvPr/>
            </p:nvGrpSpPr>
            <p:grpSpPr>
              <a:xfrm>
                <a:off x="6145200" y="5202000"/>
                <a:ext cx="2061613" cy="107722"/>
                <a:chOff x="6145200" y="5050800"/>
                <a:chExt cx="2061613" cy="107722"/>
              </a:xfrm>
            </p:grpSpPr>
            <p:sp>
              <p:nvSpPr>
                <p:cNvPr id="28" name="object 10">
                  <a:extLst>
                    <a:ext uri="{FF2B5EF4-FFF2-40B4-BE49-F238E27FC236}">
                      <a16:creationId xmlns:a16="http://schemas.microsoft.com/office/drawing/2014/main" id="{23669E7B-F8FA-4509-ABF1-988274F85F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45200" y="50580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0" y="72745"/>
                      </a:moveTo>
                      <a:lnTo>
                        <a:pt x="72745" y="72745"/>
                      </a:lnTo>
                      <a:lnTo>
                        <a:pt x="72745" y="0"/>
                      </a:lnTo>
                      <a:lnTo>
                        <a:pt x="0" y="0"/>
                      </a:lnTo>
                      <a:lnTo>
                        <a:pt x="0" y="72745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96C3027-7BAF-4B40-9A33-BA4A006F6206}"/>
                    </a:ext>
                  </a:extLst>
                </p:cNvPr>
                <p:cNvSpPr txBox="1"/>
                <p:nvPr/>
              </p:nvSpPr>
              <p:spPr>
                <a:xfrm>
                  <a:off x="6278400" y="5050800"/>
                  <a:ext cx="1928413" cy="1077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Gay men and other men who have sex with men 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89B5377-65CC-41DA-9CA1-2981C6A216DA}"/>
                  </a:ext>
                </a:extLst>
              </p:cNvPr>
              <p:cNvSpPr/>
              <p:nvPr/>
            </p:nvSpPr>
            <p:spPr>
              <a:xfrm>
                <a:off x="0" y="6120000"/>
                <a:ext cx="4932000" cy="200055"/>
              </a:xfrm>
              <a:prstGeom prst="rect">
                <a:avLst/>
              </a:prstGeom>
            </p:spPr>
            <p:txBody>
              <a:bodyPr lIns="108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People Living with HIV Stigma Index surveys, 2013–2016.</a:t>
                </a:r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A84DCB91-D058-4333-AC13-950535391260}"/>
                  </a:ext>
                </a:extLst>
              </p:cNvPr>
              <p:cNvGrpSpPr/>
              <p:nvPr/>
            </p:nvGrpSpPr>
            <p:grpSpPr>
              <a:xfrm>
                <a:off x="708211" y="5040000"/>
                <a:ext cx="3553283" cy="107722"/>
                <a:chOff x="708211" y="5580000"/>
                <a:chExt cx="3553283" cy="107722"/>
              </a:xfrm>
            </p:grpSpPr>
            <p:sp>
              <p:nvSpPr>
                <p:cNvPr id="52" name="object 7">
                  <a:extLst>
                    <a:ext uri="{FF2B5EF4-FFF2-40B4-BE49-F238E27FC236}">
                      <a16:creationId xmlns:a16="http://schemas.microsoft.com/office/drawing/2014/main" id="{B0992767-8910-4005-BCFD-A1F9865D9B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8211" y="55872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EFC17E5-714D-4A43-BAFD-9339C03185CF}"/>
                    </a:ext>
                  </a:extLst>
                </p:cNvPr>
                <p:cNvSpPr txBox="1"/>
                <p:nvPr/>
              </p:nvSpPr>
              <p:spPr>
                <a:xfrm>
                  <a:off x="845494" y="5580000"/>
                  <a:ext cx="3416000" cy="1077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Denied health services because of their HIV status at least once in the past 12 months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6138D4B-B510-4216-9B1C-9F25FBFA8D02}"/>
                  </a:ext>
                </a:extLst>
              </p:cNvPr>
              <p:cNvGrpSpPr/>
              <p:nvPr/>
            </p:nvGrpSpPr>
            <p:grpSpPr>
              <a:xfrm>
                <a:off x="708211" y="5202000"/>
                <a:ext cx="3746369" cy="107722"/>
                <a:chOff x="708211" y="5760000"/>
                <a:chExt cx="3746369" cy="107722"/>
              </a:xfrm>
            </p:grpSpPr>
            <p:sp>
              <p:nvSpPr>
                <p:cNvPr id="55" name="object 10">
                  <a:extLst>
                    <a:ext uri="{FF2B5EF4-FFF2-40B4-BE49-F238E27FC236}">
                      <a16:creationId xmlns:a16="http://schemas.microsoft.com/office/drawing/2014/main" id="{431E3F7A-D630-4C72-8631-04977E9FE1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8211" y="57672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0" y="72745"/>
                      </a:moveTo>
                      <a:lnTo>
                        <a:pt x="72745" y="72745"/>
                      </a:lnTo>
                      <a:lnTo>
                        <a:pt x="72745" y="0"/>
                      </a:lnTo>
                      <a:lnTo>
                        <a:pt x="0" y="0"/>
                      </a:lnTo>
                      <a:lnTo>
                        <a:pt x="0" y="72745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4F52C1A-6B80-414B-88B5-83721C9A8B9F}"/>
                    </a:ext>
                  </a:extLst>
                </p:cNvPr>
                <p:cNvSpPr txBox="1"/>
                <p:nvPr/>
              </p:nvSpPr>
              <p:spPr>
                <a:xfrm>
                  <a:off x="841411" y="5760000"/>
                  <a:ext cx="3613169" cy="1077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Health-care professional ever told other people about their HIV status without their consent</a:t>
                  </a: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F5BC4CE-F978-48C1-8850-60FF0CB47B0A}"/>
                  </a:ext>
                </a:extLst>
              </p:cNvPr>
              <p:cNvSpPr/>
              <p:nvPr/>
            </p:nvSpPr>
            <p:spPr>
              <a:xfrm>
                <a:off x="756000" y="5904000"/>
                <a:ext cx="1539204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kumimoji="0" lang="en-GB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*</a:t>
                </a:r>
                <a:r>
                  <a:rPr lang="en-US" sz="6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Ever experienced denial of health care.</a:t>
                </a: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object 6">
                <a:extLst>
                  <a:ext uri="{FF2B5EF4-FFF2-40B4-BE49-F238E27FC236}">
                    <a16:creationId xmlns:a16="http://schemas.microsoft.com/office/drawing/2014/main" id="{BF2DA52E-1844-4414-8DC2-38FD440F1466}"/>
                  </a:ext>
                </a:extLst>
              </p:cNvPr>
              <p:cNvSpPr/>
              <p:nvPr/>
            </p:nvSpPr>
            <p:spPr>
              <a:xfrm>
                <a:off x="7336800" y="3448800"/>
                <a:ext cx="216000" cy="10512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4005" y="107340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object 4">
                <a:extLst>
                  <a:ext uri="{FF2B5EF4-FFF2-40B4-BE49-F238E27FC236}">
                    <a16:creationId xmlns:a16="http://schemas.microsoft.com/office/drawing/2014/main" id="{C64B781B-A28B-47D7-8664-C34486973B23}"/>
                  </a:ext>
                </a:extLst>
              </p:cNvPr>
              <p:cNvSpPr/>
              <p:nvPr/>
            </p:nvSpPr>
            <p:spPr>
              <a:xfrm>
                <a:off x="7552800" y="2844000"/>
                <a:ext cx="216000" cy="16560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3992" y="107340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0E6C88C-C283-4F75-AC0A-B82B9C492A0F}"/>
                  </a:ext>
                </a:extLst>
              </p:cNvPr>
              <p:cNvSpPr txBox="1"/>
              <p:nvPr/>
            </p:nvSpPr>
            <p:spPr>
              <a:xfrm>
                <a:off x="720000" y="4582800"/>
                <a:ext cx="900000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Paraguay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957DED2-606F-49CC-A246-508A40EF4338}"/>
                  </a:ext>
                </a:extLst>
              </p:cNvPr>
              <p:cNvSpPr txBox="1"/>
              <p:nvPr/>
            </p:nvSpPr>
            <p:spPr>
              <a:xfrm>
                <a:off x="1620000" y="4582800"/>
                <a:ext cx="899999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Costa Rica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5545EDE-DAF4-44EF-A28E-78F9DC4CD28B}"/>
                  </a:ext>
                </a:extLst>
              </p:cNvPr>
              <p:cNvSpPr txBox="1"/>
              <p:nvPr/>
            </p:nvSpPr>
            <p:spPr>
              <a:xfrm>
                <a:off x="2519999" y="4582800"/>
                <a:ext cx="899999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Honduras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547ABA5-A047-40F1-9069-77497CD11F4E}"/>
                  </a:ext>
                </a:extLst>
              </p:cNvPr>
              <p:cNvSpPr txBox="1"/>
              <p:nvPr/>
            </p:nvSpPr>
            <p:spPr>
              <a:xfrm>
                <a:off x="3419998" y="4582800"/>
                <a:ext cx="899999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9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Nicaragua</a:t>
                </a:r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61FE0D37-AE57-456F-BD87-A027FDA1BBAD}"/>
                  </a:ext>
                </a:extLst>
              </p:cNvPr>
              <p:cNvGrpSpPr/>
              <p:nvPr/>
            </p:nvGrpSpPr>
            <p:grpSpPr>
              <a:xfrm>
                <a:off x="374400" y="2624400"/>
                <a:ext cx="3945600" cy="1934410"/>
                <a:chOff x="374400" y="2610000"/>
                <a:chExt cx="3945600" cy="1934410"/>
              </a:xfrm>
            </p:grpSpPr>
            <p:sp>
              <p:nvSpPr>
                <p:cNvPr id="44" name="object 6">
                  <a:extLst>
                    <a:ext uri="{FF2B5EF4-FFF2-40B4-BE49-F238E27FC236}">
                      <a16:creationId xmlns:a16="http://schemas.microsoft.com/office/drawing/2014/main" id="{80EBBB64-7C3E-40AA-8B82-DD13CCE8A38C}"/>
                    </a:ext>
                  </a:extLst>
                </p:cNvPr>
                <p:cNvSpPr txBox="1"/>
                <p:nvPr/>
              </p:nvSpPr>
              <p:spPr>
                <a:xfrm>
                  <a:off x="374400" y="3408498"/>
                  <a:ext cx="107722" cy="349885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Per</a:t>
                  </a:r>
                  <a:r>
                    <a:rPr kumimoji="0" sz="700" b="0" i="0" u="none" strike="noStrike" kern="1200" cap="none" spc="-65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 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cent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45" name="object 5">
                  <a:extLst>
                    <a:ext uri="{FF2B5EF4-FFF2-40B4-BE49-F238E27FC236}">
                      <a16:creationId xmlns:a16="http://schemas.microsoft.com/office/drawing/2014/main" id="{0B6A34AC-CD7F-43A9-9F69-389CC2431433}"/>
                    </a:ext>
                  </a:extLst>
                </p:cNvPr>
                <p:cNvSpPr txBox="1"/>
                <p:nvPr/>
              </p:nvSpPr>
              <p:spPr>
                <a:xfrm>
                  <a:off x="502776" y="26100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6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46" name="object 5">
                  <a:extLst>
                    <a:ext uri="{FF2B5EF4-FFF2-40B4-BE49-F238E27FC236}">
                      <a16:creationId xmlns:a16="http://schemas.microsoft.com/office/drawing/2014/main" id="{39398D29-BE12-429F-8BF0-5488E0EA0B2E}"/>
                    </a:ext>
                  </a:extLst>
                </p:cNvPr>
                <p:cNvSpPr txBox="1"/>
                <p:nvPr/>
              </p:nvSpPr>
              <p:spPr>
                <a:xfrm>
                  <a:off x="503722" y="4436688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47" name="object 5">
                  <a:extLst>
                    <a:ext uri="{FF2B5EF4-FFF2-40B4-BE49-F238E27FC236}">
                      <a16:creationId xmlns:a16="http://schemas.microsoft.com/office/drawing/2014/main" id="{AB2595FB-32B8-4301-BD41-35F9B80ACC7C}"/>
                    </a:ext>
                  </a:extLst>
                </p:cNvPr>
                <p:cNvSpPr txBox="1"/>
                <p:nvPr/>
              </p:nvSpPr>
              <p:spPr>
                <a:xfrm>
                  <a:off x="503722" y="32184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4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48" name="object 5">
                  <a:extLst>
                    <a:ext uri="{FF2B5EF4-FFF2-40B4-BE49-F238E27FC236}">
                      <a16:creationId xmlns:a16="http://schemas.microsoft.com/office/drawing/2014/main" id="{D734E0AA-3B81-4327-B554-7B967EE1D23B}"/>
                    </a:ext>
                  </a:extLst>
                </p:cNvPr>
                <p:cNvSpPr txBox="1"/>
                <p:nvPr/>
              </p:nvSpPr>
              <p:spPr>
                <a:xfrm>
                  <a:off x="503722" y="38268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2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4B6BF2D8-3899-4D8B-B01C-6EB1A0C1CFBD}"/>
                    </a:ext>
                  </a:extLst>
                </p:cNvPr>
                <p:cNvCxnSpPr/>
                <p:nvPr/>
              </p:nvCxnSpPr>
              <p:spPr>
                <a:xfrm>
                  <a:off x="720000" y="2654952"/>
                  <a:ext cx="0" cy="18288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A8664CEB-1AA2-4619-BBB8-1CF2112E2E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00" y="4485600"/>
                  <a:ext cx="360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object 6">
                  <a:extLst>
                    <a:ext uri="{FF2B5EF4-FFF2-40B4-BE49-F238E27FC236}">
                      <a16:creationId xmlns:a16="http://schemas.microsoft.com/office/drawing/2014/main" id="{17C999B4-BDE2-4B72-9659-B07F8380B8DD}"/>
                    </a:ext>
                  </a:extLst>
                </p:cNvPr>
                <p:cNvSpPr/>
                <p:nvPr/>
              </p:nvSpPr>
              <p:spPr>
                <a:xfrm>
                  <a:off x="1170000" y="3888000"/>
                  <a:ext cx="216000" cy="59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50800">
                      <a:moveTo>
                        <a:pt x="0" y="50800"/>
                      </a:moveTo>
                      <a:lnTo>
                        <a:pt x="71996" y="50800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5080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bject 6">
                  <a:extLst>
                    <a:ext uri="{FF2B5EF4-FFF2-40B4-BE49-F238E27FC236}">
                      <a16:creationId xmlns:a16="http://schemas.microsoft.com/office/drawing/2014/main" id="{F00B646C-1561-45E7-AC47-F34B76C895FB}"/>
                    </a:ext>
                  </a:extLst>
                </p:cNvPr>
                <p:cNvSpPr/>
                <p:nvPr/>
              </p:nvSpPr>
              <p:spPr>
                <a:xfrm>
                  <a:off x="954000" y="3988800"/>
                  <a:ext cx="216000" cy="49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50800">
                      <a:moveTo>
                        <a:pt x="0" y="50800"/>
                      </a:moveTo>
                      <a:lnTo>
                        <a:pt x="71996" y="50800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5080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object 6">
                  <a:extLst>
                    <a:ext uri="{FF2B5EF4-FFF2-40B4-BE49-F238E27FC236}">
                      <a16:creationId xmlns:a16="http://schemas.microsoft.com/office/drawing/2014/main" id="{9A5CEF5B-9801-4DC8-A80E-738D9D972948}"/>
                    </a:ext>
                  </a:extLst>
                </p:cNvPr>
                <p:cNvSpPr/>
                <p:nvPr/>
              </p:nvSpPr>
              <p:spPr>
                <a:xfrm>
                  <a:off x="2069999" y="4021200"/>
                  <a:ext cx="216000" cy="46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50800">
                      <a:moveTo>
                        <a:pt x="0" y="50800"/>
                      </a:moveTo>
                      <a:lnTo>
                        <a:pt x="71996" y="50800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5080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object 6">
                  <a:extLst>
                    <a:ext uri="{FF2B5EF4-FFF2-40B4-BE49-F238E27FC236}">
                      <a16:creationId xmlns:a16="http://schemas.microsoft.com/office/drawing/2014/main" id="{06369898-4468-47FE-BC3B-E07759FC0C77}"/>
                    </a:ext>
                  </a:extLst>
                </p:cNvPr>
                <p:cNvSpPr/>
                <p:nvPr/>
              </p:nvSpPr>
              <p:spPr>
                <a:xfrm>
                  <a:off x="1853999" y="4222800"/>
                  <a:ext cx="216000" cy="26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50800">
                      <a:moveTo>
                        <a:pt x="0" y="50800"/>
                      </a:moveTo>
                      <a:lnTo>
                        <a:pt x="71996" y="50800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5080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object 6">
                  <a:extLst>
                    <a:ext uri="{FF2B5EF4-FFF2-40B4-BE49-F238E27FC236}">
                      <a16:creationId xmlns:a16="http://schemas.microsoft.com/office/drawing/2014/main" id="{4021183C-B186-41E8-AADB-0BDEF692DA62}"/>
                    </a:ext>
                  </a:extLst>
                </p:cNvPr>
                <p:cNvSpPr/>
                <p:nvPr/>
              </p:nvSpPr>
              <p:spPr>
                <a:xfrm>
                  <a:off x="2970000" y="4190400"/>
                  <a:ext cx="216000" cy="29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50800">
                      <a:moveTo>
                        <a:pt x="0" y="50800"/>
                      </a:moveTo>
                      <a:lnTo>
                        <a:pt x="71996" y="50800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5080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object 6">
                  <a:extLst>
                    <a:ext uri="{FF2B5EF4-FFF2-40B4-BE49-F238E27FC236}">
                      <a16:creationId xmlns:a16="http://schemas.microsoft.com/office/drawing/2014/main" id="{F44FBC44-A948-4291-B8F3-B59934A4F625}"/>
                    </a:ext>
                  </a:extLst>
                </p:cNvPr>
                <p:cNvSpPr/>
                <p:nvPr/>
              </p:nvSpPr>
              <p:spPr>
                <a:xfrm>
                  <a:off x="2754000" y="4384800"/>
                  <a:ext cx="216000" cy="10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50800">
                      <a:moveTo>
                        <a:pt x="0" y="50800"/>
                      </a:moveTo>
                      <a:lnTo>
                        <a:pt x="71996" y="50800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5080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object 6">
                  <a:extLst>
                    <a:ext uri="{FF2B5EF4-FFF2-40B4-BE49-F238E27FC236}">
                      <a16:creationId xmlns:a16="http://schemas.microsoft.com/office/drawing/2014/main" id="{952C03EB-F993-4AC6-BA47-0DFDE24F9C19}"/>
                    </a:ext>
                  </a:extLst>
                </p:cNvPr>
                <p:cNvSpPr/>
                <p:nvPr/>
              </p:nvSpPr>
              <p:spPr>
                <a:xfrm>
                  <a:off x="3654000" y="4384800"/>
                  <a:ext cx="216000" cy="10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50800">
                      <a:moveTo>
                        <a:pt x="0" y="50800"/>
                      </a:moveTo>
                      <a:lnTo>
                        <a:pt x="71996" y="50800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5080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object 6">
                  <a:extLst>
                    <a:ext uri="{FF2B5EF4-FFF2-40B4-BE49-F238E27FC236}">
                      <a16:creationId xmlns:a16="http://schemas.microsoft.com/office/drawing/2014/main" id="{9189CE35-0853-4FC6-AFEF-E3F892ED06DE}"/>
                    </a:ext>
                  </a:extLst>
                </p:cNvPr>
                <p:cNvSpPr/>
                <p:nvPr/>
              </p:nvSpPr>
              <p:spPr>
                <a:xfrm>
                  <a:off x="3870000" y="4240800"/>
                  <a:ext cx="216000" cy="24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50800">
                      <a:moveTo>
                        <a:pt x="0" y="50800"/>
                      </a:moveTo>
                      <a:lnTo>
                        <a:pt x="71996" y="50800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5080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4" name="object 4">
                <a:extLst>
                  <a:ext uri="{FF2B5EF4-FFF2-40B4-BE49-F238E27FC236}">
                    <a16:creationId xmlns:a16="http://schemas.microsoft.com/office/drawing/2014/main" id="{2057C21C-8A3B-4C97-B454-C29A6F0CC4A1}"/>
                  </a:ext>
                </a:extLst>
              </p:cNvPr>
              <p:cNvSpPr/>
              <p:nvPr/>
            </p:nvSpPr>
            <p:spPr>
              <a:xfrm>
                <a:off x="6688188" y="4032000"/>
                <a:ext cx="216000" cy="4680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3992" y="107340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C2B9B3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object 4">
                <a:extLst>
                  <a:ext uri="{FF2B5EF4-FFF2-40B4-BE49-F238E27FC236}">
                    <a16:creationId xmlns:a16="http://schemas.microsoft.com/office/drawing/2014/main" id="{D69E9A86-6C49-404A-A591-1571ACC822EB}"/>
                  </a:ext>
                </a:extLst>
              </p:cNvPr>
              <p:cNvSpPr/>
              <p:nvPr/>
            </p:nvSpPr>
            <p:spPr>
              <a:xfrm>
                <a:off x="8632800" y="3934800"/>
                <a:ext cx="216000" cy="5652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3992" y="107340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03679D93-726A-4D66-BEE0-4CFF8CDFB606}"/>
                  </a:ext>
                </a:extLst>
              </p:cNvPr>
              <p:cNvGrpSpPr/>
              <p:nvPr/>
            </p:nvGrpSpPr>
            <p:grpSpPr>
              <a:xfrm>
                <a:off x="6145200" y="5364000"/>
                <a:ext cx="984395" cy="107722"/>
                <a:chOff x="6145200" y="5148000"/>
                <a:chExt cx="984395" cy="107722"/>
              </a:xfrm>
            </p:grpSpPr>
            <p:sp>
              <p:nvSpPr>
                <p:cNvPr id="119" name="object 10">
                  <a:extLst>
                    <a:ext uri="{FF2B5EF4-FFF2-40B4-BE49-F238E27FC236}">
                      <a16:creationId xmlns:a16="http://schemas.microsoft.com/office/drawing/2014/main" id="{6D41179D-BEC0-4DF8-A998-D985C7790D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45200" y="51552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0" y="72745"/>
                      </a:moveTo>
                      <a:lnTo>
                        <a:pt x="72745" y="72745"/>
                      </a:lnTo>
                      <a:lnTo>
                        <a:pt x="72745" y="0"/>
                      </a:lnTo>
                      <a:lnTo>
                        <a:pt x="0" y="0"/>
                      </a:lnTo>
                      <a:lnTo>
                        <a:pt x="0" y="72745"/>
                      </a:lnTo>
                      <a:close/>
                    </a:path>
                  </a:pathLst>
                </a:custGeom>
                <a:solidFill>
                  <a:srgbClr val="C2B9B3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9D5A5891-4D56-41F4-A884-F493574EC150}"/>
                    </a:ext>
                  </a:extLst>
                </p:cNvPr>
                <p:cNvSpPr txBox="1"/>
                <p:nvPr/>
              </p:nvSpPr>
              <p:spPr>
                <a:xfrm>
                  <a:off x="6278400" y="5148000"/>
                  <a:ext cx="851195" cy="1077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Transgender persons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F8B4075-11F2-4204-94B6-8FF6C3E5BF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9576" y="4492800"/>
                <a:ext cx="3240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ECFF7B1-DBD8-4580-B41C-C779FF969685}"/>
                </a:ext>
              </a:extLst>
            </p:cNvPr>
            <p:cNvSpPr txBox="1"/>
            <p:nvPr/>
          </p:nvSpPr>
          <p:spPr>
            <a:xfrm>
              <a:off x="0" y="972634"/>
              <a:ext cx="9907200" cy="276999"/>
            </a:xfrm>
            <a:prstGeom prst="rect">
              <a:avLst/>
            </a:prstGeom>
            <a:noFill/>
          </p:spPr>
          <p:txBody>
            <a:bodyPr wrap="square" rIns="180000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r" defTabSz="914400">
                <a:defRPr/>
              </a:pP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(Last of 2 slides)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666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EC3DAC7-BEAF-41BB-A1D9-031971C0A7B2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0DA532-1DEF-4569-B716-4F34A4663D75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2017 and 2018 National Commitments and Policy Instrument.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A864A9-5342-4F7B-93FC-A9870730A9BC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Availability of </a:t>
              </a:r>
              <a:r>
                <a:rPr lang="en-US" sz="1200" i="1" dirty="0" err="1">
                  <a:latin typeface="Arial Nova Light" panose="020B0304020202020204" pitchFamily="34" charset="0"/>
                </a:rPr>
                <a:t>PrEP</a:t>
              </a:r>
              <a:r>
                <a:rPr lang="en-US" sz="1200" i="1" dirty="0">
                  <a:latin typeface="Arial Nova Light" panose="020B0304020202020204" pitchFamily="34" charset="0"/>
                </a:rPr>
                <a:t>, Latin America, 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F70E25C-59CF-42C3-876B-FECBA018B5A1}"/>
                </a:ext>
              </a:extLst>
            </p:cNvPr>
            <p:cNvGrpSpPr/>
            <p:nvPr/>
          </p:nvGrpSpPr>
          <p:grpSpPr>
            <a:xfrm>
              <a:off x="1715112" y="1980000"/>
              <a:ext cx="6849409" cy="3956931"/>
              <a:chOff x="1715112" y="1844824"/>
              <a:chExt cx="6849409" cy="3956931"/>
            </a:xfrm>
          </p:grpSpPr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3F81B3AA-7CD6-4474-BFF5-ED2826F3D973}"/>
                  </a:ext>
                </a:extLst>
              </p:cNvPr>
              <p:cNvSpPr/>
              <p:nvPr/>
            </p:nvSpPr>
            <p:spPr>
              <a:xfrm>
                <a:off x="1715112" y="1844824"/>
                <a:ext cx="3223164" cy="395693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4AED0AB-E641-4295-A7E7-A15FDD903DDA}"/>
                  </a:ext>
                </a:extLst>
              </p:cNvPr>
              <p:cNvGrpSpPr/>
              <p:nvPr/>
            </p:nvGrpSpPr>
            <p:grpSpPr>
              <a:xfrm>
                <a:off x="5580000" y="3960000"/>
                <a:ext cx="2984521" cy="786499"/>
                <a:chOff x="6300000" y="3960000"/>
                <a:chExt cx="2984521" cy="786499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C4BC7C0-904A-4127-9D52-96BCC442D934}"/>
                    </a:ext>
                  </a:extLst>
                </p:cNvPr>
                <p:cNvSpPr/>
                <p:nvPr/>
              </p:nvSpPr>
              <p:spPr>
                <a:xfrm>
                  <a:off x="6300000" y="3978000"/>
                  <a:ext cx="90000" cy="90000"/>
                </a:xfrm>
                <a:prstGeom prst="rect">
                  <a:avLst/>
                </a:prstGeom>
                <a:solidFill>
                  <a:srgbClr val="78A7B7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lang="en-GB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6189192-AABA-40D0-8E54-3C8BD1A27764}"/>
                    </a:ext>
                  </a:extLst>
                </p:cNvPr>
                <p:cNvSpPr/>
                <p:nvPr/>
              </p:nvSpPr>
              <p:spPr>
                <a:xfrm>
                  <a:off x="6444000" y="3960000"/>
                  <a:ext cx="2840521" cy="1384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dirty="0">
                      <a:latin typeface="Arial Nova" panose="020B0504020202020204" pitchFamily="34" charset="0"/>
                    </a:rPr>
                    <a:t>Through private providers, the Internet and/or research 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A8E036F-42C4-43B8-A73F-21F3FE1E4CAC}"/>
                    </a:ext>
                  </a:extLst>
                </p:cNvPr>
                <p:cNvSpPr/>
                <p:nvPr/>
              </p:nvSpPr>
              <p:spPr>
                <a:xfrm>
                  <a:off x="6300000" y="4194000"/>
                  <a:ext cx="90000" cy="90000"/>
                </a:xfrm>
                <a:prstGeom prst="rect">
                  <a:avLst/>
                </a:prstGeom>
                <a:solidFill>
                  <a:srgbClr val="F78E20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lang="en-GB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3" name="object 20">
                  <a:extLst>
                    <a:ext uri="{FF2B5EF4-FFF2-40B4-BE49-F238E27FC236}">
                      <a16:creationId xmlns:a16="http://schemas.microsoft.com/office/drawing/2014/main" id="{4741F26C-58C1-4837-A372-F0BFE6C1AD56}"/>
                    </a:ext>
                  </a:extLst>
                </p:cNvPr>
                <p:cNvSpPr txBox="1"/>
                <p:nvPr/>
              </p:nvSpPr>
              <p:spPr>
                <a:xfrm>
                  <a:off x="6444000" y="4176000"/>
                  <a:ext cx="1211870" cy="1384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en-US"/>
                  </a:defPPr>
                  <a:lvl1pPr>
                    <a:defRPr sz="900">
                      <a:latin typeface="Arial Nova" panose="020B0504020202020204" pitchFamily="34" charset="0"/>
                    </a:defRPr>
                  </a:lvl1pPr>
                </a:lstStyle>
                <a:p>
                  <a:r>
                    <a:rPr lang="en-US" dirty="0"/>
                    <a:t>Through public facilities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660A757-53C3-4EB6-85EA-7820A021F0FE}"/>
                    </a:ext>
                  </a:extLst>
                </p:cNvPr>
                <p:cNvSpPr/>
                <p:nvPr/>
              </p:nvSpPr>
              <p:spPr>
                <a:xfrm>
                  <a:off x="6300000" y="4410000"/>
                  <a:ext cx="90000" cy="90000"/>
                </a:xfrm>
                <a:prstGeom prst="rect">
                  <a:avLst/>
                </a:prstGeom>
                <a:solidFill>
                  <a:srgbClr val="F15A40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lang="en-GB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605EEAA-C901-4215-B4A7-2DB3B880112D}"/>
                    </a:ext>
                  </a:extLst>
                </p:cNvPr>
                <p:cNvSpPr/>
                <p:nvPr/>
              </p:nvSpPr>
              <p:spPr>
                <a:xfrm>
                  <a:off x="6444000" y="4392000"/>
                  <a:ext cx="924933" cy="1384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dirty="0" err="1">
                      <a:latin typeface="Arial Nova" panose="020B0504020202020204" pitchFamily="34" charset="0"/>
                    </a:rPr>
                    <a:t>PrEP</a:t>
                  </a:r>
                  <a:r>
                    <a:rPr lang="en-US" sz="900" dirty="0">
                      <a:latin typeface="Arial Nova" panose="020B0504020202020204" pitchFamily="34" charset="0"/>
                    </a:rPr>
                    <a:t> not available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3633B1D-8514-4766-A941-8CBBA0A77EAD}"/>
                    </a:ext>
                  </a:extLst>
                </p:cNvPr>
                <p:cNvSpPr/>
                <p:nvPr/>
              </p:nvSpPr>
              <p:spPr>
                <a:xfrm>
                  <a:off x="6300000" y="4626000"/>
                  <a:ext cx="90000" cy="90000"/>
                </a:xfrm>
                <a:prstGeom prst="rect">
                  <a:avLst/>
                </a:prstGeom>
                <a:solidFill>
                  <a:srgbClr val="B6AEA7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lang="en-GB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3C1BE06-E7D3-42E5-BB52-B81D26B54F45}"/>
                    </a:ext>
                  </a:extLst>
                </p:cNvPr>
                <p:cNvSpPr/>
                <p:nvPr/>
              </p:nvSpPr>
              <p:spPr>
                <a:xfrm>
                  <a:off x="6444000" y="4608000"/>
                  <a:ext cx="905697" cy="1384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dirty="0">
                      <a:latin typeface="Arial Nova" panose="020B0504020202020204" pitchFamily="34" charset="0"/>
                    </a:rPr>
                    <a:t>Data not available</a:t>
                  </a:r>
                  <a:endParaRPr lang="en-GB" sz="900" dirty="0">
                    <a:latin typeface="Arial Nova" panose="020B0504020202020204" pitchFamily="34" charset="0"/>
                  </a:endParaRP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CE96E56-DB2A-4D9C-B74B-7C328C054AF2}"/>
                  </a:ext>
                </a:extLst>
              </p:cNvPr>
              <p:cNvSpPr/>
              <p:nvPr/>
            </p:nvSpPr>
            <p:spPr>
              <a:xfrm>
                <a:off x="5760000" y="5100701"/>
                <a:ext cx="1213474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dirty="0">
                    <a:latin typeface="Arial Nova" panose="020B0504020202020204" pitchFamily="34" charset="0"/>
                  </a:rPr>
                  <a:t>*Female respondents only.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557FC7-2E56-4A00-A127-9508B15222AE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Combination HIV prevention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916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1812EB-A576-42FD-8051-05DD466C5AB0}"/>
              </a:ext>
            </a:extLst>
          </p:cNvPr>
          <p:cNvGrpSpPr/>
          <p:nvPr/>
        </p:nvGrpSpPr>
        <p:grpSpPr>
          <a:xfrm>
            <a:off x="0" y="256666"/>
            <a:ext cx="9907200" cy="6243389"/>
            <a:chOff x="0" y="256666"/>
            <a:chExt cx="9907200" cy="624338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4C305A4-5A26-4670-B042-4760927C920B}"/>
                </a:ext>
              </a:extLst>
            </p:cNvPr>
            <p:cNvSpPr txBox="1"/>
            <p:nvPr/>
          </p:nvSpPr>
          <p:spPr>
            <a:xfrm>
              <a:off x="1568342" y="3924000"/>
              <a:ext cx="123111" cy="214802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Peru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F51BD1E-1D06-44B8-93CF-5B9060DE71C0}"/>
                </a:ext>
              </a:extLst>
            </p:cNvPr>
            <p:cNvSpPr txBox="1"/>
            <p:nvPr/>
          </p:nvSpPr>
          <p:spPr>
            <a:xfrm>
              <a:off x="2865600" y="3924000"/>
              <a:ext cx="123111" cy="426399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Paraguay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4AE6FA6-7E86-486D-AEA3-B8B67D0CEB37}"/>
                </a:ext>
              </a:extLst>
            </p:cNvPr>
            <p:cNvSpPr txBox="1"/>
            <p:nvPr/>
          </p:nvSpPr>
          <p:spPr>
            <a:xfrm>
              <a:off x="3729600" y="3924000"/>
              <a:ext cx="123111" cy="487313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Guatemala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339AB7C-FC8B-4804-95C9-9C2B3FBB2F34}"/>
                </a:ext>
              </a:extLst>
            </p:cNvPr>
            <p:cNvSpPr txBox="1"/>
            <p:nvPr/>
          </p:nvSpPr>
          <p:spPr>
            <a:xfrm>
              <a:off x="3297600" y="3924000"/>
              <a:ext cx="119328" cy="487313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>
                <a:lnSpc>
                  <a:spcPts val="1000"/>
                </a:lnSpc>
              </a:pPr>
              <a:r>
                <a:rPr lang="en-GB" sz="800" dirty="0">
                  <a:latin typeface="Arial Nova" panose="020B0504020202020204" pitchFamily="34" charset="0"/>
                </a:rPr>
                <a:t>Costa Rica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25507BC-6568-41B2-A605-15898A4E433B}"/>
                </a:ext>
              </a:extLst>
            </p:cNvPr>
            <p:cNvSpPr txBox="1"/>
            <p:nvPr/>
          </p:nvSpPr>
          <p:spPr>
            <a:xfrm>
              <a:off x="4161600" y="3924000"/>
              <a:ext cx="123111" cy="460062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Nicaragua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A9E99AF-459B-4DCA-848B-7A7AF7BBC2EC}"/>
                </a:ext>
              </a:extLst>
            </p:cNvPr>
            <p:cNvSpPr txBox="1"/>
            <p:nvPr/>
          </p:nvSpPr>
          <p:spPr>
            <a:xfrm>
              <a:off x="5025600" y="3924000"/>
              <a:ext cx="123111" cy="442429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Honduras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AB8BAA1-6931-40A4-9DB5-9E0E70A80BD3}"/>
                </a:ext>
              </a:extLst>
            </p:cNvPr>
            <p:cNvSpPr txBox="1"/>
            <p:nvPr/>
          </p:nvSpPr>
          <p:spPr>
            <a:xfrm>
              <a:off x="4593600" y="3924000"/>
              <a:ext cx="123111" cy="51135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El Salvador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CFF2891-266F-43BA-911B-4BB9393E48A2}"/>
                </a:ext>
              </a:extLst>
            </p:cNvPr>
            <p:cNvSpPr txBox="1"/>
            <p:nvPr/>
          </p:nvSpPr>
          <p:spPr>
            <a:xfrm>
              <a:off x="5457600" y="3916800"/>
              <a:ext cx="123111" cy="1330492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Bolivia (</a:t>
              </a:r>
              <a:r>
                <a:rPr lang="en-GB" sz="800" dirty="0" err="1">
                  <a:latin typeface="Arial Nova" panose="020B0504020202020204" pitchFamily="34" charset="0"/>
                </a:rPr>
                <a:t>Plurinational</a:t>
              </a:r>
              <a:r>
                <a:rPr lang="en-GB" sz="800" dirty="0">
                  <a:latin typeface="Arial Nova" panose="020B0504020202020204" pitchFamily="34" charset="0"/>
                </a:rPr>
                <a:t> State of)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5C52671-4F6D-42A9-8BA3-AC9C01D1C505}"/>
                </a:ext>
              </a:extLst>
            </p:cNvPr>
            <p:cNvSpPr txBox="1"/>
            <p:nvPr/>
          </p:nvSpPr>
          <p:spPr>
            <a:xfrm>
              <a:off x="6321600" y="3924000"/>
              <a:ext cx="123111" cy="25006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Brazil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A51B7C6-1CA6-41C9-9CF8-34615CE0D84D}"/>
                </a:ext>
              </a:extLst>
            </p:cNvPr>
            <p:cNvSpPr txBox="1"/>
            <p:nvPr/>
          </p:nvSpPr>
          <p:spPr>
            <a:xfrm>
              <a:off x="5889600" y="3924000"/>
              <a:ext cx="123111" cy="367088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Panama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F8A4C8D-DC8F-4102-ABBC-652167D9DF0F}"/>
                </a:ext>
              </a:extLst>
            </p:cNvPr>
            <p:cNvSpPr txBox="1"/>
            <p:nvPr/>
          </p:nvSpPr>
          <p:spPr>
            <a:xfrm>
              <a:off x="6753600" y="3924000"/>
              <a:ext cx="123111" cy="440825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Argentina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4F43425-BD17-46A1-8F41-203F9A8A8384}"/>
                </a:ext>
              </a:extLst>
            </p:cNvPr>
            <p:cNvSpPr txBox="1"/>
            <p:nvPr/>
          </p:nvSpPr>
          <p:spPr>
            <a:xfrm>
              <a:off x="7185600" y="3924000"/>
              <a:ext cx="123111" cy="379911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Ecuador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1253A9C-9211-49FC-8DCD-FECE2AB9CF99}"/>
                </a:ext>
              </a:extLst>
            </p:cNvPr>
            <p:cNvSpPr txBox="1"/>
            <p:nvPr/>
          </p:nvSpPr>
          <p:spPr>
            <a:xfrm>
              <a:off x="7617600" y="3924000"/>
              <a:ext cx="123111" cy="327013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Mexico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DD40F00-FD85-4949-B59C-E98F7307023E}"/>
                </a:ext>
              </a:extLst>
            </p:cNvPr>
            <p:cNvSpPr txBox="1"/>
            <p:nvPr/>
          </p:nvSpPr>
          <p:spPr>
            <a:xfrm>
              <a:off x="8049600" y="3924000"/>
              <a:ext cx="123111" cy="386324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Uruguay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03D9EC6-5166-4482-AD66-0E053A419107}"/>
                </a:ext>
              </a:extLst>
            </p:cNvPr>
            <p:cNvSpPr txBox="1"/>
            <p:nvPr/>
          </p:nvSpPr>
          <p:spPr>
            <a:xfrm>
              <a:off x="2433600" y="3924000"/>
              <a:ext cx="123111" cy="432811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Colombia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0D545C4-5F0B-4C8D-BC90-0FB6F70DC878}"/>
                </a:ext>
              </a:extLst>
            </p:cNvPr>
            <p:cNvSpPr txBox="1"/>
            <p:nvPr/>
          </p:nvSpPr>
          <p:spPr>
            <a:xfrm>
              <a:off x="2001600" y="3924000"/>
              <a:ext cx="123111" cy="232435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algn="r"/>
              <a:r>
                <a:rPr lang="en-GB" sz="800" dirty="0">
                  <a:latin typeface="Arial Nova" panose="020B0504020202020204" pitchFamily="34" charset="0"/>
                </a:rPr>
                <a:t>Chile</a:t>
              </a:r>
            </a:p>
          </p:txBody>
        </p:sp>
        <p:sp>
          <p:nvSpPr>
            <p:cNvPr id="108" name="object 6">
              <a:extLst>
                <a:ext uri="{FF2B5EF4-FFF2-40B4-BE49-F238E27FC236}">
                  <a16:creationId xmlns:a16="http://schemas.microsoft.com/office/drawing/2014/main" id="{F38FEFAE-0DD0-4ADF-A9D6-75F1FB48E2F6}"/>
                </a:ext>
              </a:extLst>
            </p:cNvPr>
            <p:cNvSpPr txBox="1"/>
            <p:nvPr/>
          </p:nvSpPr>
          <p:spPr>
            <a:xfrm>
              <a:off x="989798" y="2683679"/>
              <a:ext cx="123111" cy="493441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Per</a:t>
              </a:r>
              <a:r>
                <a:rPr sz="800" b="0" spc="-65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cent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09" name="object 5">
              <a:extLst>
                <a:ext uri="{FF2B5EF4-FFF2-40B4-BE49-F238E27FC236}">
                  <a16:creationId xmlns:a16="http://schemas.microsoft.com/office/drawing/2014/main" id="{14219576-1640-4955-B5CB-906F6958ACE6}"/>
                </a:ext>
              </a:extLst>
            </p:cNvPr>
            <p:cNvSpPr txBox="1"/>
            <p:nvPr/>
          </p:nvSpPr>
          <p:spPr>
            <a:xfrm>
              <a:off x="1020222" y="1987694"/>
              <a:ext cx="337187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lang="en-GB" sz="800" dirty="0">
                  <a:latin typeface="Arial Nova" panose="020B0504020202020204" pitchFamily="34" charset="0"/>
                  <a:cs typeface="Avenir LT 35 Light"/>
                </a:rPr>
                <a:t>5</a:t>
              </a: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10" name="object 5">
              <a:extLst>
                <a:ext uri="{FF2B5EF4-FFF2-40B4-BE49-F238E27FC236}">
                  <a16:creationId xmlns:a16="http://schemas.microsoft.com/office/drawing/2014/main" id="{4A3D07FB-155B-4B0A-830B-54274E569E2C}"/>
                </a:ext>
              </a:extLst>
            </p:cNvPr>
            <p:cNvSpPr txBox="1"/>
            <p:nvPr/>
          </p:nvSpPr>
          <p:spPr>
            <a:xfrm>
              <a:off x="1193890" y="3758894"/>
              <a:ext cx="164465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12" name="object 5">
              <a:extLst>
                <a:ext uri="{FF2B5EF4-FFF2-40B4-BE49-F238E27FC236}">
                  <a16:creationId xmlns:a16="http://schemas.microsoft.com/office/drawing/2014/main" id="{511308A2-33DD-4802-93A9-E535F533CA9C}"/>
                </a:ext>
              </a:extLst>
            </p:cNvPr>
            <p:cNvSpPr txBox="1"/>
            <p:nvPr/>
          </p:nvSpPr>
          <p:spPr>
            <a:xfrm>
              <a:off x="1193890" y="2341500"/>
              <a:ext cx="164465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lang="en-GB" sz="800" dirty="0">
                  <a:latin typeface="Arial Nova" panose="020B0504020202020204" pitchFamily="34" charset="0"/>
                  <a:cs typeface="Avenir LT 35 Light"/>
                </a:rPr>
                <a:t>4</a:t>
              </a: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15" name="object 5">
              <a:extLst>
                <a:ext uri="{FF2B5EF4-FFF2-40B4-BE49-F238E27FC236}">
                  <a16:creationId xmlns:a16="http://schemas.microsoft.com/office/drawing/2014/main" id="{3B9799AD-1955-469E-82E9-9DD6BFC7F42B}"/>
                </a:ext>
              </a:extLst>
            </p:cNvPr>
            <p:cNvSpPr txBox="1"/>
            <p:nvPr/>
          </p:nvSpPr>
          <p:spPr>
            <a:xfrm>
              <a:off x="1193890" y="3406094"/>
              <a:ext cx="164465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lang="en-GB" sz="800" dirty="0">
                  <a:latin typeface="Arial Nova" panose="020B0504020202020204" pitchFamily="34" charset="0"/>
                  <a:cs typeface="Avenir LT 35 Light"/>
                </a:rPr>
                <a:t>1</a:t>
              </a: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16" name="object 5">
              <a:extLst>
                <a:ext uri="{FF2B5EF4-FFF2-40B4-BE49-F238E27FC236}">
                  <a16:creationId xmlns:a16="http://schemas.microsoft.com/office/drawing/2014/main" id="{2CD253C8-7594-4BB5-9175-80529C61119E}"/>
                </a:ext>
              </a:extLst>
            </p:cNvPr>
            <p:cNvSpPr txBox="1"/>
            <p:nvPr/>
          </p:nvSpPr>
          <p:spPr>
            <a:xfrm>
              <a:off x="1193890" y="2696894"/>
              <a:ext cx="164465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lang="en-GB" sz="800" dirty="0">
                  <a:latin typeface="Arial Nova" panose="020B0504020202020204" pitchFamily="34" charset="0"/>
                  <a:cs typeface="Avenir LT 35 Light"/>
                </a:rPr>
                <a:t>3</a:t>
              </a: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19" name="object 5">
              <a:extLst>
                <a:ext uri="{FF2B5EF4-FFF2-40B4-BE49-F238E27FC236}">
                  <a16:creationId xmlns:a16="http://schemas.microsoft.com/office/drawing/2014/main" id="{832D1887-02BC-4B22-B063-0560DCFEA93C}"/>
                </a:ext>
              </a:extLst>
            </p:cNvPr>
            <p:cNvSpPr txBox="1"/>
            <p:nvPr/>
          </p:nvSpPr>
          <p:spPr>
            <a:xfrm>
              <a:off x="1193890" y="3049694"/>
              <a:ext cx="164465" cy="1231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315"/>
                </a:spcBef>
              </a:pPr>
              <a:r>
                <a:rPr lang="en-GB" sz="800" dirty="0">
                  <a:latin typeface="Arial Nova" panose="020B0504020202020204" pitchFamily="34" charset="0"/>
                  <a:cs typeface="Avenir LT 35 Light"/>
                </a:rPr>
                <a:t>2</a:t>
              </a:r>
              <a:r>
                <a:rPr sz="800" b="0" dirty="0">
                  <a:latin typeface="Arial Nova" panose="020B0504020202020204" pitchFamily="34" charset="0"/>
                  <a:cs typeface="Avenir LT 35 Light"/>
                </a:rPr>
                <a:t>0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256666"/>
              <a:ext cx="9907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HIV prevalence among key populations, </a:t>
              </a:r>
            </a:p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countries with available data, Latin America, 2015–2017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: 2018 Global AIDS Monitoring.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bk object 17">
              <a:extLst>
                <a:ext uri="{FF2B5EF4-FFF2-40B4-BE49-F238E27FC236}">
                  <a16:creationId xmlns:a16="http://schemas.microsoft.com/office/drawing/2014/main" id="{287C1222-AAB6-4AA0-9B33-E1C79A1A2ED3}"/>
                </a:ext>
              </a:extLst>
            </p:cNvPr>
            <p:cNvSpPr/>
            <p:nvPr/>
          </p:nvSpPr>
          <p:spPr>
            <a:xfrm>
              <a:off x="1512000" y="3787200"/>
              <a:ext cx="72000" cy="36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bk object 17">
              <a:extLst>
                <a:ext uri="{FF2B5EF4-FFF2-40B4-BE49-F238E27FC236}">
                  <a16:creationId xmlns:a16="http://schemas.microsoft.com/office/drawing/2014/main" id="{6B1EF314-98A4-4149-860B-2CE0DA3EB1B3}"/>
                </a:ext>
              </a:extLst>
            </p:cNvPr>
            <p:cNvSpPr/>
            <p:nvPr/>
          </p:nvSpPr>
          <p:spPr>
            <a:xfrm>
              <a:off x="1656000" y="3272400"/>
              <a:ext cx="72000" cy="550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B6AEA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bk object 16">
              <a:extLst>
                <a:ext uri="{FF2B5EF4-FFF2-40B4-BE49-F238E27FC236}">
                  <a16:creationId xmlns:a16="http://schemas.microsoft.com/office/drawing/2014/main" id="{02AE8254-8BBF-4D6C-8A90-AB2BB8289A85}"/>
                </a:ext>
              </a:extLst>
            </p:cNvPr>
            <p:cNvSpPr/>
            <p:nvPr/>
          </p:nvSpPr>
          <p:spPr>
            <a:xfrm>
              <a:off x="1584000" y="3391200"/>
              <a:ext cx="72000" cy="432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2009" y="967943"/>
                  </a:lnTo>
                  <a:lnTo>
                    <a:pt x="72009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bk object 17">
              <a:extLst>
                <a:ext uri="{FF2B5EF4-FFF2-40B4-BE49-F238E27FC236}">
                  <a16:creationId xmlns:a16="http://schemas.microsoft.com/office/drawing/2014/main" id="{C4E7D8E8-C9EB-450A-9A0E-259ED09094A5}"/>
                </a:ext>
              </a:extLst>
            </p:cNvPr>
            <p:cNvSpPr/>
            <p:nvPr/>
          </p:nvSpPr>
          <p:spPr>
            <a:xfrm>
              <a:off x="1944000" y="3783600"/>
              <a:ext cx="72000" cy="43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bk object 16">
              <a:extLst>
                <a:ext uri="{FF2B5EF4-FFF2-40B4-BE49-F238E27FC236}">
                  <a16:creationId xmlns:a16="http://schemas.microsoft.com/office/drawing/2014/main" id="{A14C9796-F513-48C1-8723-691FFC5F7559}"/>
                </a:ext>
              </a:extLst>
            </p:cNvPr>
            <p:cNvSpPr/>
            <p:nvPr/>
          </p:nvSpPr>
          <p:spPr>
            <a:xfrm>
              <a:off x="2016000" y="3326400"/>
              <a:ext cx="72000" cy="500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2009" y="967943"/>
                  </a:lnTo>
                  <a:lnTo>
                    <a:pt x="72009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" name="bk object 17">
              <a:extLst>
                <a:ext uri="{FF2B5EF4-FFF2-40B4-BE49-F238E27FC236}">
                  <a16:creationId xmlns:a16="http://schemas.microsoft.com/office/drawing/2014/main" id="{180EEA5F-2882-4DFE-B39E-81309F858B5C}"/>
                </a:ext>
              </a:extLst>
            </p:cNvPr>
            <p:cNvSpPr/>
            <p:nvPr/>
          </p:nvSpPr>
          <p:spPr>
            <a:xfrm>
              <a:off x="2160000" y="3805200"/>
              <a:ext cx="72000" cy="216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15A4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bk object 17">
              <a:extLst>
                <a:ext uri="{FF2B5EF4-FFF2-40B4-BE49-F238E27FC236}">
                  <a16:creationId xmlns:a16="http://schemas.microsoft.com/office/drawing/2014/main" id="{967EADC4-DB4E-4168-82F3-2CD01DC60871}"/>
                </a:ext>
              </a:extLst>
            </p:cNvPr>
            <p:cNvSpPr/>
            <p:nvPr/>
          </p:nvSpPr>
          <p:spPr>
            <a:xfrm>
              <a:off x="2376000" y="3783600"/>
              <a:ext cx="72000" cy="43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bk object 17">
              <a:extLst>
                <a:ext uri="{FF2B5EF4-FFF2-40B4-BE49-F238E27FC236}">
                  <a16:creationId xmlns:a16="http://schemas.microsoft.com/office/drawing/2014/main" id="{9F7D6C52-B72C-47C3-BA93-52EFB0EFA361}"/>
                </a:ext>
              </a:extLst>
            </p:cNvPr>
            <p:cNvSpPr/>
            <p:nvPr/>
          </p:nvSpPr>
          <p:spPr>
            <a:xfrm>
              <a:off x="2520000" y="3060000"/>
              <a:ext cx="72000" cy="766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B6AEA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bk object 16">
              <a:extLst>
                <a:ext uri="{FF2B5EF4-FFF2-40B4-BE49-F238E27FC236}">
                  <a16:creationId xmlns:a16="http://schemas.microsoft.com/office/drawing/2014/main" id="{A742E72A-84E4-40E2-A854-F9DE7FA2DFFE}"/>
                </a:ext>
              </a:extLst>
            </p:cNvPr>
            <p:cNvSpPr/>
            <p:nvPr/>
          </p:nvSpPr>
          <p:spPr>
            <a:xfrm>
              <a:off x="2448000" y="3222000"/>
              <a:ext cx="72000" cy="604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2009" y="967943"/>
                  </a:lnTo>
                  <a:lnTo>
                    <a:pt x="72009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bk object 17">
              <a:extLst>
                <a:ext uri="{FF2B5EF4-FFF2-40B4-BE49-F238E27FC236}">
                  <a16:creationId xmlns:a16="http://schemas.microsoft.com/office/drawing/2014/main" id="{86B092B9-F5D8-4086-A1AD-4D4303837C03}"/>
                </a:ext>
              </a:extLst>
            </p:cNvPr>
            <p:cNvSpPr/>
            <p:nvPr/>
          </p:nvSpPr>
          <p:spPr>
            <a:xfrm>
              <a:off x="2592000" y="3772800"/>
              <a:ext cx="72000" cy="54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15A4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3" name="bk object 17">
              <a:extLst>
                <a:ext uri="{FF2B5EF4-FFF2-40B4-BE49-F238E27FC236}">
                  <a16:creationId xmlns:a16="http://schemas.microsoft.com/office/drawing/2014/main" id="{3693D07E-C327-4B8E-A2D9-EEBFB7C42CF8}"/>
                </a:ext>
              </a:extLst>
            </p:cNvPr>
            <p:cNvSpPr/>
            <p:nvPr/>
          </p:nvSpPr>
          <p:spPr>
            <a:xfrm>
              <a:off x="2808000" y="3776400"/>
              <a:ext cx="72000" cy="50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bk object 17">
              <a:extLst>
                <a:ext uri="{FF2B5EF4-FFF2-40B4-BE49-F238E27FC236}">
                  <a16:creationId xmlns:a16="http://schemas.microsoft.com/office/drawing/2014/main" id="{F62F362F-435A-4230-B08E-2942282F0942}"/>
                </a:ext>
              </a:extLst>
            </p:cNvPr>
            <p:cNvSpPr/>
            <p:nvPr/>
          </p:nvSpPr>
          <p:spPr>
            <a:xfrm>
              <a:off x="2952000" y="3002400"/>
              <a:ext cx="72000" cy="824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B6AEA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5" name="bk object 16">
              <a:extLst>
                <a:ext uri="{FF2B5EF4-FFF2-40B4-BE49-F238E27FC236}">
                  <a16:creationId xmlns:a16="http://schemas.microsoft.com/office/drawing/2014/main" id="{6CE440CE-F274-4310-A1E9-C3CBE4363542}"/>
                </a:ext>
              </a:extLst>
            </p:cNvPr>
            <p:cNvSpPr/>
            <p:nvPr/>
          </p:nvSpPr>
          <p:spPr>
            <a:xfrm>
              <a:off x="2880000" y="3085200"/>
              <a:ext cx="72000" cy="7416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2009" y="967943"/>
                  </a:lnTo>
                  <a:lnTo>
                    <a:pt x="72009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bk object 17">
              <a:extLst>
                <a:ext uri="{FF2B5EF4-FFF2-40B4-BE49-F238E27FC236}">
                  <a16:creationId xmlns:a16="http://schemas.microsoft.com/office/drawing/2014/main" id="{CA5E6377-C324-4A7E-BA86-30403C3D64BA}"/>
                </a:ext>
              </a:extLst>
            </p:cNvPr>
            <p:cNvSpPr/>
            <p:nvPr/>
          </p:nvSpPr>
          <p:spPr>
            <a:xfrm>
              <a:off x="3240000" y="3776400"/>
              <a:ext cx="72000" cy="50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bk object 17">
              <a:extLst>
                <a:ext uri="{FF2B5EF4-FFF2-40B4-BE49-F238E27FC236}">
                  <a16:creationId xmlns:a16="http://schemas.microsoft.com/office/drawing/2014/main" id="{AB662A49-7DA6-47AA-9464-027C69050EE2}"/>
                </a:ext>
              </a:extLst>
            </p:cNvPr>
            <p:cNvSpPr/>
            <p:nvPr/>
          </p:nvSpPr>
          <p:spPr>
            <a:xfrm>
              <a:off x="3384000" y="2944800"/>
              <a:ext cx="72000" cy="882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B6AEA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0" name="bk object 16">
              <a:extLst>
                <a:ext uri="{FF2B5EF4-FFF2-40B4-BE49-F238E27FC236}">
                  <a16:creationId xmlns:a16="http://schemas.microsoft.com/office/drawing/2014/main" id="{C6414BF7-9855-467C-A3CC-BA06E9AAF988}"/>
                </a:ext>
              </a:extLst>
            </p:cNvPr>
            <p:cNvSpPr/>
            <p:nvPr/>
          </p:nvSpPr>
          <p:spPr>
            <a:xfrm>
              <a:off x="3312000" y="3272400"/>
              <a:ext cx="72000" cy="554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2009" y="967943"/>
                  </a:lnTo>
                  <a:lnTo>
                    <a:pt x="72009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bk object 17">
              <a:extLst>
                <a:ext uri="{FF2B5EF4-FFF2-40B4-BE49-F238E27FC236}">
                  <a16:creationId xmlns:a16="http://schemas.microsoft.com/office/drawing/2014/main" id="{BB91D725-D300-4CE0-9345-13440DA77B39}"/>
                </a:ext>
              </a:extLst>
            </p:cNvPr>
            <p:cNvSpPr/>
            <p:nvPr/>
          </p:nvSpPr>
          <p:spPr>
            <a:xfrm>
              <a:off x="3672000" y="3769200"/>
              <a:ext cx="72000" cy="576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bk object 17">
              <a:extLst>
                <a:ext uri="{FF2B5EF4-FFF2-40B4-BE49-F238E27FC236}">
                  <a16:creationId xmlns:a16="http://schemas.microsoft.com/office/drawing/2014/main" id="{FA99D39A-6B71-4F1C-B7E7-81913B4B7F86}"/>
                </a:ext>
              </a:extLst>
            </p:cNvPr>
            <p:cNvSpPr/>
            <p:nvPr/>
          </p:nvSpPr>
          <p:spPr>
            <a:xfrm>
              <a:off x="3816000" y="3027600"/>
              <a:ext cx="72000" cy="799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B6AEA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2" name="bk object 16">
              <a:extLst>
                <a:ext uri="{FF2B5EF4-FFF2-40B4-BE49-F238E27FC236}">
                  <a16:creationId xmlns:a16="http://schemas.microsoft.com/office/drawing/2014/main" id="{C8072815-7E13-4965-9F55-563C91711591}"/>
                </a:ext>
              </a:extLst>
            </p:cNvPr>
            <p:cNvSpPr/>
            <p:nvPr/>
          </p:nvSpPr>
          <p:spPr>
            <a:xfrm>
              <a:off x="3744000" y="3571200"/>
              <a:ext cx="72000" cy="2556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2009" y="967943"/>
                  </a:lnTo>
                  <a:lnTo>
                    <a:pt x="72009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bk object 17">
              <a:extLst>
                <a:ext uri="{FF2B5EF4-FFF2-40B4-BE49-F238E27FC236}">
                  <a16:creationId xmlns:a16="http://schemas.microsoft.com/office/drawing/2014/main" id="{0AC72EE6-A1F8-4278-B3E0-F1027F75E2F8}"/>
                </a:ext>
              </a:extLst>
            </p:cNvPr>
            <p:cNvSpPr/>
            <p:nvPr/>
          </p:nvSpPr>
          <p:spPr>
            <a:xfrm>
              <a:off x="3888000" y="3798000"/>
              <a:ext cx="72000" cy="28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15A4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bk object 17">
              <a:extLst>
                <a:ext uri="{FF2B5EF4-FFF2-40B4-BE49-F238E27FC236}">
                  <a16:creationId xmlns:a16="http://schemas.microsoft.com/office/drawing/2014/main" id="{78AC59E1-FF90-4AD8-A30D-0C51373D9217}"/>
                </a:ext>
              </a:extLst>
            </p:cNvPr>
            <p:cNvSpPr/>
            <p:nvPr/>
          </p:nvSpPr>
          <p:spPr>
            <a:xfrm>
              <a:off x="4104000" y="3736800"/>
              <a:ext cx="72000" cy="90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bk object 17">
              <a:extLst>
                <a:ext uri="{FF2B5EF4-FFF2-40B4-BE49-F238E27FC236}">
                  <a16:creationId xmlns:a16="http://schemas.microsoft.com/office/drawing/2014/main" id="{584977D6-45A0-47A1-9562-603130842C1D}"/>
                </a:ext>
              </a:extLst>
            </p:cNvPr>
            <p:cNvSpPr/>
            <p:nvPr/>
          </p:nvSpPr>
          <p:spPr>
            <a:xfrm>
              <a:off x="4248000" y="3538800"/>
              <a:ext cx="72000" cy="288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B6AEA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bk object 16">
              <a:extLst>
                <a:ext uri="{FF2B5EF4-FFF2-40B4-BE49-F238E27FC236}">
                  <a16:creationId xmlns:a16="http://schemas.microsoft.com/office/drawing/2014/main" id="{16B0EFF6-1B56-4621-B027-EFB721F9C89D}"/>
                </a:ext>
              </a:extLst>
            </p:cNvPr>
            <p:cNvSpPr/>
            <p:nvPr/>
          </p:nvSpPr>
          <p:spPr>
            <a:xfrm>
              <a:off x="4176000" y="3513600"/>
              <a:ext cx="72000" cy="313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2009" y="967943"/>
                  </a:lnTo>
                  <a:lnTo>
                    <a:pt x="72009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bk object 17">
              <a:extLst>
                <a:ext uri="{FF2B5EF4-FFF2-40B4-BE49-F238E27FC236}">
                  <a16:creationId xmlns:a16="http://schemas.microsoft.com/office/drawing/2014/main" id="{53D262BB-ADD4-40BB-B38F-51979DFFB95C}"/>
                </a:ext>
              </a:extLst>
            </p:cNvPr>
            <p:cNvSpPr/>
            <p:nvPr/>
          </p:nvSpPr>
          <p:spPr>
            <a:xfrm>
              <a:off x="4320000" y="3722400"/>
              <a:ext cx="72000" cy="104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15A4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bk object 17">
              <a:extLst>
                <a:ext uri="{FF2B5EF4-FFF2-40B4-BE49-F238E27FC236}">
                  <a16:creationId xmlns:a16="http://schemas.microsoft.com/office/drawing/2014/main" id="{BDA505EF-F97A-4688-A78F-DA89FACA2F5E}"/>
                </a:ext>
              </a:extLst>
            </p:cNvPr>
            <p:cNvSpPr/>
            <p:nvPr/>
          </p:nvSpPr>
          <p:spPr>
            <a:xfrm>
              <a:off x="4536000" y="3726000"/>
              <a:ext cx="72000" cy="100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bk object 17">
              <a:extLst>
                <a:ext uri="{FF2B5EF4-FFF2-40B4-BE49-F238E27FC236}">
                  <a16:creationId xmlns:a16="http://schemas.microsoft.com/office/drawing/2014/main" id="{77FCDB25-4CD1-44D7-AE06-57E1FAEC00B0}"/>
                </a:ext>
              </a:extLst>
            </p:cNvPr>
            <p:cNvSpPr/>
            <p:nvPr/>
          </p:nvSpPr>
          <p:spPr>
            <a:xfrm>
              <a:off x="4680000" y="3564000"/>
              <a:ext cx="72000" cy="262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B6AEA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bk object 16">
              <a:extLst>
                <a:ext uri="{FF2B5EF4-FFF2-40B4-BE49-F238E27FC236}">
                  <a16:creationId xmlns:a16="http://schemas.microsoft.com/office/drawing/2014/main" id="{B24698B6-D7C4-471B-A5D5-E974082492DE}"/>
                </a:ext>
              </a:extLst>
            </p:cNvPr>
            <p:cNvSpPr/>
            <p:nvPr/>
          </p:nvSpPr>
          <p:spPr>
            <a:xfrm>
              <a:off x="4608000" y="3546000"/>
              <a:ext cx="72000" cy="280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2009" y="967943"/>
                  </a:lnTo>
                  <a:lnTo>
                    <a:pt x="72009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bk object 17">
              <a:extLst>
                <a:ext uri="{FF2B5EF4-FFF2-40B4-BE49-F238E27FC236}">
                  <a16:creationId xmlns:a16="http://schemas.microsoft.com/office/drawing/2014/main" id="{E7DCD931-5E79-4991-AC20-D307247CACA7}"/>
                </a:ext>
              </a:extLst>
            </p:cNvPr>
            <p:cNvSpPr/>
            <p:nvPr/>
          </p:nvSpPr>
          <p:spPr>
            <a:xfrm>
              <a:off x="4968000" y="3693600"/>
              <a:ext cx="72000" cy="133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bk object 17">
              <a:extLst>
                <a:ext uri="{FF2B5EF4-FFF2-40B4-BE49-F238E27FC236}">
                  <a16:creationId xmlns:a16="http://schemas.microsoft.com/office/drawing/2014/main" id="{2C97741B-AD06-4ECF-B4E1-B69CE44078C9}"/>
                </a:ext>
              </a:extLst>
            </p:cNvPr>
            <p:cNvSpPr/>
            <p:nvPr/>
          </p:nvSpPr>
          <p:spPr>
            <a:xfrm>
              <a:off x="5112000" y="3481200"/>
              <a:ext cx="72000" cy="3456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B6AEA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bk object 16">
              <a:extLst>
                <a:ext uri="{FF2B5EF4-FFF2-40B4-BE49-F238E27FC236}">
                  <a16:creationId xmlns:a16="http://schemas.microsoft.com/office/drawing/2014/main" id="{2FC15FB1-4CED-476A-8C0C-1335B656D40B}"/>
                </a:ext>
              </a:extLst>
            </p:cNvPr>
            <p:cNvSpPr/>
            <p:nvPr/>
          </p:nvSpPr>
          <p:spPr>
            <a:xfrm>
              <a:off x="5040000" y="3384000"/>
              <a:ext cx="72000" cy="442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2009" y="967943"/>
                  </a:lnTo>
                  <a:lnTo>
                    <a:pt x="72009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bk object 17">
              <a:extLst>
                <a:ext uri="{FF2B5EF4-FFF2-40B4-BE49-F238E27FC236}">
                  <a16:creationId xmlns:a16="http://schemas.microsoft.com/office/drawing/2014/main" id="{AFA1C365-7FC1-4E27-9EE0-84DF8A791586}"/>
                </a:ext>
              </a:extLst>
            </p:cNvPr>
            <p:cNvSpPr/>
            <p:nvPr/>
          </p:nvSpPr>
          <p:spPr>
            <a:xfrm>
              <a:off x="5184000" y="3769200"/>
              <a:ext cx="72000" cy="576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15A4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bk object 17">
              <a:extLst>
                <a:ext uri="{FF2B5EF4-FFF2-40B4-BE49-F238E27FC236}">
                  <a16:creationId xmlns:a16="http://schemas.microsoft.com/office/drawing/2014/main" id="{97BF3B73-2678-406D-A960-5FB469E2964F}"/>
                </a:ext>
              </a:extLst>
            </p:cNvPr>
            <p:cNvSpPr/>
            <p:nvPr/>
          </p:nvSpPr>
          <p:spPr>
            <a:xfrm>
              <a:off x="5400000" y="3668400"/>
              <a:ext cx="72000" cy="158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bk object 17">
              <a:extLst>
                <a:ext uri="{FF2B5EF4-FFF2-40B4-BE49-F238E27FC236}">
                  <a16:creationId xmlns:a16="http://schemas.microsoft.com/office/drawing/2014/main" id="{C710C5B3-2509-4EF2-BC16-384E835149D6}"/>
                </a:ext>
              </a:extLst>
            </p:cNvPr>
            <p:cNvSpPr/>
            <p:nvPr/>
          </p:nvSpPr>
          <p:spPr>
            <a:xfrm>
              <a:off x="5544000" y="3117600"/>
              <a:ext cx="72000" cy="709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B6AEA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bk object 16">
              <a:extLst>
                <a:ext uri="{FF2B5EF4-FFF2-40B4-BE49-F238E27FC236}">
                  <a16:creationId xmlns:a16="http://schemas.microsoft.com/office/drawing/2014/main" id="{23DC8317-88A9-438E-9A6E-AE319595BD36}"/>
                </a:ext>
              </a:extLst>
            </p:cNvPr>
            <p:cNvSpPr/>
            <p:nvPr/>
          </p:nvSpPr>
          <p:spPr>
            <a:xfrm>
              <a:off x="5472000" y="2912400"/>
              <a:ext cx="72000" cy="914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2009" y="967943"/>
                  </a:lnTo>
                  <a:lnTo>
                    <a:pt x="72009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bk object 17">
              <a:extLst>
                <a:ext uri="{FF2B5EF4-FFF2-40B4-BE49-F238E27FC236}">
                  <a16:creationId xmlns:a16="http://schemas.microsoft.com/office/drawing/2014/main" id="{0109D86B-40E4-4CE7-BC1F-40C93439B8D0}"/>
                </a:ext>
              </a:extLst>
            </p:cNvPr>
            <p:cNvSpPr/>
            <p:nvPr/>
          </p:nvSpPr>
          <p:spPr>
            <a:xfrm>
              <a:off x="5616000" y="3783600"/>
              <a:ext cx="72000" cy="43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15A4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bk object 17">
              <a:extLst>
                <a:ext uri="{FF2B5EF4-FFF2-40B4-BE49-F238E27FC236}">
                  <a16:creationId xmlns:a16="http://schemas.microsoft.com/office/drawing/2014/main" id="{B2772CA8-DEEC-426E-B391-A7293DFA9D63}"/>
                </a:ext>
              </a:extLst>
            </p:cNvPr>
            <p:cNvSpPr/>
            <p:nvPr/>
          </p:nvSpPr>
          <p:spPr>
            <a:xfrm>
              <a:off x="5832000" y="3661200"/>
              <a:ext cx="72000" cy="1656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bk object 17">
              <a:extLst>
                <a:ext uri="{FF2B5EF4-FFF2-40B4-BE49-F238E27FC236}">
                  <a16:creationId xmlns:a16="http://schemas.microsoft.com/office/drawing/2014/main" id="{D743493F-5A0F-4CE9-B216-CEEA90AF3FA1}"/>
                </a:ext>
              </a:extLst>
            </p:cNvPr>
            <p:cNvSpPr/>
            <p:nvPr/>
          </p:nvSpPr>
          <p:spPr>
            <a:xfrm>
              <a:off x="5976000" y="2764800"/>
              <a:ext cx="72000" cy="1062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B6AEA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bk object 16">
              <a:extLst>
                <a:ext uri="{FF2B5EF4-FFF2-40B4-BE49-F238E27FC236}">
                  <a16:creationId xmlns:a16="http://schemas.microsoft.com/office/drawing/2014/main" id="{EE4F14F5-9321-4D73-8C8F-7FAA519D5748}"/>
                </a:ext>
              </a:extLst>
            </p:cNvPr>
            <p:cNvSpPr/>
            <p:nvPr/>
          </p:nvSpPr>
          <p:spPr>
            <a:xfrm>
              <a:off x="5904000" y="3394800"/>
              <a:ext cx="72000" cy="432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2009" y="967943"/>
                  </a:lnTo>
                  <a:lnTo>
                    <a:pt x="72009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bk object 17">
              <a:extLst>
                <a:ext uri="{FF2B5EF4-FFF2-40B4-BE49-F238E27FC236}">
                  <a16:creationId xmlns:a16="http://schemas.microsoft.com/office/drawing/2014/main" id="{7A1584F0-2DF2-44E3-B02E-6C8FC0ECE50D}"/>
                </a:ext>
              </a:extLst>
            </p:cNvPr>
            <p:cNvSpPr/>
            <p:nvPr/>
          </p:nvSpPr>
          <p:spPr>
            <a:xfrm>
              <a:off x="6048000" y="3798000"/>
              <a:ext cx="72000" cy="28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15A4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bk object 17">
              <a:extLst>
                <a:ext uri="{FF2B5EF4-FFF2-40B4-BE49-F238E27FC236}">
                  <a16:creationId xmlns:a16="http://schemas.microsoft.com/office/drawing/2014/main" id="{939A9D49-C9E0-4392-9CBF-8A8FD85B238F}"/>
                </a:ext>
              </a:extLst>
            </p:cNvPr>
            <p:cNvSpPr/>
            <p:nvPr/>
          </p:nvSpPr>
          <p:spPr>
            <a:xfrm>
              <a:off x="6264000" y="3636000"/>
              <a:ext cx="72000" cy="190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bk object 16">
              <a:extLst>
                <a:ext uri="{FF2B5EF4-FFF2-40B4-BE49-F238E27FC236}">
                  <a16:creationId xmlns:a16="http://schemas.microsoft.com/office/drawing/2014/main" id="{6911E6D8-8718-4B8E-B2B6-D96B288806C0}"/>
                </a:ext>
              </a:extLst>
            </p:cNvPr>
            <p:cNvSpPr/>
            <p:nvPr/>
          </p:nvSpPr>
          <p:spPr>
            <a:xfrm>
              <a:off x="6336000" y="3171600"/>
              <a:ext cx="72000" cy="655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2009" y="967943"/>
                  </a:lnTo>
                  <a:lnTo>
                    <a:pt x="72009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bk object 16">
              <a:extLst>
                <a:ext uri="{FF2B5EF4-FFF2-40B4-BE49-F238E27FC236}">
                  <a16:creationId xmlns:a16="http://schemas.microsoft.com/office/drawing/2014/main" id="{0942B5CA-9ADF-4DF6-8A29-4B4E64F72D4D}"/>
                </a:ext>
              </a:extLst>
            </p:cNvPr>
            <p:cNvSpPr/>
            <p:nvPr/>
          </p:nvSpPr>
          <p:spPr>
            <a:xfrm>
              <a:off x="6768000" y="3416400"/>
              <a:ext cx="72000" cy="410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2009" y="967943"/>
                  </a:lnTo>
                  <a:lnTo>
                    <a:pt x="72009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2" name="bk object 17">
              <a:extLst>
                <a:ext uri="{FF2B5EF4-FFF2-40B4-BE49-F238E27FC236}">
                  <a16:creationId xmlns:a16="http://schemas.microsoft.com/office/drawing/2014/main" id="{EDB39A92-C687-4320-9FF4-46C86BD8206B}"/>
                </a:ext>
              </a:extLst>
            </p:cNvPr>
            <p:cNvSpPr/>
            <p:nvPr/>
          </p:nvSpPr>
          <p:spPr>
            <a:xfrm>
              <a:off x="6912000" y="3729600"/>
              <a:ext cx="72000" cy="97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15A4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bk object 17">
              <a:extLst>
                <a:ext uri="{FF2B5EF4-FFF2-40B4-BE49-F238E27FC236}">
                  <a16:creationId xmlns:a16="http://schemas.microsoft.com/office/drawing/2014/main" id="{796C253B-57B7-41AD-A900-FB5C4A2E23F3}"/>
                </a:ext>
              </a:extLst>
            </p:cNvPr>
            <p:cNvSpPr/>
            <p:nvPr/>
          </p:nvSpPr>
          <p:spPr>
            <a:xfrm>
              <a:off x="7272000" y="2577600"/>
              <a:ext cx="72000" cy="1249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B6AEA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bk object 16">
              <a:extLst>
                <a:ext uri="{FF2B5EF4-FFF2-40B4-BE49-F238E27FC236}">
                  <a16:creationId xmlns:a16="http://schemas.microsoft.com/office/drawing/2014/main" id="{A699079A-4B8D-4CDF-8B39-0E7867F03A34}"/>
                </a:ext>
              </a:extLst>
            </p:cNvPr>
            <p:cNvSpPr/>
            <p:nvPr/>
          </p:nvSpPr>
          <p:spPr>
            <a:xfrm>
              <a:off x="7200000" y="3240000"/>
              <a:ext cx="72000" cy="586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2009" y="967943"/>
                  </a:lnTo>
                  <a:lnTo>
                    <a:pt x="72009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bk object 17">
              <a:extLst>
                <a:ext uri="{FF2B5EF4-FFF2-40B4-BE49-F238E27FC236}">
                  <a16:creationId xmlns:a16="http://schemas.microsoft.com/office/drawing/2014/main" id="{948A5845-181D-4DA0-AC71-A955A8D846B7}"/>
                </a:ext>
              </a:extLst>
            </p:cNvPr>
            <p:cNvSpPr/>
            <p:nvPr/>
          </p:nvSpPr>
          <p:spPr>
            <a:xfrm>
              <a:off x="7704000" y="3207600"/>
              <a:ext cx="72000" cy="619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B6AEA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bk object 16">
              <a:extLst>
                <a:ext uri="{FF2B5EF4-FFF2-40B4-BE49-F238E27FC236}">
                  <a16:creationId xmlns:a16="http://schemas.microsoft.com/office/drawing/2014/main" id="{8FFFC929-E225-486D-89A6-390EE33FE921}"/>
                </a:ext>
              </a:extLst>
            </p:cNvPr>
            <p:cNvSpPr/>
            <p:nvPr/>
          </p:nvSpPr>
          <p:spPr>
            <a:xfrm>
              <a:off x="7632000" y="3085200"/>
              <a:ext cx="72000" cy="7416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2009" y="967943"/>
                  </a:lnTo>
                  <a:lnTo>
                    <a:pt x="72009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bk object 17">
              <a:extLst>
                <a:ext uri="{FF2B5EF4-FFF2-40B4-BE49-F238E27FC236}">
                  <a16:creationId xmlns:a16="http://schemas.microsoft.com/office/drawing/2014/main" id="{36854907-9895-498F-BC31-16B9341D1039}"/>
                </a:ext>
              </a:extLst>
            </p:cNvPr>
            <p:cNvSpPr/>
            <p:nvPr/>
          </p:nvSpPr>
          <p:spPr>
            <a:xfrm>
              <a:off x="7776000" y="3801600"/>
              <a:ext cx="72000" cy="25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15A4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bk object 17">
              <a:extLst>
                <a:ext uri="{FF2B5EF4-FFF2-40B4-BE49-F238E27FC236}">
                  <a16:creationId xmlns:a16="http://schemas.microsoft.com/office/drawing/2014/main" id="{065E8446-1BE5-407A-88D9-7D46F4B38BE1}"/>
                </a:ext>
              </a:extLst>
            </p:cNvPr>
            <p:cNvSpPr/>
            <p:nvPr/>
          </p:nvSpPr>
          <p:spPr>
            <a:xfrm>
              <a:off x="8208000" y="3783600"/>
              <a:ext cx="72000" cy="43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15A4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23">
              <a:extLst>
                <a:ext uri="{FF2B5EF4-FFF2-40B4-BE49-F238E27FC236}">
                  <a16:creationId xmlns:a16="http://schemas.microsoft.com/office/drawing/2014/main" id="{C2C27DEB-85F1-4F3C-ABA6-AAB6C41ACC26}"/>
                </a:ext>
              </a:extLst>
            </p:cNvPr>
            <p:cNvSpPr/>
            <p:nvPr/>
          </p:nvSpPr>
          <p:spPr>
            <a:xfrm>
              <a:off x="1440202" y="2044234"/>
              <a:ext cx="6912000" cy="1775642"/>
            </a:xfrm>
            <a:custGeom>
              <a:avLst/>
              <a:gdLst/>
              <a:ahLst/>
              <a:cxnLst/>
              <a:rect l="l" t="t" r="r" b="b"/>
              <a:pathLst>
                <a:path w="6146165" h="1515745">
                  <a:moveTo>
                    <a:pt x="0" y="0"/>
                  </a:moveTo>
                  <a:lnTo>
                    <a:pt x="0" y="1515643"/>
                  </a:lnTo>
                  <a:lnTo>
                    <a:pt x="6146076" y="151564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761712C8-4D2E-4EA4-8056-A3E427F08FF9}"/>
                </a:ext>
              </a:extLst>
            </p:cNvPr>
            <p:cNvSpPr txBox="1"/>
            <p:nvPr/>
          </p:nvSpPr>
          <p:spPr>
            <a:xfrm>
              <a:off x="1993939" y="5580000"/>
              <a:ext cx="90409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Female sex workers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CEBEFFB7-9F30-494F-931E-0EEB827BFA91}"/>
                </a:ext>
              </a:extLst>
            </p:cNvPr>
            <p:cNvSpPr txBox="1"/>
            <p:nvPr/>
          </p:nvSpPr>
          <p:spPr>
            <a:xfrm>
              <a:off x="3372669" y="5580000"/>
              <a:ext cx="219290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Gay men and other men who have sex with men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EAAEF169-4CAF-4AAE-8EAE-EAD8DC3EB2AB}"/>
                </a:ext>
              </a:extLst>
            </p:cNvPr>
            <p:cNvSpPr txBox="1"/>
            <p:nvPr/>
          </p:nvSpPr>
          <p:spPr>
            <a:xfrm>
              <a:off x="5954379" y="5580000"/>
              <a:ext cx="97302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Transgender persons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472B5683-A216-47A6-A7B4-6E1858DEFE45}"/>
                </a:ext>
              </a:extLst>
            </p:cNvPr>
            <p:cNvGrpSpPr/>
            <p:nvPr/>
          </p:nvGrpSpPr>
          <p:grpSpPr>
            <a:xfrm>
              <a:off x="1875600" y="5605200"/>
              <a:ext cx="5580612" cy="72000"/>
              <a:chOff x="1856656" y="5587200"/>
              <a:chExt cx="5580612" cy="72000"/>
            </a:xfrm>
          </p:grpSpPr>
          <p:sp>
            <p:nvSpPr>
              <p:cNvPr id="277" name="object 7">
                <a:extLst>
                  <a:ext uri="{FF2B5EF4-FFF2-40B4-BE49-F238E27FC236}">
                    <a16:creationId xmlns:a16="http://schemas.microsoft.com/office/drawing/2014/main" id="{AF5FD910-0349-4118-B584-2728FE363E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56656" y="5587200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object 10">
                <a:extLst>
                  <a:ext uri="{FF2B5EF4-FFF2-40B4-BE49-F238E27FC236}">
                    <a16:creationId xmlns:a16="http://schemas.microsoft.com/office/drawing/2014/main" id="{E697D910-BC3C-4369-9A95-899DD671DF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39469" y="5587200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72745"/>
                    </a:moveTo>
                    <a:lnTo>
                      <a:pt x="72745" y="72745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72745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2" name="object 7">
                <a:extLst>
                  <a:ext uri="{FF2B5EF4-FFF2-40B4-BE49-F238E27FC236}">
                    <a16:creationId xmlns:a16="http://schemas.microsoft.com/office/drawing/2014/main" id="{AEE65EA4-BE4C-420E-B109-F1E11B1E87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17096" y="5587200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A5A5A5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4" name="object 10">
                <a:extLst>
                  <a:ext uri="{FF2B5EF4-FFF2-40B4-BE49-F238E27FC236}">
                    <a16:creationId xmlns:a16="http://schemas.microsoft.com/office/drawing/2014/main" id="{B28F35ED-C8F1-4A51-B0C4-B534E536D2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65268" y="5587200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72745"/>
                    </a:moveTo>
                    <a:lnTo>
                      <a:pt x="72745" y="72745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72745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4798A191-C18A-4F62-8DF6-DCC0D467524D}"/>
                </a:ext>
              </a:extLst>
            </p:cNvPr>
            <p:cNvSpPr txBox="1"/>
            <p:nvPr/>
          </p:nvSpPr>
          <p:spPr>
            <a:xfrm>
              <a:off x="7498468" y="5580000"/>
              <a:ext cx="428002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Prisoners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5571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657F1D0-5255-46F6-8336-B68BAF7E7A85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special analysis, 2018; see annex on methods for more details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0F307C-32D3-497A-8D1D-450E90E04827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HIV testing and treatment cascade, Latin America, 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26938A1-7803-4022-896F-675BBCFC725E}"/>
                </a:ext>
              </a:extLst>
            </p:cNvPr>
            <p:cNvGrpSpPr/>
            <p:nvPr/>
          </p:nvGrpSpPr>
          <p:grpSpPr>
            <a:xfrm>
              <a:off x="818538" y="1980000"/>
              <a:ext cx="7434940" cy="3688121"/>
              <a:chOff x="818538" y="1916832"/>
              <a:chExt cx="7434940" cy="3688121"/>
            </a:xfrm>
          </p:grpSpPr>
          <p:sp>
            <p:nvSpPr>
              <p:cNvPr id="268" name="object 3">
                <a:extLst>
                  <a:ext uri="{FF2B5EF4-FFF2-40B4-BE49-F238E27FC236}">
                    <a16:creationId xmlns:a16="http://schemas.microsoft.com/office/drawing/2014/main" id="{6EE82D18-3D92-4325-8FFD-6205258A54A0}"/>
                  </a:ext>
                </a:extLst>
              </p:cNvPr>
              <p:cNvSpPr/>
              <p:nvPr/>
            </p:nvSpPr>
            <p:spPr>
              <a:xfrm>
                <a:off x="2109650" y="2298752"/>
                <a:ext cx="57658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287019">
                    <a:moveTo>
                      <a:pt x="575995" y="0"/>
                    </a:moveTo>
                    <a:lnTo>
                      <a:pt x="0" y="0"/>
                    </a:lnTo>
                    <a:lnTo>
                      <a:pt x="0" y="286423"/>
                    </a:lnTo>
                    <a:lnTo>
                      <a:pt x="575995" y="286423"/>
                    </a:lnTo>
                    <a:lnTo>
                      <a:pt x="575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" name="object 4">
                <a:extLst>
                  <a:ext uri="{FF2B5EF4-FFF2-40B4-BE49-F238E27FC236}">
                    <a16:creationId xmlns:a16="http://schemas.microsoft.com/office/drawing/2014/main" id="{022D8D50-9936-47BD-8D7D-CB46A739B53E}"/>
                  </a:ext>
                </a:extLst>
              </p:cNvPr>
              <p:cNvSpPr/>
              <p:nvPr/>
            </p:nvSpPr>
            <p:spPr>
              <a:xfrm>
                <a:off x="2109650" y="2943200"/>
                <a:ext cx="576580" cy="227012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2270125">
                    <a:moveTo>
                      <a:pt x="0" y="2269743"/>
                    </a:moveTo>
                    <a:lnTo>
                      <a:pt x="575995" y="2269743"/>
                    </a:lnTo>
                    <a:lnTo>
                      <a:pt x="575995" y="0"/>
                    </a:lnTo>
                    <a:lnTo>
                      <a:pt x="0" y="0"/>
                    </a:lnTo>
                    <a:lnTo>
                      <a:pt x="0" y="2269743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" name="object 5">
                <a:extLst>
                  <a:ext uri="{FF2B5EF4-FFF2-40B4-BE49-F238E27FC236}">
                    <a16:creationId xmlns:a16="http://schemas.microsoft.com/office/drawing/2014/main" id="{34311039-384F-484E-A802-8FB2414A8154}"/>
                  </a:ext>
                </a:extLst>
              </p:cNvPr>
              <p:cNvSpPr/>
              <p:nvPr/>
            </p:nvSpPr>
            <p:spPr>
              <a:xfrm>
                <a:off x="4327755" y="2298752"/>
                <a:ext cx="57658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549275">
                    <a:moveTo>
                      <a:pt x="575995" y="0"/>
                    </a:moveTo>
                    <a:lnTo>
                      <a:pt x="0" y="0"/>
                    </a:lnTo>
                    <a:lnTo>
                      <a:pt x="0" y="548982"/>
                    </a:lnTo>
                    <a:lnTo>
                      <a:pt x="575995" y="548982"/>
                    </a:lnTo>
                    <a:lnTo>
                      <a:pt x="575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" name="object 6">
                <a:extLst>
                  <a:ext uri="{FF2B5EF4-FFF2-40B4-BE49-F238E27FC236}">
                    <a16:creationId xmlns:a16="http://schemas.microsoft.com/office/drawing/2014/main" id="{1D33BE18-1A68-43FD-9A54-4B3BB6791F55}"/>
                  </a:ext>
                </a:extLst>
              </p:cNvPr>
              <p:cNvSpPr/>
              <p:nvPr/>
            </p:nvSpPr>
            <p:spPr>
              <a:xfrm>
                <a:off x="4327755" y="3425013"/>
                <a:ext cx="576580" cy="1788160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1788160">
                    <a:moveTo>
                      <a:pt x="0" y="1787931"/>
                    </a:moveTo>
                    <a:lnTo>
                      <a:pt x="575995" y="1787931"/>
                    </a:lnTo>
                    <a:lnTo>
                      <a:pt x="575995" y="0"/>
                    </a:lnTo>
                    <a:lnTo>
                      <a:pt x="0" y="0"/>
                    </a:lnTo>
                    <a:lnTo>
                      <a:pt x="0" y="1787931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" name="object 7">
                <a:extLst>
                  <a:ext uri="{FF2B5EF4-FFF2-40B4-BE49-F238E27FC236}">
                    <a16:creationId xmlns:a16="http://schemas.microsoft.com/office/drawing/2014/main" id="{18F9D7DB-600B-4AD6-8551-55B52392594C}"/>
                  </a:ext>
                </a:extLst>
              </p:cNvPr>
              <p:cNvSpPr/>
              <p:nvPr/>
            </p:nvSpPr>
            <p:spPr>
              <a:xfrm>
                <a:off x="6554865" y="2300238"/>
                <a:ext cx="576580" cy="78676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86764">
                    <a:moveTo>
                      <a:pt x="575995" y="0"/>
                    </a:moveTo>
                    <a:lnTo>
                      <a:pt x="0" y="0"/>
                    </a:lnTo>
                    <a:lnTo>
                      <a:pt x="0" y="786193"/>
                    </a:lnTo>
                    <a:lnTo>
                      <a:pt x="575995" y="786193"/>
                    </a:lnTo>
                    <a:lnTo>
                      <a:pt x="575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" name="object 8">
                <a:extLst>
                  <a:ext uri="{FF2B5EF4-FFF2-40B4-BE49-F238E27FC236}">
                    <a16:creationId xmlns:a16="http://schemas.microsoft.com/office/drawing/2014/main" id="{79EB4FEF-7F49-4FBD-B372-8F1DA3ECA87E}"/>
                  </a:ext>
                </a:extLst>
              </p:cNvPr>
              <p:cNvSpPr/>
              <p:nvPr/>
            </p:nvSpPr>
            <p:spPr>
              <a:xfrm>
                <a:off x="6554853" y="3683217"/>
                <a:ext cx="576580" cy="1530350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1530350">
                    <a:moveTo>
                      <a:pt x="0" y="1529727"/>
                    </a:moveTo>
                    <a:lnTo>
                      <a:pt x="575995" y="1529727"/>
                    </a:lnTo>
                    <a:lnTo>
                      <a:pt x="575995" y="0"/>
                    </a:lnTo>
                    <a:lnTo>
                      <a:pt x="0" y="0"/>
                    </a:lnTo>
                    <a:lnTo>
                      <a:pt x="0" y="1529727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" name="bk object 16">
                <a:extLst>
                  <a:ext uri="{FF2B5EF4-FFF2-40B4-BE49-F238E27FC236}">
                    <a16:creationId xmlns:a16="http://schemas.microsoft.com/office/drawing/2014/main" id="{DD209DDA-D3F4-4AD3-B617-152BEB48D910}"/>
                  </a:ext>
                </a:extLst>
              </p:cNvPr>
              <p:cNvSpPr/>
              <p:nvPr/>
            </p:nvSpPr>
            <p:spPr>
              <a:xfrm>
                <a:off x="6928480" y="3086406"/>
                <a:ext cx="202565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202565" h="266700">
                    <a:moveTo>
                      <a:pt x="0" y="0"/>
                    </a:moveTo>
                    <a:lnTo>
                      <a:pt x="202393" y="26616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" name="bk object 17">
                <a:extLst>
                  <a:ext uri="{FF2B5EF4-FFF2-40B4-BE49-F238E27FC236}">
                    <a16:creationId xmlns:a16="http://schemas.microsoft.com/office/drawing/2014/main" id="{CD1B1546-AD55-4CA9-ADB4-EEC115EFF5F9}"/>
                  </a:ext>
                </a:extLst>
              </p:cNvPr>
              <p:cNvSpPr/>
              <p:nvPr/>
            </p:nvSpPr>
            <p:spPr>
              <a:xfrm>
                <a:off x="6891700" y="3086406"/>
                <a:ext cx="239395" cy="314960"/>
              </a:xfrm>
              <a:custGeom>
                <a:avLst/>
                <a:gdLst/>
                <a:ahLst/>
                <a:cxnLst/>
                <a:rect l="l" t="t" r="r" b="b"/>
                <a:pathLst>
                  <a:path w="239395" h="314960">
                    <a:moveTo>
                      <a:pt x="0" y="0"/>
                    </a:moveTo>
                    <a:lnTo>
                      <a:pt x="239173" y="31453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" name="bk object 18">
                <a:extLst>
                  <a:ext uri="{FF2B5EF4-FFF2-40B4-BE49-F238E27FC236}">
                    <a16:creationId xmlns:a16="http://schemas.microsoft.com/office/drawing/2014/main" id="{261E1C29-38F6-4182-86C6-1AB712C6FA4A}"/>
                  </a:ext>
                </a:extLst>
              </p:cNvPr>
              <p:cNvSpPr/>
              <p:nvPr/>
            </p:nvSpPr>
            <p:spPr>
              <a:xfrm>
                <a:off x="6965255" y="3086406"/>
                <a:ext cx="165735" cy="217804"/>
              </a:xfrm>
              <a:custGeom>
                <a:avLst/>
                <a:gdLst/>
                <a:ahLst/>
                <a:cxnLst/>
                <a:rect l="l" t="t" r="r" b="b"/>
                <a:pathLst>
                  <a:path w="165734" h="217805">
                    <a:moveTo>
                      <a:pt x="0" y="0"/>
                    </a:moveTo>
                    <a:lnTo>
                      <a:pt x="165618" y="21780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" name="bk object 19">
                <a:extLst>
                  <a:ext uri="{FF2B5EF4-FFF2-40B4-BE49-F238E27FC236}">
                    <a16:creationId xmlns:a16="http://schemas.microsoft.com/office/drawing/2014/main" id="{F30587A4-B64A-4944-B8EC-F25251D97B1A}"/>
                  </a:ext>
                </a:extLst>
              </p:cNvPr>
              <p:cNvSpPr/>
              <p:nvPr/>
            </p:nvSpPr>
            <p:spPr>
              <a:xfrm>
                <a:off x="7002035" y="3086406"/>
                <a:ext cx="128905" cy="169545"/>
              </a:xfrm>
              <a:custGeom>
                <a:avLst/>
                <a:gdLst/>
                <a:ahLst/>
                <a:cxnLst/>
                <a:rect l="l" t="t" r="r" b="b"/>
                <a:pathLst>
                  <a:path w="128904" h="169544">
                    <a:moveTo>
                      <a:pt x="0" y="0"/>
                    </a:moveTo>
                    <a:lnTo>
                      <a:pt x="128838" y="16943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" name="bk object 20">
                <a:extLst>
                  <a:ext uri="{FF2B5EF4-FFF2-40B4-BE49-F238E27FC236}">
                    <a16:creationId xmlns:a16="http://schemas.microsoft.com/office/drawing/2014/main" id="{78AB7024-9149-4229-BA80-B3727AFC4441}"/>
                  </a:ext>
                </a:extLst>
              </p:cNvPr>
              <p:cNvSpPr/>
              <p:nvPr/>
            </p:nvSpPr>
            <p:spPr>
              <a:xfrm>
                <a:off x="7038815" y="3086406"/>
                <a:ext cx="92075" cy="121285"/>
              </a:xfrm>
              <a:custGeom>
                <a:avLst/>
                <a:gdLst/>
                <a:ahLst/>
                <a:cxnLst/>
                <a:rect l="l" t="t" r="r" b="b"/>
                <a:pathLst>
                  <a:path w="92075" h="121285">
                    <a:moveTo>
                      <a:pt x="0" y="0"/>
                    </a:moveTo>
                    <a:lnTo>
                      <a:pt x="92059" y="12106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" name="bk object 21">
                <a:extLst>
                  <a:ext uri="{FF2B5EF4-FFF2-40B4-BE49-F238E27FC236}">
                    <a16:creationId xmlns:a16="http://schemas.microsoft.com/office/drawing/2014/main" id="{776050C2-9967-42B3-AE88-032A32940FF9}"/>
                  </a:ext>
                </a:extLst>
              </p:cNvPr>
              <p:cNvSpPr/>
              <p:nvPr/>
            </p:nvSpPr>
            <p:spPr>
              <a:xfrm>
                <a:off x="7075596" y="3086406"/>
                <a:ext cx="5588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55879" h="73025">
                    <a:moveTo>
                      <a:pt x="0" y="0"/>
                    </a:moveTo>
                    <a:lnTo>
                      <a:pt x="55278" y="7269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" name="bk object 22">
                <a:extLst>
                  <a:ext uri="{FF2B5EF4-FFF2-40B4-BE49-F238E27FC236}">
                    <a16:creationId xmlns:a16="http://schemas.microsoft.com/office/drawing/2014/main" id="{77F449B2-CE80-433B-9CB0-9281DC879583}"/>
                  </a:ext>
                </a:extLst>
              </p:cNvPr>
              <p:cNvSpPr/>
              <p:nvPr/>
            </p:nvSpPr>
            <p:spPr>
              <a:xfrm>
                <a:off x="7112370" y="3086406"/>
                <a:ext cx="19050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4764">
                    <a:moveTo>
                      <a:pt x="0" y="0"/>
                    </a:moveTo>
                    <a:lnTo>
                      <a:pt x="18504" y="2433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" name="bk object 23">
                <a:extLst>
                  <a:ext uri="{FF2B5EF4-FFF2-40B4-BE49-F238E27FC236}">
                    <a16:creationId xmlns:a16="http://schemas.microsoft.com/office/drawing/2014/main" id="{E58A5B79-1A22-45EA-94A2-ED4A8524F94C}"/>
                  </a:ext>
                </a:extLst>
              </p:cNvPr>
              <p:cNvSpPr/>
              <p:nvPr/>
            </p:nvSpPr>
            <p:spPr>
              <a:xfrm>
                <a:off x="6854920" y="3086406"/>
                <a:ext cx="276225" cy="363220"/>
              </a:xfrm>
              <a:custGeom>
                <a:avLst/>
                <a:gdLst/>
                <a:ahLst/>
                <a:cxnLst/>
                <a:rect l="l" t="t" r="r" b="b"/>
                <a:pathLst>
                  <a:path w="276225" h="363219">
                    <a:moveTo>
                      <a:pt x="0" y="0"/>
                    </a:moveTo>
                    <a:lnTo>
                      <a:pt x="275953" y="36290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" name="bk object 24">
                <a:extLst>
                  <a:ext uri="{FF2B5EF4-FFF2-40B4-BE49-F238E27FC236}">
                    <a16:creationId xmlns:a16="http://schemas.microsoft.com/office/drawing/2014/main" id="{BE6610B1-452F-4B87-91CA-02D559ECD210}"/>
                  </a:ext>
                </a:extLst>
              </p:cNvPr>
              <p:cNvSpPr/>
              <p:nvPr/>
            </p:nvSpPr>
            <p:spPr>
              <a:xfrm>
                <a:off x="6818140" y="3086405"/>
                <a:ext cx="313055" cy="411480"/>
              </a:xfrm>
              <a:custGeom>
                <a:avLst/>
                <a:gdLst/>
                <a:ahLst/>
                <a:cxnLst/>
                <a:rect l="l" t="t" r="r" b="b"/>
                <a:pathLst>
                  <a:path w="313054" h="411480">
                    <a:moveTo>
                      <a:pt x="0" y="0"/>
                    </a:moveTo>
                    <a:lnTo>
                      <a:pt x="312734" y="411276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" name="bk object 25">
                <a:extLst>
                  <a:ext uri="{FF2B5EF4-FFF2-40B4-BE49-F238E27FC236}">
                    <a16:creationId xmlns:a16="http://schemas.microsoft.com/office/drawing/2014/main" id="{6C6799F2-5D1A-4566-AC8D-6A499AF99F59}"/>
                  </a:ext>
                </a:extLst>
              </p:cNvPr>
              <p:cNvSpPr/>
              <p:nvPr/>
            </p:nvSpPr>
            <p:spPr>
              <a:xfrm>
                <a:off x="6781365" y="3086406"/>
                <a:ext cx="349885" cy="459740"/>
              </a:xfrm>
              <a:custGeom>
                <a:avLst/>
                <a:gdLst/>
                <a:ahLst/>
                <a:cxnLst/>
                <a:rect l="l" t="t" r="r" b="b"/>
                <a:pathLst>
                  <a:path w="349884" h="459739">
                    <a:moveTo>
                      <a:pt x="0" y="0"/>
                    </a:moveTo>
                    <a:lnTo>
                      <a:pt x="349508" y="45963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" name="bk object 26">
                <a:extLst>
                  <a:ext uri="{FF2B5EF4-FFF2-40B4-BE49-F238E27FC236}">
                    <a16:creationId xmlns:a16="http://schemas.microsoft.com/office/drawing/2014/main" id="{75AE911A-68B5-4BA0-B5C6-9706428EA771}"/>
                  </a:ext>
                </a:extLst>
              </p:cNvPr>
              <p:cNvSpPr/>
              <p:nvPr/>
            </p:nvSpPr>
            <p:spPr>
              <a:xfrm>
                <a:off x="6744585" y="3086405"/>
                <a:ext cx="386715" cy="508634"/>
              </a:xfrm>
              <a:custGeom>
                <a:avLst/>
                <a:gdLst/>
                <a:ahLst/>
                <a:cxnLst/>
                <a:rect l="l" t="t" r="r" b="b"/>
                <a:pathLst>
                  <a:path w="386715" h="508635">
                    <a:moveTo>
                      <a:pt x="0" y="0"/>
                    </a:moveTo>
                    <a:lnTo>
                      <a:pt x="386289" y="50800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" name="bk object 27">
                <a:extLst>
                  <a:ext uri="{FF2B5EF4-FFF2-40B4-BE49-F238E27FC236}">
                    <a16:creationId xmlns:a16="http://schemas.microsoft.com/office/drawing/2014/main" id="{69402634-5977-4393-9AA5-C9D4373C0EED}"/>
                  </a:ext>
                </a:extLst>
              </p:cNvPr>
              <p:cNvSpPr/>
              <p:nvPr/>
            </p:nvSpPr>
            <p:spPr>
              <a:xfrm>
                <a:off x="6707805" y="3086405"/>
                <a:ext cx="423545" cy="556895"/>
              </a:xfrm>
              <a:custGeom>
                <a:avLst/>
                <a:gdLst/>
                <a:ahLst/>
                <a:cxnLst/>
                <a:rect l="l" t="t" r="r" b="b"/>
                <a:pathLst>
                  <a:path w="423545" h="556895">
                    <a:moveTo>
                      <a:pt x="0" y="0"/>
                    </a:moveTo>
                    <a:lnTo>
                      <a:pt x="423068" y="55637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3" name="bk object 28">
                <a:extLst>
                  <a:ext uri="{FF2B5EF4-FFF2-40B4-BE49-F238E27FC236}">
                    <a16:creationId xmlns:a16="http://schemas.microsoft.com/office/drawing/2014/main" id="{C4D30DBE-201A-4238-8206-5B56F4F44918}"/>
                  </a:ext>
                </a:extLst>
              </p:cNvPr>
              <p:cNvSpPr/>
              <p:nvPr/>
            </p:nvSpPr>
            <p:spPr>
              <a:xfrm>
                <a:off x="6671025" y="3086405"/>
                <a:ext cx="460375" cy="605155"/>
              </a:xfrm>
              <a:custGeom>
                <a:avLst/>
                <a:gdLst/>
                <a:ahLst/>
                <a:cxnLst/>
                <a:rect l="l" t="t" r="r" b="b"/>
                <a:pathLst>
                  <a:path w="460375" h="605154">
                    <a:moveTo>
                      <a:pt x="0" y="0"/>
                    </a:moveTo>
                    <a:lnTo>
                      <a:pt x="459848" y="60474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4" name="bk object 29">
                <a:extLst>
                  <a:ext uri="{FF2B5EF4-FFF2-40B4-BE49-F238E27FC236}">
                    <a16:creationId xmlns:a16="http://schemas.microsoft.com/office/drawing/2014/main" id="{A4B6BAF6-C78E-4632-85AA-E81730361386}"/>
                  </a:ext>
                </a:extLst>
              </p:cNvPr>
              <p:cNvSpPr/>
              <p:nvPr/>
            </p:nvSpPr>
            <p:spPr>
              <a:xfrm>
                <a:off x="6634250" y="3086405"/>
                <a:ext cx="497205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653414">
                    <a:moveTo>
                      <a:pt x="0" y="0"/>
                    </a:moveTo>
                    <a:lnTo>
                      <a:pt x="496623" y="65310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5" name="bk object 30">
                <a:extLst>
                  <a:ext uri="{FF2B5EF4-FFF2-40B4-BE49-F238E27FC236}">
                    <a16:creationId xmlns:a16="http://schemas.microsoft.com/office/drawing/2014/main" id="{111D7DD2-2C2D-454F-A4DA-E88FC52A68C1}"/>
                  </a:ext>
                </a:extLst>
              </p:cNvPr>
              <p:cNvSpPr/>
              <p:nvPr/>
            </p:nvSpPr>
            <p:spPr>
              <a:xfrm>
                <a:off x="6597470" y="3086405"/>
                <a:ext cx="53403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534034" h="701675">
                    <a:moveTo>
                      <a:pt x="0" y="0"/>
                    </a:moveTo>
                    <a:lnTo>
                      <a:pt x="533403" y="70147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6" name="bk object 31">
                <a:extLst>
                  <a:ext uri="{FF2B5EF4-FFF2-40B4-BE49-F238E27FC236}">
                    <a16:creationId xmlns:a16="http://schemas.microsoft.com/office/drawing/2014/main" id="{FF1E9958-CB76-4848-864F-666D2A7AC3F1}"/>
                  </a:ext>
                </a:extLst>
              </p:cNvPr>
              <p:cNvSpPr/>
              <p:nvPr/>
            </p:nvSpPr>
            <p:spPr>
              <a:xfrm>
                <a:off x="6560690" y="3086405"/>
                <a:ext cx="570230" cy="749935"/>
              </a:xfrm>
              <a:custGeom>
                <a:avLst/>
                <a:gdLst/>
                <a:ahLst/>
                <a:cxnLst/>
                <a:rect l="l" t="t" r="r" b="b"/>
                <a:pathLst>
                  <a:path w="570229" h="749935">
                    <a:moveTo>
                      <a:pt x="0" y="0"/>
                    </a:moveTo>
                    <a:lnTo>
                      <a:pt x="570183" y="74984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7" name="bk object 32">
                <a:extLst>
                  <a:ext uri="{FF2B5EF4-FFF2-40B4-BE49-F238E27FC236}">
                    <a16:creationId xmlns:a16="http://schemas.microsoft.com/office/drawing/2014/main" id="{54D35444-12CA-4D20-825F-FF555A5B5F6D}"/>
                  </a:ext>
                </a:extLst>
              </p:cNvPr>
              <p:cNvSpPr/>
              <p:nvPr/>
            </p:nvSpPr>
            <p:spPr>
              <a:xfrm>
                <a:off x="6554866" y="3127108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08" y="757508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8" name="bk object 33">
                <a:extLst>
                  <a:ext uri="{FF2B5EF4-FFF2-40B4-BE49-F238E27FC236}">
                    <a16:creationId xmlns:a16="http://schemas.microsoft.com/office/drawing/2014/main" id="{4C5A8A9B-B1B3-450D-80C1-28EFE44F78B6}"/>
                  </a:ext>
                </a:extLst>
              </p:cNvPr>
              <p:cNvSpPr/>
              <p:nvPr/>
            </p:nvSpPr>
            <p:spPr>
              <a:xfrm>
                <a:off x="6554866" y="3175477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08" y="757508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9" name="bk object 34">
                <a:extLst>
                  <a:ext uri="{FF2B5EF4-FFF2-40B4-BE49-F238E27FC236}">
                    <a16:creationId xmlns:a16="http://schemas.microsoft.com/office/drawing/2014/main" id="{6E6C35B5-C963-4EDC-BC50-325D2135D840}"/>
                  </a:ext>
                </a:extLst>
              </p:cNvPr>
              <p:cNvSpPr/>
              <p:nvPr/>
            </p:nvSpPr>
            <p:spPr>
              <a:xfrm>
                <a:off x="6554866" y="3223845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79" h="757554">
                    <a:moveTo>
                      <a:pt x="0" y="0"/>
                    </a:moveTo>
                    <a:lnTo>
                      <a:pt x="576008" y="757508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0" name="bk object 35">
                <a:extLst>
                  <a:ext uri="{FF2B5EF4-FFF2-40B4-BE49-F238E27FC236}">
                    <a16:creationId xmlns:a16="http://schemas.microsoft.com/office/drawing/2014/main" id="{87310F03-7295-43BC-8047-E371EFE3A896}"/>
                  </a:ext>
                </a:extLst>
              </p:cNvPr>
              <p:cNvSpPr/>
              <p:nvPr/>
            </p:nvSpPr>
            <p:spPr>
              <a:xfrm>
                <a:off x="6554866" y="3272214"/>
                <a:ext cx="548005" cy="720725"/>
              </a:xfrm>
              <a:custGeom>
                <a:avLst/>
                <a:gdLst/>
                <a:ahLst/>
                <a:cxnLst/>
                <a:rect l="l" t="t" r="r" b="b"/>
                <a:pathLst>
                  <a:path w="548004" h="720725">
                    <a:moveTo>
                      <a:pt x="0" y="0"/>
                    </a:moveTo>
                    <a:lnTo>
                      <a:pt x="547636" y="72019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1" name="bk object 36">
                <a:extLst>
                  <a:ext uri="{FF2B5EF4-FFF2-40B4-BE49-F238E27FC236}">
                    <a16:creationId xmlns:a16="http://schemas.microsoft.com/office/drawing/2014/main" id="{BD5D7E2D-826E-4F04-81E1-AB270514B9A8}"/>
                  </a:ext>
                </a:extLst>
              </p:cNvPr>
              <p:cNvSpPr/>
              <p:nvPr/>
            </p:nvSpPr>
            <p:spPr>
              <a:xfrm>
                <a:off x="6554866" y="3320577"/>
                <a:ext cx="511175" cy="672465"/>
              </a:xfrm>
              <a:custGeom>
                <a:avLst/>
                <a:gdLst/>
                <a:ahLst/>
                <a:cxnLst/>
                <a:rect l="l" t="t" r="r" b="b"/>
                <a:pathLst>
                  <a:path w="511175" h="672464">
                    <a:moveTo>
                      <a:pt x="0" y="0"/>
                    </a:moveTo>
                    <a:lnTo>
                      <a:pt x="510861" y="67183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2" name="bk object 37">
                <a:extLst>
                  <a:ext uri="{FF2B5EF4-FFF2-40B4-BE49-F238E27FC236}">
                    <a16:creationId xmlns:a16="http://schemas.microsoft.com/office/drawing/2014/main" id="{501406B9-62CB-4D7E-933C-3133D97E3073}"/>
                  </a:ext>
                </a:extLst>
              </p:cNvPr>
              <p:cNvSpPr/>
              <p:nvPr/>
            </p:nvSpPr>
            <p:spPr>
              <a:xfrm>
                <a:off x="6554866" y="3368947"/>
                <a:ext cx="474345" cy="623570"/>
              </a:xfrm>
              <a:custGeom>
                <a:avLst/>
                <a:gdLst/>
                <a:ahLst/>
                <a:cxnLst/>
                <a:rect l="l" t="t" r="r" b="b"/>
                <a:pathLst>
                  <a:path w="474345" h="623570">
                    <a:moveTo>
                      <a:pt x="0" y="0"/>
                    </a:moveTo>
                    <a:lnTo>
                      <a:pt x="474081" y="623464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3" name="bk object 38">
                <a:extLst>
                  <a:ext uri="{FF2B5EF4-FFF2-40B4-BE49-F238E27FC236}">
                    <a16:creationId xmlns:a16="http://schemas.microsoft.com/office/drawing/2014/main" id="{EACA20A8-81E5-405E-94AC-577BA527FDF6}"/>
                  </a:ext>
                </a:extLst>
              </p:cNvPr>
              <p:cNvSpPr/>
              <p:nvPr/>
            </p:nvSpPr>
            <p:spPr>
              <a:xfrm>
                <a:off x="6554866" y="3417316"/>
                <a:ext cx="437515" cy="575310"/>
              </a:xfrm>
              <a:custGeom>
                <a:avLst/>
                <a:gdLst/>
                <a:ahLst/>
                <a:cxnLst/>
                <a:rect l="l" t="t" r="r" b="b"/>
                <a:pathLst>
                  <a:path w="437514" h="575310">
                    <a:moveTo>
                      <a:pt x="0" y="0"/>
                    </a:moveTo>
                    <a:lnTo>
                      <a:pt x="437301" y="57509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4" name="bk object 39">
                <a:extLst>
                  <a:ext uri="{FF2B5EF4-FFF2-40B4-BE49-F238E27FC236}">
                    <a16:creationId xmlns:a16="http://schemas.microsoft.com/office/drawing/2014/main" id="{3F590673-BF65-4F80-BDEC-71B8613C5C69}"/>
                  </a:ext>
                </a:extLst>
              </p:cNvPr>
              <p:cNvSpPr/>
              <p:nvPr/>
            </p:nvSpPr>
            <p:spPr>
              <a:xfrm>
                <a:off x="6554866" y="3465685"/>
                <a:ext cx="40068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400685" h="527050">
                    <a:moveTo>
                      <a:pt x="0" y="0"/>
                    </a:moveTo>
                    <a:lnTo>
                      <a:pt x="400521" y="52672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5" name="bk object 40">
                <a:extLst>
                  <a:ext uri="{FF2B5EF4-FFF2-40B4-BE49-F238E27FC236}">
                    <a16:creationId xmlns:a16="http://schemas.microsoft.com/office/drawing/2014/main" id="{E1C06912-9F54-4A1A-8F5F-3193F4A16374}"/>
                  </a:ext>
                </a:extLst>
              </p:cNvPr>
              <p:cNvSpPr/>
              <p:nvPr/>
            </p:nvSpPr>
            <p:spPr>
              <a:xfrm>
                <a:off x="6554866" y="3514048"/>
                <a:ext cx="363855" cy="478790"/>
              </a:xfrm>
              <a:custGeom>
                <a:avLst/>
                <a:gdLst/>
                <a:ahLst/>
                <a:cxnLst/>
                <a:rect l="l" t="t" r="r" b="b"/>
                <a:pathLst>
                  <a:path w="363854" h="478789">
                    <a:moveTo>
                      <a:pt x="0" y="0"/>
                    </a:moveTo>
                    <a:lnTo>
                      <a:pt x="363746" y="47836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6" name="bk object 41">
                <a:extLst>
                  <a:ext uri="{FF2B5EF4-FFF2-40B4-BE49-F238E27FC236}">
                    <a16:creationId xmlns:a16="http://schemas.microsoft.com/office/drawing/2014/main" id="{085C6FED-D179-4E83-956B-5F8B83BC18E1}"/>
                  </a:ext>
                </a:extLst>
              </p:cNvPr>
              <p:cNvSpPr/>
              <p:nvPr/>
            </p:nvSpPr>
            <p:spPr>
              <a:xfrm>
                <a:off x="6554866" y="3562417"/>
                <a:ext cx="327025" cy="430530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430529">
                    <a:moveTo>
                      <a:pt x="0" y="0"/>
                    </a:moveTo>
                    <a:lnTo>
                      <a:pt x="326966" y="42999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7" name="bk object 42">
                <a:extLst>
                  <a:ext uri="{FF2B5EF4-FFF2-40B4-BE49-F238E27FC236}">
                    <a16:creationId xmlns:a16="http://schemas.microsoft.com/office/drawing/2014/main" id="{CA8DE176-63AE-4FB3-8C8F-292F146CD4F2}"/>
                  </a:ext>
                </a:extLst>
              </p:cNvPr>
              <p:cNvSpPr/>
              <p:nvPr/>
            </p:nvSpPr>
            <p:spPr>
              <a:xfrm>
                <a:off x="6554866" y="3610786"/>
                <a:ext cx="290195" cy="381635"/>
              </a:xfrm>
              <a:custGeom>
                <a:avLst/>
                <a:gdLst/>
                <a:ahLst/>
                <a:cxnLst/>
                <a:rect l="l" t="t" r="r" b="b"/>
                <a:pathLst>
                  <a:path w="290195" h="381635">
                    <a:moveTo>
                      <a:pt x="0" y="0"/>
                    </a:moveTo>
                    <a:lnTo>
                      <a:pt x="290186" y="38162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8" name="bk object 43">
                <a:extLst>
                  <a:ext uri="{FF2B5EF4-FFF2-40B4-BE49-F238E27FC236}">
                    <a16:creationId xmlns:a16="http://schemas.microsoft.com/office/drawing/2014/main" id="{DD5231B9-7B1A-4E3A-992C-C8AF7726A1DA}"/>
                  </a:ext>
                </a:extLst>
              </p:cNvPr>
              <p:cNvSpPr/>
              <p:nvPr/>
            </p:nvSpPr>
            <p:spPr>
              <a:xfrm>
                <a:off x="6554866" y="3659154"/>
                <a:ext cx="25400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254000" h="333375">
                    <a:moveTo>
                      <a:pt x="0" y="0"/>
                    </a:moveTo>
                    <a:lnTo>
                      <a:pt x="253408" y="33325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9" name="bk object 44">
                <a:extLst>
                  <a:ext uri="{FF2B5EF4-FFF2-40B4-BE49-F238E27FC236}">
                    <a16:creationId xmlns:a16="http://schemas.microsoft.com/office/drawing/2014/main" id="{FA00A295-1E02-4216-A11E-00B3510C2205}"/>
                  </a:ext>
                </a:extLst>
              </p:cNvPr>
              <p:cNvSpPr/>
              <p:nvPr/>
            </p:nvSpPr>
            <p:spPr>
              <a:xfrm>
                <a:off x="6554866" y="3707519"/>
                <a:ext cx="217170" cy="285115"/>
              </a:xfrm>
              <a:custGeom>
                <a:avLst/>
                <a:gdLst/>
                <a:ahLst/>
                <a:cxnLst/>
                <a:rect l="l" t="t" r="r" b="b"/>
                <a:pathLst>
                  <a:path w="217170" h="285114">
                    <a:moveTo>
                      <a:pt x="0" y="0"/>
                    </a:moveTo>
                    <a:lnTo>
                      <a:pt x="216631" y="28489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0" name="bk object 45">
                <a:extLst>
                  <a:ext uri="{FF2B5EF4-FFF2-40B4-BE49-F238E27FC236}">
                    <a16:creationId xmlns:a16="http://schemas.microsoft.com/office/drawing/2014/main" id="{08E54485-EA92-49C1-95E9-8A2ECED3A47D}"/>
                  </a:ext>
                </a:extLst>
              </p:cNvPr>
              <p:cNvSpPr/>
              <p:nvPr/>
            </p:nvSpPr>
            <p:spPr>
              <a:xfrm>
                <a:off x="6554866" y="3755886"/>
                <a:ext cx="180340" cy="236854"/>
              </a:xfrm>
              <a:custGeom>
                <a:avLst/>
                <a:gdLst/>
                <a:ahLst/>
                <a:cxnLst/>
                <a:rect l="l" t="t" r="r" b="b"/>
                <a:pathLst>
                  <a:path w="180339" h="236854">
                    <a:moveTo>
                      <a:pt x="0" y="0"/>
                    </a:moveTo>
                    <a:lnTo>
                      <a:pt x="179853" y="23652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1" name="bk object 46">
                <a:extLst>
                  <a:ext uri="{FF2B5EF4-FFF2-40B4-BE49-F238E27FC236}">
                    <a16:creationId xmlns:a16="http://schemas.microsoft.com/office/drawing/2014/main" id="{27108E8F-6263-47DA-B8DA-E0E61AF0DE4F}"/>
                  </a:ext>
                </a:extLst>
              </p:cNvPr>
              <p:cNvSpPr/>
              <p:nvPr/>
            </p:nvSpPr>
            <p:spPr>
              <a:xfrm>
                <a:off x="6554866" y="3804256"/>
                <a:ext cx="143510" cy="188595"/>
              </a:xfrm>
              <a:custGeom>
                <a:avLst/>
                <a:gdLst/>
                <a:ahLst/>
                <a:cxnLst/>
                <a:rect l="l" t="t" r="r" b="b"/>
                <a:pathLst>
                  <a:path w="143510" h="188595">
                    <a:moveTo>
                      <a:pt x="0" y="0"/>
                    </a:moveTo>
                    <a:lnTo>
                      <a:pt x="143073" y="188155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2" name="bk object 47">
                <a:extLst>
                  <a:ext uri="{FF2B5EF4-FFF2-40B4-BE49-F238E27FC236}">
                    <a16:creationId xmlns:a16="http://schemas.microsoft.com/office/drawing/2014/main" id="{614D8673-99ED-43DA-BD25-CF954F2DB93D}"/>
                  </a:ext>
                </a:extLst>
              </p:cNvPr>
              <p:cNvSpPr/>
              <p:nvPr/>
            </p:nvSpPr>
            <p:spPr>
              <a:xfrm>
                <a:off x="6554866" y="3852626"/>
                <a:ext cx="106680" cy="140335"/>
              </a:xfrm>
              <a:custGeom>
                <a:avLst/>
                <a:gdLst/>
                <a:ahLst/>
                <a:cxnLst/>
                <a:rect l="l" t="t" r="r" b="b"/>
                <a:pathLst>
                  <a:path w="106679" h="140335">
                    <a:moveTo>
                      <a:pt x="0" y="0"/>
                    </a:moveTo>
                    <a:lnTo>
                      <a:pt x="106292" y="13978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3" name="bk object 48">
                <a:extLst>
                  <a:ext uri="{FF2B5EF4-FFF2-40B4-BE49-F238E27FC236}">
                    <a16:creationId xmlns:a16="http://schemas.microsoft.com/office/drawing/2014/main" id="{083CC990-21D0-4510-A262-5069FD09A530}"/>
                  </a:ext>
                </a:extLst>
              </p:cNvPr>
              <p:cNvSpPr/>
              <p:nvPr/>
            </p:nvSpPr>
            <p:spPr>
              <a:xfrm>
                <a:off x="6554866" y="3900989"/>
                <a:ext cx="6985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91439">
                    <a:moveTo>
                      <a:pt x="0" y="0"/>
                    </a:moveTo>
                    <a:lnTo>
                      <a:pt x="69517" y="9142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4" name="bk object 49">
                <a:extLst>
                  <a:ext uri="{FF2B5EF4-FFF2-40B4-BE49-F238E27FC236}">
                    <a16:creationId xmlns:a16="http://schemas.microsoft.com/office/drawing/2014/main" id="{9BE1DA12-8B07-4B20-8133-62C6734AA1FE}"/>
                  </a:ext>
                </a:extLst>
              </p:cNvPr>
              <p:cNvSpPr/>
              <p:nvPr/>
            </p:nvSpPr>
            <p:spPr>
              <a:xfrm>
                <a:off x="6554866" y="3949358"/>
                <a:ext cx="33020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43179">
                    <a:moveTo>
                      <a:pt x="0" y="0"/>
                    </a:moveTo>
                    <a:lnTo>
                      <a:pt x="32737" y="4305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5" name="bk object 50">
                <a:extLst>
                  <a:ext uri="{FF2B5EF4-FFF2-40B4-BE49-F238E27FC236}">
                    <a16:creationId xmlns:a16="http://schemas.microsoft.com/office/drawing/2014/main" id="{ED19879E-71F1-46A6-A9B6-CA4B78BC9883}"/>
                  </a:ext>
                </a:extLst>
              </p:cNvPr>
              <p:cNvSpPr/>
              <p:nvPr/>
            </p:nvSpPr>
            <p:spPr>
              <a:xfrm>
                <a:off x="4841141" y="2847734"/>
                <a:ext cx="62865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62864" h="82550">
                    <a:moveTo>
                      <a:pt x="0" y="0"/>
                    </a:moveTo>
                    <a:lnTo>
                      <a:pt x="62622" y="8235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6" name="bk object 51">
                <a:extLst>
                  <a:ext uri="{FF2B5EF4-FFF2-40B4-BE49-F238E27FC236}">
                    <a16:creationId xmlns:a16="http://schemas.microsoft.com/office/drawing/2014/main" id="{0BE2B57F-9232-4E0F-8614-9FAAA9DBE2C2}"/>
                  </a:ext>
                </a:extLst>
              </p:cNvPr>
              <p:cNvSpPr/>
              <p:nvPr/>
            </p:nvSpPr>
            <p:spPr>
              <a:xfrm>
                <a:off x="4804360" y="2847734"/>
                <a:ext cx="99695" cy="130810"/>
              </a:xfrm>
              <a:custGeom>
                <a:avLst/>
                <a:gdLst/>
                <a:ahLst/>
                <a:cxnLst/>
                <a:rect l="l" t="t" r="r" b="b"/>
                <a:pathLst>
                  <a:path w="99695" h="130810">
                    <a:moveTo>
                      <a:pt x="0" y="0"/>
                    </a:moveTo>
                    <a:lnTo>
                      <a:pt x="99403" y="13072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7" name="bk object 52">
                <a:extLst>
                  <a:ext uri="{FF2B5EF4-FFF2-40B4-BE49-F238E27FC236}">
                    <a16:creationId xmlns:a16="http://schemas.microsoft.com/office/drawing/2014/main" id="{3277A328-3F28-4E28-AE66-29BD70E2EC72}"/>
                  </a:ext>
                </a:extLst>
              </p:cNvPr>
              <p:cNvSpPr/>
              <p:nvPr/>
            </p:nvSpPr>
            <p:spPr>
              <a:xfrm>
                <a:off x="4877917" y="2847734"/>
                <a:ext cx="26034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26035" h="34289">
                    <a:moveTo>
                      <a:pt x="0" y="0"/>
                    </a:moveTo>
                    <a:lnTo>
                      <a:pt x="25846" y="3399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8" name="bk object 53">
                <a:extLst>
                  <a:ext uri="{FF2B5EF4-FFF2-40B4-BE49-F238E27FC236}">
                    <a16:creationId xmlns:a16="http://schemas.microsoft.com/office/drawing/2014/main" id="{29E49577-6EDF-4CDF-8A85-579AEBFB6FF6}"/>
                  </a:ext>
                </a:extLst>
              </p:cNvPr>
              <p:cNvSpPr/>
              <p:nvPr/>
            </p:nvSpPr>
            <p:spPr>
              <a:xfrm>
                <a:off x="4767580" y="2847734"/>
                <a:ext cx="136525" cy="179705"/>
              </a:xfrm>
              <a:custGeom>
                <a:avLst/>
                <a:gdLst/>
                <a:ahLst/>
                <a:cxnLst/>
                <a:rect l="l" t="t" r="r" b="b"/>
                <a:pathLst>
                  <a:path w="136525" h="179705">
                    <a:moveTo>
                      <a:pt x="0" y="0"/>
                    </a:moveTo>
                    <a:lnTo>
                      <a:pt x="136183" y="179091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9" name="bk object 54">
                <a:extLst>
                  <a:ext uri="{FF2B5EF4-FFF2-40B4-BE49-F238E27FC236}">
                    <a16:creationId xmlns:a16="http://schemas.microsoft.com/office/drawing/2014/main" id="{AE76DD45-D7D9-45D2-B91C-5902E2267F82}"/>
                  </a:ext>
                </a:extLst>
              </p:cNvPr>
              <p:cNvSpPr/>
              <p:nvPr/>
            </p:nvSpPr>
            <p:spPr>
              <a:xfrm>
                <a:off x="4730804" y="2847734"/>
                <a:ext cx="173355" cy="227965"/>
              </a:xfrm>
              <a:custGeom>
                <a:avLst/>
                <a:gdLst/>
                <a:ahLst/>
                <a:cxnLst/>
                <a:rect l="l" t="t" r="r" b="b"/>
                <a:pathLst>
                  <a:path w="173354" h="227964">
                    <a:moveTo>
                      <a:pt x="0" y="0"/>
                    </a:moveTo>
                    <a:lnTo>
                      <a:pt x="172959" y="22745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0" name="bk object 55">
                <a:extLst>
                  <a:ext uri="{FF2B5EF4-FFF2-40B4-BE49-F238E27FC236}">
                    <a16:creationId xmlns:a16="http://schemas.microsoft.com/office/drawing/2014/main" id="{DDB4520C-8B5D-4019-A0F3-D45F0073B7AA}"/>
                  </a:ext>
                </a:extLst>
              </p:cNvPr>
              <p:cNvSpPr/>
              <p:nvPr/>
            </p:nvSpPr>
            <p:spPr>
              <a:xfrm>
                <a:off x="4694023" y="2847734"/>
                <a:ext cx="210185" cy="276225"/>
              </a:xfrm>
              <a:custGeom>
                <a:avLst/>
                <a:gdLst/>
                <a:ahLst/>
                <a:cxnLst/>
                <a:rect l="l" t="t" r="r" b="b"/>
                <a:pathLst>
                  <a:path w="210185" h="276225">
                    <a:moveTo>
                      <a:pt x="0" y="0"/>
                    </a:moveTo>
                    <a:lnTo>
                      <a:pt x="209740" y="27582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1" name="bk object 56">
                <a:extLst>
                  <a:ext uri="{FF2B5EF4-FFF2-40B4-BE49-F238E27FC236}">
                    <a16:creationId xmlns:a16="http://schemas.microsoft.com/office/drawing/2014/main" id="{26AA1D32-362D-471B-B8FB-5FA11D3779A8}"/>
                  </a:ext>
                </a:extLst>
              </p:cNvPr>
              <p:cNvSpPr/>
              <p:nvPr/>
            </p:nvSpPr>
            <p:spPr>
              <a:xfrm>
                <a:off x="4657243" y="2847735"/>
                <a:ext cx="24701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247014" h="324485">
                    <a:moveTo>
                      <a:pt x="0" y="0"/>
                    </a:moveTo>
                    <a:lnTo>
                      <a:pt x="246521" y="32419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2" name="bk object 57">
                <a:extLst>
                  <a:ext uri="{FF2B5EF4-FFF2-40B4-BE49-F238E27FC236}">
                    <a16:creationId xmlns:a16="http://schemas.microsoft.com/office/drawing/2014/main" id="{0C8BC88F-CCB2-4016-9CEC-58911880DF32}"/>
                  </a:ext>
                </a:extLst>
              </p:cNvPr>
              <p:cNvSpPr/>
              <p:nvPr/>
            </p:nvSpPr>
            <p:spPr>
              <a:xfrm>
                <a:off x="4620463" y="2847735"/>
                <a:ext cx="283845" cy="372745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372744">
                    <a:moveTo>
                      <a:pt x="0" y="0"/>
                    </a:moveTo>
                    <a:lnTo>
                      <a:pt x="283300" y="37256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3" name="bk object 58">
                <a:extLst>
                  <a:ext uri="{FF2B5EF4-FFF2-40B4-BE49-F238E27FC236}">
                    <a16:creationId xmlns:a16="http://schemas.microsoft.com/office/drawing/2014/main" id="{B51EF644-4B60-491B-A185-2940D8742AF7}"/>
                  </a:ext>
                </a:extLst>
              </p:cNvPr>
              <p:cNvSpPr/>
              <p:nvPr/>
            </p:nvSpPr>
            <p:spPr>
              <a:xfrm>
                <a:off x="4583687" y="2847735"/>
                <a:ext cx="320675" cy="421005"/>
              </a:xfrm>
              <a:custGeom>
                <a:avLst/>
                <a:gdLst/>
                <a:ahLst/>
                <a:cxnLst/>
                <a:rect l="l" t="t" r="r" b="b"/>
                <a:pathLst>
                  <a:path w="320675" h="421005">
                    <a:moveTo>
                      <a:pt x="0" y="0"/>
                    </a:moveTo>
                    <a:lnTo>
                      <a:pt x="320076" y="42092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4" name="bk object 59">
                <a:extLst>
                  <a:ext uri="{FF2B5EF4-FFF2-40B4-BE49-F238E27FC236}">
                    <a16:creationId xmlns:a16="http://schemas.microsoft.com/office/drawing/2014/main" id="{A63D64F8-C7ED-4CE8-9342-FC3663708033}"/>
                  </a:ext>
                </a:extLst>
              </p:cNvPr>
              <p:cNvSpPr/>
              <p:nvPr/>
            </p:nvSpPr>
            <p:spPr>
              <a:xfrm>
                <a:off x="4546907" y="2847735"/>
                <a:ext cx="356870" cy="469900"/>
              </a:xfrm>
              <a:custGeom>
                <a:avLst/>
                <a:gdLst/>
                <a:ahLst/>
                <a:cxnLst/>
                <a:rect l="l" t="t" r="r" b="b"/>
                <a:pathLst>
                  <a:path w="356870" h="469900">
                    <a:moveTo>
                      <a:pt x="0" y="0"/>
                    </a:moveTo>
                    <a:lnTo>
                      <a:pt x="356857" y="46929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5" name="bk object 60">
                <a:extLst>
                  <a:ext uri="{FF2B5EF4-FFF2-40B4-BE49-F238E27FC236}">
                    <a16:creationId xmlns:a16="http://schemas.microsoft.com/office/drawing/2014/main" id="{DAAB7994-D9FD-4590-8DA2-3CBFFC028C99}"/>
                  </a:ext>
                </a:extLst>
              </p:cNvPr>
              <p:cNvSpPr/>
              <p:nvPr/>
            </p:nvSpPr>
            <p:spPr>
              <a:xfrm>
                <a:off x="4510125" y="2847734"/>
                <a:ext cx="393700" cy="518159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518160">
                    <a:moveTo>
                      <a:pt x="0" y="0"/>
                    </a:moveTo>
                    <a:lnTo>
                      <a:pt x="393638" y="51766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6" name="bk object 61">
                <a:extLst>
                  <a:ext uri="{FF2B5EF4-FFF2-40B4-BE49-F238E27FC236}">
                    <a16:creationId xmlns:a16="http://schemas.microsoft.com/office/drawing/2014/main" id="{08BA2581-D0D2-4CE1-94F3-AEC3BDE569FC}"/>
                  </a:ext>
                </a:extLst>
              </p:cNvPr>
              <p:cNvSpPr/>
              <p:nvPr/>
            </p:nvSpPr>
            <p:spPr>
              <a:xfrm>
                <a:off x="4473345" y="2847734"/>
                <a:ext cx="430530" cy="566420"/>
              </a:xfrm>
              <a:custGeom>
                <a:avLst/>
                <a:gdLst/>
                <a:ahLst/>
                <a:cxnLst/>
                <a:rect l="l" t="t" r="r" b="b"/>
                <a:pathLst>
                  <a:path w="430529" h="566419">
                    <a:moveTo>
                      <a:pt x="0" y="0"/>
                    </a:moveTo>
                    <a:lnTo>
                      <a:pt x="430418" y="56603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7" name="bk object 62">
                <a:extLst>
                  <a:ext uri="{FF2B5EF4-FFF2-40B4-BE49-F238E27FC236}">
                    <a16:creationId xmlns:a16="http://schemas.microsoft.com/office/drawing/2014/main" id="{DFE8F2F6-E6F3-4511-9C97-D39AD77896BE}"/>
                  </a:ext>
                </a:extLst>
              </p:cNvPr>
              <p:cNvSpPr/>
              <p:nvPr/>
            </p:nvSpPr>
            <p:spPr>
              <a:xfrm>
                <a:off x="4436569" y="2847734"/>
                <a:ext cx="467359" cy="614680"/>
              </a:xfrm>
              <a:custGeom>
                <a:avLst/>
                <a:gdLst/>
                <a:ahLst/>
                <a:cxnLst/>
                <a:rect l="l" t="t" r="r" b="b"/>
                <a:pathLst>
                  <a:path w="467360" h="614680">
                    <a:moveTo>
                      <a:pt x="0" y="0"/>
                    </a:moveTo>
                    <a:lnTo>
                      <a:pt x="467194" y="61439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8" name="bk object 63">
                <a:extLst>
                  <a:ext uri="{FF2B5EF4-FFF2-40B4-BE49-F238E27FC236}">
                    <a16:creationId xmlns:a16="http://schemas.microsoft.com/office/drawing/2014/main" id="{CCA6F46E-2FBE-4EAB-AABA-4898F7D12A5A}"/>
                  </a:ext>
                </a:extLst>
              </p:cNvPr>
              <p:cNvSpPr/>
              <p:nvPr/>
            </p:nvSpPr>
            <p:spPr>
              <a:xfrm>
                <a:off x="4399788" y="2847734"/>
                <a:ext cx="504190" cy="662940"/>
              </a:xfrm>
              <a:custGeom>
                <a:avLst/>
                <a:gdLst/>
                <a:ahLst/>
                <a:cxnLst/>
                <a:rect l="l" t="t" r="r" b="b"/>
                <a:pathLst>
                  <a:path w="504189" h="662939">
                    <a:moveTo>
                      <a:pt x="0" y="0"/>
                    </a:moveTo>
                    <a:lnTo>
                      <a:pt x="503975" y="66276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9" name="bk object 64">
                <a:extLst>
                  <a:ext uri="{FF2B5EF4-FFF2-40B4-BE49-F238E27FC236}">
                    <a16:creationId xmlns:a16="http://schemas.microsoft.com/office/drawing/2014/main" id="{75E2D3FB-59F6-46A0-9804-99313F2E7020}"/>
                  </a:ext>
                </a:extLst>
              </p:cNvPr>
              <p:cNvSpPr/>
              <p:nvPr/>
            </p:nvSpPr>
            <p:spPr>
              <a:xfrm>
                <a:off x="4363008" y="2847734"/>
                <a:ext cx="54102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541020" h="711200">
                    <a:moveTo>
                      <a:pt x="0" y="0"/>
                    </a:moveTo>
                    <a:lnTo>
                      <a:pt x="540756" y="71113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0" name="bk object 65">
                <a:extLst>
                  <a:ext uri="{FF2B5EF4-FFF2-40B4-BE49-F238E27FC236}">
                    <a16:creationId xmlns:a16="http://schemas.microsoft.com/office/drawing/2014/main" id="{83E95548-9F0A-4D69-987F-ED51113A333D}"/>
                  </a:ext>
                </a:extLst>
              </p:cNvPr>
              <p:cNvSpPr/>
              <p:nvPr/>
            </p:nvSpPr>
            <p:spPr>
              <a:xfrm>
                <a:off x="4327755" y="2849743"/>
                <a:ext cx="565150" cy="742950"/>
              </a:xfrm>
              <a:custGeom>
                <a:avLst/>
                <a:gdLst/>
                <a:ahLst/>
                <a:cxnLst/>
                <a:rect l="l" t="t" r="r" b="b"/>
                <a:pathLst>
                  <a:path w="565150" h="742950">
                    <a:moveTo>
                      <a:pt x="0" y="0"/>
                    </a:moveTo>
                    <a:lnTo>
                      <a:pt x="564900" y="74288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1" name="bk object 66">
                <a:extLst>
                  <a:ext uri="{FF2B5EF4-FFF2-40B4-BE49-F238E27FC236}">
                    <a16:creationId xmlns:a16="http://schemas.microsoft.com/office/drawing/2014/main" id="{194C1120-09AD-45E7-8BD4-FCE41DE48E46}"/>
                  </a:ext>
                </a:extLst>
              </p:cNvPr>
              <p:cNvSpPr/>
              <p:nvPr/>
            </p:nvSpPr>
            <p:spPr>
              <a:xfrm>
                <a:off x="4327755" y="2898107"/>
                <a:ext cx="528320" cy="694690"/>
              </a:xfrm>
              <a:custGeom>
                <a:avLst/>
                <a:gdLst/>
                <a:ahLst/>
                <a:cxnLst/>
                <a:rect l="l" t="t" r="r" b="b"/>
                <a:pathLst>
                  <a:path w="528320" h="694689">
                    <a:moveTo>
                      <a:pt x="0" y="0"/>
                    </a:moveTo>
                    <a:lnTo>
                      <a:pt x="528123" y="694520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2" name="bk object 67">
                <a:extLst>
                  <a:ext uri="{FF2B5EF4-FFF2-40B4-BE49-F238E27FC236}">
                    <a16:creationId xmlns:a16="http://schemas.microsoft.com/office/drawing/2014/main" id="{A193F13D-49CA-4CDB-981D-D18F73B06FCD}"/>
                  </a:ext>
                </a:extLst>
              </p:cNvPr>
              <p:cNvSpPr/>
              <p:nvPr/>
            </p:nvSpPr>
            <p:spPr>
              <a:xfrm>
                <a:off x="4327755" y="2946475"/>
                <a:ext cx="491490" cy="646430"/>
              </a:xfrm>
              <a:custGeom>
                <a:avLst/>
                <a:gdLst/>
                <a:ahLst/>
                <a:cxnLst/>
                <a:rect l="l" t="t" r="r" b="b"/>
                <a:pathLst>
                  <a:path w="491489" h="646429">
                    <a:moveTo>
                      <a:pt x="0" y="0"/>
                    </a:moveTo>
                    <a:lnTo>
                      <a:pt x="491344" y="64615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3" name="bk object 68">
                <a:extLst>
                  <a:ext uri="{FF2B5EF4-FFF2-40B4-BE49-F238E27FC236}">
                    <a16:creationId xmlns:a16="http://schemas.microsoft.com/office/drawing/2014/main" id="{E3EC18E3-137C-4A13-A4A1-4CC086758293}"/>
                  </a:ext>
                </a:extLst>
              </p:cNvPr>
              <p:cNvSpPr/>
              <p:nvPr/>
            </p:nvSpPr>
            <p:spPr>
              <a:xfrm>
                <a:off x="4327755" y="2994844"/>
                <a:ext cx="454659" cy="598170"/>
              </a:xfrm>
              <a:custGeom>
                <a:avLst/>
                <a:gdLst/>
                <a:ahLst/>
                <a:cxnLst/>
                <a:rect l="l" t="t" r="r" b="b"/>
                <a:pathLst>
                  <a:path w="454660" h="598170">
                    <a:moveTo>
                      <a:pt x="0" y="0"/>
                    </a:moveTo>
                    <a:lnTo>
                      <a:pt x="454563" y="597783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4" name="bk object 69">
                <a:extLst>
                  <a:ext uri="{FF2B5EF4-FFF2-40B4-BE49-F238E27FC236}">
                    <a16:creationId xmlns:a16="http://schemas.microsoft.com/office/drawing/2014/main" id="{734742F8-DC7E-4495-978F-50DF4A7BA890}"/>
                  </a:ext>
                </a:extLst>
              </p:cNvPr>
              <p:cNvSpPr/>
              <p:nvPr/>
            </p:nvSpPr>
            <p:spPr>
              <a:xfrm>
                <a:off x="4327755" y="3043214"/>
                <a:ext cx="417830" cy="549910"/>
              </a:xfrm>
              <a:custGeom>
                <a:avLst/>
                <a:gdLst/>
                <a:ahLst/>
                <a:cxnLst/>
                <a:rect l="l" t="t" r="r" b="b"/>
                <a:pathLst>
                  <a:path w="417829" h="549910">
                    <a:moveTo>
                      <a:pt x="0" y="0"/>
                    </a:moveTo>
                    <a:lnTo>
                      <a:pt x="417781" y="549413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5" name="bk object 70">
                <a:extLst>
                  <a:ext uri="{FF2B5EF4-FFF2-40B4-BE49-F238E27FC236}">
                    <a16:creationId xmlns:a16="http://schemas.microsoft.com/office/drawing/2014/main" id="{2F398F16-C8F6-421E-A151-E9DF135E8C73}"/>
                  </a:ext>
                </a:extLst>
              </p:cNvPr>
              <p:cNvSpPr/>
              <p:nvPr/>
            </p:nvSpPr>
            <p:spPr>
              <a:xfrm>
                <a:off x="4327755" y="3091576"/>
                <a:ext cx="381635" cy="501650"/>
              </a:xfrm>
              <a:custGeom>
                <a:avLst/>
                <a:gdLst/>
                <a:ahLst/>
                <a:cxnLst/>
                <a:rect l="l" t="t" r="r" b="b"/>
                <a:pathLst>
                  <a:path w="381635" h="501650">
                    <a:moveTo>
                      <a:pt x="0" y="0"/>
                    </a:moveTo>
                    <a:lnTo>
                      <a:pt x="381007" y="50105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6" name="bk object 71">
                <a:extLst>
                  <a:ext uri="{FF2B5EF4-FFF2-40B4-BE49-F238E27FC236}">
                    <a16:creationId xmlns:a16="http://schemas.microsoft.com/office/drawing/2014/main" id="{22EAEB06-BDFB-4524-B1B9-20655FA30A94}"/>
                  </a:ext>
                </a:extLst>
              </p:cNvPr>
              <p:cNvSpPr/>
              <p:nvPr/>
            </p:nvSpPr>
            <p:spPr>
              <a:xfrm>
                <a:off x="4327755" y="3139947"/>
                <a:ext cx="344805" cy="452755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452754">
                    <a:moveTo>
                      <a:pt x="0" y="0"/>
                    </a:moveTo>
                    <a:lnTo>
                      <a:pt x="344225" y="45268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7" name="bk object 72">
                <a:extLst>
                  <a:ext uri="{FF2B5EF4-FFF2-40B4-BE49-F238E27FC236}">
                    <a16:creationId xmlns:a16="http://schemas.microsoft.com/office/drawing/2014/main" id="{FB3431C1-44FD-4DF0-A0CF-FF6D5EC8C882}"/>
                  </a:ext>
                </a:extLst>
              </p:cNvPr>
              <p:cNvSpPr/>
              <p:nvPr/>
            </p:nvSpPr>
            <p:spPr>
              <a:xfrm>
                <a:off x="4327755" y="3188316"/>
                <a:ext cx="307975" cy="404495"/>
              </a:xfrm>
              <a:custGeom>
                <a:avLst/>
                <a:gdLst/>
                <a:ahLst/>
                <a:cxnLst/>
                <a:rect l="l" t="t" r="r" b="b"/>
                <a:pathLst>
                  <a:path w="307975" h="404495">
                    <a:moveTo>
                      <a:pt x="0" y="0"/>
                    </a:moveTo>
                    <a:lnTo>
                      <a:pt x="307444" y="40431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8" name="bk object 73">
                <a:extLst>
                  <a:ext uri="{FF2B5EF4-FFF2-40B4-BE49-F238E27FC236}">
                    <a16:creationId xmlns:a16="http://schemas.microsoft.com/office/drawing/2014/main" id="{E7168863-BE42-4C7E-B331-8CBFF643AD92}"/>
                  </a:ext>
                </a:extLst>
              </p:cNvPr>
              <p:cNvSpPr/>
              <p:nvPr/>
            </p:nvSpPr>
            <p:spPr>
              <a:xfrm>
                <a:off x="4327755" y="3236685"/>
                <a:ext cx="271145" cy="356235"/>
              </a:xfrm>
              <a:custGeom>
                <a:avLst/>
                <a:gdLst/>
                <a:ahLst/>
                <a:cxnLst/>
                <a:rect l="l" t="t" r="r" b="b"/>
                <a:pathLst>
                  <a:path w="271145" h="356235">
                    <a:moveTo>
                      <a:pt x="0" y="0"/>
                    </a:moveTo>
                    <a:lnTo>
                      <a:pt x="270664" y="35594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9" name="bk object 74">
                <a:extLst>
                  <a:ext uri="{FF2B5EF4-FFF2-40B4-BE49-F238E27FC236}">
                    <a16:creationId xmlns:a16="http://schemas.microsoft.com/office/drawing/2014/main" id="{F274BDDE-E3A0-40EF-8084-45F27A72D484}"/>
                  </a:ext>
                </a:extLst>
              </p:cNvPr>
              <p:cNvSpPr/>
              <p:nvPr/>
            </p:nvSpPr>
            <p:spPr>
              <a:xfrm>
                <a:off x="4327755" y="3285048"/>
                <a:ext cx="23431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234314" h="307975">
                    <a:moveTo>
                      <a:pt x="0" y="0"/>
                    </a:moveTo>
                    <a:lnTo>
                      <a:pt x="233888" y="30757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0" name="bk object 75">
                <a:extLst>
                  <a:ext uri="{FF2B5EF4-FFF2-40B4-BE49-F238E27FC236}">
                    <a16:creationId xmlns:a16="http://schemas.microsoft.com/office/drawing/2014/main" id="{E76A0B20-52DE-47FE-B5CA-C8DC59A54F78}"/>
                  </a:ext>
                </a:extLst>
              </p:cNvPr>
              <p:cNvSpPr/>
              <p:nvPr/>
            </p:nvSpPr>
            <p:spPr>
              <a:xfrm>
                <a:off x="4327755" y="3333417"/>
                <a:ext cx="197485" cy="259715"/>
              </a:xfrm>
              <a:custGeom>
                <a:avLst/>
                <a:gdLst/>
                <a:ahLst/>
                <a:cxnLst/>
                <a:rect l="l" t="t" r="r" b="b"/>
                <a:pathLst>
                  <a:path w="197485" h="259714">
                    <a:moveTo>
                      <a:pt x="0" y="0"/>
                    </a:moveTo>
                    <a:lnTo>
                      <a:pt x="197107" y="25921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1" name="bk object 76">
                <a:extLst>
                  <a:ext uri="{FF2B5EF4-FFF2-40B4-BE49-F238E27FC236}">
                    <a16:creationId xmlns:a16="http://schemas.microsoft.com/office/drawing/2014/main" id="{CEA3A050-E996-4FB6-8D1B-111021AD0569}"/>
                  </a:ext>
                </a:extLst>
              </p:cNvPr>
              <p:cNvSpPr/>
              <p:nvPr/>
            </p:nvSpPr>
            <p:spPr>
              <a:xfrm>
                <a:off x="4327755" y="3381786"/>
                <a:ext cx="160655" cy="211454"/>
              </a:xfrm>
              <a:custGeom>
                <a:avLst/>
                <a:gdLst/>
                <a:ahLst/>
                <a:cxnLst/>
                <a:rect l="l" t="t" r="r" b="b"/>
                <a:pathLst>
                  <a:path w="160654" h="211454">
                    <a:moveTo>
                      <a:pt x="0" y="0"/>
                    </a:moveTo>
                    <a:lnTo>
                      <a:pt x="160327" y="21084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2" name="bk object 77">
                <a:extLst>
                  <a:ext uri="{FF2B5EF4-FFF2-40B4-BE49-F238E27FC236}">
                    <a16:creationId xmlns:a16="http://schemas.microsoft.com/office/drawing/2014/main" id="{CB6965B6-580B-4286-B6A6-63E2A4D1D822}"/>
                  </a:ext>
                </a:extLst>
              </p:cNvPr>
              <p:cNvSpPr/>
              <p:nvPr/>
            </p:nvSpPr>
            <p:spPr>
              <a:xfrm>
                <a:off x="4327755" y="3430149"/>
                <a:ext cx="123825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123825" h="162560">
                    <a:moveTo>
                      <a:pt x="0" y="0"/>
                    </a:moveTo>
                    <a:lnTo>
                      <a:pt x="123551" y="16247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3" name="bk object 78">
                <a:extLst>
                  <a:ext uri="{FF2B5EF4-FFF2-40B4-BE49-F238E27FC236}">
                    <a16:creationId xmlns:a16="http://schemas.microsoft.com/office/drawing/2014/main" id="{40B3B9E4-6A4B-4D12-AFC3-C20011CB13E2}"/>
                  </a:ext>
                </a:extLst>
              </p:cNvPr>
              <p:cNvSpPr/>
              <p:nvPr/>
            </p:nvSpPr>
            <p:spPr>
              <a:xfrm>
                <a:off x="4327755" y="3478519"/>
                <a:ext cx="8699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114300">
                    <a:moveTo>
                      <a:pt x="0" y="0"/>
                    </a:moveTo>
                    <a:lnTo>
                      <a:pt x="86770" y="11410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4" name="bk object 79">
                <a:extLst>
                  <a:ext uri="{FF2B5EF4-FFF2-40B4-BE49-F238E27FC236}">
                    <a16:creationId xmlns:a16="http://schemas.microsoft.com/office/drawing/2014/main" id="{D8DF416B-02F7-460B-BCD2-DC19AC22289A}"/>
                  </a:ext>
                </a:extLst>
              </p:cNvPr>
              <p:cNvSpPr/>
              <p:nvPr/>
            </p:nvSpPr>
            <p:spPr>
              <a:xfrm>
                <a:off x="4327755" y="3526888"/>
                <a:ext cx="5016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50164" h="66039">
                    <a:moveTo>
                      <a:pt x="0" y="0"/>
                    </a:moveTo>
                    <a:lnTo>
                      <a:pt x="49989" y="6573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5" name="bk object 80">
                <a:extLst>
                  <a:ext uri="{FF2B5EF4-FFF2-40B4-BE49-F238E27FC236}">
                    <a16:creationId xmlns:a16="http://schemas.microsoft.com/office/drawing/2014/main" id="{BFBFAC61-F3A3-4DF3-83C8-4C65F0C158F7}"/>
                  </a:ext>
                </a:extLst>
              </p:cNvPr>
              <p:cNvSpPr/>
              <p:nvPr/>
            </p:nvSpPr>
            <p:spPr>
              <a:xfrm>
                <a:off x="4327755" y="3575257"/>
                <a:ext cx="13335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13335" h="17779">
                    <a:moveTo>
                      <a:pt x="0" y="0"/>
                    </a:moveTo>
                    <a:lnTo>
                      <a:pt x="13208" y="17370"/>
                    </a:lnTo>
                  </a:path>
                </a:pathLst>
              </a:custGeom>
              <a:ln w="1270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6" name="bk object 81">
                <a:extLst>
                  <a:ext uri="{FF2B5EF4-FFF2-40B4-BE49-F238E27FC236}">
                    <a16:creationId xmlns:a16="http://schemas.microsoft.com/office/drawing/2014/main" id="{A6913E0E-A403-4108-9FB6-81D199F5E94E}"/>
                  </a:ext>
                </a:extLst>
              </p:cNvPr>
              <p:cNvSpPr/>
              <p:nvPr/>
            </p:nvSpPr>
            <p:spPr>
              <a:xfrm>
                <a:off x="2459796" y="2585175"/>
                <a:ext cx="226060" cy="291465"/>
              </a:xfrm>
              <a:custGeom>
                <a:avLst/>
                <a:gdLst/>
                <a:ahLst/>
                <a:cxnLst/>
                <a:rect l="l" t="t" r="r" b="b"/>
                <a:pathLst>
                  <a:path w="226060" h="291464">
                    <a:moveTo>
                      <a:pt x="0" y="0"/>
                    </a:moveTo>
                    <a:lnTo>
                      <a:pt x="225821" y="291091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7" name="bk object 82">
                <a:extLst>
                  <a:ext uri="{FF2B5EF4-FFF2-40B4-BE49-F238E27FC236}">
                    <a16:creationId xmlns:a16="http://schemas.microsoft.com/office/drawing/2014/main" id="{8A248DC7-9095-4C68-81AF-F124D96B33B5}"/>
                  </a:ext>
                </a:extLst>
              </p:cNvPr>
              <p:cNvSpPr/>
              <p:nvPr/>
            </p:nvSpPr>
            <p:spPr>
              <a:xfrm>
                <a:off x="2423018" y="2585175"/>
                <a:ext cx="262890" cy="339090"/>
              </a:xfrm>
              <a:custGeom>
                <a:avLst/>
                <a:gdLst/>
                <a:ahLst/>
                <a:cxnLst/>
                <a:rect l="l" t="t" r="r" b="b"/>
                <a:pathLst>
                  <a:path w="262889" h="339089">
                    <a:moveTo>
                      <a:pt x="0" y="0"/>
                    </a:moveTo>
                    <a:lnTo>
                      <a:pt x="262604" y="33850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8" name="bk object 83">
                <a:extLst>
                  <a:ext uri="{FF2B5EF4-FFF2-40B4-BE49-F238E27FC236}">
                    <a16:creationId xmlns:a16="http://schemas.microsoft.com/office/drawing/2014/main" id="{7DB70814-8AAD-4D3A-B697-B250CF04A60B}"/>
                  </a:ext>
                </a:extLst>
              </p:cNvPr>
              <p:cNvSpPr/>
              <p:nvPr/>
            </p:nvSpPr>
            <p:spPr>
              <a:xfrm>
                <a:off x="2496579" y="2585175"/>
                <a:ext cx="189230" cy="243840"/>
              </a:xfrm>
              <a:custGeom>
                <a:avLst/>
                <a:gdLst/>
                <a:ahLst/>
                <a:cxnLst/>
                <a:rect l="l" t="t" r="r" b="b"/>
                <a:pathLst>
                  <a:path w="189230" h="243839">
                    <a:moveTo>
                      <a:pt x="0" y="0"/>
                    </a:moveTo>
                    <a:lnTo>
                      <a:pt x="189032" y="24366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9" name="bk object 84">
                <a:extLst>
                  <a:ext uri="{FF2B5EF4-FFF2-40B4-BE49-F238E27FC236}">
                    <a16:creationId xmlns:a16="http://schemas.microsoft.com/office/drawing/2014/main" id="{D7BEA2CE-95FC-49D8-BD38-1DD510DB1C17}"/>
                  </a:ext>
                </a:extLst>
              </p:cNvPr>
              <p:cNvSpPr/>
              <p:nvPr/>
            </p:nvSpPr>
            <p:spPr>
              <a:xfrm>
                <a:off x="2533357" y="2585175"/>
                <a:ext cx="15240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96850">
                    <a:moveTo>
                      <a:pt x="0" y="0"/>
                    </a:moveTo>
                    <a:lnTo>
                      <a:pt x="152249" y="19625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0" name="bk object 85">
                <a:extLst>
                  <a:ext uri="{FF2B5EF4-FFF2-40B4-BE49-F238E27FC236}">
                    <a16:creationId xmlns:a16="http://schemas.microsoft.com/office/drawing/2014/main" id="{D31CB97A-BDA8-4D96-A040-2F62F2C63179}"/>
                  </a:ext>
                </a:extLst>
              </p:cNvPr>
              <p:cNvSpPr/>
              <p:nvPr/>
            </p:nvSpPr>
            <p:spPr>
              <a:xfrm>
                <a:off x="2570135" y="2585174"/>
                <a:ext cx="11557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115569" h="149225">
                    <a:moveTo>
                      <a:pt x="0" y="0"/>
                    </a:moveTo>
                    <a:lnTo>
                      <a:pt x="115464" y="14883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1" name="bk object 86">
                <a:extLst>
                  <a:ext uri="{FF2B5EF4-FFF2-40B4-BE49-F238E27FC236}">
                    <a16:creationId xmlns:a16="http://schemas.microsoft.com/office/drawing/2014/main" id="{C11808B8-89BC-4D43-8559-74F9385BA1FA}"/>
                  </a:ext>
                </a:extLst>
              </p:cNvPr>
              <p:cNvSpPr/>
              <p:nvPr/>
            </p:nvSpPr>
            <p:spPr>
              <a:xfrm>
                <a:off x="2606918" y="2585174"/>
                <a:ext cx="7874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78739" h="101600">
                    <a:moveTo>
                      <a:pt x="0" y="0"/>
                    </a:moveTo>
                    <a:lnTo>
                      <a:pt x="78676" y="10141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2" name="bk object 87">
                <a:extLst>
                  <a:ext uri="{FF2B5EF4-FFF2-40B4-BE49-F238E27FC236}">
                    <a16:creationId xmlns:a16="http://schemas.microsoft.com/office/drawing/2014/main" id="{7A343A11-91FD-4853-B7C8-7ACEC310B7C0}"/>
                  </a:ext>
                </a:extLst>
              </p:cNvPr>
              <p:cNvSpPr/>
              <p:nvPr/>
            </p:nvSpPr>
            <p:spPr>
              <a:xfrm>
                <a:off x="2643696" y="2585174"/>
                <a:ext cx="4191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4610">
                    <a:moveTo>
                      <a:pt x="0" y="0"/>
                    </a:moveTo>
                    <a:lnTo>
                      <a:pt x="41892" y="5400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3" name="bk object 88">
                <a:extLst>
                  <a:ext uri="{FF2B5EF4-FFF2-40B4-BE49-F238E27FC236}">
                    <a16:creationId xmlns:a16="http://schemas.microsoft.com/office/drawing/2014/main" id="{2FA471A4-5CB2-492A-BF9F-7E7101E6F379}"/>
                  </a:ext>
                </a:extLst>
              </p:cNvPr>
              <p:cNvSpPr/>
              <p:nvPr/>
            </p:nvSpPr>
            <p:spPr>
              <a:xfrm>
                <a:off x="2386240" y="2585174"/>
                <a:ext cx="299720" cy="386080"/>
              </a:xfrm>
              <a:custGeom>
                <a:avLst/>
                <a:gdLst/>
                <a:ahLst/>
                <a:cxnLst/>
                <a:rect l="l" t="t" r="r" b="b"/>
                <a:pathLst>
                  <a:path w="299719" h="386080">
                    <a:moveTo>
                      <a:pt x="0" y="0"/>
                    </a:moveTo>
                    <a:lnTo>
                      <a:pt x="299388" y="38592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4" name="bk object 89">
                <a:extLst>
                  <a:ext uri="{FF2B5EF4-FFF2-40B4-BE49-F238E27FC236}">
                    <a16:creationId xmlns:a16="http://schemas.microsoft.com/office/drawing/2014/main" id="{E7DBCAAC-CE34-4EAB-B8C9-226DEE1CC660}"/>
                  </a:ext>
                </a:extLst>
              </p:cNvPr>
              <p:cNvSpPr/>
              <p:nvPr/>
            </p:nvSpPr>
            <p:spPr>
              <a:xfrm>
                <a:off x="2349458" y="2585174"/>
                <a:ext cx="336550" cy="433705"/>
              </a:xfrm>
              <a:custGeom>
                <a:avLst/>
                <a:gdLst/>
                <a:ahLst/>
                <a:cxnLst/>
                <a:rect l="l" t="t" r="r" b="b"/>
                <a:pathLst>
                  <a:path w="336550" h="433705">
                    <a:moveTo>
                      <a:pt x="0" y="0"/>
                    </a:moveTo>
                    <a:lnTo>
                      <a:pt x="336176" y="43334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5" name="bk object 90">
                <a:extLst>
                  <a:ext uri="{FF2B5EF4-FFF2-40B4-BE49-F238E27FC236}">
                    <a16:creationId xmlns:a16="http://schemas.microsoft.com/office/drawing/2014/main" id="{DB1AF4AC-A315-4B3F-B792-950E0D559ED9}"/>
                  </a:ext>
                </a:extLst>
              </p:cNvPr>
              <p:cNvSpPr/>
              <p:nvPr/>
            </p:nvSpPr>
            <p:spPr>
              <a:xfrm>
                <a:off x="2312680" y="2585175"/>
                <a:ext cx="373380" cy="481330"/>
              </a:xfrm>
              <a:custGeom>
                <a:avLst/>
                <a:gdLst/>
                <a:ahLst/>
                <a:cxnLst/>
                <a:rect l="l" t="t" r="r" b="b"/>
                <a:pathLst>
                  <a:path w="373380" h="481330">
                    <a:moveTo>
                      <a:pt x="0" y="0"/>
                    </a:moveTo>
                    <a:lnTo>
                      <a:pt x="372959" y="48075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6" name="bk object 91">
                <a:extLst>
                  <a:ext uri="{FF2B5EF4-FFF2-40B4-BE49-F238E27FC236}">
                    <a16:creationId xmlns:a16="http://schemas.microsoft.com/office/drawing/2014/main" id="{648E3B3A-2395-40B6-BC0B-DB8698533D1A}"/>
                  </a:ext>
                </a:extLst>
              </p:cNvPr>
              <p:cNvSpPr/>
              <p:nvPr/>
            </p:nvSpPr>
            <p:spPr>
              <a:xfrm>
                <a:off x="2275897" y="2585174"/>
                <a:ext cx="410209" cy="528320"/>
              </a:xfrm>
              <a:custGeom>
                <a:avLst/>
                <a:gdLst/>
                <a:ahLst/>
                <a:cxnLst/>
                <a:rect l="l" t="t" r="r" b="b"/>
                <a:pathLst>
                  <a:path w="410210" h="528319">
                    <a:moveTo>
                      <a:pt x="0" y="0"/>
                    </a:moveTo>
                    <a:lnTo>
                      <a:pt x="409748" y="52818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7" name="bk object 92">
                <a:extLst>
                  <a:ext uri="{FF2B5EF4-FFF2-40B4-BE49-F238E27FC236}">
                    <a16:creationId xmlns:a16="http://schemas.microsoft.com/office/drawing/2014/main" id="{61FE386D-11B5-424F-9951-1C58164615F9}"/>
                  </a:ext>
                </a:extLst>
              </p:cNvPr>
              <p:cNvSpPr/>
              <p:nvPr/>
            </p:nvSpPr>
            <p:spPr>
              <a:xfrm>
                <a:off x="2239120" y="2585175"/>
                <a:ext cx="447040" cy="575945"/>
              </a:xfrm>
              <a:custGeom>
                <a:avLst/>
                <a:gdLst/>
                <a:ahLst/>
                <a:cxnLst/>
                <a:rect l="l" t="t" r="r" b="b"/>
                <a:pathLst>
                  <a:path w="447039" h="575944">
                    <a:moveTo>
                      <a:pt x="0" y="0"/>
                    </a:moveTo>
                    <a:lnTo>
                      <a:pt x="446531" y="57559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8" name="bk object 93">
                <a:extLst>
                  <a:ext uri="{FF2B5EF4-FFF2-40B4-BE49-F238E27FC236}">
                    <a16:creationId xmlns:a16="http://schemas.microsoft.com/office/drawing/2014/main" id="{1E145EDD-0D3F-44A5-B546-1FA31B17B5E2}"/>
                  </a:ext>
                </a:extLst>
              </p:cNvPr>
              <p:cNvSpPr/>
              <p:nvPr/>
            </p:nvSpPr>
            <p:spPr>
              <a:xfrm>
                <a:off x="2202342" y="2585175"/>
                <a:ext cx="483870" cy="623570"/>
              </a:xfrm>
              <a:custGeom>
                <a:avLst/>
                <a:gdLst/>
                <a:ahLst/>
                <a:cxnLst/>
                <a:rect l="l" t="t" r="r" b="b"/>
                <a:pathLst>
                  <a:path w="483869" h="623569">
                    <a:moveTo>
                      <a:pt x="0" y="0"/>
                    </a:moveTo>
                    <a:lnTo>
                      <a:pt x="483315" y="62301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9" name="bk object 94">
                <a:extLst>
                  <a:ext uri="{FF2B5EF4-FFF2-40B4-BE49-F238E27FC236}">
                    <a16:creationId xmlns:a16="http://schemas.microsoft.com/office/drawing/2014/main" id="{307E3087-C7B9-4D60-A5DB-FEACFC4B83F4}"/>
                  </a:ext>
                </a:extLst>
              </p:cNvPr>
              <p:cNvSpPr/>
              <p:nvPr/>
            </p:nvSpPr>
            <p:spPr>
              <a:xfrm>
                <a:off x="2165559" y="2585175"/>
                <a:ext cx="520700" cy="670560"/>
              </a:xfrm>
              <a:custGeom>
                <a:avLst/>
                <a:gdLst/>
                <a:ahLst/>
                <a:cxnLst/>
                <a:rect l="l" t="t" r="r" b="b"/>
                <a:pathLst>
                  <a:path w="520700" h="670560">
                    <a:moveTo>
                      <a:pt x="0" y="0"/>
                    </a:moveTo>
                    <a:lnTo>
                      <a:pt x="520104" y="67043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0" name="bk object 95">
                <a:extLst>
                  <a:ext uri="{FF2B5EF4-FFF2-40B4-BE49-F238E27FC236}">
                    <a16:creationId xmlns:a16="http://schemas.microsoft.com/office/drawing/2014/main" id="{095A8F8C-0760-434D-A589-40E055F0A813}"/>
                  </a:ext>
                </a:extLst>
              </p:cNvPr>
              <p:cNvSpPr/>
              <p:nvPr/>
            </p:nvSpPr>
            <p:spPr>
              <a:xfrm>
                <a:off x="2128781" y="2585175"/>
                <a:ext cx="556895" cy="718185"/>
              </a:xfrm>
              <a:custGeom>
                <a:avLst/>
                <a:gdLst/>
                <a:ahLst/>
                <a:cxnLst/>
                <a:rect l="l" t="t" r="r" b="b"/>
                <a:pathLst>
                  <a:path w="556894" h="718185">
                    <a:moveTo>
                      <a:pt x="0" y="0"/>
                    </a:moveTo>
                    <a:lnTo>
                      <a:pt x="556887" y="71784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1" name="bk object 96">
                <a:extLst>
                  <a:ext uri="{FF2B5EF4-FFF2-40B4-BE49-F238E27FC236}">
                    <a16:creationId xmlns:a16="http://schemas.microsoft.com/office/drawing/2014/main" id="{BA381AB5-0D4B-4C2A-A6B6-C162209B3FCB}"/>
                  </a:ext>
                </a:extLst>
              </p:cNvPr>
              <p:cNvSpPr/>
              <p:nvPr/>
            </p:nvSpPr>
            <p:spPr>
              <a:xfrm>
                <a:off x="2109600" y="2607856"/>
                <a:ext cx="551180" cy="709930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709930">
                    <a:moveTo>
                      <a:pt x="0" y="0"/>
                    </a:moveTo>
                    <a:lnTo>
                      <a:pt x="550608" y="70975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2" name="bk object 97">
                <a:extLst>
                  <a:ext uri="{FF2B5EF4-FFF2-40B4-BE49-F238E27FC236}">
                    <a16:creationId xmlns:a16="http://schemas.microsoft.com/office/drawing/2014/main" id="{1B4F1EF6-A877-44ED-AD92-B10F6484586D}"/>
                  </a:ext>
                </a:extLst>
              </p:cNvPr>
              <p:cNvSpPr/>
              <p:nvPr/>
            </p:nvSpPr>
            <p:spPr>
              <a:xfrm>
                <a:off x="2109604" y="2655275"/>
                <a:ext cx="514350" cy="662940"/>
              </a:xfrm>
              <a:custGeom>
                <a:avLst/>
                <a:gdLst/>
                <a:ahLst/>
                <a:cxnLst/>
                <a:rect l="l" t="t" r="r" b="b"/>
                <a:pathLst>
                  <a:path w="514350" h="662939">
                    <a:moveTo>
                      <a:pt x="0" y="0"/>
                    </a:moveTo>
                    <a:lnTo>
                      <a:pt x="513822" y="66233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3" name="bk object 98">
                <a:extLst>
                  <a:ext uri="{FF2B5EF4-FFF2-40B4-BE49-F238E27FC236}">
                    <a16:creationId xmlns:a16="http://schemas.microsoft.com/office/drawing/2014/main" id="{A8E624D8-709B-4494-A527-64BC30AA8D60}"/>
                  </a:ext>
                </a:extLst>
              </p:cNvPr>
              <p:cNvSpPr/>
              <p:nvPr/>
            </p:nvSpPr>
            <p:spPr>
              <a:xfrm>
                <a:off x="2109607" y="2702688"/>
                <a:ext cx="477520" cy="615315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15314">
                    <a:moveTo>
                      <a:pt x="0" y="0"/>
                    </a:moveTo>
                    <a:lnTo>
                      <a:pt x="477039" y="61492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4" name="bk object 99">
                <a:extLst>
                  <a:ext uri="{FF2B5EF4-FFF2-40B4-BE49-F238E27FC236}">
                    <a16:creationId xmlns:a16="http://schemas.microsoft.com/office/drawing/2014/main" id="{9084A5C0-5DB5-4D8C-90D9-C9F3FDF16B8F}"/>
                  </a:ext>
                </a:extLst>
              </p:cNvPr>
              <p:cNvSpPr/>
              <p:nvPr/>
            </p:nvSpPr>
            <p:spPr>
              <a:xfrm>
                <a:off x="2109610" y="2750100"/>
                <a:ext cx="440690" cy="567690"/>
              </a:xfrm>
              <a:custGeom>
                <a:avLst/>
                <a:gdLst/>
                <a:ahLst/>
                <a:cxnLst/>
                <a:rect l="l" t="t" r="r" b="b"/>
                <a:pathLst>
                  <a:path w="440689" h="567689">
                    <a:moveTo>
                      <a:pt x="0" y="0"/>
                    </a:moveTo>
                    <a:lnTo>
                      <a:pt x="440258" y="56750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5" name="bk object 100">
                <a:extLst>
                  <a:ext uri="{FF2B5EF4-FFF2-40B4-BE49-F238E27FC236}">
                    <a16:creationId xmlns:a16="http://schemas.microsoft.com/office/drawing/2014/main" id="{9322ADAB-AC45-423D-8E6A-6FD76C60CA5B}"/>
                  </a:ext>
                </a:extLst>
              </p:cNvPr>
              <p:cNvSpPr/>
              <p:nvPr/>
            </p:nvSpPr>
            <p:spPr>
              <a:xfrm>
                <a:off x="2109613" y="2797519"/>
                <a:ext cx="403860" cy="520700"/>
              </a:xfrm>
              <a:custGeom>
                <a:avLst/>
                <a:gdLst/>
                <a:ahLst/>
                <a:cxnLst/>
                <a:rect l="l" t="t" r="r" b="b"/>
                <a:pathLst>
                  <a:path w="403860" h="520700">
                    <a:moveTo>
                      <a:pt x="0" y="0"/>
                    </a:moveTo>
                    <a:lnTo>
                      <a:pt x="403472" y="52009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6" name="bk object 101">
                <a:extLst>
                  <a:ext uri="{FF2B5EF4-FFF2-40B4-BE49-F238E27FC236}">
                    <a16:creationId xmlns:a16="http://schemas.microsoft.com/office/drawing/2014/main" id="{42AB5076-224D-458C-A56E-8A9FE5E53976}"/>
                  </a:ext>
                </a:extLst>
              </p:cNvPr>
              <p:cNvSpPr/>
              <p:nvPr/>
            </p:nvSpPr>
            <p:spPr>
              <a:xfrm>
                <a:off x="2109617" y="2844931"/>
                <a:ext cx="367030" cy="473075"/>
              </a:xfrm>
              <a:custGeom>
                <a:avLst/>
                <a:gdLst/>
                <a:ahLst/>
                <a:cxnLst/>
                <a:rect l="l" t="t" r="r" b="b"/>
                <a:pathLst>
                  <a:path w="367030" h="473075">
                    <a:moveTo>
                      <a:pt x="0" y="0"/>
                    </a:moveTo>
                    <a:lnTo>
                      <a:pt x="366692" y="47267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7" name="bk object 102">
                <a:extLst>
                  <a:ext uri="{FF2B5EF4-FFF2-40B4-BE49-F238E27FC236}">
                    <a16:creationId xmlns:a16="http://schemas.microsoft.com/office/drawing/2014/main" id="{4C9FF242-8083-4FD4-A710-79A6F4B2CFB8}"/>
                  </a:ext>
                </a:extLst>
              </p:cNvPr>
              <p:cNvSpPr/>
              <p:nvPr/>
            </p:nvSpPr>
            <p:spPr>
              <a:xfrm>
                <a:off x="2109620" y="2892344"/>
                <a:ext cx="330200" cy="425450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425450">
                    <a:moveTo>
                      <a:pt x="0" y="0"/>
                    </a:moveTo>
                    <a:lnTo>
                      <a:pt x="329909" y="42526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8" name="bk object 103">
                <a:extLst>
                  <a:ext uri="{FF2B5EF4-FFF2-40B4-BE49-F238E27FC236}">
                    <a16:creationId xmlns:a16="http://schemas.microsoft.com/office/drawing/2014/main" id="{13D62E1D-8064-4ED6-8371-2D46A6F6D817}"/>
                  </a:ext>
                </a:extLst>
              </p:cNvPr>
              <p:cNvSpPr/>
              <p:nvPr/>
            </p:nvSpPr>
            <p:spPr>
              <a:xfrm>
                <a:off x="2109623" y="2939762"/>
                <a:ext cx="293370" cy="378460"/>
              </a:xfrm>
              <a:custGeom>
                <a:avLst/>
                <a:gdLst/>
                <a:ahLst/>
                <a:cxnLst/>
                <a:rect l="l" t="t" r="r" b="b"/>
                <a:pathLst>
                  <a:path w="293369" h="378460">
                    <a:moveTo>
                      <a:pt x="0" y="0"/>
                    </a:moveTo>
                    <a:lnTo>
                      <a:pt x="293123" y="37784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9" name="bk object 104">
                <a:extLst>
                  <a:ext uri="{FF2B5EF4-FFF2-40B4-BE49-F238E27FC236}">
                    <a16:creationId xmlns:a16="http://schemas.microsoft.com/office/drawing/2014/main" id="{780D2D93-839B-4807-8633-9DACA0E286D1}"/>
                  </a:ext>
                </a:extLst>
              </p:cNvPr>
              <p:cNvSpPr/>
              <p:nvPr/>
            </p:nvSpPr>
            <p:spPr>
              <a:xfrm>
                <a:off x="2109627" y="2987174"/>
                <a:ext cx="256540" cy="330835"/>
              </a:xfrm>
              <a:custGeom>
                <a:avLst/>
                <a:gdLst/>
                <a:ahLst/>
                <a:cxnLst/>
                <a:rect l="l" t="t" r="r" b="b"/>
                <a:pathLst>
                  <a:path w="256539" h="330835">
                    <a:moveTo>
                      <a:pt x="0" y="0"/>
                    </a:moveTo>
                    <a:lnTo>
                      <a:pt x="256342" y="33043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0" name="bk object 105">
                <a:extLst>
                  <a:ext uri="{FF2B5EF4-FFF2-40B4-BE49-F238E27FC236}">
                    <a16:creationId xmlns:a16="http://schemas.microsoft.com/office/drawing/2014/main" id="{921DC318-B3B3-427C-95AC-46D09EBF9B1A}"/>
                  </a:ext>
                </a:extLst>
              </p:cNvPr>
              <p:cNvSpPr/>
              <p:nvPr/>
            </p:nvSpPr>
            <p:spPr>
              <a:xfrm>
                <a:off x="2109630" y="3034587"/>
                <a:ext cx="219710" cy="283210"/>
              </a:xfrm>
              <a:custGeom>
                <a:avLst/>
                <a:gdLst/>
                <a:ahLst/>
                <a:cxnLst/>
                <a:rect l="l" t="t" r="r" b="b"/>
                <a:pathLst>
                  <a:path w="219710" h="283210">
                    <a:moveTo>
                      <a:pt x="0" y="0"/>
                    </a:moveTo>
                    <a:lnTo>
                      <a:pt x="219561" y="28302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1" name="bk object 106">
                <a:extLst>
                  <a:ext uri="{FF2B5EF4-FFF2-40B4-BE49-F238E27FC236}">
                    <a16:creationId xmlns:a16="http://schemas.microsoft.com/office/drawing/2014/main" id="{787D01C0-4B58-4819-9C61-A830C4C2149E}"/>
                  </a:ext>
                </a:extLst>
              </p:cNvPr>
              <p:cNvSpPr/>
              <p:nvPr/>
            </p:nvSpPr>
            <p:spPr>
              <a:xfrm>
                <a:off x="2109633" y="3082005"/>
                <a:ext cx="182880" cy="236220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236219">
                    <a:moveTo>
                      <a:pt x="0" y="0"/>
                    </a:moveTo>
                    <a:lnTo>
                      <a:pt x="182775" y="23560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2" name="bk object 107">
                <a:extLst>
                  <a:ext uri="{FF2B5EF4-FFF2-40B4-BE49-F238E27FC236}">
                    <a16:creationId xmlns:a16="http://schemas.microsoft.com/office/drawing/2014/main" id="{DBEF77AD-EECC-4994-8F72-C0C8E11A7226}"/>
                  </a:ext>
                </a:extLst>
              </p:cNvPr>
              <p:cNvSpPr/>
              <p:nvPr/>
            </p:nvSpPr>
            <p:spPr>
              <a:xfrm>
                <a:off x="2109636" y="3129417"/>
                <a:ext cx="146050" cy="188595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88594">
                    <a:moveTo>
                      <a:pt x="0" y="0"/>
                    </a:moveTo>
                    <a:lnTo>
                      <a:pt x="145994" y="18819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3" name="bk object 108">
                <a:extLst>
                  <a:ext uri="{FF2B5EF4-FFF2-40B4-BE49-F238E27FC236}">
                    <a16:creationId xmlns:a16="http://schemas.microsoft.com/office/drawing/2014/main" id="{BE44046A-4941-4DFA-AB43-2D0F01EC2F6B}"/>
                  </a:ext>
                </a:extLst>
              </p:cNvPr>
              <p:cNvSpPr/>
              <p:nvPr/>
            </p:nvSpPr>
            <p:spPr>
              <a:xfrm>
                <a:off x="2109640" y="3176835"/>
                <a:ext cx="109220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109219" h="140969">
                    <a:moveTo>
                      <a:pt x="0" y="0"/>
                    </a:moveTo>
                    <a:lnTo>
                      <a:pt x="109208" y="14077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4" name="bk object 109">
                <a:extLst>
                  <a:ext uri="{FF2B5EF4-FFF2-40B4-BE49-F238E27FC236}">
                    <a16:creationId xmlns:a16="http://schemas.microsoft.com/office/drawing/2014/main" id="{7D887A3A-321D-460E-98DD-E5DD06616B38}"/>
                  </a:ext>
                </a:extLst>
              </p:cNvPr>
              <p:cNvSpPr/>
              <p:nvPr/>
            </p:nvSpPr>
            <p:spPr>
              <a:xfrm>
                <a:off x="2109643" y="3224248"/>
                <a:ext cx="73025" cy="9398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93980">
                    <a:moveTo>
                      <a:pt x="0" y="0"/>
                    </a:moveTo>
                    <a:lnTo>
                      <a:pt x="72427" y="9336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5" name="bk object 110">
                <a:extLst>
                  <a:ext uri="{FF2B5EF4-FFF2-40B4-BE49-F238E27FC236}">
                    <a16:creationId xmlns:a16="http://schemas.microsoft.com/office/drawing/2014/main" id="{B6BAA3BE-0A87-49CF-95EB-36942E301262}"/>
                  </a:ext>
                </a:extLst>
              </p:cNvPr>
              <p:cNvSpPr/>
              <p:nvPr/>
            </p:nvSpPr>
            <p:spPr>
              <a:xfrm>
                <a:off x="2109646" y="3271660"/>
                <a:ext cx="36195" cy="46355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46355">
                    <a:moveTo>
                      <a:pt x="0" y="0"/>
                    </a:moveTo>
                    <a:lnTo>
                      <a:pt x="35646" y="4594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3">
                <a:extLst>
                  <a:ext uri="{FF2B5EF4-FFF2-40B4-BE49-F238E27FC236}">
                    <a16:creationId xmlns:a16="http://schemas.microsoft.com/office/drawing/2014/main" id="{003CED52-66BF-47CE-9D44-CB3C2A553420}"/>
                  </a:ext>
                </a:extLst>
              </p:cNvPr>
              <p:cNvSpPr txBox="1"/>
              <p:nvPr/>
            </p:nvSpPr>
            <p:spPr>
              <a:xfrm>
                <a:off x="2800050" y="25668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90: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235 000</a:t>
                </a:r>
              </a:p>
            </p:txBody>
          </p:sp>
          <p:sp>
            <p:nvSpPr>
              <p:cNvPr id="124" name="object 3">
                <a:extLst>
                  <a:ext uri="{FF2B5EF4-FFF2-40B4-BE49-F238E27FC236}">
                    <a16:creationId xmlns:a16="http://schemas.microsoft.com/office/drawing/2014/main" id="{29A0AF94-9D5A-4EF1-B563-43AC56F74B2A}"/>
                  </a:ext>
                </a:extLst>
              </p:cNvPr>
              <p:cNvSpPr txBox="1"/>
              <p:nvPr/>
            </p:nvSpPr>
            <p:spPr>
              <a:xfrm>
                <a:off x="5008074" y="2829600"/>
                <a:ext cx="1015085" cy="57708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and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second 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362 000</a:t>
                </a:r>
              </a:p>
            </p:txBody>
          </p:sp>
          <p:sp>
            <p:nvSpPr>
              <p:cNvPr id="125" name="object 3">
                <a:extLst>
                  <a:ext uri="{FF2B5EF4-FFF2-40B4-BE49-F238E27FC236}">
                    <a16:creationId xmlns:a16="http://schemas.microsoft.com/office/drawing/2014/main" id="{DF3190C5-9C9C-4B9B-80FC-6350D48903FF}"/>
                  </a:ext>
                </a:extLst>
              </p:cNvPr>
              <p:cNvSpPr txBox="1"/>
              <p:nvPr/>
            </p:nvSpPr>
            <p:spPr>
              <a:xfrm>
                <a:off x="7238393" y="30852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three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381 000</a:t>
                </a:r>
              </a:p>
            </p:txBody>
          </p:sp>
          <p:sp>
            <p:nvSpPr>
              <p:cNvPr id="126" name="object 12">
                <a:extLst>
                  <a:ext uri="{FF2B5EF4-FFF2-40B4-BE49-F238E27FC236}">
                    <a16:creationId xmlns:a16="http://schemas.microsoft.com/office/drawing/2014/main" id="{17398ECA-BF2E-4BD6-A251-955D662C0938}"/>
                  </a:ext>
                </a:extLst>
              </p:cNvPr>
              <p:cNvSpPr txBox="1"/>
              <p:nvPr/>
            </p:nvSpPr>
            <p:spPr>
              <a:xfrm>
                <a:off x="1440000" y="1916832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2.0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7" name="object 17">
                <a:extLst>
                  <a:ext uri="{FF2B5EF4-FFF2-40B4-BE49-F238E27FC236}">
                    <a16:creationId xmlns:a16="http://schemas.microsoft.com/office/drawing/2014/main" id="{7F6ED883-151C-4F25-8F80-41C86BBB63FE}"/>
                  </a:ext>
                </a:extLst>
              </p:cNvPr>
              <p:cNvSpPr txBox="1"/>
              <p:nvPr/>
            </p:nvSpPr>
            <p:spPr>
              <a:xfrm>
                <a:off x="1531921" y="5139883"/>
                <a:ext cx="14248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</a:p>
            </p:txBody>
          </p:sp>
          <p:sp>
            <p:nvSpPr>
              <p:cNvPr id="128" name="object 26">
                <a:extLst>
                  <a:ext uri="{FF2B5EF4-FFF2-40B4-BE49-F238E27FC236}">
                    <a16:creationId xmlns:a16="http://schemas.microsoft.com/office/drawing/2014/main" id="{924E1DA8-8F1D-46E6-B231-59910F9E7975}"/>
                  </a:ext>
                </a:extLst>
              </p:cNvPr>
              <p:cNvSpPr/>
              <p:nvPr/>
            </p:nvSpPr>
            <p:spPr>
              <a:xfrm>
                <a:off x="1750717" y="1984112"/>
                <a:ext cx="6190615" cy="3227705"/>
              </a:xfrm>
              <a:custGeom>
                <a:avLst/>
                <a:gdLst/>
                <a:ahLst/>
                <a:cxnLst/>
                <a:rect l="l" t="t" r="r" b="b"/>
                <a:pathLst>
                  <a:path w="6190615" h="3227704">
                    <a:moveTo>
                      <a:pt x="0" y="0"/>
                    </a:moveTo>
                    <a:lnTo>
                      <a:pt x="0" y="3227451"/>
                    </a:lnTo>
                    <a:lnTo>
                      <a:pt x="6190246" y="322745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object 2">
                <a:extLst>
                  <a:ext uri="{FF2B5EF4-FFF2-40B4-BE49-F238E27FC236}">
                    <a16:creationId xmlns:a16="http://schemas.microsoft.com/office/drawing/2014/main" id="{7B3D1F91-BF3C-4E1A-90A5-2870B8A1ED7D}"/>
                  </a:ext>
                </a:extLst>
              </p:cNvPr>
              <p:cNvSpPr txBox="1"/>
              <p:nvPr/>
            </p:nvSpPr>
            <p:spPr>
              <a:xfrm>
                <a:off x="1800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know their status</a:t>
                </a:r>
              </a:p>
            </p:txBody>
          </p:sp>
          <p:sp>
            <p:nvSpPr>
              <p:cNvPr id="130" name="object 4">
                <a:extLst>
                  <a:ext uri="{FF2B5EF4-FFF2-40B4-BE49-F238E27FC236}">
                    <a16:creationId xmlns:a16="http://schemas.microsoft.com/office/drawing/2014/main" id="{D5541AC8-B89D-423F-B1A8-3F998A77E24E}"/>
                  </a:ext>
                </a:extLst>
              </p:cNvPr>
              <p:cNvSpPr txBox="1"/>
              <p:nvPr/>
            </p:nvSpPr>
            <p:spPr>
              <a:xfrm>
                <a:off x="3996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on treatment</a:t>
                </a:r>
              </a:p>
            </p:txBody>
          </p:sp>
          <p:sp>
            <p:nvSpPr>
              <p:cNvPr id="131" name="object 5">
                <a:extLst>
                  <a:ext uri="{FF2B5EF4-FFF2-40B4-BE49-F238E27FC236}">
                    <a16:creationId xmlns:a16="http://schemas.microsoft.com/office/drawing/2014/main" id="{B9533BB8-832B-446C-985A-07B88AA0031E}"/>
                  </a:ext>
                </a:extLst>
              </p:cNvPr>
              <p:cNvSpPr txBox="1"/>
              <p:nvPr/>
            </p:nvSpPr>
            <p:spPr>
              <a:xfrm>
                <a:off x="6084000" y="5310000"/>
                <a:ext cx="1530547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with HIV </a:t>
                </a: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are 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virally suppressed</a:t>
                </a:r>
              </a:p>
            </p:txBody>
          </p:sp>
          <p:sp>
            <p:nvSpPr>
              <p:cNvPr id="132" name="object 96">
                <a:extLst>
                  <a:ext uri="{FF2B5EF4-FFF2-40B4-BE49-F238E27FC236}">
                    <a16:creationId xmlns:a16="http://schemas.microsoft.com/office/drawing/2014/main" id="{DD25180C-537C-44EF-9C8D-7E000107A501}"/>
                  </a:ext>
                </a:extLst>
              </p:cNvPr>
              <p:cNvSpPr txBox="1"/>
              <p:nvPr/>
            </p:nvSpPr>
            <p:spPr>
              <a:xfrm rot="5400000">
                <a:off x="900000" y="3284043"/>
                <a:ext cx="430887" cy="59381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Number of people living with HIV</a:t>
                </a:r>
                <a:r>
                  <a:rPr kumimoji="0" sz="700" b="0" i="0" u="none" strike="noStrike" kern="1200" cap="none" spc="-95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(million)</a:t>
                </a:r>
              </a:p>
            </p:txBody>
          </p:sp>
          <p:sp>
            <p:nvSpPr>
              <p:cNvPr id="257" name="object 23">
                <a:extLst>
                  <a:ext uri="{FF2B5EF4-FFF2-40B4-BE49-F238E27FC236}">
                    <a16:creationId xmlns:a16="http://schemas.microsoft.com/office/drawing/2014/main" id="{C7567F0C-CFDA-4943-989F-1A87F3450B2E}"/>
                  </a:ext>
                </a:extLst>
              </p:cNvPr>
              <p:cNvSpPr txBox="1"/>
              <p:nvPr/>
            </p:nvSpPr>
            <p:spPr>
              <a:xfrm>
                <a:off x="2110715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77%</a:t>
                </a:r>
                <a:endParaRPr lang="en-GB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[54–95%]</a:t>
                </a:r>
                <a:endParaRPr lang="en-GB"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58" name="object 24">
                <a:extLst>
                  <a:ext uri="{FF2B5EF4-FFF2-40B4-BE49-F238E27FC236}">
                    <a16:creationId xmlns:a16="http://schemas.microsoft.com/office/drawing/2014/main" id="{EA7DFAAE-9846-41FD-A7A5-D401105992FB}"/>
                  </a:ext>
                </a:extLst>
              </p:cNvPr>
              <p:cNvSpPr txBox="1"/>
              <p:nvPr/>
            </p:nvSpPr>
            <p:spPr>
              <a:xfrm>
                <a:off x="4328820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61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43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79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59" name="object 25">
                <a:extLst>
                  <a:ext uri="{FF2B5EF4-FFF2-40B4-BE49-F238E27FC236}">
                    <a16:creationId xmlns:a16="http://schemas.microsoft.com/office/drawing/2014/main" id="{6C0560D7-1E13-4154-9978-BA374BC4D939}"/>
                  </a:ext>
                </a:extLst>
              </p:cNvPr>
              <p:cNvSpPr txBox="1"/>
              <p:nvPr/>
            </p:nvSpPr>
            <p:spPr>
              <a:xfrm>
                <a:off x="6555918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52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36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68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60" name="object 12">
                <a:extLst>
                  <a:ext uri="{FF2B5EF4-FFF2-40B4-BE49-F238E27FC236}">
                    <a16:creationId xmlns:a16="http://schemas.microsoft.com/office/drawing/2014/main" id="{CF212430-682B-4506-8B48-1E7CF8099305}"/>
                  </a:ext>
                </a:extLst>
              </p:cNvPr>
              <p:cNvSpPr txBox="1"/>
              <p:nvPr/>
            </p:nvSpPr>
            <p:spPr>
              <a:xfrm>
                <a:off x="1440000" y="22392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1.8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1" name="object 12">
                <a:extLst>
                  <a:ext uri="{FF2B5EF4-FFF2-40B4-BE49-F238E27FC236}">
                    <a16:creationId xmlns:a16="http://schemas.microsoft.com/office/drawing/2014/main" id="{737C88D3-ED04-4CD0-BB78-D8BD11B8BFD8}"/>
                  </a:ext>
                </a:extLst>
              </p:cNvPr>
              <p:cNvSpPr txBox="1"/>
              <p:nvPr/>
            </p:nvSpPr>
            <p:spPr>
              <a:xfrm>
                <a:off x="1440000" y="25632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1.6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2" name="object 12">
                <a:extLst>
                  <a:ext uri="{FF2B5EF4-FFF2-40B4-BE49-F238E27FC236}">
                    <a16:creationId xmlns:a16="http://schemas.microsoft.com/office/drawing/2014/main" id="{E9E78161-93D1-4388-9C8D-F9656B1FDAEF}"/>
                  </a:ext>
                </a:extLst>
              </p:cNvPr>
              <p:cNvSpPr txBox="1"/>
              <p:nvPr/>
            </p:nvSpPr>
            <p:spPr>
              <a:xfrm>
                <a:off x="1440000" y="28836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1.4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3" name="object 12">
                <a:extLst>
                  <a:ext uri="{FF2B5EF4-FFF2-40B4-BE49-F238E27FC236}">
                    <a16:creationId xmlns:a16="http://schemas.microsoft.com/office/drawing/2014/main" id="{896D2E57-870A-41A4-B867-7065F1F8FC50}"/>
                  </a:ext>
                </a:extLst>
              </p:cNvPr>
              <p:cNvSpPr txBox="1"/>
              <p:nvPr/>
            </p:nvSpPr>
            <p:spPr>
              <a:xfrm>
                <a:off x="1440000" y="32076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1.2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4" name="object 12">
                <a:extLst>
                  <a:ext uri="{FF2B5EF4-FFF2-40B4-BE49-F238E27FC236}">
                    <a16:creationId xmlns:a16="http://schemas.microsoft.com/office/drawing/2014/main" id="{9E8A6957-1317-4D45-A18A-288CA0B8E1B5}"/>
                  </a:ext>
                </a:extLst>
              </p:cNvPr>
              <p:cNvSpPr txBox="1"/>
              <p:nvPr/>
            </p:nvSpPr>
            <p:spPr>
              <a:xfrm>
                <a:off x="1440000" y="35280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1.0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5" name="object 12">
                <a:extLst>
                  <a:ext uri="{FF2B5EF4-FFF2-40B4-BE49-F238E27FC236}">
                    <a16:creationId xmlns:a16="http://schemas.microsoft.com/office/drawing/2014/main" id="{308E6ADC-D9D1-4C62-BDC7-AD55E37577EF}"/>
                  </a:ext>
                </a:extLst>
              </p:cNvPr>
              <p:cNvSpPr txBox="1"/>
              <p:nvPr/>
            </p:nvSpPr>
            <p:spPr>
              <a:xfrm>
                <a:off x="1440000" y="38484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0.8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76" name="object 12">
                <a:extLst>
                  <a:ext uri="{FF2B5EF4-FFF2-40B4-BE49-F238E27FC236}">
                    <a16:creationId xmlns:a16="http://schemas.microsoft.com/office/drawing/2014/main" id="{99EB4A74-ECF5-4C56-9D70-C72C8C222D84}"/>
                  </a:ext>
                </a:extLst>
              </p:cNvPr>
              <p:cNvSpPr txBox="1"/>
              <p:nvPr/>
            </p:nvSpPr>
            <p:spPr>
              <a:xfrm>
                <a:off x="1440000" y="41724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0.6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77" name="object 12">
                <a:extLst>
                  <a:ext uri="{FF2B5EF4-FFF2-40B4-BE49-F238E27FC236}">
                    <a16:creationId xmlns:a16="http://schemas.microsoft.com/office/drawing/2014/main" id="{7C040A64-3CD6-4DD1-99DF-FFD4FFFBCA3A}"/>
                  </a:ext>
                </a:extLst>
              </p:cNvPr>
              <p:cNvSpPr txBox="1"/>
              <p:nvPr/>
            </p:nvSpPr>
            <p:spPr>
              <a:xfrm>
                <a:off x="1440000" y="44928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0.4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78" name="object 12">
                <a:extLst>
                  <a:ext uri="{FF2B5EF4-FFF2-40B4-BE49-F238E27FC236}">
                    <a16:creationId xmlns:a16="http://schemas.microsoft.com/office/drawing/2014/main" id="{1E7BD83E-B3D6-492C-B0EB-28D6B9B0C532}"/>
                  </a:ext>
                </a:extLst>
              </p:cNvPr>
              <p:cNvSpPr txBox="1"/>
              <p:nvPr/>
            </p:nvSpPr>
            <p:spPr>
              <a:xfrm>
                <a:off x="1440000" y="48168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0.2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ADB63D0-F01F-4C78-8D2D-CD82CAB89660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HIV testing and treatment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677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7C2529-8716-4A18-832B-82E49FA69859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2018 estimates; 2018 Global AIDS Monitoring.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0F307C-32D3-497A-8D1D-450E90E04827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Cascade of services for preventing vertical transmission and transmission rate, </a:t>
              </a:r>
              <a:r>
                <a:rPr lang="en-US" sz="1200" i="1" dirty="0">
                  <a:latin typeface="Arial Nova Light" panose="020B0304020202020204" pitchFamily="34" charset="0"/>
                </a:rPr>
                <a:t>Latin America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, 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4C807A6-01A4-4BD3-B045-0CBA0AC8AC32}"/>
                </a:ext>
              </a:extLst>
            </p:cNvPr>
            <p:cNvGrpSpPr/>
            <p:nvPr/>
          </p:nvGrpSpPr>
          <p:grpSpPr>
            <a:xfrm>
              <a:off x="1004950" y="1980000"/>
              <a:ext cx="6375050" cy="3573857"/>
              <a:chOff x="1004950" y="1958400"/>
              <a:chExt cx="6375050" cy="3573857"/>
            </a:xfrm>
          </p:grpSpPr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BDEA97DF-25FE-4C2C-B311-D04B5B3F4988}"/>
                  </a:ext>
                </a:extLst>
              </p:cNvPr>
              <p:cNvSpPr/>
              <p:nvPr/>
            </p:nvSpPr>
            <p:spPr>
              <a:xfrm>
                <a:off x="2790000" y="2437200"/>
                <a:ext cx="360000" cy="24660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702435">
                    <a:moveTo>
                      <a:pt x="0" y="1702041"/>
                    </a:moveTo>
                    <a:lnTo>
                      <a:pt x="143992" y="1702041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70204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2">
                <a:extLst>
                  <a:ext uri="{FF2B5EF4-FFF2-40B4-BE49-F238E27FC236}">
                    <a16:creationId xmlns:a16="http://schemas.microsoft.com/office/drawing/2014/main" id="{B4B7AD69-9335-44FE-86DB-D7846828E901}"/>
                  </a:ext>
                </a:extLst>
              </p:cNvPr>
              <p:cNvSpPr txBox="1"/>
              <p:nvPr/>
            </p:nvSpPr>
            <p:spPr>
              <a:xfrm>
                <a:off x="2502000" y="4968000"/>
                <a:ext cx="936000" cy="28212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Births to women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living with HIV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object 8">
                <a:extLst>
                  <a:ext uri="{FF2B5EF4-FFF2-40B4-BE49-F238E27FC236}">
                    <a16:creationId xmlns:a16="http://schemas.microsoft.com/office/drawing/2014/main" id="{54564FCC-8C83-4B71-B40B-FA84E9BFD2A2}"/>
                  </a:ext>
                </a:extLst>
              </p:cNvPr>
              <p:cNvSpPr/>
              <p:nvPr/>
            </p:nvSpPr>
            <p:spPr>
              <a:xfrm>
                <a:off x="4050000" y="3121200"/>
                <a:ext cx="360000" cy="17820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585595">
                    <a:moveTo>
                      <a:pt x="0" y="1585379"/>
                    </a:moveTo>
                    <a:lnTo>
                      <a:pt x="143992" y="1585379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585379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D49B053C-13E5-41D0-84C8-ACFF37E49378}"/>
                  </a:ext>
                </a:extLst>
              </p:cNvPr>
              <p:cNvSpPr txBox="1"/>
              <p:nvPr/>
            </p:nvSpPr>
            <p:spPr>
              <a:xfrm>
                <a:off x="3726000" y="4968000"/>
                <a:ext cx="1008000" cy="56425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Women receiving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antiretrovirals to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prevent vertical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transmission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object 23">
                <a:extLst>
                  <a:ext uri="{FF2B5EF4-FFF2-40B4-BE49-F238E27FC236}">
                    <a16:creationId xmlns:a16="http://schemas.microsoft.com/office/drawing/2014/main" id="{338E83D7-DAE0-4A7F-A069-31306CC022FE}"/>
                  </a:ext>
                </a:extLst>
              </p:cNvPr>
              <p:cNvSpPr txBox="1"/>
              <p:nvPr/>
            </p:nvSpPr>
            <p:spPr>
              <a:xfrm>
                <a:off x="3941989" y="2761200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73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50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 90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E8704DC4-ED22-4070-B509-3D6FC85CF530}"/>
                  </a:ext>
                </a:extLst>
              </p:cNvPr>
              <p:cNvSpPr/>
              <p:nvPr/>
            </p:nvSpPr>
            <p:spPr>
              <a:xfrm>
                <a:off x="5328000" y="3758400"/>
                <a:ext cx="360000" cy="11448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59179">
                    <a:moveTo>
                      <a:pt x="0" y="1059116"/>
                    </a:moveTo>
                    <a:lnTo>
                      <a:pt x="144005" y="1059116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59116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object 2">
                <a:extLst>
                  <a:ext uri="{FF2B5EF4-FFF2-40B4-BE49-F238E27FC236}">
                    <a16:creationId xmlns:a16="http://schemas.microsoft.com/office/drawing/2014/main" id="{B11E3B9F-720F-478E-8F42-9F25D7327861}"/>
                  </a:ext>
                </a:extLst>
              </p:cNvPr>
              <p:cNvSpPr txBox="1"/>
              <p:nvPr/>
            </p:nvSpPr>
            <p:spPr>
              <a:xfrm>
                <a:off x="5004000" y="4968000"/>
                <a:ext cx="1008000" cy="42319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Infants tested 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by 8 weeks of age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object 23">
                <a:extLst>
                  <a:ext uri="{FF2B5EF4-FFF2-40B4-BE49-F238E27FC236}">
                    <a16:creationId xmlns:a16="http://schemas.microsoft.com/office/drawing/2014/main" id="{0FE56993-A8B0-45D1-A0A9-A36157D7C75B}"/>
                  </a:ext>
                </a:extLst>
              </p:cNvPr>
              <p:cNvSpPr txBox="1"/>
              <p:nvPr/>
            </p:nvSpPr>
            <p:spPr>
              <a:xfrm>
                <a:off x="5219710" y="3398400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46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%</a:t>
                </a: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37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59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</a:p>
            </p:txBody>
          </p:sp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id="{E9301C64-C2A8-46EE-9D24-B755D4D48B10}"/>
                  </a:ext>
                </a:extLst>
              </p:cNvPr>
              <p:cNvSpPr/>
              <p:nvPr/>
            </p:nvSpPr>
            <p:spPr>
              <a:xfrm>
                <a:off x="6588000" y="4608000"/>
                <a:ext cx="360000" cy="291600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67639">
                    <a:moveTo>
                      <a:pt x="0" y="167627"/>
                    </a:moveTo>
                    <a:lnTo>
                      <a:pt x="143992" y="167627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67627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C0154EF6-738E-4017-A584-09BE89A4AC1A}"/>
                  </a:ext>
                </a:extLst>
              </p:cNvPr>
              <p:cNvSpPr txBox="1"/>
              <p:nvPr/>
            </p:nvSpPr>
            <p:spPr>
              <a:xfrm>
                <a:off x="6318000" y="4968000"/>
                <a:ext cx="900000" cy="28212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lvl="0" indent="0" defTabSz="914400">
                  <a:defRPr/>
                </a:pP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New child</a:t>
                </a:r>
              </a:p>
              <a:p>
                <a:pPr lvl="0" defTabSz="914400">
                  <a:defRPr/>
                </a:pP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infections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C64D9B0F-C7B8-4518-A2F5-8D5BC8E1AE40}"/>
                  </a:ext>
                </a:extLst>
              </p:cNvPr>
              <p:cNvSpPr txBox="1"/>
              <p:nvPr/>
            </p:nvSpPr>
            <p:spPr>
              <a:xfrm>
                <a:off x="6354000" y="4032000"/>
                <a:ext cx="828289" cy="47961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R="5080" algn="ctr" defTabSz="914400">
                  <a:lnSpc>
                    <a:spcPts val="800"/>
                  </a:lnSpc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Transmission</a:t>
                </a:r>
              </a:p>
              <a:p>
                <a:pPr marR="5080" algn="ctr" defTabSz="914400">
                  <a:lnSpc>
                    <a:spcPts val="800"/>
                  </a:lnSpc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rate</a:t>
                </a:r>
              </a:p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11.4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lang="en-GB" sz="1000" b="1" spc="-1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lvl="0" algn="ctr" defTabSz="914400"/>
                <a:r>
                  <a:rPr lang="en-GB" sz="700" spc="-2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 Nova" panose="020B0504020202020204" pitchFamily="34" charset="0"/>
                    <a:cs typeface="Arial"/>
                  </a:rPr>
                  <a:t>[9.8–14.3%]</a:t>
                </a:r>
              </a:p>
            </p:txBody>
          </p:sp>
          <p:sp>
            <p:nvSpPr>
              <p:cNvPr id="20" name="object 96">
                <a:extLst>
                  <a:ext uri="{FF2B5EF4-FFF2-40B4-BE49-F238E27FC236}">
                    <a16:creationId xmlns:a16="http://schemas.microsoft.com/office/drawing/2014/main" id="{7307A595-0140-42B0-AF42-C4CCAF6353EA}"/>
                  </a:ext>
                </a:extLst>
              </p:cNvPr>
              <p:cNvSpPr txBox="1"/>
              <p:nvPr/>
            </p:nvSpPr>
            <p:spPr>
              <a:xfrm rot="5400000">
                <a:off x="1080000" y="3173930"/>
                <a:ext cx="443711" cy="59381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defRPr/>
                </a:pPr>
                <a:r>
                  <a:rPr lang="en-US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Number of births to</a:t>
                </a:r>
              </a:p>
              <a:p>
                <a:pPr marL="12700" lvl="0" defTabSz="914400">
                  <a:spcBef>
                    <a:spcPts val="100"/>
                  </a:spcBef>
                  <a:defRPr/>
                </a:pPr>
                <a:r>
                  <a:rPr lang="en-US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women living with HIV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AF39B343-7D90-4A12-B59F-C5109C445776}"/>
                  </a:ext>
                </a:extLst>
              </p:cNvPr>
              <p:cNvSpPr txBox="1"/>
              <p:nvPr/>
            </p:nvSpPr>
            <p:spPr>
              <a:xfrm>
                <a:off x="1764000" y="195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25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C07ACA38-26AA-479E-B384-243FC4DD93B5}"/>
                  </a:ext>
                </a:extLst>
              </p:cNvPr>
              <p:cNvSpPr txBox="1"/>
              <p:nvPr/>
            </p:nvSpPr>
            <p:spPr>
              <a:xfrm>
                <a:off x="1764000" y="483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0A22E93-496B-4087-9EB4-C7DC01015E2B}"/>
                  </a:ext>
                </a:extLst>
              </p:cNvPr>
              <p:cNvSpPr txBox="1"/>
              <p:nvPr/>
            </p:nvSpPr>
            <p:spPr>
              <a:xfrm>
                <a:off x="1764000" y="2534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4" name="object 5">
                <a:extLst>
                  <a:ext uri="{FF2B5EF4-FFF2-40B4-BE49-F238E27FC236}">
                    <a16:creationId xmlns:a16="http://schemas.microsoft.com/office/drawing/2014/main" id="{E3B828A9-007E-4227-ADA0-EA2EE778378E}"/>
                  </a:ext>
                </a:extLst>
              </p:cNvPr>
              <p:cNvSpPr txBox="1"/>
              <p:nvPr/>
            </p:nvSpPr>
            <p:spPr>
              <a:xfrm>
                <a:off x="1764000" y="4262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5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5" name="object 5">
                <a:extLst>
                  <a:ext uri="{FF2B5EF4-FFF2-40B4-BE49-F238E27FC236}">
                    <a16:creationId xmlns:a16="http://schemas.microsoft.com/office/drawing/2014/main" id="{710FC4F4-DFDC-475F-81F5-F907D0DD7AF3}"/>
                  </a:ext>
                </a:extLst>
              </p:cNvPr>
              <p:cNvSpPr txBox="1"/>
              <p:nvPr/>
            </p:nvSpPr>
            <p:spPr>
              <a:xfrm>
                <a:off x="1764000" y="3110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15 000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6" name="object 5">
                <a:extLst>
                  <a:ext uri="{FF2B5EF4-FFF2-40B4-BE49-F238E27FC236}">
                    <a16:creationId xmlns:a16="http://schemas.microsoft.com/office/drawing/2014/main" id="{444C9CE9-25D5-4A1D-9C8A-4ABC6E42DE17}"/>
                  </a:ext>
                </a:extLst>
              </p:cNvPr>
              <p:cNvSpPr txBox="1"/>
              <p:nvPr/>
            </p:nvSpPr>
            <p:spPr>
              <a:xfrm>
                <a:off x="1764000" y="3686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9" name="object 19">
                <a:extLst>
                  <a:ext uri="{FF2B5EF4-FFF2-40B4-BE49-F238E27FC236}">
                    <a16:creationId xmlns:a16="http://schemas.microsoft.com/office/drawing/2014/main" id="{14535337-40C3-4E88-8885-9548F6352EF1}"/>
                  </a:ext>
                </a:extLst>
              </p:cNvPr>
              <p:cNvSpPr/>
              <p:nvPr/>
            </p:nvSpPr>
            <p:spPr>
              <a:xfrm>
                <a:off x="2340000" y="2017562"/>
                <a:ext cx="5040000" cy="2880000"/>
              </a:xfrm>
              <a:custGeom>
                <a:avLst/>
                <a:gdLst/>
                <a:ahLst/>
                <a:cxnLst/>
                <a:rect l="l" t="t" r="r" b="b"/>
                <a:pathLst>
                  <a:path w="2216785" h="1805939">
                    <a:moveTo>
                      <a:pt x="0" y="0"/>
                    </a:moveTo>
                    <a:lnTo>
                      <a:pt x="0" y="1805686"/>
                    </a:lnTo>
                    <a:lnTo>
                      <a:pt x="2216327" y="1805686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61EA25-E971-4B6D-A483-A089B85B24DA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Elimination of mother-to-child transmission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727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8E57940-7392-4EA5-83EB-49BDC28AF438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2018 resource availability and needs estimates.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645FB8-49D5-4DF9-9398-E00BFB876A21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HIV resource availability by source, 2000–2017, and projected resource needs by 2020, </a:t>
              </a:r>
              <a:r>
                <a:rPr lang="en-US" sz="1200" i="1" dirty="0">
                  <a:latin typeface="Arial Nova Light" panose="020B0304020202020204" pitchFamily="34" charset="0"/>
                </a:rPr>
                <a:t>Latin America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93DB43-D52F-46D7-A76A-CDD699074FCD}"/>
                </a:ext>
              </a:extLst>
            </p:cNvPr>
            <p:cNvSpPr/>
            <p:nvPr/>
          </p:nvSpPr>
          <p:spPr>
            <a:xfrm>
              <a:off x="0" y="612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*Estimates for low- and middle-income countries per 2015 World Bank income level classification. All figures are expressed in constant 2016 US dollars.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00440F0-CD4E-4C16-95CB-33694E91F203}"/>
                </a:ext>
              </a:extLst>
            </p:cNvPr>
            <p:cNvGrpSpPr/>
            <p:nvPr/>
          </p:nvGrpSpPr>
          <p:grpSpPr>
            <a:xfrm>
              <a:off x="1028564" y="1980000"/>
              <a:ext cx="7071436" cy="3143733"/>
              <a:chOff x="1028564" y="1916090"/>
              <a:chExt cx="7071436" cy="3143733"/>
            </a:xfrm>
          </p:grpSpPr>
          <p:sp>
            <p:nvSpPr>
              <p:cNvPr id="11" name="object 66">
                <a:extLst>
                  <a:ext uri="{FF2B5EF4-FFF2-40B4-BE49-F238E27FC236}">
                    <a16:creationId xmlns:a16="http://schemas.microsoft.com/office/drawing/2014/main" id="{A78E889C-022E-44DD-A927-9838F778DBBA}"/>
                  </a:ext>
                </a:extLst>
              </p:cNvPr>
              <p:cNvSpPr txBox="1"/>
              <p:nvPr/>
            </p:nvSpPr>
            <p:spPr>
              <a:xfrm>
                <a:off x="1028564" y="2780928"/>
                <a:ext cx="123111" cy="58509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US$ (million)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D950F26-89D2-4154-A3C0-41AB1B028ADA}"/>
                  </a:ext>
                </a:extLst>
              </p:cNvPr>
              <p:cNvGrpSpPr/>
              <p:nvPr/>
            </p:nvGrpSpPr>
            <p:grpSpPr>
              <a:xfrm>
                <a:off x="1746503" y="4770000"/>
                <a:ext cx="6260360" cy="289823"/>
                <a:chOff x="1257645" y="5391513"/>
                <a:chExt cx="6260360" cy="289823"/>
              </a:xfrm>
            </p:grpSpPr>
            <p:sp>
              <p:nvSpPr>
                <p:cNvPr id="13" name="object 67">
                  <a:extLst>
                    <a:ext uri="{FF2B5EF4-FFF2-40B4-BE49-F238E27FC236}">
                      <a16:creationId xmlns:a16="http://schemas.microsoft.com/office/drawing/2014/main" id="{1FFBEA72-5B4E-4E29-A85C-CE13342D5628}"/>
                    </a:ext>
                  </a:extLst>
                </p:cNvPr>
                <p:cNvSpPr txBox="1"/>
                <p:nvPr/>
              </p:nvSpPr>
              <p:spPr>
                <a:xfrm>
                  <a:off x="1382690" y="5391513"/>
                  <a:ext cx="994410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Domestic (public and</a:t>
                  </a:r>
                  <a:r>
                    <a:rPr sz="900" b="0" spc="-7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private)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4" name="object 68">
                  <a:extLst>
                    <a:ext uri="{FF2B5EF4-FFF2-40B4-BE49-F238E27FC236}">
                      <a16:creationId xmlns:a16="http://schemas.microsoft.com/office/drawing/2014/main" id="{B97FFAFB-C5FF-4CEB-8C79-EA8BB999A1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57645" y="5407666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0" y="72745"/>
                      </a:moveTo>
                      <a:lnTo>
                        <a:pt x="72745" y="72745"/>
                      </a:lnTo>
                      <a:lnTo>
                        <a:pt x="72745" y="0"/>
                      </a:lnTo>
                      <a:lnTo>
                        <a:pt x="0" y="0"/>
                      </a:lnTo>
                      <a:lnTo>
                        <a:pt x="0" y="72745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" name="object 69">
                  <a:extLst>
                    <a:ext uri="{FF2B5EF4-FFF2-40B4-BE49-F238E27FC236}">
                      <a16:creationId xmlns:a16="http://schemas.microsoft.com/office/drawing/2014/main" id="{8E634C51-3C9B-4CD8-9435-268CA2E4DA7B}"/>
                    </a:ext>
                  </a:extLst>
                </p:cNvPr>
                <p:cNvSpPr txBox="1"/>
                <p:nvPr/>
              </p:nvSpPr>
              <p:spPr>
                <a:xfrm>
                  <a:off x="2626892" y="5391513"/>
                  <a:ext cx="79438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United States</a:t>
                  </a:r>
                  <a:r>
                    <a:rPr sz="900" b="0" spc="-7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(bilateral)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6" name="object 70">
                  <a:extLst>
                    <a:ext uri="{FF2B5EF4-FFF2-40B4-BE49-F238E27FC236}">
                      <a16:creationId xmlns:a16="http://schemas.microsoft.com/office/drawing/2014/main" id="{5262878E-B9C8-4E72-8B81-6F98305BC2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02359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" name="object 71">
                  <a:extLst>
                    <a:ext uri="{FF2B5EF4-FFF2-40B4-BE49-F238E27FC236}">
                      <a16:creationId xmlns:a16="http://schemas.microsoft.com/office/drawing/2014/main" id="{4419514C-7ED8-431D-B769-41CBDDD13745}"/>
                    </a:ext>
                  </a:extLst>
                </p:cNvPr>
                <p:cNvSpPr txBox="1"/>
                <p:nvPr/>
              </p:nvSpPr>
              <p:spPr>
                <a:xfrm>
                  <a:off x="3677434" y="5391513"/>
                  <a:ext cx="176847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Global Fund </a:t>
                  </a:r>
                  <a:r>
                    <a:rPr sz="900" b="0" spc="-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to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Fight AIDS, Tubercolosis and</a:t>
                  </a:r>
                  <a:r>
                    <a:rPr sz="900" b="0" spc="-8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Malaria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8" name="object 72">
                  <a:extLst>
                    <a:ext uri="{FF2B5EF4-FFF2-40B4-BE49-F238E27FC236}">
                      <a16:creationId xmlns:a16="http://schemas.microsoft.com/office/drawing/2014/main" id="{EDFC6CA8-B83C-441A-AB44-9787777FEB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52903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" name="object 73">
                  <a:extLst>
                    <a:ext uri="{FF2B5EF4-FFF2-40B4-BE49-F238E27FC236}">
                      <a16:creationId xmlns:a16="http://schemas.microsoft.com/office/drawing/2014/main" id="{13349133-28E8-4532-80CD-E6FC233C41BC}"/>
                    </a:ext>
                  </a:extLst>
                </p:cNvPr>
                <p:cNvSpPr txBox="1"/>
                <p:nvPr/>
              </p:nvSpPr>
              <p:spPr>
                <a:xfrm>
                  <a:off x="5683785" y="5391513"/>
                  <a:ext cx="65468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Other</a:t>
                  </a:r>
                  <a:r>
                    <a:rPr sz="900" b="0" spc="-6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international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0" name="object 74">
                  <a:extLst>
                    <a:ext uri="{FF2B5EF4-FFF2-40B4-BE49-F238E27FC236}">
                      <a16:creationId xmlns:a16="http://schemas.microsoft.com/office/drawing/2014/main" id="{3F51086E-BB96-48D6-878A-E28A857B3E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59262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" name="object 75">
                  <a:extLst>
                    <a:ext uri="{FF2B5EF4-FFF2-40B4-BE49-F238E27FC236}">
                      <a16:creationId xmlns:a16="http://schemas.microsoft.com/office/drawing/2014/main" id="{6EF08EDE-02F5-4D70-B9FB-FECCEC3183E0}"/>
                    </a:ext>
                  </a:extLst>
                </p:cNvPr>
                <p:cNvSpPr txBox="1"/>
                <p:nvPr/>
              </p:nvSpPr>
              <p:spPr>
                <a:xfrm>
                  <a:off x="6568680" y="5391513"/>
                  <a:ext cx="94932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Resource needs</a:t>
                  </a:r>
                  <a:r>
                    <a:rPr sz="900" b="0" spc="-7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(Fast-Track)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2" name="object 77">
                  <a:extLst>
                    <a:ext uri="{FF2B5EF4-FFF2-40B4-BE49-F238E27FC236}">
                      <a16:creationId xmlns:a16="http://schemas.microsoft.com/office/drawing/2014/main" id="{AB761340-ECF1-44D1-8827-B3E602E221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61572" y="5408046"/>
                  <a:ext cx="108020" cy="108000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3" name="object 63">
                <a:extLst>
                  <a:ext uri="{FF2B5EF4-FFF2-40B4-BE49-F238E27FC236}">
                    <a16:creationId xmlns:a16="http://schemas.microsoft.com/office/drawing/2014/main" id="{3D205CAF-45EA-4AA8-906F-2576BADEA6E8}"/>
                  </a:ext>
                </a:extLst>
              </p:cNvPr>
              <p:cNvSpPr txBox="1"/>
              <p:nvPr/>
            </p:nvSpPr>
            <p:spPr>
              <a:xfrm>
                <a:off x="6918768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2018</a:t>
                </a:r>
              </a:p>
            </p:txBody>
          </p:sp>
          <p:sp>
            <p:nvSpPr>
              <p:cNvPr id="24" name="object 64">
                <a:extLst>
                  <a:ext uri="{FF2B5EF4-FFF2-40B4-BE49-F238E27FC236}">
                    <a16:creationId xmlns:a16="http://schemas.microsoft.com/office/drawing/2014/main" id="{1E386032-20A9-48E0-991E-CB8D5B113587}"/>
                  </a:ext>
                </a:extLst>
              </p:cNvPr>
              <p:cNvSpPr txBox="1"/>
              <p:nvPr/>
            </p:nvSpPr>
            <p:spPr>
              <a:xfrm>
                <a:off x="734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2019</a:t>
                </a:r>
              </a:p>
            </p:txBody>
          </p:sp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BDA89AF9-7D67-42A1-BE91-6AFA21EBA41C}"/>
                  </a:ext>
                </a:extLst>
              </p:cNvPr>
              <p:cNvSpPr txBox="1"/>
              <p:nvPr/>
            </p:nvSpPr>
            <p:spPr>
              <a:xfrm>
                <a:off x="172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2006</a:t>
                </a:r>
              </a:p>
            </p:txBody>
          </p:sp>
          <p:sp>
            <p:nvSpPr>
              <p:cNvPr id="26" name="object 12">
                <a:extLst>
                  <a:ext uri="{FF2B5EF4-FFF2-40B4-BE49-F238E27FC236}">
                    <a16:creationId xmlns:a16="http://schemas.microsoft.com/office/drawing/2014/main" id="{6FEAFF0E-3D1D-4722-B9D0-6364682D0E17}"/>
                  </a:ext>
                </a:extLst>
              </p:cNvPr>
              <p:cNvSpPr txBox="1"/>
              <p:nvPr/>
            </p:nvSpPr>
            <p:spPr>
              <a:xfrm>
                <a:off x="216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2007</a:t>
                </a:r>
              </a:p>
            </p:txBody>
          </p:sp>
          <p:sp>
            <p:nvSpPr>
              <p:cNvPr id="27" name="object 17">
                <a:extLst>
                  <a:ext uri="{FF2B5EF4-FFF2-40B4-BE49-F238E27FC236}">
                    <a16:creationId xmlns:a16="http://schemas.microsoft.com/office/drawing/2014/main" id="{58E0C5E8-E13C-481A-BCEB-B92BF6F806DB}"/>
                  </a:ext>
                </a:extLst>
              </p:cNvPr>
              <p:cNvSpPr txBox="1"/>
              <p:nvPr/>
            </p:nvSpPr>
            <p:spPr>
              <a:xfrm>
                <a:off x="2592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2008</a:t>
                </a:r>
              </a:p>
            </p:txBody>
          </p:sp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id="{374B853A-756D-43D0-B44D-A5438B1D85E6}"/>
                  </a:ext>
                </a:extLst>
              </p:cNvPr>
              <p:cNvSpPr txBox="1"/>
              <p:nvPr/>
            </p:nvSpPr>
            <p:spPr>
              <a:xfrm>
                <a:off x="302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2009</a:t>
                </a:r>
              </a:p>
            </p:txBody>
          </p:sp>
          <p:sp>
            <p:nvSpPr>
              <p:cNvPr id="29" name="object 27">
                <a:extLst>
                  <a:ext uri="{FF2B5EF4-FFF2-40B4-BE49-F238E27FC236}">
                    <a16:creationId xmlns:a16="http://schemas.microsoft.com/office/drawing/2014/main" id="{C11E2125-2F35-429C-A3D4-F86E4058BB4D}"/>
                  </a:ext>
                </a:extLst>
              </p:cNvPr>
              <p:cNvSpPr txBox="1"/>
              <p:nvPr/>
            </p:nvSpPr>
            <p:spPr>
              <a:xfrm>
                <a:off x="345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2010</a:t>
                </a:r>
              </a:p>
            </p:txBody>
          </p:sp>
          <p:sp>
            <p:nvSpPr>
              <p:cNvPr id="30" name="object 32">
                <a:extLst>
                  <a:ext uri="{FF2B5EF4-FFF2-40B4-BE49-F238E27FC236}">
                    <a16:creationId xmlns:a16="http://schemas.microsoft.com/office/drawing/2014/main" id="{2CE299BC-162B-4AC9-83B3-15F9FA8DDE95}"/>
                  </a:ext>
                </a:extLst>
              </p:cNvPr>
              <p:cNvSpPr txBox="1"/>
              <p:nvPr/>
            </p:nvSpPr>
            <p:spPr>
              <a:xfrm>
                <a:off x="388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2011</a:t>
                </a:r>
              </a:p>
            </p:txBody>
          </p:sp>
          <p:sp>
            <p:nvSpPr>
              <p:cNvPr id="31" name="object 37">
                <a:extLst>
                  <a:ext uri="{FF2B5EF4-FFF2-40B4-BE49-F238E27FC236}">
                    <a16:creationId xmlns:a16="http://schemas.microsoft.com/office/drawing/2014/main" id="{95C3C8F1-A738-4A1B-8034-405233138048}"/>
                  </a:ext>
                </a:extLst>
              </p:cNvPr>
              <p:cNvSpPr txBox="1"/>
              <p:nvPr/>
            </p:nvSpPr>
            <p:spPr>
              <a:xfrm>
                <a:off x="432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2012</a:t>
                </a:r>
              </a:p>
            </p:txBody>
          </p:sp>
          <p:sp>
            <p:nvSpPr>
              <p:cNvPr id="32" name="object 42">
                <a:extLst>
                  <a:ext uri="{FF2B5EF4-FFF2-40B4-BE49-F238E27FC236}">
                    <a16:creationId xmlns:a16="http://schemas.microsoft.com/office/drawing/2014/main" id="{16F790DB-08FD-4335-9F02-0DBE91BF6A87}"/>
                  </a:ext>
                </a:extLst>
              </p:cNvPr>
              <p:cNvSpPr txBox="1"/>
              <p:nvPr/>
            </p:nvSpPr>
            <p:spPr>
              <a:xfrm>
                <a:off x="4752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2013</a:t>
                </a:r>
              </a:p>
            </p:txBody>
          </p:sp>
          <p:sp>
            <p:nvSpPr>
              <p:cNvPr id="33" name="object 47">
                <a:extLst>
                  <a:ext uri="{FF2B5EF4-FFF2-40B4-BE49-F238E27FC236}">
                    <a16:creationId xmlns:a16="http://schemas.microsoft.com/office/drawing/2014/main" id="{7278EEEC-503B-4EC0-9B9C-4A369BF216A8}"/>
                  </a:ext>
                </a:extLst>
              </p:cNvPr>
              <p:cNvSpPr txBox="1"/>
              <p:nvPr/>
            </p:nvSpPr>
            <p:spPr>
              <a:xfrm>
                <a:off x="518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2014</a:t>
                </a:r>
              </a:p>
            </p:txBody>
          </p:sp>
          <p:sp>
            <p:nvSpPr>
              <p:cNvPr id="34" name="object 52">
                <a:extLst>
                  <a:ext uri="{FF2B5EF4-FFF2-40B4-BE49-F238E27FC236}">
                    <a16:creationId xmlns:a16="http://schemas.microsoft.com/office/drawing/2014/main" id="{A5B2525C-74EB-444A-8A8C-0F0EBEBD9257}"/>
                  </a:ext>
                </a:extLst>
              </p:cNvPr>
              <p:cNvSpPr txBox="1"/>
              <p:nvPr/>
            </p:nvSpPr>
            <p:spPr>
              <a:xfrm>
                <a:off x="561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2015</a:t>
                </a:r>
              </a:p>
            </p:txBody>
          </p:sp>
          <p:sp>
            <p:nvSpPr>
              <p:cNvPr id="35" name="object 57">
                <a:extLst>
                  <a:ext uri="{FF2B5EF4-FFF2-40B4-BE49-F238E27FC236}">
                    <a16:creationId xmlns:a16="http://schemas.microsoft.com/office/drawing/2014/main" id="{78E97E2E-5239-43B9-A629-E615791ED098}"/>
                  </a:ext>
                </a:extLst>
              </p:cNvPr>
              <p:cNvSpPr txBox="1"/>
              <p:nvPr/>
            </p:nvSpPr>
            <p:spPr>
              <a:xfrm>
                <a:off x="604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2016</a:t>
                </a:r>
              </a:p>
            </p:txBody>
          </p:sp>
          <p:sp>
            <p:nvSpPr>
              <p:cNvPr id="36" name="object 62">
                <a:extLst>
                  <a:ext uri="{FF2B5EF4-FFF2-40B4-BE49-F238E27FC236}">
                    <a16:creationId xmlns:a16="http://schemas.microsoft.com/office/drawing/2014/main" id="{66ED4092-0937-4349-AB4B-152F3FBAADF6}"/>
                  </a:ext>
                </a:extLst>
              </p:cNvPr>
              <p:cNvSpPr txBox="1"/>
              <p:nvPr/>
            </p:nvSpPr>
            <p:spPr>
              <a:xfrm>
                <a:off x="648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2017</a:t>
                </a:r>
              </a:p>
            </p:txBody>
          </p:sp>
          <p:sp>
            <p:nvSpPr>
              <p:cNvPr id="37" name="object 65">
                <a:extLst>
                  <a:ext uri="{FF2B5EF4-FFF2-40B4-BE49-F238E27FC236}">
                    <a16:creationId xmlns:a16="http://schemas.microsoft.com/office/drawing/2014/main" id="{B6ABB402-3DF8-49D5-9C47-247CA23A9F5B}"/>
                  </a:ext>
                </a:extLst>
              </p:cNvPr>
              <p:cNvSpPr txBox="1"/>
              <p:nvPr/>
            </p:nvSpPr>
            <p:spPr>
              <a:xfrm>
                <a:off x="777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2020</a:t>
                </a:r>
              </a:p>
            </p:txBody>
          </p:sp>
          <p:sp>
            <p:nvSpPr>
              <p:cNvPr id="38" name="object 78">
                <a:extLst>
                  <a:ext uri="{FF2B5EF4-FFF2-40B4-BE49-F238E27FC236}">
                    <a16:creationId xmlns:a16="http://schemas.microsoft.com/office/drawing/2014/main" id="{9696F7BF-036B-4EF4-9C6F-94AB54C548F7}"/>
                  </a:ext>
                </a:extLst>
              </p:cNvPr>
              <p:cNvSpPr/>
              <p:nvPr/>
            </p:nvSpPr>
            <p:spPr>
              <a:xfrm>
                <a:off x="1620000" y="1980000"/>
                <a:ext cx="6480000" cy="2202338"/>
              </a:xfrm>
              <a:custGeom>
                <a:avLst/>
                <a:gdLst/>
                <a:ahLst/>
                <a:cxnLst/>
                <a:rect l="l" t="t" r="r" b="b"/>
                <a:pathLst>
                  <a:path w="6025515" h="1638300">
                    <a:moveTo>
                      <a:pt x="0" y="0"/>
                    </a:moveTo>
                    <a:lnTo>
                      <a:pt x="0" y="1637893"/>
                    </a:lnTo>
                    <a:lnTo>
                      <a:pt x="6024994" y="1637893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670E19-1776-4B77-BF03-D3D4A3F43EE0}"/>
                  </a:ext>
                </a:extLst>
              </p:cNvPr>
              <p:cNvSpPr txBox="1"/>
              <p:nvPr/>
            </p:nvSpPr>
            <p:spPr>
              <a:xfrm>
                <a:off x="1310562" y="191609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3500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0446D1C-CDA7-4AC2-A8B9-1B6567E28187}"/>
                  </a:ext>
                </a:extLst>
              </p:cNvPr>
              <p:cNvSpPr txBox="1"/>
              <p:nvPr/>
            </p:nvSpPr>
            <p:spPr>
              <a:xfrm>
                <a:off x="1310562" y="25452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2500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1EA1E9E-8AD0-4A1A-A5AA-8A55A8777B0C}"/>
                  </a:ext>
                </a:extLst>
              </p:cNvPr>
              <p:cNvSpPr txBox="1"/>
              <p:nvPr/>
            </p:nvSpPr>
            <p:spPr>
              <a:xfrm>
                <a:off x="1310562" y="31788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1500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1C4B566-BEA0-4307-88F2-C88B7C4B8742}"/>
                  </a:ext>
                </a:extLst>
              </p:cNvPr>
              <p:cNvSpPr txBox="1"/>
              <p:nvPr/>
            </p:nvSpPr>
            <p:spPr>
              <a:xfrm>
                <a:off x="1368271" y="38088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500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2307AB7-D59E-4105-85B9-E26D3CE681E8}"/>
                  </a:ext>
                </a:extLst>
              </p:cNvPr>
              <p:cNvSpPr txBox="1"/>
              <p:nvPr/>
            </p:nvSpPr>
            <p:spPr>
              <a:xfrm>
                <a:off x="1483687" y="4126449"/>
                <a:ext cx="5770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C61A90D-0D57-489F-ADC0-1ECB975847CD}"/>
                  </a:ext>
                </a:extLst>
              </p:cNvPr>
              <p:cNvSpPr txBox="1"/>
              <p:nvPr/>
            </p:nvSpPr>
            <p:spPr>
              <a:xfrm>
                <a:off x="1310400" y="22320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3000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1DBBF1C-33A1-4069-9D7B-B77065A4D241}"/>
                  </a:ext>
                </a:extLst>
              </p:cNvPr>
              <p:cNvSpPr txBox="1"/>
              <p:nvPr/>
            </p:nvSpPr>
            <p:spPr>
              <a:xfrm>
                <a:off x="1310400" y="28620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2000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C097022-4519-4A55-8D48-8C25AA1D112E}"/>
                  </a:ext>
                </a:extLst>
              </p:cNvPr>
              <p:cNvSpPr txBox="1"/>
              <p:nvPr/>
            </p:nvSpPr>
            <p:spPr>
              <a:xfrm>
                <a:off x="1310400" y="34956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1000</a:t>
                </a:r>
              </a:p>
            </p:txBody>
          </p: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F0A73682-56AE-48CE-8BFA-1BCE98AD9E90}"/>
                  </a:ext>
                </a:extLst>
              </p:cNvPr>
              <p:cNvGrpSpPr/>
              <p:nvPr/>
            </p:nvGrpSpPr>
            <p:grpSpPr>
              <a:xfrm>
                <a:off x="1710000" y="2116800"/>
                <a:ext cx="6247994" cy="2066400"/>
                <a:chOff x="8965606" y="2116800"/>
                <a:chExt cx="6247994" cy="2066400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4C167BB5-77FA-4383-AD89-270D90547A94}"/>
                    </a:ext>
                  </a:extLst>
                </p:cNvPr>
                <p:cNvGrpSpPr/>
                <p:nvPr/>
              </p:nvGrpSpPr>
              <p:grpSpPr>
                <a:xfrm>
                  <a:off x="8965606" y="3507289"/>
                  <a:ext cx="252000" cy="675191"/>
                  <a:chOff x="8965606" y="3507289"/>
                  <a:chExt cx="194326" cy="675191"/>
                </a:xfrm>
              </p:grpSpPr>
              <p:sp>
                <p:nvSpPr>
                  <p:cNvPr id="92" name="bk object 16">
                    <a:extLst>
                      <a:ext uri="{FF2B5EF4-FFF2-40B4-BE49-F238E27FC236}">
                        <a16:creationId xmlns:a16="http://schemas.microsoft.com/office/drawing/2014/main" id="{9D2191F6-7DA6-4DCF-87B5-358C18D4F1B2}"/>
                      </a:ext>
                    </a:extLst>
                  </p:cNvPr>
                  <p:cNvSpPr/>
                  <p:nvPr/>
                </p:nvSpPr>
                <p:spPr>
                  <a:xfrm>
                    <a:off x="8965606" y="3592653"/>
                    <a:ext cx="194326" cy="589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437515">
                        <a:moveTo>
                          <a:pt x="0" y="437438"/>
                        </a:moveTo>
                        <a:lnTo>
                          <a:pt x="144005" y="43743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37438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3" name="bk object 17">
                    <a:extLst>
                      <a:ext uri="{FF2B5EF4-FFF2-40B4-BE49-F238E27FC236}">
                        <a16:creationId xmlns:a16="http://schemas.microsoft.com/office/drawing/2014/main" id="{E7F00A5C-CAB0-4F87-A928-EBC4B8B3FA45}"/>
                      </a:ext>
                    </a:extLst>
                  </p:cNvPr>
                  <p:cNvSpPr/>
                  <p:nvPr/>
                </p:nvSpPr>
                <p:spPr>
                  <a:xfrm>
                    <a:off x="8965606" y="3586611"/>
                    <a:ext cx="194326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>
                        <a:moveTo>
                          <a:pt x="0" y="0"/>
                        </a:moveTo>
                        <a:lnTo>
                          <a:pt x="143979" y="0"/>
                        </a:lnTo>
                      </a:path>
                    </a:pathLst>
                  </a:custGeom>
                  <a:ln w="8966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4" name="bk object 18">
                    <a:extLst>
                      <a:ext uri="{FF2B5EF4-FFF2-40B4-BE49-F238E27FC236}">
                        <a16:creationId xmlns:a16="http://schemas.microsoft.com/office/drawing/2014/main" id="{FE8749A8-4D3F-4314-9911-E44FAF18BDA8}"/>
                      </a:ext>
                    </a:extLst>
                  </p:cNvPr>
                  <p:cNvSpPr/>
                  <p:nvPr/>
                </p:nvSpPr>
                <p:spPr>
                  <a:xfrm>
                    <a:off x="8965606" y="3556307"/>
                    <a:ext cx="194326" cy="24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8415">
                        <a:moveTo>
                          <a:pt x="0" y="17995"/>
                        </a:moveTo>
                        <a:lnTo>
                          <a:pt x="144005" y="1799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7995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5" name="bk object 19">
                    <a:extLst>
                      <a:ext uri="{FF2B5EF4-FFF2-40B4-BE49-F238E27FC236}">
                        <a16:creationId xmlns:a16="http://schemas.microsoft.com/office/drawing/2014/main" id="{DB7EFB89-3068-4822-A1C9-B8E2D65E98EE}"/>
                      </a:ext>
                    </a:extLst>
                  </p:cNvPr>
                  <p:cNvSpPr/>
                  <p:nvPr/>
                </p:nvSpPr>
                <p:spPr>
                  <a:xfrm>
                    <a:off x="8965606" y="3507289"/>
                    <a:ext cx="194326" cy="49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36829">
                        <a:moveTo>
                          <a:pt x="0" y="36410"/>
                        </a:moveTo>
                        <a:lnTo>
                          <a:pt x="144005" y="3641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6410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C5ACDFD4-F0D5-4A35-9989-E10E12071392}"/>
                    </a:ext>
                  </a:extLst>
                </p:cNvPr>
                <p:cNvGrpSpPr/>
                <p:nvPr/>
              </p:nvGrpSpPr>
              <p:grpSpPr>
                <a:xfrm>
                  <a:off x="9396000" y="3374838"/>
                  <a:ext cx="252000" cy="808002"/>
                  <a:chOff x="9521909" y="3374838"/>
                  <a:chExt cx="194326" cy="808002"/>
                </a:xfrm>
              </p:grpSpPr>
              <p:sp>
                <p:nvSpPr>
                  <p:cNvPr id="96" name="bk object 20">
                    <a:extLst>
                      <a:ext uri="{FF2B5EF4-FFF2-40B4-BE49-F238E27FC236}">
                        <a16:creationId xmlns:a16="http://schemas.microsoft.com/office/drawing/2014/main" id="{8E293F63-4311-485F-9B48-63B48D40CE4F}"/>
                      </a:ext>
                    </a:extLst>
                  </p:cNvPr>
                  <p:cNvSpPr/>
                  <p:nvPr/>
                </p:nvSpPr>
                <p:spPr>
                  <a:xfrm>
                    <a:off x="9521909" y="3459468"/>
                    <a:ext cx="194326" cy="723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536575">
                        <a:moveTo>
                          <a:pt x="0" y="536232"/>
                        </a:moveTo>
                        <a:lnTo>
                          <a:pt x="143992" y="536232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536232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7" name="bk object 21">
                    <a:extLst>
                      <a:ext uri="{FF2B5EF4-FFF2-40B4-BE49-F238E27FC236}">
                        <a16:creationId xmlns:a16="http://schemas.microsoft.com/office/drawing/2014/main" id="{216D74F5-5625-4F18-9640-E2D53374F9FA}"/>
                      </a:ext>
                    </a:extLst>
                  </p:cNvPr>
                  <p:cNvSpPr/>
                  <p:nvPr/>
                </p:nvSpPr>
                <p:spPr>
                  <a:xfrm>
                    <a:off x="9521909" y="3453416"/>
                    <a:ext cx="194326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>
                        <a:moveTo>
                          <a:pt x="0" y="0"/>
                        </a:moveTo>
                        <a:lnTo>
                          <a:pt x="143992" y="0"/>
                        </a:lnTo>
                      </a:path>
                    </a:pathLst>
                  </a:custGeom>
                  <a:ln w="8978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8" name="bk object 22">
                    <a:extLst>
                      <a:ext uri="{FF2B5EF4-FFF2-40B4-BE49-F238E27FC236}">
                        <a16:creationId xmlns:a16="http://schemas.microsoft.com/office/drawing/2014/main" id="{079DB255-02F0-4157-B247-6344EE7E8E7C}"/>
                      </a:ext>
                    </a:extLst>
                  </p:cNvPr>
                  <p:cNvSpPr/>
                  <p:nvPr/>
                </p:nvSpPr>
                <p:spPr>
                  <a:xfrm>
                    <a:off x="9521909" y="3411032"/>
                    <a:ext cx="194326" cy="3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7304">
                        <a:moveTo>
                          <a:pt x="0" y="26962"/>
                        </a:moveTo>
                        <a:lnTo>
                          <a:pt x="143992" y="26962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26962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9" name="bk object 23">
                    <a:extLst>
                      <a:ext uri="{FF2B5EF4-FFF2-40B4-BE49-F238E27FC236}">
                        <a16:creationId xmlns:a16="http://schemas.microsoft.com/office/drawing/2014/main" id="{81139FF4-4B91-4C13-A720-7A565F354BC3}"/>
                      </a:ext>
                    </a:extLst>
                  </p:cNvPr>
                  <p:cNvSpPr/>
                  <p:nvPr/>
                </p:nvSpPr>
                <p:spPr>
                  <a:xfrm>
                    <a:off x="9521909" y="3374838"/>
                    <a:ext cx="194326" cy="3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7304">
                        <a:moveTo>
                          <a:pt x="0" y="26835"/>
                        </a:moveTo>
                        <a:lnTo>
                          <a:pt x="143992" y="26835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26835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EE101767-0E2D-487B-8F4C-BC0FF6459537}"/>
                    </a:ext>
                  </a:extLst>
                </p:cNvPr>
                <p:cNvGrpSpPr/>
                <p:nvPr/>
              </p:nvGrpSpPr>
              <p:grpSpPr>
                <a:xfrm>
                  <a:off x="9828000" y="3205184"/>
                  <a:ext cx="252000" cy="977382"/>
                  <a:chOff x="10078213" y="3205184"/>
                  <a:chExt cx="194326" cy="977382"/>
                </a:xfrm>
              </p:grpSpPr>
              <p:sp>
                <p:nvSpPr>
                  <p:cNvPr id="100" name="bk object 24">
                    <a:extLst>
                      <a:ext uri="{FF2B5EF4-FFF2-40B4-BE49-F238E27FC236}">
                        <a16:creationId xmlns:a16="http://schemas.microsoft.com/office/drawing/2014/main" id="{4C72B1F2-D0F9-4658-9C63-45121F0744BB}"/>
                      </a:ext>
                    </a:extLst>
                  </p:cNvPr>
                  <p:cNvSpPr/>
                  <p:nvPr/>
                </p:nvSpPr>
                <p:spPr>
                  <a:xfrm>
                    <a:off x="10078213" y="3338489"/>
                    <a:ext cx="194326" cy="844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626109">
                        <a:moveTo>
                          <a:pt x="0" y="625970"/>
                        </a:moveTo>
                        <a:lnTo>
                          <a:pt x="144005" y="62597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62597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1" name="bk object 25">
                    <a:extLst>
                      <a:ext uri="{FF2B5EF4-FFF2-40B4-BE49-F238E27FC236}">
                        <a16:creationId xmlns:a16="http://schemas.microsoft.com/office/drawing/2014/main" id="{1C15345B-E603-4E55-BCE5-B1A7F7BE366B}"/>
                      </a:ext>
                    </a:extLst>
                  </p:cNvPr>
                  <p:cNvSpPr/>
                  <p:nvPr/>
                </p:nvSpPr>
                <p:spPr>
                  <a:xfrm>
                    <a:off x="10078213" y="3332446"/>
                    <a:ext cx="194326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>
                        <a:moveTo>
                          <a:pt x="0" y="0"/>
                        </a:moveTo>
                        <a:lnTo>
                          <a:pt x="144005" y="0"/>
                        </a:lnTo>
                      </a:path>
                    </a:pathLst>
                  </a:custGeom>
                  <a:ln w="8966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2" name="bk object 26">
                    <a:extLst>
                      <a:ext uri="{FF2B5EF4-FFF2-40B4-BE49-F238E27FC236}">
                        <a16:creationId xmlns:a16="http://schemas.microsoft.com/office/drawing/2014/main" id="{DC0A754A-C367-42AB-A8EB-754E0683DBA9}"/>
                      </a:ext>
                    </a:extLst>
                  </p:cNvPr>
                  <p:cNvSpPr/>
                  <p:nvPr/>
                </p:nvSpPr>
                <p:spPr>
                  <a:xfrm>
                    <a:off x="10078213" y="3277966"/>
                    <a:ext cx="194326" cy="48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36195">
                        <a:moveTo>
                          <a:pt x="0" y="35928"/>
                        </a:moveTo>
                        <a:lnTo>
                          <a:pt x="144005" y="3592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5928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3" name="bk object 27">
                    <a:extLst>
                      <a:ext uri="{FF2B5EF4-FFF2-40B4-BE49-F238E27FC236}">
                        <a16:creationId xmlns:a16="http://schemas.microsoft.com/office/drawing/2014/main" id="{90791E55-143A-440F-8D7D-D9E08FAD93EA}"/>
                      </a:ext>
                    </a:extLst>
                  </p:cNvPr>
                  <p:cNvSpPr/>
                  <p:nvPr/>
                </p:nvSpPr>
                <p:spPr>
                  <a:xfrm>
                    <a:off x="10078213" y="3205184"/>
                    <a:ext cx="194326" cy="73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54609">
                        <a:moveTo>
                          <a:pt x="0" y="53987"/>
                        </a:moveTo>
                        <a:lnTo>
                          <a:pt x="144005" y="53987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53987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A3AE5AE4-B0FD-4999-BEB2-D9773AA899C4}"/>
                    </a:ext>
                  </a:extLst>
                </p:cNvPr>
                <p:cNvGrpSpPr/>
                <p:nvPr/>
              </p:nvGrpSpPr>
              <p:grpSpPr>
                <a:xfrm>
                  <a:off x="10260000" y="3277811"/>
                  <a:ext cx="252000" cy="905269"/>
                  <a:chOff x="10634498" y="3277811"/>
                  <a:chExt cx="194344" cy="905269"/>
                </a:xfrm>
              </p:grpSpPr>
              <p:sp>
                <p:nvSpPr>
                  <p:cNvPr id="104" name="bk object 28">
                    <a:extLst>
                      <a:ext uri="{FF2B5EF4-FFF2-40B4-BE49-F238E27FC236}">
                        <a16:creationId xmlns:a16="http://schemas.microsoft.com/office/drawing/2014/main" id="{E4266119-084C-4F26-9F9B-C78AC9120DF7}"/>
                      </a:ext>
                    </a:extLst>
                  </p:cNvPr>
                  <p:cNvSpPr/>
                  <p:nvPr/>
                </p:nvSpPr>
                <p:spPr>
                  <a:xfrm>
                    <a:off x="10634516" y="3398927"/>
                    <a:ext cx="194326" cy="784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581659">
                        <a:moveTo>
                          <a:pt x="0" y="581139"/>
                        </a:moveTo>
                        <a:lnTo>
                          <a:pt x="143992" y="581139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581139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5" name="bk object 29">
                    <a:extLst>
                      <a:ext uri="{FF2B5EF4-FFF2-40B4-BE49-F238E27FC236}">
                        <a16:creationId xmlns:a16="http://schemas.microsoft.com/office/drawing/2014/main" id="{1556EFB5-782B-4149-B430-1610D6A49BEC}"/>
                      </a:ext>
                    </a:extLst>
                  </p:cNvPr>
                  <p:cNvSpPr/>
                  <p:nvPr/>
                </p:nvSpPr>
                <p:spPr>
                  <a:xfrm>
                    <a:off x="10634498" y="3392884"/>
                    <a:ext cx="194326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>
                        <a:moveTo>
                          <a:pt x="0" y="0"/>
                        </a:moveTo>
                        <a:lnTo>
                          <a:pt x="143992" y="0"/>
                        </a:lnTo>
                      </a:path>
                    </a:pathLst>
                  </a:custGeom>
                  <a:ln w="8966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6" name="bk object 30">
                    <a:extLst>
                      <a:ext uri="{FF2B5EF4-FFF2-40B4-BE49-F238E27FC236}">
                        <a16:creationId xmlns:a16="http://schemas.microsoft.com/office/drawing/2014/main" id="{4A1D5743-2278-48CA-9DC4-20F2AEB83855}"/>
                      </a:ext>
                    </a:extLst>
                  </p:cNvPr>
                  <p:cNvSpPr/>
                  <p:nvPr/>
                </p:nvSpPr>
                <p:spPr>
                  <a:xfrm>
                    <a:off x="10634516" y="3338387"/>
                    <a:ext cx="194326" cy="48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36195">
                        <a:moveTo>
                          <a:pt x="0" y="35928"/>
                        </a:moveTo>
                        <a:lnTo>
                          <a:pt x="143992" y="35928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35928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7" name="bk object 31">
                    <a:extLst>
                      <a:ext uri="{FF2B5EF4-FFF2-40B4-BE49-F238E27FC236}">
                        <a16:creationId xmlns:a16="http://schemas.microsoft.com/office/drawing/2014/main" id="{D654271D-5B21-45B5-A525-3C79289704AD}"/>
                      </a:ext>
                    </a:extLst>
                  </p:cNvPr>
                  <p:cNvSpPr/>
                  <p:nvPr/>
                </p:nvSpPr>
                <p:spPr>
                  <a:xfrm>
                    <a:off x="10634516" y="3277811"/>
                    <a:ext cx="194326" cy="607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45084">
                        <a:moveTo>
                          <a:pt x="0" y="44932"/>
                        </a:moveTo>
                        <a:lnTo>
                          <a:pt x="143992" y="44932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44932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D7956FFD-2650-47A7-AB41-03CED6A1C2A2}"/>
                    </a:ext>
                  </a:extLst>
                </p:cNvPr>
                <p:cNvGrpSpPr/>
                <p:nvPr/>
              </p:nvGrpSpPr>
              <p:grpSpPr>
                <a:xfrm>
                  <a:off x="10692000" y="3035666"/>
                  <a:ext cx="252000" cy="1147243"/>
                  <a:chOff x="11190785" y="3035666"/>
                  <a:chExt cx="194343" cy="1147243"/>
                </a:xfrm>
              </p:grpSpPr>
              <p:sp>
                <p:nvSpPr>
                  <p:cNvPr id="108" name="bk object 32">
                    <a:extLst>
                      <a:ext uri="{FF2B5EF4-FFF2-40B4-BE49-F238E27FC236}">
                        <a16:creationId xmlns:a16="http://schemas.microsoft.com/office/drawing/2014/main" id="{6EA034E4-7271-4548-949D-9EC5C2A156F1}"/>
                      </a:ext>
                    </a:extLst>
                  </p:cNvPr>
                  <p:cNvSpPr/>
                  <p:nvPr/>
                </p:nvSpPr>
                <p:spPr>
                  <a:xfrm>
                    <a:off x="11190802" y="3132521"/>
                    <a:ext cx="194326" cy="1050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779145">
                        <a:moveTo>
                          <a:pt x="0" y="778751"/>
                        </a:moveTo>
                        <a:lnTo>
                          <a:pt x="144005" y="778751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778751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9" name="bk object 33">
                    <a:extLst>
                      <a:ext uri="{FF2B5EF4-FFF2-40B4-BE49-F238E27FC236}">
                        <a16:creationId xmlns:a16="http://schemas.microsoft.com/office/drawing/2014/main" id="{BAFF6ED2-528B-4890-AF7E-49B40BC279E2}"/>
                      </a:ext>
                    </a:extLst>
                  </p:cNvPr>
                  <p:cNvSpPr/>
                  <p:nvPr/>
                </p:nvSpPr>
                <p:spPr>
                  <a:xfrm>
                    <a:off x="11190785" y="3126477"/>
                    <a:ext cx="194326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>
                        <a:moveTo>
                          <a:pt x="0" y="0"/>
                        </a:moveTo>
                        <a:lnTo>
                          <a:pt x="144005" y="0"/>
                        </a:lnTo>
                      </a:path>
                    </a:pathLst>
                  </a:custGeom>
                  <a:ln w="8966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0" name="bk object 34">
                    <a:extLst>
                      <a:ext uri="{FF2B5EF4-FFF2-40B4-BE49-F238E27FC236}">
                        <a16:creationId xmlns:a16="http://schemas.microsoft.com/office/drawing/2014/main" id="{31C1672A-7331-4427-820E-C9B5315DD55D}"/>
                      </a:ext>
                    </a:extLst>
                  </p:cNvPr>
                  <p:cNvSpPr/>
                  <p:nvPr/>
                </p:nvSpPr>
                <p:spPr>
                  <a:xfrm>
                    <a:off x="11190802" y="3083777"/>
                    <a:ext cx="194326" cy="3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7304">
                        <a:moveTo>
                          <a:pt x="0" y="27190"/>
                        </a:moveTo>
                        <a:lnTo>
                          <a:pt x="144005" y="2719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7190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1" name="bk object 35">
                    <a:extLst>
                      <a:ext uri="{FF2B5EF4-FFF2-40B4-BE49-F238E27FC236}">
                        <a16:creationId xmlns:a16="http://schemas.microsoft.com/office/drawing/2014/main" id="{A62E98C0-7CE7-4DD0-B3ED-4624C58B8C63}"/>
                      </a:ext>
                    </a:extLst>
                  </p:cNvPr>
                  <p:cNvSpPr/>
                  <p:nvPr/>
                </p:nvSpPr>
                <p:spPr>
                  <a:xfrm>
                    <a:off x="11190802" y="3035666"/>
                    <a:ext cx="194326" cy="48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36195">
                        <a:moveTo>
                          <a:pt x="0" y="35686"/>
                        </a:moveTo>
                        <a:lnTo>
                          <a:pt x="144005" y="35686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5686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3005543C-C648-4302-96BB-2DFE7EE46E24}"/>
                    </a:ext>
                  </a:extLst>
                </p:cNvPr>
                <p:cNvGrpSpPr/>
                <p:nvPr/>
              </p:nvGrpSpPr>
              <p:grpSpPr>
                <a:xfrm>
                  <a:off x="11124000" y="2890342"/>
                  <a:ext cx="252000" cy="1292052"/>
                  <a:chOff x="11747122" y="2890342"/>
                  <a:chExt cx="194326" cy="1292052"/>
                </a:xfrm>
              </p:grpSpPr>
              <p:sp>
                <p:nvSpPr>
                  <p:cNvPr id="112" name="bk object 36">
                    <a:extLst>
                      <a:ext uri="{FF2B5EF4-FFF2-40B4-BE49-F238E27FC236}">
                        <a16:creationId xmlns:a16="http://schemas.microsoft.com/office/drawing/2014/main" id="{6770B340-6CF2-4D72-AE75-9C359979D087}"/>
                      </a:ext>
                    </a:extLst>
                  </p:cNvPr>
                  <p:cNvSpPr/>
                  <p:nvPr/>
                </p:nvSpPr>
                <p:spPr>
                  <a:xfrm>
                    <a:off x="11747122" y="2999318"/>
                    <a:ext cx="194326" cy="1183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877570">
                        <a:moveTo>
                          <a:pt x="0" y="877557"/>
                        </a:moveTo>
                        <a:lnTo>
                          <a:pt x="144005" y="877557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877557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3" name="bk object 37">
                    <a:extLst>
                      <a:ext uri="{FF2B5EF4-FFF2-40B4-BE49-F238E27FC236}">
                        <a16:creationId xmlns:a16="http://schemas.microsoft.com/office/drawing/2014/main" id="{E7A366F4-F5E2-4B20-AC5C-73BB785DE088}"/>
                      </a:ext>
                    </a:extLst>
                  </p:cNvPr>
                  <p:cNvSpPr/>
                  <p:nvPr/>
                </p:nvSpPr>
                <p:spPr>
                  <a:xfrm>
                    <a:off x="11747122" y="2993266"/>
                    <a:ext cx="194326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>
                        <a:moveTo>
                          <a:pt x="0" y="0"/>
                        </a:moveTo>
                        <a:lnTo>
                          <a:pt x="143992" y="0"/>
                        </a:lnTo>
                      </a:path>
                    </a:pathLst>
                  </a:custGeom>
                  <a:ln w="8978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4" name="bk object 38">
                    <a:extLst>
                      <a:ext uri="{FF2B5EF4-FFF2-40B4-BE49-F238E27FC236}">
                        <a16:creationId xmlns:a16="http://schemas.microsoft.com/office/drawing/2014/main" id="{793C5F94-2F9D-43C2-BC86-3EB12BBD2F58}"/>
                      </a:ext>
                    </a:extLst>
                  </p:cNvPr>
                  <p:cNvSpPr/>
                  <p:nvPr/>
                </p:nvSpPr>
                <p:spPr>
                  <a:xfrm>
                    <a:off x="11747122" y="2950573"/>
                    <a:ext cx="194326" cy="3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27304">
                        <a:moveTo>
                          <a:pt x="0" y="27190"/>
                        </a:moveTo>
                        <a:lnTo>
                          <a:pt x="144005" y="2719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7190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5" name="bk object 39">
                    <a:extLst>
                      <a:ext uri="{FF2B5EF4-FFF2-40B4-BE49-F238E27FC236}">
                        <a16:creationId xmlns:a16="http://schemas.microsoft.com/office/drawing/2014/main" id="{EEDBF465-B63C-4757-9771-4A40FF0F359F}"/>
                      </a:ext>
                    </a:extLst>
                  </p:cNvPr>
                  <p:cNvSpPr/>
                  <p:nvPr/>
                </p:nvSpPr>
                <p:spPr>
                  <a:xfrm>
                    <a:off x="11747122" y="2890342"/>
                    <a:ext cx="194326" cy="607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5085">
                        <a:moveTo>
                          <a:pt x="0" y="44678"/>
                        </a:moveTo>
                        <a:lnTo>
                          <a:pt x="144005" y="4467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4678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5D7A9485-3A31-4624-8563-C6CE686890D7}"/>
                    </a:ext>
                  </a:extLst>
                </p:cNvPr>
                <p:cNvGrpSpPr/>
                <p:nvPr/>
              </p:nvGrpSpPr>
              <p:grpSpPr>
                <a:xfrm>
                  <a:off x="11556000" y="2914567"/>
                  <a:ext cx="252000" cy="1267966"/>
                  <a:chOff x="12303425" y="2914567"/>
                  <a:chExt cx="252000" cy="1267966"/>
                </a:xfrm>
              </p:grpSpPr>
              <p:sp>
                <p:nvSpPr>
                  <p:cNvPr id="116" name="bk object 40">
                    <a:extLst>
                      <a:ext uri="{FF2B5EF4-FFF2-40B4-BE49-F238E27FC236}">
                        <a16:creationId xmlns:a16="http://schemas.microsoft.com/office/drawing/2014/main" id="{1C36FB90-5C0E-4C60-9D73-176688820F75}"/>
                      </a:ext>
                    </a:extLst>
                  </p:cNvPr>
                  <p:cNvSpPr/>
                  <p:nvPr/>
                </p:nvSpPr>
                <p:spPr>
                  <a:xfrm>
                    <a:off x="12303425" y="3011440"/>
                    <a:ext cx="252000" cy="11710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868679">
                        <a:moveTo>
                          <a:pt x="0" y="868565"/>
                        </a:moveTo>
                        <a:lnTo>
                          <a:pt x="143992" y="868565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868565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7" name="bk object 41">
                    <a:extLst>
                      <a:ext uri="{FF2B5EF4-FFF2-40B4-BE49-F238E27FC236}">
                        <a16:creationId xmlns:a16="http://schemas.microsoft.com/office/drawing/2014/main" id="{5B1CCF21-1554-43ED-AE63-E06BCB88D80B}"/>
                      </a:ext>
                    </a:extLst>
                  </p:cNvPr>
                  <p:cNvSpPr/>
                  <p:nvPr/>
                </p:nvSpPr>
                <p:spPr>
                  <a:xfrm>
                    <a:off x="12303425" y="3005396"/>
                    <a:ext cx="25200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>
                        <a:moveTo>
                          <a:pt x="0" y="0"/>
                        </a:moveTo>
                        <a:lnTo>
                          <a:pt x="143992" y="0"/>
                        </a:lnTo>
                      </a:path>
                    </a:pathLst>
                  </a:custGeom>
                  <a:ln w="8966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8" name="bk object 42">
                    <a:extLst>
                      <a:ext uri="{FF2B5EF4-FFF2-40B4-BE49-F238E27FC236}">
                        <a16:creationId xmlns:a16="http://schemas.microsoft.com/office/drawing/2014/main" id="{E3483FF3-1663-47AD-AAE5-ACFFACB2C3BE}"/>
                      </a:ext>
                    </a:extLst>
                  </p:cNvPr>
                  <p:cNvSpPr/>
                  <p:nvPr/>
                </p:nvSpPr>
                <p:spPr>
                  <a:xfrm>
                    <a:off x="12303425" y="2962833"/>
                    <a:ext cx="252000" cy="3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27304">
                        <a:moveTo>
                          <a:pt x="0" y="27190"/>
                        </a:moveTo>
                        <a:lnTo>
                          <a:pt x="143992" y="27190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27190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9" name="bk object 43">
                    <a:extLst>
                      <a:ext uri="{FF2B5EF4-FFF2-40B4-BE49-F238E27FC236}">
                        <a16:creationId xmlns:a16="http://schemas.microsoft.com/office/drawing/2014/main" id="{197AEFE9-5123-48FE-9544-FB85AF872AF2}"/>
                      </a:ext>
                    </a:extLst>
                  </p:cNvPr>
                  <p:cNvSpPr/>
                  <p:nvPr/>
                </p:nvSpPr>
                <p:spPr>
                  <a:xfrm>
                    <a:off x="12303425" y="2914567"/>
                    <a:ext cx="252000" cy="48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6195">
                        <a:moveTo>
                          <a:pt x="0" y="35813"/>
                        </a:moveTo>
                        <a:lnTo>
                          <a:pt x="143992" y="35813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35813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321B1822-C537-488A-BE2B-A4D4811D04DD}"/>
                    </a:ext>
                  </a:extLst>
                </p:cNvPr>
                <p:cNvGrpSpPr/>
                <p:nvPr/>
              </p:nvGrpSpPr>
              <p:grpSpPr>
                <a:xfrm>
                  <a:off x="11988000" y="2781364"/>
                  <a:ext cx="252000" cy="1401149"/>
                  <a:chOff x="12859712" y="2781364"/>
                  <a:chExt cx="194326" cy="1401149"/>
                </a:xfrm>
              </p:grpSpPr>
              <p:sp>
                <p:nvSpPr>
                  <p:cNvPr id="120" name="bk object 44">
                    <a:extLst>
                      <a:ext uri="{FF2B5EF4-FFF2-40B4-BE49-F238E27FC236}">
                        <a16:creationId xmlns:a16="http://schemas.microsoft.com/office/drawing/2014/main" id="{17018659-9947-45D3-A8D9-B8AB61E18F62}"/>
                      </a:ext>
                    </a:extLst>
                  </p:cNvPr>
                  <p:cNvSpPr/>
                  <p:nvPr/>
                </p:nvSpPr>
                <p:spPr>
                  <a:xfrm>
                    <a:off x="12859712" y="2926672"/>
                    <a:ext cx="194326" cy="12558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931545">
                        <a:moveTo>
                          <a:pt x="0" y="931443"/>
                        </a:moveTo>
                        <a:lnTo>
                          <a:pt x="144005" y="931443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93144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1" name="bk object 45">
                    <a:extLst>
                      <a:ext uri="{FF2B5EF4-FFF2-40B4-BE49-F238E27FC236}">
                        <a16:creationId xmlns:a16="http://schemas.microsoft.com/office/drawing/2014/main" id="{793A50A3-D21D-4A5D-B66E-7D4B87F68BD4}"/>
                      </a:ext>
                    </a:extLst>
                  </p:cNvPr>
                  <p:cNvSpPr/>
                  <p:nvPr/>
                </p:nvSpPr>
                <p:spPr>
                  <a:xfrm>
                    <a:off x="12859712" y="2920629"/>
                    <a:ext cx="194326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>
                        <a:moveTo>
                          <a:pt x="0" y="0"/>
                        </a:moveTo>
                        <a:lnTo>
                          <a:pt x="144005" y="0"/>
                        </a:lnTo>
                      </a:path>
                    </a:pathLst>
                  </a:custGeom>
                  <a:ln w="8966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2" name="bk object 46">
                    <a:extLst>
                      <a:ext uri="{FF2B5EF4-FFF2-40B4-BE49-F238E27FC236}">
                        <a16:creationId xmlns:a16="http://schemas.microsoft.com/office/drawing/2014/main" id="{3EA8FF38-B5A2-4EB0-99DB-8BE01B03BD50}"/>
                      </a:ext>
                    </a:extLst>
                  </p:cNvPr>
                  <p:cNvSpPr/>
                  <p:nvPr/>
                </p:nvSpPr>
                <p:spPr>
                  <a:xfrm>
                    <a:off x="12859712" y="2853958"/>
                    <a:ext cx="194326" cy="607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5085">
                        <a:moveTo>
                          <a:pt x="0" y="45084"/>
                        </a:moveTo>
                        <a:lnTo>
                          <a:pt x="144005" y="4508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5084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3" name="bk object 47">
                    <a:extLst>
                      <a:ext uri="{FF2B5EF4-FFF2-40B4-BE49-F238E27FC236}">
                        <a16:creationId xmlns:a16="http://schemas.microsoft.com/office/drawing/2014/main" id="{96E01431-FDA2-4438-8D11-BD703CD2BE8B}"/>
                      </a:ext>
                    </a:extLst>
                  </p:cNvPr>
                  <p:cNvSpPr/>
                  <p:nvPr/>
                </p:nvSpPr>
                <p:spPr>
                  <a:xfrm>
                    <a:off x="12859712" y="2781364"/>
                    <a:ext cx="194326" cy="72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53975">
                        <a:moveTo>
                          <a:pt x="0" y="53835"/>
                        </a:moveTo>
                        <a:lnTo>
                          <a:pt x="144005" y="5383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53835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66E8F2DF-58BE-4C37-A138-2F2641788DE6}"/>
                    </a:ext>
                  </a:extLst>
                </p:cNvPr>
                <p:cNvGrpSpPr/>
                <p:nvPr/>
              </p:nvGrpSpPr>
              <p:grpSpPr>
                <a:xfrm>
                  <a:off x="13284000" y="2563224"/>
                  <a:ext cx="252000" cy="1619976"/>
                  <a:chOff x="14528639" y="2563224"/>
                  <a:chExt cx="194326" cy="1619976"/>
                </a:xfrm>
              </p:grpSpPr>
              <p:sp>
                <p:nvSpPr>
                  <p:cNvPr id="124" name="bk object 48">
                    <a:extLst>
                      <a:ext uri="{FF2B5EF4-FFF2-40B4-BE49-F238E27FC236}">
                        <a16:creationId xmlns:a16="http://schemas.microsoft.com/office/drawing/2014/main" id="{620AD899-6AFB-46DA-8049-A4A9A9FDA30A}"/>
                      </a:ext>
                    </a:extLst>
                  </p:cNvPr>
                  <p:cNvSpPr/>
                  <p:nvPr/>
                </p:nvSpPr>
                <p:spPr>
                  <a:xfrm>
                    <a:off x="14528639" y="2660266"/>
                    <a:ext cx="194326" cy="1522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129665">
                        <a:moveTo>
                          <a:pt x="0" y="1129055"/>
                        </a:moveTo>
                        <a:lnTo>
                          <a:pt x="143992" y="1129055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129055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5" name="bk object 49">
                    <a:extLst>
                      <a:ext uri="{FF2B5EF4-FFF2-40B4-BE49-F238E27FC236}">
                        <a16:creationId xmlns:a16="http://schemas.microsoft.com/office/drawing/2014/main" id="{DA6156EB-1809-4A0A-8175-CF0D3B6CD3E5}"/>
                      </a:ext>
                    </a:extLst>
                  </p:cNvPr>
                  <p:cNvSpPr/>
                  <p:nvPr/>
                </p:nvSpPr>
                <p:spPr>
                  <a:xfrm>
                    <a:off x="14528639" y="2654222"/>
                    <a:ext cx="194326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>
                        <a:moveTo>
                          <a:pt x="0" y="0"/>
                        </a:moveTo>
                        <a:lnTo>
                          <a:pt x="143979" y="0"/>
                        </a:lnTo>
                      </a:path>
                    </a:pathLst>
                  </a:custGeom>
                  <a:ln w="8966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6" name="bk object 50">
                    <a:extLst>
                      <a:ext uri="{FF2B5EF4-FFF2-40B4-BE49-F238E27FC236}">
                        <a16:creationId xmlns:a16="http://schemas.microsoft.com/office/drawing/2014/main" id="{793F9FA2-A7CD-4EEA-81D6-1454C7E98C7F}"/>
                      </a:ext>
                    </a:extLst>
                  </p:cNvPr>
                  <p:cNvSpPr/>
                  <p:nvPr/>
                </p:nvSpPr>
                <p:spPr>
                  <a:xfrm>
                    <a:off x="14528639" y="2611830"/>
                    <a:ext cx="194326" cy="3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27304">
                        <a:moveTo>
                          <a:pt x="0" y="27076"/>
                        </a:moveTo>
                        <a:lnTo>
                          <a:pt x="143992" y="27076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27076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7" name="bk object 51">
                    <a:extLst>
                      <a:ext uri="{FF2B5EF4-FFF2-40B4-BE49-F238E27FC236}">
                        <a16:creationId xmlns:a16="http://schemas.microsoft.com/office/drawing/2014/main" id="{AB4693F2-C2C1-4414-8550-EAEDCCADD47B}"/>
                      </a:ext>
                    </a:extLst>
                  </p:cNvPr>
                  <p:cNvSpPr/>
                  <p:nvPr/>
                </p:nvSpPr>
                <p:spPr>
                  <a:xfrm>
                    <a:off x="14528639" y="2563224"/>
                    <a:ext cx="194326" cy="48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6195">
                        <a:moveTo>
                          <a:pt x="0" y="36169"/>
                        </a:moveTo>
                        <a:lnTo>
                          <a:pt x="143992" y="36169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36169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C43ECDB4-1FB9-4153-9CF3-309009F991E5}"/>
                    </a:ext>
                  </a:extLst>
                </p:cNvPr>
                <p:cNvGrpSpPr/>
                <p:nvPr/>
              </p:nvGrpSpPr>
              <p:grpSpPr>
                <a:xfrm>
                  <a:off x="12420000" y="2757155"/>
                  <a:ext cx="252000" cy="1425942"/>
                  <a:chOff x="13416014" y="2757155"/>
                  <a:chExt cx="194326" cy="1425942"/>
                </a:xfrm>
              </p:grpSpPr>
              <p:sp>
                <p:nvSpPr>
                  <p:cNvPr id="128" name="bk object 52">
                    <a:extLst>
                      <a:ext uri="{FF2B5EF4-FFF2-40B4-BE49-F238E27FC236}">
                        <a16:creationId xmlns:a16="http://schemas.microsoft.com/office/drawing/2014/main" id="{F97948F0-A21A-4EA0-A8EC-DF7AF07A9EF2}"/>
                      </a:ext>
                    </a:extLst>
                  </p:cNvPr>
                  <p:cNvSpPr/>
                  <p:nvPr/>
                </p:nvSpPr>
                <p:spPr>
                  <a:xfrm>
                    <a:off x="13416014" y="2834800"/>
                    <a:ext cx="194326" cy="1348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000125">
                        <a:moveTo>
                          <a:pt x="0" y="999591"/>
                        </a:moveTo>
                        <a:lnTo>
                          <a:pt x="144005" y="999591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999591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9" name="bk object 53">
                    <a:extLst>
                      <a:ext uri="{FF2B5EF4-FFF2-40B4-BE49-F238E27FC236}">
                        <a16:creationId xmlns:a16="http://schemas.microsoft.com/office/drawing/2014/main" id="{2658CB56-52E2-4092-BB1E-F569463B92D0}"/>
                      </a:ext>
                    </a:extLst>
                  </p:cNvPr>
                  <p:cNvSpPr/>
                  <p:nvPr/>
                </p:nvSpPr>
                <p:spPr>
                  <a:xfrm>
                    <a:off x="13416014" y="2805436"/>
                    <a:ext cx="194326" cy="24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8414">
                        <a:moveTo>
                          <a:pt x="0" y="18072"/>
                        </a:moveTo>
                        <a:lnTo>
                          <a:pt x="144005" y="18072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8072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0" name="bk object 54">
                    <a:extLst>
                      <a:ext uri="{FF2B5EF4-FFF2-40B4-BE49-F238E27FC236}">
                        <a16:creationId xmlns:a16="http://schemas.microsoft.com/office/drawing/2014/main" id="{0B9F89EF-D9D4-4ECE-9C27-CD2148E21985}"/>
                      </a:ext>
                    </a:extLst>
                  </p:cNvPr>
                  <p:cNvSpPr/>
                  <p:nvPr/>
                </p:nvSpPr>
                <p:spPr>
                  <a:xfrm>
                    <a:off x="13416014" y="2832275"/>
                    <a:ext cx="194326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>
                        <a:moveTo>
                          <a:pt x="0" y="0"/>
                        </a:moveTo>
                        <a:lnTo>
                          <a:pt x="144005" y="0"/>
                        </a:lnTo>
                      </a:path>
                    </a:pathLst>
                  </a:custGeom>
                  <a:ln w="3721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1" name="bk object 55">
                    <a:extLst>
                      <a:ext uri="{FF2B5EF4-FFF2-40B4-BE49-F238E27FC236}">
                        <a16:creationId xmlns:a16="http://schemas.microsoft.com/office/drawing/2014/main" id="{E90DBB33-5099-4724-86EE-11D46B75AE39}"/>
                      </a:ext>
                    </a:extLst>
                  </p:cNvPr>
                  <p:cNvSpPr/>
                  <p:nvPr/>
                </p:nvSpPr>
                <p:spPr>
                  <a:xfrm>
                    <a:off x="13416014" y="2757155"/>
                    <a:ext cx="194326" cy="48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6195">
                        <a:moveTo>
                          <a:pt x="0" y="35928"/>
                        </a:moveTo>
                        <a:lnTo>
                          <a:pt x="144005" y="3592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5928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C718829B-27E5-4C04-AF9A-9D699BD65341}"/>
                    </a:ext>
                  </a:extLst>
                </p:cNvPr>
                <p:cNvGrpSpPr/>
                <p:nvPr/>
              </p:nvGrpSpPr>
              <p:grpSpPr>
                <a:xfrm>
                  <a:off x="12852000" y="2648110"/>
                  <a:ext cx="252000" cy="1534594"/>
                  <a:chOff x="13972318" y="2648110"/>
                  <a:chExt cx="194326" cy="1534594"/>
                </a:xfrm>
              </p:grpSpPr>
              <p:sp>
                <p:nvSpPr>
                  <p:cNvPr id="132" name="bk object 56">
                    <a:extLst>
                      <a:ext uri="{FF2B5EF4-FFF2-40B4-BE49-F238E27FC236}">
                        <a16:creationId xmlns:a16="http://schemas.microsoft.com/office/drawing/2014/main" id="{95C4906A-CD4D-4A6B-A348-1A1138E10774}"/>
                      </a:ext>
                    </a:extLst>
                  </p:cNvPr>
                  <p:cNvSpPr/>
                  <p:nvPr/>
                </p:nvSpPr>
                <p:spPr>
                  <a:xfrm>
                    <a:off x="13972318" y="2750512"/>
                    <a:ext cx="194326" cy="14321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062354">
                        <a:moveTo>
                          <a:pt x="0" y="1062113"/>
                        </a:moveTo>
                        <a:lnTo>
                          <a:pt x="144005" y="1062113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06211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3" name="bk object 57">
                    <a:extLst>
                      <a:ext uri="{FF2B5EF4-FFF2-40B4-BE49-F238E27FC236}">
                        <a16:creationId xmlns:a16="http://schemas.microsoft.com/office/drawing/2014/main" id="{04FCC082-D7CF-4A39-9CBA-372F9DDD05E1}"/>
                      </a:ext>
                    </a:extLst>
                  </p:cNvPr>
                  <p:cNvSpPr/>
                  <p:nvPr/>
                </p:nvSpPr>
                <p:spPr>
                  <a:xfrm>
                    <a:off x="13972318" y="2708703"/>
                    <a:ext cx="194326" cy="3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27304">
                        <a:moveTo>
                          <a:pt x="0" y="26949"/>
                        </a:moveTo>
                        <a:lnTo>
                          <a:pt x="144005" y="2694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6949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4" name="bk object 58">
                    <a:extLst>
                      <a:ext uri="{FF2B5EF4-FFF2-40B4-BE49-F238E27FC236}">
                        <a16:creationId xmlns:a16="http://schemas.microsoft.com/office/drawing/2014/main" id="{EC2E4A9C-F775-4141-8175-024AEEA23300}"/>
                      </a:ext>
                    </a:extLst>
                  </p:cNvPr>
                  <p:cNvSpPr/>
                  <p:nvPr/>
                </p:nvSpPr>
                <p:spPr>
                  <a:xfrm>
                    <a:off x="13972318" y="2747773"/>
                    <a:ext cx="194326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>
                        <a:moveTo>
                          <a:pt x="0" y="0"/>
                        </a:moveTo>
                        <a:lnTo>
                          <a:pt x="143992" y="0"/>
                        </a:lnTo>
                      </a:path>
                    </a:pathLst>
                  </a:custGeom>
                  <a:ln w="4063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5" name="bk object 59">
                    <a:extLst>
                      <a:ext uri="{FF2B5EF4-FFF2-40B4-BE49-F238E27FC236}">
                        <a16:creationId xmlns:a16="http://schemas.microsoft.com/office/drawing/2014/main" id="{9BB27867-3C13-4E22-ABA8-7B1F1756EEF1}"/>
                      </a:ext>
                    </a:extLst>
                  </p:cNvPr>
                  <p:cNvSpPr/>
                  <p:nvPr/>
                </p:nvSpPr>
                <p:spPr>
                  <a:xfrm>
                    <a:off x="13972318" y="2648110"/>
                    <a:ext cx="194326" cy="607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5085">
                        <a:moveTo>
                          <a:pt x="0" y="44945"/>
                        </a:moveTo>
                        <a:lnTo>
                          <a:pt x="144005" y="4494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4945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1081861F-64CB-4860-B759-F130A45C42FB}"/>
                    </a:ext>
                  </a:extLst>
                </p:cNvPr>
                <p:cNvGrpSpPr/>
                <p:nvPr/>
              </p:nvGrpSpPr>
              <p:grpSpPr>
                <a:xfrm>
                  <a:off x="13716000" y="2392730"/>
                  <a:ext cx="252000" cy="1790196"/>
                  <a:chOff x="15084925" y="2392730"/>
                  <a:chExt cx="194326" cy="1790196"/>
                </a:xfrm>
              </p:grpSpPr>
              <p:sp>
                <p:nvSpPr>
                  <p:cNvPr id="136" name="bk object 60">
                    <a:extLst>
                      <a:ext uri="{FF2B5EF4-FFF2-40B4-BE49-F238E27FC236}">
                        <a16:creationId xmlns:a16="http://schemas.microsoft.com/office/drawing/2014/main" id="{3A600499-D6DC-41CD-B9B3-1E2EB4AB8166}"/>
                      </a:ext>
                    </a:extLst>
                  </p:cNvPr>
                  <p:cNvSpPr/>
                  <p:nvPr/>
                </p:nvSpPr>
                <p:spPr>
                  <a:xfrm>
                    <a:off x="15084925" y="2466522"/>
                    <a:ext cx="194326" cy="1716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273175">
                        <a:moveTo>
                          <a:pt x="0" y="1272768"/>
                        </a:moveTo>
                        <a:lnTo>
                          <a:pt x="144005" y="127276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272768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7" name="bk object 61">
                    <a:extLst>
                      <a:ext uri="{FF2B5EF4-FFF2-40B4-BE49-F238E27FC236}">
                        <a16:creationId xmlns:a16="http://schemas.microsoft.com/office/drawing/2014/main" id="{6FAD1860-4B88-483F-8115-20D620033B92}"/>
                      </a:ext>
                    </a:extLst>
                  </p:cNvPr>
                  <p:cNvSpPr/>
                  <p:nvPr/>
                </p:nvSpPr>
                <p:spPr>
                  <a:xfrm>
                    <a:off x="15084925" y="2460470"/>
                    <a:ext cx="194326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>
                        <a:moveTo>
                          <a:pt x="0" y="0"/>
                        </a:moveTo>
                        <a:lnTo>
                          <a:pt x="144005" y="0"/>
                        </a:lnTo>
                      </a:path>
                    </a:pathLst>
                  </a:custGeom>
                  <a:ln w="8978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8" name="bk object 62">
                    <a:extLst>
                      <a:ext uri="{FF2B5EF4-FFF2-40B4-BE49-F238E27FC236}">
                        <a16:creationId xmlns:a16="http://schemas.microsoft.com/office/drawing/2014/main" id="{83B0ABB2-C088-4650-B0A0-CF0E58C19178}"/>
                      </a:ext>
                    </a:extLst>
                  </p:cNvPr>
                  <p:cNvSpPr/>
                  <p:nvPr/>
                </p:nvSpPr>
                <p:spPr>
                  <a:xfrm>
                    <a:off x="15084925" y="2418223"/>
                    <a:ext cx="194326" cy="3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27304">
                        <a:moveTo>
                          <a:pt x="0" y="26949"/>
                        </a:moveTo>
                        <a:lnTo>
                          <a:pt x="144005" y="2694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6949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9" name="bk object 63">
                    <a:extLst>
                      <a:ext uri="{FF2B5EF4-FFF2-40B4-BE49-F238E27FC236}">
                        <a16:creationId xmlns:a16="http://schemas.microsoft.com/office/drawing/2014/main" id="{46A23201-9E33-4399-ADC0-97AB3E8EEA7E}"/>
                      </a:ext>
                    </a:extLst>
                  </p:cNvPr>
                  <p:cNvSpPr/>
                  <p:nvPr/>
                </p:nvSpPr>
                <p:spPr>
                  <a:xfrm>
                    <a:off x="15084925" y="2392730"/>
                    <a:ext cx="194326" cy="256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9050">
                        <a:moveTo>
                          <a:pt x="0" y="18910"/>
                        </a:moveTo>
                        <a:lnTo>
                          <a:pt x="144005" y="1891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8910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140" name="bk object 64">
                  <a:extLst>
                    <a:ext uri="{FF2B5EF4-FFF2-40B4-BE49-F238E27FC236}">
                      <a16:creationId xmlns:a16="http://schemas.microsoft.com/office/drawing/2014/main" id="{7F85AB36-9819-4717-A282-9C6C3C2362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066000" y="2116800"/>
                  <a:ext cx="147600" cy="147600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A1602530-145F-4C96-B8E6-AD9E1DC64B27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Investment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419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DADC323-56CF-498F-87ED-2687C73719A2}"/>
              </a:ext>
            </a:extLst>
          </p:cNvPr>
          <p:cNvGrpSpPr/>
          <p:nvPr/>
        </p:nvGrpSpPr>
        <p:grpSpPr>
          <a:xfrm>
            <a:off x="0" y="180000"/>
            <a:ext cx="9907200" cy="6300000"/>
            <a:chOff x="0" y="180000"/>
            <a:chExt cx="9907200" cy="630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19C21A-8DB7-499A-A853-6C672B2EDF17}"/>
                </a:ext>
              </a:extLst>
            </p:cNvPr>
            <p:cNvSpPr/>
            <p:nvPr/>
          </p:nvSpPr>
          <p:spPr>
            <a:xfrm>
              <a:off x="0" y="1440000"/>
              <a:ext cx="378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3EC43FF-094A-4B8C-915A-BAECBDE9F982}"/>
                </a:ext>
              </a:extLst>
            </p:cNvPr>
            <p:cNvSpPr/>
            <p:nvPr/>
          </p:nvSpPr>
          <p:spPr>
            <a:xfrm>
              <a:off x="3967200" y="1440000"/>
              <a:ext cx="594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DC9F8D-40E9-46EA-BC7B-8C017F21DE2F}"/>
                </a:ext>
              </a:extLst>
            </p:cNvPr>
            <p:cNvSpPr txBox="1"/>
            <p:nvPr/>
          </p:nvSpPr>
          <p:spPr>
            <a:xfrm>
              <a:off x="0" y="180000"/>
              <a:ext cx="3836876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infections, by population group, eastern and southern Africa, 2017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541C46-92A0-44AB-B1DE-2E6F48819690}"/>
                </a:ext>
              </a:extLst>
            </p:cNvPr>
            <p:cNvSpPr txBox="1"/>
            <p:nvPr/>
          </p:nvSpPr>
          <p:spPr>
            <a:xfrm>
              <a:off x="3895200" y="180000"/>
              <a:ext cx="6012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and AIDS-related deaths by country,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eastern and southern Africa, 2017</a:t>
              </a:r>
            </a:p>
          </p:txBody>
        </p:sp>
        <p:sp>
          <p:nvSpPr>
            <p:cNvPr id="48" name="object 25">
              <a:extLst>
                <a:ext uri="{FF2B5EF4-FFF2-40B4-BE49-F238E27FC236}">
                  <a16:creationId xmlns:a16="http://schemas.microsoft.com/office/drawing/2014/main" id="{DD692C34-80D9-43C7-A2B4-73DAE171B453}"/>
                </a:ext>
              </a:extLst>
            </p:cNvPr>
            <p:cNvSpPr/>
            <p:nvPr/>
          </p:nvSpPr>
          <p:spPr>
            <a:xfrm>
              <a:off x="4876681" y="2347545"/>
              <a:ext cx="557343" cy="1026083"/>
            </a:xfrm>
            <a:custGeom>
              <a:avLst/>
              <a:gdLst/>
              <a:ahLst/>
              <a:cxnLst/>
              <a:rect l="l" t="t" r="r" b="b"/>
              <a:pathLst>
                <a:path w="371475" h="683895">
                  <a:moveTo>
                    <a:pt x="371182" y="0"/>
                  </a:moveTo>
                  <a:lnTo>
                    <a:pt x="320992" y="1703"/>
                  </a:lnTo>
                  <a:lnTo>
                    <a:pt x="272005" y="6823"/>
                  </a:lnTo>
                  <a:lnTo>
                    <a:pt x="224160" y="15379"/>
                  </a:lnTo>
                  <a:lnTo>
                    <a:pt x="177399" y="27387"/>
                  </a:lnTo>
                  <a:lnTo>
                    <a:pt x="131662" y="42864"/>
                  </a:lnTo>
                  <a:lnTo>
                    <a:pt x="86890" y="61829"/>
                  </a:lnTo>
                  <a:lnTo>
                    <a:pt x="43022" y="84297"/>
                  </a:lnTo>
                  <a:lnTo>
                    <a:pt x="0" y="110286"/>
                  </a:lnTo>
                  <a:lnTo>
                    <a:pt x="371182" y="683628"/>
                  </a:lnTo>
                  <a:lnTo>
                    <a:pt x="371182" y="0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bject 26">
              <a:extLst>
                <a:ext uri="{FF2B5EF4-FFF2-40B4-BE49-F238E27FC236}">
                  <a16:creationId xmlns:a16="http://schemas.microsoft.com/office/drawing/2014/main" id="{63BF3DA8-EC65-4419-88C4-4C1599767FB8}"/>
                </a:ext>
              </a:extLst>
            </p:cNvPr>
            <p:cNvSpPr/>
            <p:nvPr/>
          </p:nvSpPr>
          <p:spPr>
            <a:xfrm>
              <a:off x="4638975" y="2513013"/>
              <a:ext cx="795524" cy="860310"/>
            </a:xfrm>
            <a:custGeom>
              <a:avLst/>
              <a:gdLst/>
              <a:ahLst/>
              <a:cxnLst/>
              <a:rect l="l" t="t" r="r" b="b"/>
              <a:pathLst>
                <a:path w="530225" h="573404">
                  <a:moveTo>
                    <a:pt x="158432" y="0"/>
                  </a:moveTo>
                  <a:lnTo>
                    <a:pt x="113715" y="31461"/>
                  </a:lnTo>
                  <a:lnTo>
                    <a:pt x="73315" y="64970"/>
                  </a:lnTo>
                  <a:lnTo>
                    <a:pt x="35865" y="101769"/>
                  </a:lnTo>
                  <a:lnTo>
                    <a:pt x="0" y="143103"/>
                  </a:lnTo>
                  <a:lnTo>
                    <a:pt x="529615" y="573341"/>
                  </a:lnTo>
                  <a:lnTo>
                    <a:pt x="158432" y="0"/>
                  </a:lnTo>
                  <a:close/>
                </a:path>
              </a:pathLst>
            </a:custGeom>
            <a:solidFill>
              <a:srgbClr val="9FD9DC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bject 27">
              <a:extLst>
                <a:ext uri="{FF2B5EF4-FFF2-40B4-BE49-F238E27FC236}">
                  <a16:creationId xmlns:a16="http://schemas.microsoft.com/office/drawing/2014/main" id="{13F3C505-64AB-41F5-B3ED-269CB0AFF046}"/>
                </a:ext>
              </a:extLst>
            </p:cNvPr>
            <p:cNvSpPr/>
            <p:nvPr/>
          </p:nvSpPr>
          <p:spPr>
            <a:xfrm>
              <a:off x="4461160" y="2727719"/>
              <a:ext cx="972731" cy="645947"/>
            </a:xfrm>
            <a:custGeom>
              <a:avLst/>
              <a:gdLst/>
              <a:ahLst/>
              <a:cxnLst/>
              <a:rect l="l" t="t" r="r" b="b"/>
              <a:pathLst>
                <a:path w="648335" h="430529">
                  <a:moveTo>
                    <a:pt x="118516" y="0"/>
                  </a:moveTo>
                  <a:lnTo>
                    <a:pt x="87046" y="41541"/>
                  </a:lnTo>
                  <a:lnTo>
                    <a:pt x="60286" y="82681"/>
                  </a:lnTo>
                  <a:lnTo>
                    <a:pt x="37409" y="124948"/>
                  </a:lnTo>
                  <a:lnTo>
                    <a:pt x="17588" y="169873"/>
                  </a:lnTo>
                  <a:lnTo>
                    <a:pt x="0" y="218986"/>
                  </a:lnTo>
                  <a:lnTo>
                    <a:pt x="648131" y="430237"/>
                  </a:lnTo>
                  <a:lnTo>
                    <a:pt x="118516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bject 28">
              <a:extLst>
                <a:ext uri="{FF2B5EF4-FFF2-40B4-BE49-F238E27FC236}">
                  <a16:creationId xmlns:a16="http://schemas.microsoft.com/office/drawing/2014/main" id="{9C56A058-87D6-411B-B5B0-7DBF15E1315D}"/>
                </a:ext>
              </a:extLst>
            </p:cNvPr>
            <p:cNvSpPr/>
            <p:nvPr/>
          </p:nvSpPr>
          <p:spPr>
            <a:xfrm>
              <a:off x="4410130" y="3056275"/>
              <a:ext cx="1024178" cy="513518"/>
            </a:xfrm>
            <a:custGeom>
              <a:avLst/>
              <a:gdLst/>
              <a:ahLst/>
              <a:cxnLst/>
              <a:rect l="l" t="t" r="r" b="b"/>
              <a:pathLst>
                <a:path w="682625" h="342265">
                  <a:moveTo>
                    <a:pt x="34011" y="0"/>
                  </a:moveTo>
                  <a:lnTo>
                    <a:pt x="19930" y="48882"/>
                  </a:lnTo>
                  <a:lnTo>
                    <a:pt x="9579" y="97244"/>
                  </a:lnTo>
                  <a:lnTo>
                    <a:pt x="2942" y="145386"/>
                  </a:lnTo>
                  <a:lnTo>
                    <a:pt x="0" y="193604"/>
                  </a:lnTo>
                  <a:lnTo>
                    <a:pt x="733" y="242198"/>
                  </a:lnTo>
                  <a:lnTo>
                    <a:pt x="5125" y="291466"/>
                  </a:lnTo>
                  <a:lnTo>
                    <a:pt x="13158" y="341706"/>
                  </a:lnTo>
                  <a:lnTo>
                    <a:pt x="682143" y="211251"/>
                  </a:lnTo>
                  <a:lnTo>
                    <a:pt x="34011" y="0"/>
                  </a:lnTo>
                  <a:close/>
                </a:path>
              </a:pathLst>
            </a:custGeom>
            <a:solidFill>
              <a:srgbClr val="F9AA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bject 29">
              <a:extLst>
                <a:ext uri="{FF2B5EF4-FFF2-40B4-BE49-F238E27FC236}">
                  <a16:creationId xmlns:a16="http://schemas.microsoft.com/office/drawing/2014/main" id="{7C830458-3494-4E71-AA46-ADD23E90AAB5}"/>
                </a:ext>
              </a:extLst>
            </p:cNvPr>
            <p:cNvSpPr/>
            <p:nvPr/>
          </p:nvSpPr>
          <p:spPr>
            <a:xfrm>
              <a:off x="4429871" y="3373228"/>
              <a:ext cx="1004171" cy="559249"/>
            </a:xfrm>
            <a:custGeom>
              <a:avLst/>
              <a:gdLst/>
              <a:ahLst/>
              <a:cxnLst/>
              <a:rect l="l" t="t" r="r" b="b"/>
              <a:pathLst>
                <a:path w="669289" h="372745">
                  <a:moveTo>
                    <a:pt x="668985" y="0"/>
                  </a:moveTo>
                  <a:lnTo>
                    <a:pt x="0" y="130454"/>
                  </a:lnTo>
                  <a:lnTo>
                    <a:pt x="12038" y="182466"/>
                  </a:lnTo>
                  <a:lnTo>
                    <a:pt x="27587" y="232131"/>
                  </a:lnTo>
                  <a:lnTo>
                    <a:pt x="46862" y="279978"/>
                  </a:lnTo>
                  <a:lnTo>
                    <a:pt x="70076" y="326537"/>
                  </a:lnTo>
                  <a:lnTo>
                    <a:pt x="97447" y="372338"/>
                  </a:lnTo>
                  <a:lnTo>
                    <a:pt x="668985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bject 30">
              <a:extLst>
                <a:ext uri="{FF2B5EF4-FFF2-40B4-BE49-F238E27FC236}">
                  <a16:creationId xmlns:a16="http://schemas.microsoft.com/office/drawing/2014/main" id="{8686CFEC-AC90-484E-960B-DAD71A6F5E7A}"/>
                </a:ext>
              </a:extLst>
            </p:cNvPr>
            <p:cNvSpPr/>
            <p:nvPr/>
          </p:nvSpPr>
          <p:spPr>
            <a:xfrm>
              <a:off x="4576076" y="3373228"/>
              <a:ext cx="1760634" cy="1026083"/>
            </a:xfrm>
            <a:custGeom>
              <a:avLst/>
              <a:gdLst/>
              <a:ahLst/>
              <a:cxnLst/>
              <a:rect l="l" t="t" r="r" b="b"/>
              <a:pathLst>
                <a:path w="1173479" h="683895">
                  <a:moveTo>
                    <a:pt x="571538" y="0"/>
                  </a:moveTo>
                  <a:lnTo>
                    <a:pt x="0" y="372338"/>
                  </a:lnTo>
                  <a:lnTo>
                    <a:pt x="29009" y="414080"/>
                  </a:lnTo>
                  <a:lnTo>
                    <a:pt x="59960" y="452585"/>
                  </a:lnTo>
                  <a:lnTo>
                    <a:pt x="93074" y="488055"/>
                  </a:lnTo>
                  <a:lnTo>
                    <a:pt x="128573" y="520692"/>
                  </a:lnTo>
                  <a:lnTo>
                    <a:pt x="166680" y="550699"/>
                  </a:lnTo>
                  <a:lnTo>
                    <a:pt x="207614" y="578277"/>
                  </a:lnTo>
                  <a:lnTo>
                    <a:pt x="251599" y="603631"/>
                  </a:lnTo>
                  <a:lnTo>
                    <a:pt x="295376" y="625034"/>
                  </a:lnTo>
                  <a:lnTo>
                    <a:pt x="339908" y="643040"/>
                  </a:lnTo>
                  <a:lnTo>
                    <a:pt x="385039" y="657695"/>
                  </a:lnTo>
                  <a:lnTo>
                    <a:pt x="430613" y="669049"/>
                  </a:lnTo>
                  <a:lnTo>
                    <a:pt x="476473" y="677148"/>
                  </a:lnTo>
                  <a:lnTo>
                    <a:pt x="522465" y="682040"/>
                  </a:lnTo>
                  <a:lnTo>
                    <a:pt x="568431" y="683773"/>
                  </a:lnTo>
                  <a:lnTo>
                    <a:pt x="614217" y="682396"/>
                  </a:lnTo>
                  <a:lnTo>
                    <a:pt x="659666" y="677956"/>
                  </a:lnTo>
                  <a:lnTo>
                    <a:pt x="704622" y="670500"/>
                  </a:lnTo>
                  <a:lnTo>
                    <a:pt x="748929" y="660076"/>
                  </a:lnTo>
                  <a:lnTo>
                    <a:pt x="792432" y="646733"/>
                  </a:lnTo>
                  <a:lnTo>
                    <a:pt x="834975" y="630519"/>
                  </a:lnTo>
                  <a:lnTo>
                    <a:pt x="876400" y="611480"/>
                  </a:lnTo>
                  <a:lnTo>
                    <a:pt x="916554" y="589665"/>
                  </a:lnTo>
                  <a:lnTo>
                    <a:pt x="955279" y="565122"/>
                  </a:lnTo>
                  <a:lnTo>
                    <a:pt x="992420" y="537898"/>
                  </a:lnTo>
                  <a:lnTo>
                    <a:pt x="1027821" y="508041"/>
                  </a:lnTo>
                  <a:lnTo>
                    <a:pt x="1061325" y="475600"/>
                  </a:lnTo>
                  <a:lnTo>
                    <a:pt x="1092778" y="440621"/>
                  </a:lnTo>
                  <a:lnTo>
                    <a:pt x="1122022" y="403153"/>
                  </a:lnTo>
                  <a:lnTo>
                    <a:pt x="1148903" y="363244"/>
                  </a:lnTo>
                  <a:lnTo>
                    <a:pt x="1173264" y="320941"/>
                  </a:lnTo>
                  <a:lnTo>
                    <a:pt x="571538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bject 31">
              <a:extLst>
                <a:ext uri="{FF2B5EF4-FFF2-40B4-BE49-F238E27FC236}">
                  <a16:creationId xmlns:a16="http://schemas.microsoft.com/office/drawing/2014/main" id="{C88E29F9-FDA5-43B3-9359-C7F2DE574B14}"/>
                </a:ext>
              </a:extLst>
            </p:cNvPr>
            <p:cNvSpPr/>
            <p:nvPr/>
          </p:nvSpPr>
          <p:spPr>
            <a:xfrm>
              <a:off x="5433584" y="2875982"/>
              <a:ext cx="1027989" cy="979400"/>
            </a:xfrm>
            <a:custGeom>
              <a:avLst/>
              <a:gdLst/>
              <a:ahLst/>
              <a:cxnLst/>
              <a:rect l="l" t="t" r="r" b="b"/>
              <a:pathLst>
                <a:path w="685164" h="652779">
                  <a:moveTo>
                    <a:pt x="596061" y="0"/>
                  </a:moveTo>
                  <a:lnTo>
                    <a:pt x="0" y="331419"/>
                  </a:lnTo>
                  <a:lnTo>
                    <a:pt x="601726" y="652360"/>
                  </a:lnTo>
                  <a:lnTo>
                    <a:pt x="624199" y="606435"/>
                  </a:lnTo>
                  <a:lnTo>
                    <a:pt x="643150" y="560137"/>
                  </a:lnTo>
                  <a:lnTo>
                    <a:pt x="658579" y="513535"/>
                  </a:lnTo>
                  <a:lnTo>
                    <a:pt x="670488" y="466696"/>
                  </a:lnTo>
                  <a:lnTo>
                    <a:pt x="678876" y="419686"/>
                  </a:lnTo>
                  <a:lnTo>
                    <a:pt x="683745" y="372572"/>
                  </a:lnTo>
                  <a:lnTo>
                    <a:pt x="685095" y="325423"/>
                  </a:lnTo>
                  <a:lnTo>
                    <a:pt x="682926" y="278304"/>
                  </a:lnTo>
                  <a:lnTo>
                    <a:pt x="677239" y="231283"/>
                  </a:lnTo>
                  <a:lnTo>
                    <a:pt x="668036" y="184428"/>
                  </a:lnTo>
                  <a:lnTo>
                    <a:pt x="655316" y="137805"/>
                  </a:lnTo>
                  <a:lnTo>
                    <a:pt x="639079" y="91481"/>
                  </a:lnTo>
                  <a:lnTo>
                    <a:pt x="619328" y="45523"/>
                  </a:lnTo>
                  <a:lnTo>
                    <a:pt x="596061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bject 32">
              <a:extLst>
                <a:ext uri="{FF2B5EF4-FFF2-40B4-BE49-F238E27FC236}">
                  <a16:creationId xmlns:a16="http://schemas.microsoft.com/office/drawing/2014/main" id="{DBE8E7A2-9E05-4D20-8C72-8561A48BDDDC}"/>
                </a:ext>
              </a:extLst>
            </p:cNvPr>
            <p:cNvSpPr/>
            <p:nvPr/>
          </p:nvSpPr>
          <p:spPr>
            <a:xfrm>
              <a:off x="5433584" y="2623092"/>
              <a:ext cx="894608" cy="750746"/>
            </a:xfrm>
            <a:custGeom>
              <a:avLst/>
              <a:gdLst/>
              <a:ahLst/>
              <a:cxnLst/>
              <a:rect l="l" t="t" r="r" b="b"/>
              <a:pathLst>
                <a:path w="596264" h="500379">
                  <a:moveTo>
                    <a:pt x="464781" y="0"/>
                  </a:moveTo>
                  <a:lnTo>
                    <a:pt x="0" y="499973"/>
                  </a:lnTo>
                  <a:lnTo>
                    <a:pt x="596061" y="168554"/>
                  </a:lnTo>
                  <a:lnTo>
                    <a:pt x="567894" y="121588"/>
                  </a:lnTo>
                  <a:lnTo>
                    <a:pt x="537384" y="78814"/>
                  </a:lnTo>
                  <a:lnTo>
                    <a:pt x="503393" y="38772"/>
                  </a:lnTo>
                  <a:lnTo>
                    <a:pt x="464781" y="0"/>
                  </a:lnTo>
                  <a:close/>
                </a:path>
              </a:pathLst>
            </a:custGeom>
            <a:solidFill>
              <a:srgbClr val="FDC3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bject 33">
              <a:extLst>
                <a:ext uri="{FF2B5EF4-FFF2-40B4-BE49-F238E27FC236}">
                  <a16:creationId xmlns:a16="http://schemas.microsoft.com/office/drawing/2014/main" id="{566CDF93-8077-48B4-B7B2-43659FA3783C}"/>
                </a:ext>
              </a:extLst>
            </p:cNvPr>
            <p:cNvSpPr/>
            <p:nvPr/>
          </p:nvSpPr>
          <p:spPr>
            <a:xfrm>
              <a:off x="5433584" y="2397733"/>
              <a:ext cx="697394" cy="975589"/>
            </a:xfrm>
            <a:custGeom>
              <a:avLst/>
              <a:gdLst/>
              <a:ahLst/>
              <a:cxnLst/>
              <a:rect l="l" t="t" r="r" b="b"/>
              <a:pathLst>
                <a:path w="464820" h="650240">
                  <a:moveTo>
                    <a:pt x="210591" y="0"/>
                  </a:moveTo>
                  <a:lnTo>
                    <a:pt x="0" y="650176"/>
                  </a:lnTo>
                  <a:lnTo>
                    <a:pt x="464781" y="150202"/>
                  </a:lnTo>
                  <a:lnTo>
                    <a:pt x="426151" y="116311"/>
                  </a:lnTo>
                  <a:lnTo>
                    <a:pt x="386900" y="86476"/>
                  </a:lnTo>
                  <a:lnTo>
                    <a:pt x="346373" y="60313"/>
                  </a:lnTo>
                  <a:lnTo>
                    <a:pt x="303916" y="37437"/>
                  </a:lnTo>
                  <a:lnTo>
                    <a:pt x="258873" y="17461"/>
                  </a:lnTo>
                  <a:lnTo>
                    <a:pt x="210591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bject 34">
              <a:extLst>
                <a:ext uri="{FF2B5EF4-FFF2-40B4-BE49-F238E27FC236}">
                  <a16:creationId xmlns:a16="http://schemas.microsoft.com/office/drawing/2014/main" id="{8242ED31-5951-4197-BD5F-0236DCE7202A}"/>
                </a:ext>
              </a:extLst>
            </p:cNvPr>
            <p:cNvSpPr/>
            <p:nvPr/>
          </p:nvSpPr>
          <p:spPr>
            <a:xfrm>
              <a:off x="5433584" y="2363130"/>
              <a:ext cx="316304" cy="1010840"/>
            </a:xfrm>
            <a:custGeom>
              <a:avLst/>
              <a:gdLst/>
              <a:ahLst/>
              <a:cxnLst/>
              <a:rect l="l" t="t" r="r" b="b"/>
              <a:pathLst>
                <a:path w="210820" h="673734">
                  <a:moveTo>
                    <a:pt x="118338" y="0"/>
                  </a:moveTo>
                  <a:lnTo>
                    <a:pt x="0" y="673239"/>
                  </a:lnTo>
                  <a:lnTo>
                    <a:pt x="210591" y="23063"/>
                  </a:lnTo>
                  <a:lnTo>
                    <a:pt x="188265" y="16257"/>
                  </a:lnTo>
                  <a:lnTo>
                    <a:pt x="164846" y="9993"/>
                  </a:lnTo>
                  <a:lnTo>
                    <a:pt x="141236" y="4498"/>
                  </a:lnTo>
                  <a:lnTo>
                    <a:pt x="118338" y="0"/>
                  </a:lnTo>
                  <a:close/>
                </a:path>
              </a:pathLst>
            </a:custGeom>
            <a:solidFill>
              <a:srgbClr val="B4CE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bject 35">
              <a:extLst>
                <a:ext uri="{FF2B5EF4-FFF2-40B4-BE49-F238E27FC236}">
                  <a16:creationId xmlns:a16="http://schemas.microsoft.com/office/drawing/2014/main" id="{B5650A08-296D-42D0-95CF-4DC6D7952831}"/>
                </a:ext>
              </a:extLst>
            </p:cNvPr>
            <p:cNvSpPr/>
            <p:nvPr/>
          </p:nvSpPr>
          <p:spPr>
            <a:xfrm>
              <a:off x="5433584" y="2347545"/>
              <a:ext cx="178159" cy="1026083"/>
            </a:xfrm>
            <a:custGeom>
              <a:avLst/>
              <a:gdLst/>
              <a:ahLst/>
              <a:cxnLst/>
              <a:rect l="l" t="t" r="r" b="b"/>
              <a:pathLst>
                <a:path w="118745" h="683895">
                  <a:moveTo>
                    <a:pt x="0" y="0"/>
                  </a:moveTo>
                  <a:lnTo>
                    <a:pt x="0" y="683628"/>
                  </a:lnTo>
                  <a:lnTo>
                    <a:pt x="118338" y="10388"/>
                  </a:lnTo>
                  <a:lnTo>
                    <a:pt x="87430" y="5443"/>
                  </a:lnTo>
                  <a:lnTo>
                    <a:pt x="59421" y="2241"/>
                  </a:lnTo>
                  <a:lnTo>
                    <a:pt x="31286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bject 36">
              <a:extLst>
                <a:ext uri="{FF2B5EF4-FFF2-40B4-BE49-F238E27FC236}">
                  <a16:creationId xmlns:a16="http://schemas.microsoft.com/office/drawing/2014/main" id="{5A233296-77A9-49CD-BC30-D84F8293B3C6}"/>
                </a:ext>
              </a:extLst>
            </p:cNvPr>
            <p:cNvSpPr/>
            <p:nvPr/>
          </p:nvSpPr>
          <p:spPr>
            <a:xfrm>
              <a:off x="4925528" y="2862896"/>
              <a:ext cx="1020367" cy="1024178"/>
            </a:xfrm>
            <a:custGeom>
              <a:avLst/>
              <a:gdLst/>
              <a:ahLst/>
              <a:cxnLst/>
              <a:rect l="l" t="t" r="r" b="b"/>
              <a:pathLst>
                <a:path w="680085" h="682625">
                  <a:moveTo>
                    <a:pt x="340017" y="0"/>
                  </a:moveTo>
                  <a:lnTo>
                    <a:pt x="293879" y="3113"/>
                  </a:lnTo>
                  <a:lnTo>
                    <a:pt x="249628" y="12184"/>
                  </a:lnTo>
                  <a:lnTo>
                    <a:pt x="207668" y="26805"/>
                  </a:lnTo>
                  <a:lnTo>
                    <a:pt x="168405" y="46570"/>
                  </a:lnTo>
                  <a:lnTo>
                    <a:pt x="132244" y="71073"/>
                  </a:lnTo>
                  <a:lnTo>
                    <a:pt x="99590" y="99907"/>
                  </a:lnTo>
                  <a:lnTo>
                    <a:pt x="70848" y="132666"/>
                  </a:lnTo>
                  <a:lnTo>
                    <a:pt x="46423" y="168943"/>
                  </a:lnTo>
                  <a:lnTo>
                    <a:pt x="26720" y="208333"/>
                  </a:lnTo>
                  <a:lnTo>
                    <a:pt x="12146" y="250428"/>
                  </a:lnTo>
                  <a:lnTo>
                    <a:pt x="3104" y="294822"/>
                  </a:lnTo>
                  <a:lnTo>
                    <a:pt x="0" y="341109"/>
                  </a:lnTo>
                  <a:lnTo>
                    <a:pt x="3104" y="387396"/>
                  </a:lnTo>
                  <a:lnTo>
                    <a:pt x="12146" y="431790"/>
                  </a:lnTo>
                  <a:lnTo>
                    <a:pt x="26720" y="473885"/>
                  </a:lnTo>
                  <a:lnTo>
                    <a:pt x="46423" y="513274"/>
                  </a:lnTo>
                  <a:lnTo>
                    <a:pt x="70848" y="549552"/>
                  </a:lnTo>
                  <a:lnTo>
                    <a:pt x="99590" y="582310"/>
                  </a:lnTo>
                  <a:lnTo>
                    <a:pt x="132244" y="611144"/>
                  </a:lnTo>
                  <a:lnTo>
                    <a:pt x="168405" y="635647"/>
                  </a:lnTo>
                  <a:lnTo>
                    <a:pt x="207668" y="655412"/>
                  </a:lnTo>
                  <a:lnTo>
                    <a:pt x="249628" y="670034"/>
                  </a:lnTo>
                  <a:lnTo>
                    <a:pt x="293879" y="679104"/>
                  </a:lnTo>
                  <a:lnTo>
                    <a:pt x="340017" y="682218"/>
                  </a:lnTo>
                  <a:lnTo>
                    <a:pt x="386160" y="679104"/>
                  </a:lnTo>
                  <a:lnTo>
                    <a:pt x="430416" y="670034"/>
                  </a:lnTo>
                  <a:lnTo>
                    <a:pt x="472380" y="655412"/>
                  </a:lnTo>
                  <a:lnTo>
                    <a:pt x="511646" y="635647"/>
                  </a:lnTo>
                  <a:lnTo>
                    <a:pt x="547810" y="611144"/>
                  </a:lnTo>
                  <a:lnTo>
                    <a:pt x="580466" y="582310"/>
                  </a:lnTo>
                  <a:lnTo>
                    <a:pt x="609209" y="549552"/>
                  </a:lnTo>
                  <a:lnTo>
                    <a:pt x="633635" y="513274"/>
                  </a:lnTo>
                  <a:lnTo>
                    <a:pt x="653338" y="473885"/>
                  </a:lnTo>
                  <a:lnTo>
                    <a:pt x="667913" y="431790"/>
                  </a:lnTo>
                  <a:lnTo>
                    <a:pt x="676955" y="387396"/>
                  </a:lnTo>
                  <a:lnTo>
                    <a:pt x="680059" y="341109"/>
                  </a:lnTo>
                  <a:lnTo>
                    <a:pt x="676955" y="294822"/>
                  </a:lnTo>
                  <a:lnTo>
                    <a:pt x="667913" y="250428"/>
                  </a:lnTo>
                  <a:lnTo>
                    <a:pt x="653338" y="208333"/>
                  </a:lnTo>
                  <a:lnTo>
                    <a:pt x="633635" y="168943"/>
                  </a:lnTo>
                  <a:lnTo>
                    <a:pt x="609209" y="132666"/>
                  </a:lnTo>
                  <a:lnTo>
                    <a:pt x="580466" y="99907"/>
                  </a:lnTo>
                  <a:lnTo>
                    <a:pt x="547810" y="71073"/>
                  </a:lnTo>
                  <a:lnTo>
                    <a:pt x="511646" y="46570"/>
                  </a:lnTo>
                  <a:lnTo>
                    <a:pt x="472380" y="26805"/>
                  </a:lnTo>
                  <a:lnTo>
                    <a:pt x="430416" y="12184"/>
                  </a:lnTo>
                  <a:lnTo>
                    <a:pt x="386160" y="3113"/>
                  </a:lnTo>
                  <a:lnTo>
                    <a:pt x="3400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bject 37">
              <a:extLst>
                <a:ext uri="{FF2B5EF4-FFF2-40B4-BE49-F238E27FC236}">
                  <a16:creationId xmlns:a16="http://schemas.microsoft.com/office/drawing/2014/main" id="{681BD3E6-348C-4542-9B6F-2DFE5D037D9F}"/>
                </a:ext>
              </a:extLst>
            </p:cNvPr>
            <p:cNvSpPr txBox="1"/>
            <p:nvPr/>
          </p:nvSpPr>
          <p:spPr>
            <a:xfrm>
              <a:off x="5433584" y="2171176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3%</a:t>
              </a:r>
            </a:p>
          </p:txBody>
        </p:sp>
        <p:sp>
          <p:nvSpPr>
            <p:cNvPr id="61" name="object 38">
              <a:extLst>
                <a:ext uri="{FF2B5EF4-FFF2-40B4-BE49-F238E27FC236}">
                  <a16:creationId xmlns:a16="http://schemas.microsoft.com/office/drawing/2014/main" id="{0382F028-DE1F-460D-9B2F-CE47AF872486}"/>
                </a:ext>
              </a:extLst>
            </p:cNvPr>
            <p:cNvSpPr txBox="1"/>
            <p:nvPr/>
          </p:nvSpPr>
          <p:spPr>
            <a:xfrm>
              <a:off x="5945884" y="2343677"/>
              <a:ext cx="20769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7%</a:t>
              </a:r>
              <a:endParaRPr sz="800"/>
            </a:p>
          </p:txBody>
        </p:sp>
        <p:sp>
          <p:nvSpPr>
            <p:cNvPr id="62" name="object 39">
              <a:extLst>
                <a:ext uri="{FF2B5EF4-FFF2-40B4-BE49-F238E27FC236}">
                  <a16:creationId xmlns:a16="http://schemas.microsoft.com/office/drawing/2014/main" id="{5BC79269-F0EA-4549-AC74-F83B3DA68BB4}"/>
                </a:ext>
              </a:extLst>
            </p:cNvPr>
            <p:cNvSpPr txBox="1"/>
            <p:nvPr/>
          </p:nvSpPr>
          <p:spPr>
            <a:xfrm>
              <a:off x="6250459" y="2598855"/>
              <a:ext cx="20769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5%</a:t>
              </a:r>
            </a:p>
          </p:txBody>
        </p:sp>
        <p:sp>
          <p:nvSpPr>
            <p:cNvPr id="63" name="object 40">
              <a:extLst>
                <a:ext uri="{FF2B5EF4-FFF2-40B4-BE49-F238E27FC236}">
                  <a16:creationId xmlns:a16="http://schemas.microsoft.com/office/drawing/2014/main" id="{F85FDC61-24C9-4E63-8443-4DB83C1A8872}"/>
                </a:ext>
              </a:extLst>
            </p:cNvPr>
            <p:cNvSpPr txBox="1"/>
            <p:nvPr/>
          </p:nvSpPr>
          <p:spPr>
            <a:xfrm>
              <a:off x="6464132" y="3261094"/>
              <a:ext cx="27438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16%</a:t>
              </a:r>
            </a:p>
          </p:txBody>
        </p:sp>
        <p:sp>
          <p:nvSpPr>
            <p:cNvPr id="64" name="object 41">
              <a:extLst>
                <a:ext uri="{FF2B5EF4-FFF2-40B4-BE49-F238E27FC236}">
                  <a16:creationId xmlns:a16="http://schemas.microsoft.com/office/drawing/2014/main" id="{93482ED6-8FC0-4478-903B-72D25C780940}"/>
                </a:ext>
              </a:extLst>
            </p:cNvPr>
            <p:cNvSpPr txBox="1"/>
            <p:nvPr/>
          </p:nvSpPr>
          <p:spPr>
            <a:xfrm>
              <a:off x="5326162" y="4385746"/>
              <a:ext cx="27438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33%</a:t>
              </a:r>
            </a:p>
          </p:txBody>
        </p:sp>
        <p:sp>
          <p:nvSpPr>
            <p:cNvPr id="65" name="object 42">
              <a:extLst>
                <a:ext uri="{FF2B5EF4-FFF2-40B4-BE49-F238E27FC236}">
                  <a16:creationId xmlns:a16="http://schemas.microsoft.com/office/drawing/2014/main" id="{9A9759C5-E957-4B0F-93AF-B9FF9507D5D6}"/>
                </a:ext>
              </a:extLst>
            </p:cNvPr>
            <p:cNvSpPr txBox="1"/>
            <p:nvPr/>
          </p:nvSpPr>
          <p:spPr>
            <a:xfrm>
              <a:off x="4273713" y="3687831"/>
              <a:ext cx="20769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6%</a:t>
              </a:r>
            </a:p>
          </p:txBody>
        </p:sp>
        <p:sp>
          <p:nvSpPr>
            <p:cNvPr id="66" name="object 43">
              <a:extLst>
                <a:ext uri="{FF2B5EF4-FFF2-40B4-BE49-F238E27FC236}">
                  <a16:creationId xmlns:a16="http://schemas.microsoft.com/office/drawing/2014/main" id="{1B83852F-8D2F-4067-96E6-6EB6F871E23F}"/>
                </a:ext>
              </a:extLst>
            </p:cNvPr>
            <p:cNvSpPr txBox="1"/>
            <p:nvPr/>
          </p:nvSpPr>
          <p:spPr>
            <a:xfrm>
              <a:off x="4215281" y="3198749"/>
              <a:ext cx="20769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8%</a:t>
              </a:r>
            </a:p>
          </p:txBody>
        </p:sp>
        <p:sp>
          <p:nvSpPr>
            <p:cNvPr id="67" name="object 44">
              <a:extLst>
                <a:ext uri="{FF2B5EF4-FFF2-40B4-BE49-F238E27FC236}">
                  <a16:creationId xmlns:a16="http://schemas.microsoft.com/office/drawing/2014/main" id="{2B184D8D-A058-4CF1-9C56-E8C058FB4DF6}"/>
                </a:ext>
              </a:extLst>
            </p:cNvPr>
            <p:cNvSpPr txBox="1"/>
            <p:nvPr/>
          </p:nvSpPr>
          <p:spPr>
            <a:xfrm>
              <a:off x="4350045" y="2738994"/>
              <a:ext cx="20769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6%</a:t>
              </a:r>
            </a:p>
          </p:txBody>
        </p:sp>
        <p:sp>
          <p:nvSpPr>
            <p:cNvPr id="68" name="object 45">
              <a:extLst>
                <a:ext uri="{FF2B5EF4-FFF2-40B4-BE49-F238E27FC236}">
                  <a16:creationId xmlns:a16="http://schemas.microsoft.com/office/drawing/2014/main" id="{3362D463-27BC-43F5-A4E2-80CAEBA0B69F}"/>
                </a:ext>
              </a:extLst>
            </p:cNvPr>
            <p:cNvSpPr txBox="1"/>
            <p:nvPr/>
          </p:nvSpPr>
          <p:spPr>
            <a:xfrm>
              <a:off x="4573586" y="2456251"/>
              <a:ext cx="20769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5%</a:t>
              </a:r>
            </a:p>
          </p:txBody>
        </p:sp>
        <p:sp>
          <p:nvSpPr>
            <p:cNvPr id="69" name="object 46">
              <a:extLst>
                <a:ext uri="{FF2B5EF4-FFF2-40B4-BE49-F238E27FC236}">
                  <a16:creationId xmlns:a16="http://schemas.microsoft.com/office/drawing/2014/main" id="{528BEB39-B158-4288-8466-7D3B70CEDE2C}"/>
                </a:ext>
              </a:extLst>
            </p:cNvPr>
            <p:cNvSpPr txBox="1"/>
            <p:nvPr/>
          </p:nvSpPr>
          <p:spPr>
            <a:xfrm>
              <a:off x="5085715" y="2211873"/>
              <a:ext cx="20769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9%</a:t>
              </a:r>
            </a:p>
          </p:txBody>
        </p:sp>
        <p:sp>
          <p:nvSpPr>
            <p:cNvPr id="70" name="object 47">
              <a:extLst>
                <a:ext uri="{FF2B5EF4-FFF2-40B4-BE49-F238E27FC236}">
                  <a16:creationId xmlns:a16="http://schemas.microsoft.com/office/drawing/2014/main" id="{C1AD24E4-E5D0-45DD-BC6A-041AF5B99EEA}"/>
                </a:ext>
              </a:extLst>
            </p:cNvPr>
            <p:cNvSpPr/>
            <p:nvPr/>
          </p:nvSpPr>
          <p:spPr>
            <a:xfrm>
              <a:off x="7894542" y="2367593"/>
              <a:ext cx="509349" cy="1020602"/>
            </a:xfrm>
            <a:custGeom>
              <a:avLst/>
              <a:gdLst/>
              <a:ahLst/>
              <a:cxnLst/>
              <a:rect l="l" t="t" r="r" b="b"/>
              <a:pathLst>
                <a:path w="339725" h="680720">
                  <a:moveTo>
                    <a:pt x="339432" y="0"/>
                  </a:moveTo>
                  <a:lnTo>
                    <a:pt x="287700" y="1834"/>
                  </a:lnTo>
                  <a:lnTo>
                    <a:pt x="237205" y="7355"/>
                  </a:lnTo>
                  <a:lnTo>
                    <a:pt x="187854" y="16588"/>
                  </a:lnTo>
                  <a:lnTo>
                    <a:pt x="139551" y="29558"/>
                  </a:lnTo>
                  <a:lnTo>
                    <a:pt x="92204" y="46291"/>
                  </a:lnTo>
                  <a:lnTo>
                    <a:pt x="45718" y="66812"/>
                  </a:lnTo>
                  <a:lnTo>
                    <a:pt x="0" y="91147"/>
                  </a:lnTo>
                  <a:lnTo>
                    <a:pt x="339432" y="680440"/>
                  </a:lnTo>
                  <a:lnTo>
                    <a:pt x="339432" y="0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bject 48">
              <a:extLst>
                <a:ext uri="{FF2B5EF4-FFF2-40B4-BE49-F238E27FC236}">
                  <a16:creationId xmlns:a16="http://schemas.microsoft.com/office/drawing/2014/main" id="{5E92CAD8-1B7B-41ED-93A4-E5C2EE340A4F}"/>
                </a:ext>
              </a:extLst>
            </p:cNvPr>
            <p:cNvSpPr/>
            <p:nvPr/>
          </p:nvSpPr>
          <p:spPr>
            <a:xfrm>
              <a:off x="7601348" y="2504251"/>
              <a:ext cx="802581" cy="884458"/>
            </a:xfrm>
            <a:custGeom>
              <a:avLst/>
              <a:gdLst/>
              <a:ahLst/>
              <a:cxnLst/>
              <a:rect l="l" t="t" r="r" b="b"/>
              <a:pathLst>
                <a:path w="535304" h="589915">
                  <a:moveTo>
                    <a:pt x="195554" y="0"/>
                  </a:moveTo>
                  <a:lnTo>
                    <a:pt x="150194" y="28387"/>
                  </a:lnTo>
                  <a:lnTo>
                    <a:pt x="108709" y="58968"/>
                  </a:lnTo>
                  <a:lnTo>
                    <a:pt x="70349" y="92391"/>
                  </a:lnTo>
                  <a:lnTo>
                    <a:pt x="34363" y="129309"/>
                  </a:lnTo>
                  <a:lnTo>
                    <a:pt x="0" y="170370"/>
                  </a:lnTo>
                  <a:lnTo>
                    <a:pt x="534987" y="589292"/>
                  </a:lnTo>
                  <a:lnTo>
                    <a:pt x="195554" y="0"/>
                  </a:lnTo>
                  <a:close/>
                </a:path>
              </a:pathLst>
            </a:custGeom>
            <a:solidFill>
              <a:srgbClr val="9FD9DC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bject 49">
              <a:extLst>
                <a:ext uri="{FF2B5EF4-FFF2-40B4-BE49-F238E27FC236}">
                  <a16:creationId xmlns:a16="http://schemas.microsoft.com/office/drawing/2014/main" id="{044191C0-99BF-412E-A7A3-39F4EAD84144}"/>
                </a:ext>
              </a:extLst>
            </p:cNvPr>
            <p:cNvSpPr/>
            <p:nvPr/>
          </p:nvSpPr>
          <p:spPr>
            <a:xfrm>
              <a:off x="7466480" y="2759687"/>
              <a:ext cx="937773" cy="628356"/>
            </a:xfrm>
            <a:custGeom>
              <a:avLst/>
              <a:gdLst/>
              <a:ahLst/>
              <a:cxnLst/>
              <a:rect l="l" t="t" r="r" b="b"/>
              <a:pathLst>
                <a:path w="625475" h="419100">
                  <a:moveTo>
                    <a:pt x="89954" y="0"/>
                  </a:moveTo>
                  <a:lnTo>
                    <a:pt x="63390" y="36343"/>
                  </a:lnTo>
                  <a:lnTo>
                    <a:pt x="39833" y="73474"/>
                  </a:lnTo>
                  <a:lnTo>
                    <a:pt x="18848" y="112126"/>
                  </a:lnTo>
                  <a:lnTo>
                    <a:pt x="0" y="153035"/>
                  </a:lnTo>
                  <a:lnTo>
                    <a:pt x="624941" y="418922"/>
                  </a:lnTo>
                  <a:lnTo>
                    <a:pt x="89954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bject 50">
              <a:extLst>
                <a:ext uri="{FF2B5EF4-FFF2-40B4-BE49-F238E27FC236}">
                  <a16:creationId xmlns:a16="http://schemas.microsoft.com/office/drawing/2014/main" id="{1967EE56-496D-4FE5-913A-42BECB417EA7}"/>
                </a:ext>
              </a:extLst>
            </p:cNvPr>
            <p:cNvSpPr/>
            <p:nvPr/>
          </p:nvSpPr>
          <p:spPr>
            <a:xfrm>
              <a:off x="7385193" y="2989132"/>
              <a:ext cx="1018698" cy="505541"/>
            </a:xfrm>
            <a:custGeom>
              <a:avLst/>
              <a:gdLst/>
              <a:ahLst/>
              <a:cxnLst/>
              <a:rect l="l" t="t" r="r" b="b"/>
              <a:pathLst>
                <a:path w="679450" h="337184">
                  <a:moveTo>
                    <a:pt x="54216" y="0"/>
                  </a:moveTo>
                  <a:lnTo>
                    <a:pt x="35727" y="47787"/>
                  </a:lnTo>
                  <a:lnTo>
                    <a:pt x="21138" y="94822"/>
                  </a:lnTo>
                  <a:lnTo>
                    <a:pt x="10373" y="141629"/>
                  </a:lnTo>
                  <a:lnTo>
                    <a:pt x="3352" y="188728"/>
                  </a:lnTo>
                  <a:lnTo>
                    <a:pt x="0" y="236645"/>
                  </a:lnTo>
                  <a:lnTo>
                    <a:pt x="237" y="285901"/>
                  </a:lnTo>
                  <a:lnTo>
                    <a:pt x="3988" y="337019"/>
                  </a:lnTo>
                  <a:lnTo>
                    <a:pt x="679158" y="265887"/>
                  </a:lnTo>
                  <a:lnTo>
                    <a:pt x="54216" y="0"/>
                  </a:lnTo>
                  <a:close/>
                </a:path>
              </a:pathLst>
            </a:custGeom>
            <a:solidFill>
              <a:srgbClr val="F9AA8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bject 51">
              <a:extLst>
                <a:ext uri="{FF2B5EF4-FFF2-40B4-BE49-F238E27FC236}">
                  <a16:creationId xmlns:a16="http://schemas.microsoft.com/office/drawing/2014/main" id="{044AFDC9-A893-4BE0-A076-FBDCEF5C218F}"/>
                </a:ext>
              </a:extLst>
            </p:cNvPr>
            <p:cNvSpPr/>
            <p:nvPr/>
          </p:nvSpPr>
          <p:spPr>
            <a:xfrm>
              <a:off x="7391172" y="3387775"/>
              <a:ext cx="1012985" cy="540767"/>
            </a:xfrm>
            <a:custGeom>
              <a:avLst/>
              <a:gdLst/>
              <a:ahLst/>
              <a:cxnLst/>
              <a:rect l="l" t="t" r="r" b="b"/>
              <a:pathLst>
                <a:path w="675639" h="360679">
                  <a:moveTo>
                    <a:pt x="675170" y="0"/>
                  </a:moveTo>
                  <a:lnTo>
                    <a:pt x="0" y="71132"/>
                  </a:lnTo>
                  <a:lnTo>
                    <a:pt x="7305" y="123249"/>
                  </a:lnTo>
                  <a:lnTo>
                    <a:pt x="18152" y="173329"/>
                  </a:lnTo>
                  <a:lnTo>
                    <a:pt x="32664" y="221737"/>
                  </a:lnTo>
                  <a:lnTo>
                    <a:pt x="50965" y="268837"/>
                  </a:lnTo>
                  <a:lnTo>
                    <a:pt x="73179" y="314996"/>
                  </a:lnTo>
                  <a:lnTo>
                    <a:pt x="99428" y="360578"/>
                  </a:lnTo>
                  <a:lnTo>
                    <a:pt x="675170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bject 52">
              <a:extLst>
                <a:ext uri="{FF2B5EF4-FFF2-40B4-BE49-F238E27FC236}">
                  <a16:creationId xmlns:a16="http://schemas.microsoft.com/office/drawing/2014/main" id="{281789ED-1E47-4150-B15F-284E02F3B44A}"/>
                </a:ext>
              </a:extLst>
            </p:cNvPr>
            <p:cNvSpPr/>
            <p:nvPr/>
          </p:nvSpPr>
          <p:spPr>
            <a:xfrm>
              <a:off x="7540244" y="3387775"/>
              <a:ext cx="1620396" cy="1020602"/>
            </a:xfrm>
            <a:custGeom>
              <a:avLst/>
              <a:gdLst/>
              <a:ahLst/>
              <a:cxnLst/>
              <a:rect l="l" t="t" r="r" b="b"/>
              <a:pathLst>
                <a:path w="1080770" h="680720">
                  <a:moveTo>
                    <a:pt x="575741" y="0"/>
                  </a:moveTo>
                  <a:lnTo>
                    <a:pt x="0" y="360578"/>
                  </a:lnTo>
                  <a:lnTo>
                    <a:pt x="27149" y="401380"/>
                  </a:lnTo>
                  <a:lnTo>
                    <a:pt x="55251" y="437734"/>
                  </a:lnTo>
                  <a:lnTo>
                    <a:pt x="86096" y="471778"/>
                  </a:lnTo>
                  <a:lnTo>
                    <a:pt x="121475" y="505650"/>
                  </a:lnTo>
                  <a:lnTo>
                    <a:pt x="158646" y="536900"/>
                  </a:lnTo>
                  <a:lnTo>
                    <a:pt x="197364" y="565050"/>
                  </a:lnTo>
                  <a:lnTo>
                    <a:pt x="237465" y="590109"/>
                  </a:lnTo>
                  <a:lnTo>
                    <a:pt x="278789" y="612085"/>
                  </a:lnTo>
                  <a:lnTo>
                    <a:pt x="321172" y="630988"/>
                  </a:lnTo>
                  <a:lnTo>
                    <a:pt x="364452" y="646824"/>
                  </a:lnTo>
                  <a:lnTo>
                    <a:pt x="408467" y="659604"/>
                  </a:lnTo>
                  <a:lnTo>
                    <a:pt x="453055" y="669336"/>
                  </a:lnTo>
                  <a:lnTo>
                    <a:pt x="498053" y="676027"/>
                  </a:lnTo>
                  <a:lnTo>
                    <a:pt x="543300" y="679688"/>
                  </a:lnTo>
                  <a:lnTo>
                    <a:pt x="588633" y="680325"/>
                  </a:lnTo>
                  <a:lnTo>
                    <a:pt x="633889" y="677948"/>
                  </a:lnTo>
                  <a:lnTo>
                    <a:pt x="678907" y="672566"/>
                  </a:lnTo>
                  <a:lnTo>
                    <a:pt x="723524" y="664186"/>
                  </a:lnTo>
                  <a:lnTo>
                    <a:pt x="767579" y="652818"/>
                  </a:lnTo>
                  <a:lnTo>
                    <a:pt x="810908" y="638470"/>
                  </a:lnTo>
                  <a:lnTo>
                    <a:pt x="853349" y="621150"/>
                  </a:lnTo>
                  <a:lnTo>
                    <a:pt x="894741" y="600867"/>
                  </a:lnTo>
                  <a:lnTo>
                    <a:pt x="934920" y="577630"/>
                  </a:lnTo>
                  <a:lnTo>
                    <a:pt x="973726" y="551447"/>
                  </a:lnTo>
                  <a:lnTo>
                    <a:pt x="1010995" y="522326"/>
                  </a:lnTo>
                  <a:lnTo>
                    <a:pt x="1046565" y="490277"/>
                  </a:lnTo>
                  <a:lnTo>
                    <a:pt x="1080274" y="455307"/>
                  </a:lnTo>
                  <a:lnTo>
                    <a:pt x="575741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bject 53">
              <a:extLst>
                <a:ext uri="{FF2B5EF4-FFF2-40B4-BE49-F238E27FC236}">
                  <a16:creationId xmlns:a16="http://schemas.microsoft.com/office/drawing/2014/main" id="{81D7D67C-34BC-4659-A1BF-91F5459E4D0B}"/>
                </a:ext>
              </a:extLst>
            </p:cNvPr>
            <p:cNvSpPr/>
            <p:nvPr/>
          </p:nvSpPr>
          <p:spPr>
            <a:xfrm>
              <a:off x="8403453" y="2972833"/>
              <a:ext cx="1022506" cy="1097718"/>
            </a:xfrm>
            <a:custGeom>
              <a:avLst/>
              <a:gdLst/>
              <a:ahLst/>
              <a:cxnLst/>
              <a:rect l="l" t="t" r="r" b="b"/>
              <a:pathLst>
                <a:path w="681990" h="732154">
                  <a:moveTo>
                    <a:pt x="620217" y="0"/>
                  </a:moveTo>
                  <a:lnTo>
                    <a:pt x="0" y="276758"/>
                  </a:lnTo>
                  <a:lnTo>
                    <a:pt x="504532" y="732066"/>
                  </a:lnTo>
                  <a:lnTo>
                    <a:pt x="537408" y="692831"/>
                  </a:lnTo>
                  <a:lnTo>
                    <a:pt x="566966" y="652090"/>
                  </a:lnTo>
                  <a:lnTo>
                    <a:pt x="593184" y="609979"/>
                  </a:lnTo>
                  <a:lnTo>
                    <a:pt x="616039" y="566635"/>
                  </a:lnTo>
                  <a:lnTo>
                    <a:pt x="635512" y="522193"/>
                  </a:lnTo>
                  <a:lnTo>
                    <a:pt x="651579" y="476792"/>
                  </a:lnTo>
                  <a:lnTo>
                    <a:pt x="664220" y="430566"/>
                  </a:lnTo>
                  <a:lnTo>
                    <a:pt x="673412" y="383654"/>
                  </a:lnTo>
                  <a:lnTo>
                    <a:pt x="679135" y="336191"/>
                  </a:lnTo>
                  <a:lnTo>
                    <a:pt x="681366" y="288313"/>
                  </a:lnTo>
                  <a:lnTo>
                    <a:pt x="680083" y="240158"/>
                  </a:lnTo>
                  <a:lnTo>
                    <a:pt x="675266" y="191862"/>
                  </a:lnTo>
                  <a:lnTo>
                    <a:pt x="666893" y="143562"/>
                  </a:lnTo>
                  <a:lnTo>
                    <a:pt x="654941" y="95394"/>
                  </a:lnTo>
                  <a:lnTo>
                    <a:pt x="639390" y="47494"/>
                  </a:lnTo>
                  <a:lnTo>
                    <a:pt x="620217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bject 54">
              <a:extLst>
                <a:ext uri="{FF2B5EF4-FFF2-40B4-BE49-F238E27FC236}">
                  <a16:creationId xmlns:a16="http://schemas.microsoft.com/office/drawing/2014/main" id="{2AC789B2-37F8-488E-8BB4-F75BE3BB5D23}"/>
                </a:ext>
              </a:extLst>
            </p:cNvPr>
            <p:cNvSpPr/>
            <p:nvPr/>
          </p:nvSpPr>
          <p:spPr>
            <a:xfrm>
              <a:off x="8403453" y="2745748"/>
              <a:ext cx="930157" cy="642636"/>
            </a:xfrm>
            <a:custGeom>
              <a:avLst/>
              <a:gdLst/>
              <a:ahLst/>
              <a:cxnLst/>
              <a:rect l="l" t="t" r="r" b="b"/>
              <a:pathLst>
                <a:path w="620395" h="428625">
                  <a:moveTo>
                    <a:pt x="527621" y="0"/>
                  </a:moveTo>
                  <a:lnTo>
                    <a:pt x="0" y="428218"/>
                  </a:lnTo>
                  <a:lnTo>
                    <a:pt x="620217" y="151460"/>
                  </a:lnTo>
                  <a:lnTo>
                    <a:pt x="600666" y="110874"/>
                  </a:lnTo>
                  <a:lnTo>
                    <a:pt x="579015" y="72586"/>
                  </a:lnTo>
                  <a:lnTo>
                    <a:pt x="554816" y="35870"/>
                  </a:lnTo>
                  <a:lnTo>
                    <a:pt x="527621" y="0"/>
                  </a:lnTo>
                  <a:close/>
                </a:path>
              </a:pathLst>
            </a:custGeom>
            <a:solidFill>
              <a:srgbClr val="FDC3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object 55">
              <a:extLst>
                <a:ext uri="{FF2B5EF4-FFF2-40B4-BE49-F238E27FC236}">
                  <a16:creationId xmlns:a16="http://schemas.microsoft.com/office/drawing/2014/main" id="{C03C7233-8DD8-41BA-82E3-6F67F5966D6C}"/>
                </a:ext>
              </a:extLst>
            </p:cNvPr>
            <p:cNvSpPr/>
            <p:nvPr/>
          </p:nvSpPr>
          <p:spPr>
            <a:xfrm>
              <a:off x="8403453" y="2463160"/>
              <a:ext cx="791157" cy="925397"/>
            </a:xfrm>
            <a:custGeom>
              <a:avLst/>
              <a:gdLst/>
              <a:ahLst/>
              <a:cxnLst/>
              <a:rect l="l" t="t" r="r" b="b"/>
              <a:pathLst>
                <a:path w="527684" h="617220">
                  <a:moveTo>
                    <a:pt x="286931" y="0"/>
                  </a:moveTo>
                  <a:lnTo>
                    <a:pt x="0" y="616699"/>
                  </a:lnTo>
                  <a:lnTo>
                    <a:pt x="527621" y="188480"/>
                  </a:lnTo>
                  <a:lnTo>
                    <a:pt x="493163" y="148761"/>
                  </a:lnTo>
                  <a:lnTo>
                    <a:pt x="456846" y="112682"/>
                  </a:lnTo>
                  <a:lnTo>
                    <a:pt x="418368" y="80005"/>
                  </a:lnTo>
                  <a:lnTo>
                    <a:pt x="377424" y="50490"/>
                  </a:lnTo>
                  <a:lnTo>
                    <a:pt x="333713" y="23901"/>
                  </a:lnTo>
                  <a:lnTo>
                    <a:pt x="286931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bject 56">
              <a:extLst>
                <a:ext uri="{FF2B5EF4-FFF2-40B4-BE49-F238E27FC236}">
                  <a16:creationId xmlns:a16="http://schemas.microsoft.com/office/drawing/2014/main" id="{B3FD294E-5D4E-4EA1-A2B1-6E73D259E306}"/>
                </a:ext>
              </a:extLst>
            </p:cNvPr>
            <p:cNvSpPr/>
            <p:nvPr/>
          </p:nvSpPr>
          <p:spPr>
            <a:xfrm>
              <a:off x="8403453" y="2386348"/>
              <a:ext cx="430328" cy="1001561"/>
            </a:xfrm>
            <a:custGeom>
              <a:avLst/>
              <a:gdLst/>
              <a:ahLst/>
              <a:cxnLst/>
              <a:rect l="l" t="t" r="r" b="b"/>
              <a:pathLst>
                <a:path w="287020" h="668020">
                  <a:moveTo>
                    <a:pt x="129552" y="0"/>
                  </a:moveTo>
                  <a:lnTo>
                    <a:pt x="0" y="667931"/>
                  </a:lnTo>
                  <a:lnTo>
                    <a:pt x="286931" y="51231"/>
                  </a:lnTo>
                  <a:lnTo>
                    <a:pt x="247406" y="33950"/>
                  </a:lnTo>
                  <a:lnTo>
                    <a:pt x="209965" y="20291"/>
                  </a:lnTo>
                  <a:lnTo>
                    <a:pt x="171663" y="9294"/>
                  </a:lnTo>
                  <a:lnTo>
                    <a:pt x="129552" y="0"/>
                  </a:lnTo>
                  <a:close/>
                </a:path>
              </a:pathLst>
            </a:custGeom>
            <a:solidFill>
              <a:srgbClr val="B4CE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bject 57">
              <a:extLst>
                <a:ext uri="{FF2B5EF4-FFF2-40B4-BE49-F238E27FC236}">
                  <a16:creationId xmlns:a16="http://schemas.microsoft.com/office/drawing/2014/main" id="{A44B8021-D5AC-431E-90CD-37D3622F3D37}"/>
                </a:ext>
              </a:extLst>
            </p:cNvPr>
            <p:cNvSpPr/>
            <p:nvPr/>
          </p:nvSpPr>
          <p:spPr>
            <a:xfrm>
              <a:off x="8403453" y="2367593"/>
              <a:ext cx="195171" cy="1020602"/>
            </a:xfrm>
            <a:custGeom>
              <a:avLst/>
              <a:gdLst/>
              <a:ahLst/>
              <a:cxnLst/>
              <a:rect l="l" t="t" r="r" b="b"/>
              <a:pathLst>
                <a:path w="130175" h="680720">
                  <a:moveTo>
                    <a:pt x="0" y="0"/>
                  </a:moveTo>
                  <a:lnTo>
                    <a:pt x="0" y="680440"/>
                  </a:lnTo>
                  <a:lnTo>
                    <a:pt x="129552" y="12509"/>
                  </a:lnTo>
                  <a:lnTo>
                    <a:pt x="96792" y="6858"/>
                  </a:lnTo>
                  <a:lnTo>
                    <a:pt x="65085" y="2968"/>
                  </a:lnTo>
                  <a:lnTo>
                    <a:pt x="33224" y="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bject 58">
              <a:extLst>
                <a:ext uri="{FF2B5EF4-FFF2-40B4-BE49-F238E27FC236}">
                  <a16:creationId xmlns:a16="http://schemas.microsoft.com/office/drawing/2014/main" id="{A8B499EF-22EC-4E91-BDE9-54017CB49017}"/>
                </a:ext>
              </a:extLst>
            </p:cNvPr>
            <p:cNvSpPr txBox="1"/>
            <p:nvPr/>
          </p:nvSpPr>
          <p:spPr>
            <a:xfrm>
              <a:off x="8409253" y="2201831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3%</a:t>
              </a:r>
            </a:p>
          </p:txBody>
        </p:sp>
        <p:sp>
          <p:nvSpPr>
            <p:cNvPr id="82" name="object 59">
              <a:extLst>
                <a:ext uri="{FF2B5EF4-FFF2-40B4-BE49-F238E27FC236}">
                  <a16:creationId xmlns:a16="http://schemas.microsoft.com/office/drawing/2014/main" id="{9003C751-8D4D-4B69-B7B3-414B99F141F9}"/>
                </a:ext>
              </a:extLst>
            </p:cNvPr>
            <p:cNvSpPr txBox="1"/>
            <p:nvPr/>
          </p:nvSpPr>
          <p:spPr>
            <a:xfrm>
              <a:off x="9006022" y="2413663"/>
              <a:ext cx="20659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7%</a:t>
              </a:r>
            </a:p>
          </p:txBody>
        </p:sp>
        <p:sp>
          <p:nvSpPr>
            <p:cNvPr id="83" name="object 60">
              <a:extLst>
                <a:ext uri="{FF2B5EF4-FFF2-40B4-BE49-F238E27FC236}">
                  <a16:creationId xmlns:a16="http://schemas.microsoft.com/office/drawing/2014/main" id="{D0C0BFB9-F957-4C04-8E9A-8F9D86A79C63}"/>
                </a:ext>
              </a:extLst>
            </p:cNvPr>
            <p:cNvSpPr txBox="1"/>
            <p:nvPr/>
          </p:nvSpPr>
          <p:spPr>
            <a:xfrm>
              <a:off x="9284142" y="2717300"/>
              <a:ext cx="20659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4%</a:t>
              </a:r>
            </a:p>
          </p:txBody>
        </p:sp>
        <p:sp>
          <p:nvSpPr>
            <p:cNvPr id="84" name="object 61">
              <a:extLst>
                <a:ext uri="{FF2B5EF4-FFF2-40B4-BE49-F238E27FC236}">
                  <a16:creationId xmlns:a16="http://schemas.microsoft.com/office/drawing/2014/main" id="{A1F9DCC4-1EC6-4EBC-8380-F1070D3D1393}"/>
                </a:ext>
              </a:extLst>
            </p:cNvPr>
            <p:cNvSpPr txBox="1"/>
            <p:nvPr/>
          </p:nvSpPr>
          <p:spPr>
            <a:xfrm>
              <a:off x="9425959" y="3446351"/>
              <a:ext cx="273239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18%</a:t>
              </a:r>
            </a:p>
          </p:txBody>
        </p:sp>
        <p:sp>
          <p:nvSpPr>
            <p:cNvPr id="85" name="object 62">
              <a:extLst>
                <a:ext uri="{FF2B5EF4-FFF2-40B4-BE49-F238E27FC236}">
                  <a16:creationId xmlns:a16="http://schemas.microsoft.com/office/drawing/2014/main" id="{D48BAFBB-87B5-4D2C-A9B2-CB4DF2B7CFFD}"/>
                </a:ext>
              </a:extLst>
            </p:cNvPr>
            <p:cNvSpPr txBox="1"/>
            <p:nvPr/>
          </p:nvSpPr>
          <p:spPr>
            <a:xfrm>
              <a:off x="8241614" y="4441956"/>
              <a:ext cx="273239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1" i="0" u="none" strike="noStrike" kern="1200" cap="none" spc="-15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rPr>
                <a:t>29%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  <a:cs typeface="Avenir LT 65 Medium"/>
              </a:endParaRPr>
            </a:p>
          </p:txBody>
        </p:sp>
        <p:sp>
          <p:nvSpPr>
            <p:cNvPr id="86" name="object 63">
              <a:extLst>
                <a:ext uri="{FF2B5EF4-FFF2-40B4-BE49-F238E27FC236}">
                  <a16:creationId xmlns:a16="http://schemas.microsoft.com/office/drawing/2014/main" id="{500E9C4C-5A86-48E8-AC00-453D938D44A1}"/>
                </a:ext>
              </a:extLst>
            </p:cNvPr>
            <p:cNvSpPr txBox="1"/>
            <p:nvPr/>
          </p:nvSpPr>
          <p:spPr>
            <a:xfrm>
              <a:off x="7227413" y="3628857"/>
              <a:ext cx="20659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7%</a:t>
              </a:r>
            </a:p>
          </p:txBody>
        </p:sp>
        <p:sp>
          <p:nvSpPr>
            <p:cNvPr id="87" name="object 64">
              <a:extLst>
                <a:ext uri="{FF2B5EF4-FFF2-40B4-BE49-F238E27FC236}">
                  <a16:creationId xmlns:a16="http://schemas.microsoft.com/office/drawing/2014/main" id="{BBF2B382-BF24-456A-9456-3367FB554A30}"/>
                </a:ext>
              </a:extLst>
            </p:cNvPr>
            <p:cNvSpPr txBox="1"/>
            <p:nvPr/>
          </p:nvSpPr>
          <p:spPr>
            <a:xfrm>
              <a:off x="7185248" y="3146628"/>
              <a:ext cx="20659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8%</a:t>
              </a:r>
            </a:p>
          </p:txBody>
        </p:sp>
        <p:sp>
          <p:nvSpPr>
            <p:cNvPr id="88" name="object 65">
              <a:extLst>
                <a:ext uri="{FF2B5EF4-FFF2-40B4-BE49-F238E27FC236}">
                  <a16:creationId xmlns:a16="http://schemas.microsoft.com/office/drawing/2014/main" id="{9FAD8D7C-724F-461F-A66A-F706477006E5}"/>
                </a:ext>
              </a:extLst>
            </p:cNvPr>
            <p:cNvSpPr txBox="1"/>
            <p:nvPr/>
          </p:nvSpPr>
          <p:spPr>
            <a:xfrm>
              <a:off x="7333648" y="2725170"/>
              <a:ext cx="20659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4%</a:t>
              </a:r>
            </a:p>
          </p:txBody>
        </p:sp>
        <p:sp>
          <p:nvSpPr>
            <p:cNvPr id="89" name="object 66">
              <a:extLst>
                <a:ext uri="{FF2B5EF4-FFF2-40B4-BE49-F238E27FC236}">
                  <a16:creationId xmlns:a16="http://schemas.microsoft.com/office/drawing/2014/main" id="{7F37CABF-3E7F-4390-ABE9-CC52FAE73232}"/>
                </a:ext>
              </a:extLst>
            </p:cNvPr>
            <p:cNvSpPr txBox="1"/>
            <p:nvPr/>
          </p:nvSpPr>
          <p:spPr>
            <a:xfrm>
              <a:off x="7564970" y="2447743"/>
              <a:ext cx="20659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6%</a:t>
              </a:r>
            </a:p>
          </p:txBody>
        </p:sp>
        <p:sp>
          <p:nvSpPr>
            <p:cNvPr id="90" name="object 67">
              <a:extLst>
                <a:ext uri="{FF2B5EF4-FFF2-40B4-BE49-F238E27FC236}">
                  <a16:creationId xmlns:a16="http://schemas.microsoft.com/office/drawing/2014/main" id="{F22BEF95-A3C8-41A8-8C1F-2BD5F78D467A}"/>
                </a:ext>
              </a:extLst>
            </p:cNvPr>
            <p:cNvSpPr txBox="1"/>
            <p:nvPr/>
          </p:nvSpPr>
          <p:spPr>
            <a:xfrm>
              <a:off x="8045700" y="2220875"/>
              <a:ext cx="20659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8%</a:t>
              </a:r>
            </a:p>
          </p:txBody>
        </p:sp>
        <p:sp>
          <p:nvSpPr>
            <p:cNvPr id="91" name="object 68">
              <a:extLst>
                <a:ext uri="{FF2B5EF4-FFF2-40B4-BE49-F238E27FC236}">
                  <a16:creationId xmlns:a16="http://schemas.microsoft.com/office/drawing/2014/main" id="{87E67265-41F8-46F4-9474-E56547D6D3E0}"/>
                </a:ext>
              </a:extLst>
            </p:cNvPr>
            <p:cNvSpPr/>
            <p:nvPr/>
          </p:nvSpPr>
          <p:spPr>
            <a:xfrm>
              <a:off x="7897039" y="2880157"/>
              <a:ext cx="1015841" cy="1018698"/>
            </a:xfrm>
            <a:custGeom>
              <a:avLst/>
              <a:gdLst/>
              <a:ahLst/>
              <a:cxnLst/>
              <a:rect l="l" t="t" r="r" b="b"/>
              <a:pathLst>
                <a:path w="677545" h="679450">
                  <a:moveTo>
                    <a:pt x="338709" y="0"/>
                  </a:moveTo>
                  <a:lnTo>
                    <a:pt x="292749" y="3098"/>
                  </a:lnTo>
                  <a:lnTo>
                    <a:pt x="248668" y="12124"/>
                  </a:lnTo>
                  <a:lnTo>
                    <a:pt x="206870" y="26674"/>
                  </a:lnTo>
                  <a:lnTo>
                    <a:pt x="167758" y="46343"/>
                  </a:lnTo>
                  <a:lnTo>
                    <a:pt x="131736" y="70726"/>
                  </a:lnTo>
                  <a:lnTo>
                    <a:pt x="99207" y="99420"/>
                  </a:lnTo>
                  <a:lnTo>
                    <a:pt x="70575" y="132020"/>
                  </a:lnTo>
                  <a:lnTo>
                    <a:pt x="46244" y="168121"/>
                  </a:lnTo>
                  <a:lnTo>
                    <a:pt x="26618" y="207320"/>
                  </a:lnTo>
                  <a:lnTo>
                    <a:pt x="12099" y="249212"/>
                  </a:lnTo>
                  <a:lnTo>
                    <a:pt x="3092" y="293393"/>
                  </a:lnTo>
                  <a:lnTo>
                    <a:pt x="0" y="339458"/>
                  </a:lnTo>
                  <a:lnTo>
                    <a:pt x="3092" y="385523"/>
                  </a:lnTo>
                  <a:lnTo>
                    <a:pt x="12099" y="429705"/>
                  </a:lnTo>
                  <a:lnTo>
                    <a:pt x="26618" y="471598"/>
                  </a:lnTo>
                  <a:lnTo>
                    <a:pt x="46244" y="510798"/>
                  </a:lnTo>
                  <a:lnTo>
                    <a:pt x="70575" y="546901"/>
                  </a:lnTo>
                  <a:lnTo>
                    <a:pt x="99207" y="579502"/>
                  </a:lnTo>
                  <a:lnTo>
                    <a:pt x="131736" y="608197"/>
                  </a:lnTo>
                  <a:lnTo>
                    <a:pt x="167758" y="632582"/>
                  </a:lnTo>
                  <a:lnTo>
                    <a:pt x="206870" y="652252"/>
                  </a:lnTo>
                  <a:lnTo>
                    <a:pt x="248668" y="666803"/>
                  </a:lnTo>
                  <a:lnTo>
                    <a:pt x="292749" y="675830"/>
                  </a:lnTo>
                  <a:lnTo>
                    <a:pt x="338709" y="678929"/>
                  </a:lnTo>
                  <a:lnTo>
                    <a:pt x="384668" y="675830"/>
                  </a:lnTo>
                  <a:lnTo>
                    <a:pt x="428749" y="666803"/>
                  </a:lnTo>
                  <a:lnTo>
                    <a:pt x="470547" y="652252"/>
                  </a:lnTo>
                  <a:lnTo>
                    <a:pt x="509659" y="632582"/>
                  </a:lnTo>
                  <a:lnTo>
                    <a:pt x="545681" y="608197"/>
                  </a:lnTo>
                  <a:lnTo>
                    <a:pt x="578210" y="579502"/>
                  </a:lnTo>
                  <a:lnTo>
                    <a:pt x="606842" y="546901"/>
                  </a:lnTo>
                  <a:lnTo>
                    <a:pt x="631173" y="510798"/>
                  </a:lnTo>
                  <a:lnTo>
                    <a:pt x="650799" y="471598"/>
                  </a:lnTo>
                  <a:lnTo>
                    <a:pt x="665318" y="429705"/>
                  </a:lnTo>
                  <a:lnTo>
                    <a:pt x="674325" y="385523"/>
                  </a:lnTo>
                  <a:lnTo>
                    <a:pt x="677418" y="339458"/>
                  </a:lnTo>
                  <a:lnTo>
                    <a:pt x="674325" y="293393"/>
                  </a:lnTo>
                  <a:lnTo>
                    <a:pt x="665318" y="249212"/>
                  </a:lnTo>
                  <a:lnTo>
                    <a:pt x="650799" y="207320"/>
                  </a:lnTo>
                  <a:lnTo>
                    <a:pt x="631173" y="168121"/>
                  </a:lnTo>
                  <a:lnTo>
                    <a:pt x="606842" y="132020"/>
                  </a:lnTo>
                  <a:lnTo>
                    <a:pt x="578210" y="99420"/>
                  </a:lnTo>
                  <a:lnTo>
                    <a:pt x="545681" y="70726"/>
                  </a:lnTo>
                  <a:lnTo>
                    <a:pt x="509659" y="46343"/>
                  </a:lnTo>
                  <a:lnTo>
                    <a:pt x="470547" y="26674"/>
                  </a:lnTo>
                  <a:lnTo>
                    <a:pt x="428749" y="12124"/>
                  </a:lnTo>
                  <a:lnTo>
                    <a:pt x="384668" y="3098"/>
                  </a:lnTo>
                  <a:lnTo>
                    <a:pt x="3387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bject 69">
              <a:extLst>
                <a:ext uri="{FF2B5EF4-FFF2-40B4-BE49-F238E27FC236}">
                  <a16:creationId xmlns:a16="http://schemas.microsoft.com/office/drawing/2014/main" id="{138CCBE1-4DBB-4AF6-B54D-79D881691B9B}"/>
                </a:ext>
              </a:extLst>
            </p:cNvPr>
            <p:cNvSpPr/>
            <p:nvPr/>
          </p:nvSpPr>
          <p:spPr>
            <a:xfrm>
              <a:off x="2003421" y="2205707"/>
              <a:ext cx="33343" cy="197198"/>
            </a:xfrm>
            <a:custGeom>
              <a:avLst/>
              <a:gdLst/>
              <a:ahLst/>
              <a:cxnLst/>
              <a:rect l="l" t="t" r="r" b="b"/>
              <a:pathLst>
                <a:path w="22225" h="131445">
                  <a:moveTo>
                    <a:pt x="0" y="131330"/>
                  </a:moveTo>
                  <a:lnTo>
                    <a:pt x="2180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bject 70">
              <a:extLst>
                <a:ext uri="{FF2B5EF4-FFF2-40B4-BE49-F238E27FC236}">
                  <a16:creationId xmlns:a16="http://schemas.microsoft.com/office/drawing/2014/main" id="{F0152D6C-3075-45CC-993F-47E5CE3A5518}"/>
                </a:ext>
              </a:extLst>
            </p:cNvPr>
            <p:cNvSpPr/>
            <p:nvPr/>
          </p:nvSpPr>
          <p:spPr>
            <a:xfrm>
              <a:off x="828000" y="2378312"/>
              <a:ext cx="2052000" cy="2052952"/>
            </a:xfrm>
            <a:custGeom>
              <a:avLst/>
              <a:gdLst/>
              <a:ahLst/>
              <a:cxnLst/>
              <a:rect l="l" t="t" r="r" b="b"/>
              <a:pathLst>
                <a:path w="1367789" h="1368425">
                  <a:moveTo>
                    <a:pt x="683847" y="0"/>
                  </a:moveTo>
                  <a:lnTo>
                    <a:pt x="632972" y="1674"/>
                  </a:lnTo>
                  <a:lnTo>
                    <a:pt x="583753" y="6749"/>
                  </a:lnTo>
                  <a:lnTo>
                    <a:pt x="535899" y="15299"/>
                  </a:lnTo>
                  <a:lnTo>
                    <a:pt x="489118" y="27399"/>
                  </a:lnTo>
                  <a:lnTo>
                    <a:pt x="443118" y="43124"/>
                  </a:lnTo>
                  <a:lnTo>
                    <a:pt x="397610" y="62549"/>
                  </a:lnTo>
                  <a:lnTo>
                    <a:pt x="352301" y="85750"/>
                  </a:lnTo>
                  <a:lnTo>
                    <a:pt x="310417" y="110931"/>
                  </a:lnTo>
                  <a:lnTo>
                    <a:pt x="270971" y="138600"/>
                  </a:lnTo>
                  <a:lnTo>
                    <a:pt x="234009" y="168598"/>
                  </a:lnTo>
                  <a:lnTo>
                    <a:pt x="199575" y="200769"/>
                  </a:lnTo>
                  <a:lnTo>
                    <a:pt x="167715" y="234955"/>
                  </a:lnTo>
                  <a:lnTo>
                    <a:pt x="138473" y="270999"/>
                  </a:lnTo>
                  <a:lnTo>
                    <a:pt x="111894" y="308744"/>
                  </a:lnTo>
                  <a:lnTo>
                    <a:pt x="88025" y="348031"/>
                  </a:lnTo>
                  <a:lnTo>
                    <a:pt x="66909" y="388704"/>
                  </a:lnTo>
                  <a:lnTo>
                    <a:pt x="48593" y="430606"/>
                  </a:lnTo>
                  <a:lnTo>
                    <a:pt x="33120" y="473578"/>
                  </a:lnTo>
                  <a:lnTo>
                    <a:pt x="20537" y="517465"/>
                  </a:lnTo>
                  <a:lnTo>
                    <a:pt x="10889" y="562107"/>
                  </a:lnTo>
                  <a:lnTo>
                    <a:pt x="4219" y="607349"/>
                  </a:lnTo>
                  <a:lnTo>
                    <a:pt x="575" y="653032"/>
                  </a:lnTo>
                  <a:lnTo>
                    <a:pt x="0" y="699000"/>
                  </a:lnTo>
                  <a:lnTo>
                    <a:pt x="2539" y="745094"/>
                  </a:lnTo>
                  <a:lnTo>
                    <a:pt x="8239" y="791159"/>
                  </a:lnTo>
                  <a:lnTo>
                    <a:pt x="17144" y="837035"/>
                  </a:lnTo>
                  <a:lnTo>
                    <a:pt x="29299" y="882567"/>
                  </a:lnTo>
                  <a:lnTo>
                    <a:pt x="44749" y="927596"/>
                  </a:lnTo>
                  <a:lnTo>
                    <a:pt x="63539" y="971965"/>
                  </a:lnTo>
                  <a:lnTo>
                    <a:pt x="85715" y="1015517"/>
                  </a:lnTo>
                  <a:lnTo>
                    <a:pt x="110896" y="1057404"/>
                  </a:lnTo>
                  <a:lnTo>
                    <a:pt x="138585" y="1096879"/>
                  </a:lnTo>
                  <a:lnTo>
                    <a:pt x="168561" y="1133818"/>
                  </a:lnTo>
                  <a:lnTo>
                    <a:pt x="200729" y="1168256"/>
                  </a:lnTo>
                  <a:lnTo>
                    <a:pt x="234913" y="1200119"/>
                  </a:lnTo>
                  <a:lnTo>
                    <a:pt x="270953" y="1229364"/>
                  </a:lnTo>
                  <a:lnTo>
                    <a:pt x="308694" y="1255945"/>
                  </a:lnTo>
                  <a:lnTo>
                    <a:pt x="347977" y="1279817"/>
                  </a:lnTo>
                  <a:lnTo>
                    <a:pt x="388646" y="1300935"/>
                  </a:lnTo>
                  <a:lnTo>
                    <a:pt x="430543" y="1319254"/>
                  </a:lnTo>
                  <a:lnTo>
                    <a:pt x="473511" y="1334728"/>
                  </a:lnTo>
                  <a:lnTo>
                    <a:pt x="517392" y="1347313"/>
                  </a:lnTo>
                  <a:lnTo>
                    <a:pt x="562030" y="1356963"/>
                  </a:lnTo>
                  <a:lnTo>
                    <a:pt x="607266" y="1363633"/>
                  </a:lnTo>
                  <a:lnTo>
                    <a:pt x="652945" y="1367279"/>
                  </a:lnTo>
                  <a:lnTo>
                    <a:pt x="698907" y="1367854"/>
                  </a:lnTo>
                  <a:lnTo>
                    <a:pt x="744997" y="1365314"/>
                  </a:lnTo>
                  <a:lnTo>
                    <a:pt x="791056" y="1359614"/>
                  </a:lnTo>
                  <a:lnTo>
                    <a:pt x="836928" y="1350708"/>
                  </a:lnTo>
                  <a:lnTo>
                    <a:pt x="882455" y="1338552"/>
                  </a:lnTo>
                  <a:lnTo>
                    <a:pt x="927479" y="1323100"/>
                  </a:lnTo>
                  <a:lnTo>
                    <a:pt x="971845" y="1304307"/>
                  </a:lnTo>
                  <a:lnTo>
                    <a:pt x="1015393" y="1282128"/>
                  </a:lnTo>
                  <a:lnTo>
                    <a:pt x="1057277" y="1256947"/>
                  </a:lnTo>
                  <a:lnTo>
                    <a:pt x="1096723" y="1229278"/>
                  </a:lnTo>
                  <a:lnTo>
                    <a:pt x="1133686" y="1199280"/>
                  </a:lnTo>
                  <a:lnTo>
                    <a:pt x="1168120" y="1167109"/>
                  </a:lnTo>
                  <a:lnTo>
                    <a:pt x="1199981" y="1132923"/>
                  </a:lnTo>
                  <a:lnTo>
                    <a:pt x="1229242" y="1096853"/>
                  </a:lnTo>
                  <a:lnTo>
                    <a:pt x="1255802" y="1059135"/>
                  </a:lnTo>
                  <a:lnTo>
                    <a:pt x="1279672" y="1019848"/>
                  </a:lnTo>
                  <a:lnTo>
                    <a:pt x="1300788" y="979175"/>
                  </a:lnTo>
                  <a:lnTo>
                    <a:pt x="1319105" y="937273"/>
                  </a:lnTo>
                  <a:lnTo>
                    <a:pt x="1334578" y="894301"/>
                  </a:lnTo>
                  <a:lnTo>
                    <a:pt x="1347162" y="850415"/>
                  </a:lnTo>
                  <a:lnTo>
                    <a:pt x="1356811" y="805773"/>
                  </a:lnTo>
                  <a:lnTo>
                    <a:pt x="1363480" y="760532"/>
                  </a:lnTo>
                  <a:lnTo>
                    <a:pt x="1367125" y="714849"/>
                  </a:lnTo>
                  <a:lnTo>
                    <a:pt x="1367512" y="683945"/>
                  </a:lnTo>
                  <a:lnTo>
                    <a:pt x="683847" y="683945"/>
                  </a:lnTo>
                  <a:lnTo>
                    <a:pt x="683847" y="0"/>
                  </a:lnTo>
                  <a:close/>
                </a:path>
                <a:path w="1367789" h="1368425">
                  <a:moveTo>
                    <a:pt x="1281979" y="352374"/>
                  </a:moveTo>
                  <a:lnTo>
                    <a:pt x="683847" y="683945"/>
                  </a:lnTo>
                  <a:lnTo>
                    <a:pt x="1367512" y="683945"/>
                  </a:lnTo>
                  <a:lnTo>
                    <a:pt x="1367700" y="668882"/>
                  </a:lnTo>
                  <a:lnTo>
                    <a:pt x="1365160" y="622789"/>
                  </a:lnTo>
                  <a:lnTo>
                    <a:pt x="1359460" y="576725"/>
                  </a:lnTo>
                  <a:lnTo>
                    <a:pt x="1350555" y="530850"/>
                  </a:lnTo>
                  <a:lnTo>
                    <a:pt x="1338399" y="485320"/>
                  </a:lnTo>
                  <a:lnTo>
                    <a:pt x="1322948" y="440292"/>
                  </a:lnTo>
                  <a:lnTo>
                    <a:pt x="1304156" y="395924"/>
                  </a:lnTo>
                  <a:lnTo>
                    <a:pt x="1281979" y="352374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bject 71">
              <a:extLst>
                <a:ext uri="{FF2B5EF4-FFF2-40B4-BE49-F238E27FC236}">
                  <a16:creationId xmlns:a16="http://schemas.microsoft.com/office/drawing/2014/main" id="{137D3AD9-4E66-4080-811E-F166997CA1C5}"/>
                </a:ext>
              </a:extLst>
            </p:cNvPr>
            <p:cNvSpPr/>
            <p:nvPr/>
          </p:nvSpPr>
          <p:spPr>
            <a:xfrm>
              <a:off x="1853928" y="2534221"/>
              <a:ext cx="897393" cy="870719"/>
            </a:xfrm>
            <a:custGeom>
              <a:avLst/>
              <a:gdLst/>
              <a:ahLst/>
              <a:cxnLst/>
              <a:rect l="l" t="t" r="r" b="b"/>
              <a:pathLst>
                <a:path w="598169" h="580390">
                  <a:moveTo>
                    <a:pt x="362407" y="0"/>
                  </a:moveTo>
                  <a:lnTo>
                    <a:pt x="0" y="580021"/>
                  </a:lnTo>
                  <a:lnTo>
                    <a:pt x="598131" y="248450"/>
                  </a:lnTo>
                  <a:lnTo>
                    <a:pt x="572002" y="204759"/>
                  </a:lnTo>
                  <a:lnTo>
                    <a:pt x="543701" y="164166"/>
                  </a:lnTo>
                  <a:lnTo>
                    <a:pt x="513023" y="126450"/>
                  </a:lnTo>
                  <a:lnTo>
                    <a:pt x="479761" y="91395"/>
                  </a:lnTo>
                  <a:lnTo>
                    <a:pt x="443709" y="58780"/>
                  </a:lnTo>
                  <a:lnTo>
                    <a:pt x="404660" y="28388"/>
                  </a:lnTo>
                  <a:lnTo>
                    <a:pt x="362407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bject 72">
              <a:extLst>
                <a:ext uri="{FF2B5EF4-FFF2-40B4-BE49-F238E27FC236}">
                  <a16:creationId xmlns:a16="http://schemas.microsoft.com/office/drawing/2014/main" id="{43AB8A52-BEE3-40DE-AD1C-4B19FA75000A}"/>
                </a:ext>
              </a:extLst>
            </p:cNvPr>
            <p:cNvSpPr/>
            <p:nvPr/>
          </p:nvSpPr>
          <p:spPr>
            <a:xfrm>
              <a:off x="1853928" y="2393915"/>
              <a:ext cx="543961" cy="1010758"/>
            </a:xfrm>
            <a:custGeom>
              <a:avLst/>
              <a:gdLst/>
              <a:ahLst/>
              <a:cxnLst/>
              <a:rect l="l" t="t" r="r" b="b"/>
              <a:pathLst>
                <a:path w="362585" h="673734">
                  <a:moveTo>
                    <a:pt x="118757" y="0"/>
                  </a:moveTo>
                  <a:lnTo>
                    <a:pt x="0" y="673544"/>
                  </a:lnTo>
                  <a:lnTo>
                    <a:pt x="362407" y="93522"/>
                  </a:lnTo>
                  <a:lnTo>
                    <a:pt x="316118" y="66862"/>
                  </a:lnTo>
                  <a:lnTo>
                    <a:pt x="269142" y="44384"/>
                  </a:lnTo>
                  <a:lnTo>
                    <a:pt x="220946" y="25884"/>
                  </a:lnTo>
                  <a:lnTo>
                    <a:pt x="170996" y="11157"/>
                  </a:lnTo>
                  <a:lnTo>
                    <a:pt x="118757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bject 73">
              <a:extLst>
                <a:ext uri="{FF2B5EF4-FFF2-40B4-BE49-F238E27FC236}">
                  <a16:creationId xmlns:a16="http://schemas.microsoft.com/office/drawing/2014/main" id="{FD0B195D-B828-410A-B07A-C318EF82682B}"/>
                </a:ext>
              </a:extLst>
            </p:cNvPr>
            <p:cNvSpPr/>
            <p:nvPr/>
          </p:nvSpPr>
          <p:spPr>
            <a:xfrm>
              <a:off x="1853928" y="2385970"/>
              <a:ext cx="179097" cy="1019331"/>
            </a:xfrm>
            <a:custGeom>
              <a:avLst/>
              <a:gdLst/>
              <a:ahLst/>
              <a:cxnLst/>
              <a:rect l="l" t="t" r="r" b="b"/>
              <a:pathLst>
                <a:path w="119380" h="679450">
                  <a:moveTo>
                    <a:pt x="83337" y="0"/>
                  </a:moveTo>
                  <a:lnTo>
                    <a:pt x="0" y="678840"/>
                  </a:lnTo>
                  <a:lnTo>
                    <a:pt x="118757" y="5295"/>
                  </a:lnTo>
                  <a:lnTo>
                    <a:pt x="109060" y="3616"/>
                  </a:lnTo>
                  <a:lnTo>
                    <a:pt x="101099" y="2347"/>
                  </a:lnTo>
                  <a:lnTo>
                    <a:pt x="93113" y="1229"/>
                  </a:lnTo>
                  <a:lnTo>
                    <a:pt x="83337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bject 74">
              <a:extLst>
                <a:ext uri="{FF2B5EF4-FFF2-40B4-BE49-F238E27FC236}">
                  <a16:creationId xmlns:a16="http://schemas.microsoft.com/office/drawing/2014/main" id="{A91FC7AC-888A-44A8-AF22-BBA1CE80B8A3}"/>
                </a:ext>
              </a:extLst>
            </p:cNvPr>
            <p:cNvSpPr/>
            <p:nvPr/>
          </p:nvSpPr>
          <p:spPr>
            <a:xfrm>
              <a:off x="1853928" y="2378312"/>
              <a:ext cx="125749" cy="1026953"/>
            </a:xfrm>
            <a:custGeom>
              <a:avLst/>
              <a:gdLst/>
              <a:ahLst/>
              <a:cxnLst/>
              <a:rect l="l" t="t" r="r" b="b"/>
              <a:pathLst>
                <a:path w="83819" h="684529">
                  <a:moveTo>
                    <a:pt x="0" y="0"/>
                  </a:moveTo>
                  <a:lnTo>
                    <a:pt x="0" y="683945"/>
                  </a:lnTo>
                  <a:lnTo>
                    <a:pt x="83337" y="5105"/>
                  </a:lnTo>
                  <a:lnTo>
                    <a:pt x="61914" y="2759"/>
                  </a:lnTo>
                  <a:lnTo>
                    <a:pt x="41754" y="1176"/>
                  </a:lnTo>
                  <a:lnTo>
                    <a:pt x="21551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bject 75">
              <a:extLst>
                <a:ext uri="{FF2B5EF4-FFF2-40B4-BE49-F238E27FC236}">
                  <a16:creationId xmlns:a16="http://schemas.microsoft.com/office/drawing/2014/main" id="{F40A8E9F-0126-441A-B4C8-0CF4B3275276}"/>
                </a:ext>
              </a:extLst>
            </p:cNvPr>
            <p:cNvSpPr/>
            <p:nvPr/>
          </p:nvSpPr>
          <p:spPr>
            <a:xfrm>
              <a:off x="1337079" y="2887185"/>
              <a:ext cx="1034574" cy="1034574"/>
            </a:xfrm>
            <a:custGeom>
              <a:avLst/>
              <a:gdLst/>
              <a:ahLst/>
              <a:cxnLst/>
              <a:rect l="l" t="t" r="r" b="b"/>
              <a:pathLst>
                <a:path w="689610" h="689609">
                  <a:moveTo>
                    <a:pt x="344525" y="0"/>
                  </a:moveTo>
                  <a:lnTo>
                    <a:pt x="297773" y="3145"/>
                  </a:lnTo>
                  <a:lnTo>
                    <a:pt x="252934" y="12307"/>
                  </a:lnTo>
                  <a:lnTo>
                    <a:pt x="210417" y="27075"/>
                  </a:lnTo>
                  <a:lnTo>
                    <a:pt x="170633" y="47038"/>
                  </a:lnTo>
                  <a:lnTo>
                    <a:pt x="133992" y="71787"/>
                  </a:lnTo>
                  <a:lnTo>
                    <a:pt x="100906" y="100911"/>
                  </a:lnTo>
                  <a:lnTo>
                    <a:pt x="71783" y="133998"/>
                  </a:lnTo>
                  <a:lnTo>
                    <a:pt x="47036" y="170639"/>
                  </a:lnTo>
                  <a:lnTo>
                    <a:pt x="27073" y="210422"/>
                  </a:lnTo>
                  <a:lnTo>
                    <a:pt x="12306" y="252938"/>
                  </a:lnTo>
                  <a:lnTo>
                    <a:pt x="3144" y="297776"/>
                  </a:lnTo>
                  <a:lnTo>
                    <a:pt x="0" y="344525"/>
                  </a:lnTo>
                  <a:lnTo>
                    <a:pt x="3144" y="391274"/>
                  </a:lnTo>
                  <a:lnTo>
                    <a:pt x="12306" y="436112"/>
                  </a:lnTo>
                  <a:lnTo>
                    <a:pt x="27073" y="478628"/>
                  </a:lnTo>
                  <a:lnTo>
                    <a:pt x="47036" y="518412"/>
                  </a:lnTo>
                  <a:lnTo>
                    <a:pt x="71783" y="555052"/>
                  </a:lnTo>
                  <a:lnTo>
                    <a:pt x="100906" y="588140"/>
                  </a:lnTo>
                  <a:lnTo>
                    <a:pt x="133992" y="617263"/>
                  </a:lnTo>
                  <a:lnTo>
                    <a:pt x="170633" y="642012"/>
                  </a:lnTo>
                  <a:lnTo>
                    <a:pt x="210417" y="661975"/>
                  </a:lnTo>
                  <a:lnTo>
                    <a:pt x="252934" y="676744"/>
                  </a:lnTo>
                  <a:lnTo>
                    <a:pt x="297773" y="685905"/>
                  </a:lnTo>
                  <a:lnTo>
                    <a:pt x="344525" y="689051"/>
                  </a:lnTo>
                  <a:lnTo>
                    <a:pt x="391271" y="685905"/>
                  </a:lnTo>
                  <a:lnTo>
                    <a:pt x="436107" y="676744"/>
                  </a:lnTo>
                  <a:lnTo>
                    <a:pt x="478621" y="661975"/>
                  </a:lnTo>
                  <a:lnTo>
                    <a:pt x="518403" y="642012"/>
                  </a:lnTo>
                  <a:lnTo>
                    <a:pt x="555042" y="617263"/>
                  </a:lnTo>
                  <a:lnTo>
                    <a:pt x="588129" y="588140"/>
                  </a:lnTo>
                  <a:lnTo>
                    <a:pt x="617251" y="555052"/>
                  </a:lnTo>
                  <a:lnTo>
                    <a:pt x="642000" y="518412"/>
                  </a:lnTo>
                  <a:lnTo>
                    <a:pt x="661963" y="478628"/>
                  </a:lnTo>
                  <a:lnTo>
                    <a:pt x="676731" y="436112"/>
                  </a:lnTo>
                  <a:lnTo>
                    <a:pt x="685893" y="391274"/>
                  </a:lnTo>
                  <a:lnTo>
                    <a:pt x="689038" y="344525"/>
                  </a:lnTo>
                  <a:lnTo>
                    <a:pt x="685893" y="297776"/>
                  </a:lnTo>
                  <a:lnTo>
                    <a:pt x="676731" y="252938"/>
                  </a:lnTo>
                  <a:lnTo>
                    <a:pt x="661963" y="210422"/>
                  </a:lnTo>
                  <a:lnTo>
                    <a:pt x="642000" y="170639"/>
                  </a:lnTo>
                  <a:lnTo>
                    <a:pt x="617251" y="133998"/>
                  </a:lnTo>
                  <a:lnTo>
                    <a:pt x="588129" y="100911"/>
                  </a:lnTo>
                  <a:lnTo>
                    <a:pt x="555042" y="71787"/>
                  </a:lnTo>
                  <a:lnTo>
                    <a:pt x="518403" y="47038"/>
                  </a:lnTo>
                  <a:lnTo>
                    <a:pt x="478621" y="27075"/>
                  </a:lnTo>
                  <a:lnTo>
                    <a:pt x="436107" y="12307"/>
                  </a:lnTo>
                  <a:lnTo>
                    <a:pt x="391271" y="3145"/>
                  </a:lnTo>
                  <a:lnTo>
                    <a:pt x="344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bject 76">
              <a:extLst>
                <a:ext uri="{FF2B5EF4-FFF2-40B4-BE49-F238E27FC236}">
                  <a16:creationId xmlns:a16="http://schemas.microsoft.com/office/drawing/2014/main" id="{073FB43F-A10E-4D4E-9C75-310AAEEB50AA}"/>
                </a:ext>
              </a:extLst>
            </p:cNvPr>
            <p:cNvSpPr txBox="1"/>
            <p:nvPr/>
          </p:nvSpPr>
          <p:spPr>
            <a:xfrm>
              <a:off x="1953696" y="2069113"/>
              <a:ext cx="175689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1%</a:t>
              </a:r>
            </a:p>
          </p:txBody>
        </p:sp>
        <p:sp>
          <p:nvSpPr>
            <p:cNvPr id="100" name="object 77">
              <a:extLst>
                <a:ext uri="{FF2B5EF4-FFF2-40B4-BE49-F238E27FC236}">
                  <a16:creationId xmlns:a16="http://schemas.microsoft.com/office/drawing/2014/main" id="{C08661F2-5066-469C-ABD6-154C8573ACC2}"/>
                </a:ext>
              </a:extLst>
            </p:cNvPr>
            <p:cNvSpPr txBox="1"/>
            <p:nvPr/>
          </p:nvSpPr>
          <p:spPr>
            <a:xfrm>
              <a:off x="2167036" y="2281597"/>
              <a:ext cx="207677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6%</a:t>
              </a:r>
            </a:p>
          </p:txBody>
        </p:sp>
        <p:sp>
          <p:nvSpPr>
            <p:cNvPr id="101" name="object 78">
              <a:extLst>
                <a:ext uri="{FF2B5EF4-FFF2-40B4-BE49-F238E27FC236}">
                  <a16:creationId xmlns:a16="http://schemas.microsoft.com/office/drawing/2014/main" id="{E36A9936-37E1-4B1F-B03C-CB6F3387B5D7}"/>
                </a:ext>
              </a:extLst>
            </p:cNvPr>
            <p:cNvSpPr txBox="1"/>
            <p:nvPr/>
          </p:nvSpPr>
          <p:spPr>
            <a:xfrm>
              <a:off x="1275742" y="4376656"/>
              <a:ext cx="274362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83%</a:t>
              </a:r>
            </a:p>
          </p:txBody>
        </p:sp>
        <p:sp>
          <p:nvSpPr>
            <p:cNvPr id="102" name="object 79">
              <a:extLst>
                <a:ext uri="{FF2B5EF4-FFF2-40B4-BE49-F238E27FC236}">
                  <a16:creationId xmlns:a16="http://schemas.microsoft.com/office/drawing/2014/main" id="{60FA2633-4259-4BA3-AD6B-7374AF71DE6F}"/>
                </a:ext>
              </a:extLst>
            </p:cNvPr>
            <p:cNvSpPr txBox="1"/>
            <p:nvPr/>
          </p:nvSpPr>
          <p:spPr>
            <a:xfrm>
              <a:off x="2577489" y="2537669"/>
              <a:ext cx="207677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-15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sz="800" dirty="0"/>
                <a:t>8%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58778C-18FF-4CEB-8DAE-498A626984E9}"/>
                </a:ext>
              </a:extLst>
            </p:cNvPr>
            <p:cNvSpPr/>
            <p:nvPr/>
          </p:nvSpPr>
          <p:spPr>
            <a:xfrm>
              <a:off x="8692039" y="2245347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lang="en-GB" sz="800" b="1" spc="-1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ova" panose="020B0504020202020204" pitchFamily="34" charset="0"/>
                </a:rPr>
                <a:t>4%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C0883D8-F0B7-4688-A9E6-242996822FF8}"/>
                </a:ext>
              </a:extLst>
            </p:cNvPr>
            <p:cNvSpPr/>
            <p:nvPr/>
          </p:nvSpPr>
          <p:spPr>
            <a:xfrm>
              <a:off x="5630020" y="2197211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lang="en-GB" sz="800" b="1" spc="-1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ova" panose="020B0504020202020204" pitchFamily="34" charset="0"/>
                </a:rPr>
                <a:t>2%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2D1C761-E5E1-4D83-BC09-2DF397C79F1B}"/>
                </a:ext>
              </a:extLst>
            </p:cNvPr>
            <p:cNvSpPr/>
            <p:nvPr/>
          </p:nvSpPr>
          <p:spPr>
            <a:xfrm>
              <a:off x="1815860" y="2219820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lang="en-GB" sz="800" b="1" spc="-1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ova" panose="020B0504020202020204" pitchFamily="34" charset="0"/>
                </a:rPr>
                <a:t>2%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331FCFC-17A6-47D1-B5F3-4D1DCED460DE}"/>
                </a:ext>
              </a:extLst>
            </p:cNvPr>
            <p:cNvSpPr/>
            <p:nvPr/>
          </p:nvSpPr>
          <p:spPr>
            <a:xfrm>
              <a:off x="0" y="6120000"/>
              <a:ext cx="38520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special analysis, 2018.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6175C2C-F71B-4354-AED6-7314A9F83C12}"/>
                </a:ext>
              </a:extLst>
            </p:cNvPr>
            <p:cNvSpPr/>
            <p:nvPr/>
          </p:nvSpPr>
          <p:spPr>
            <a:xfrm>
              <a:off x="3895200" y="6120000"/>
              <a:ext cx="6012000" cy="200055"/>
            </a:xfrm>
            <a:prstGeom prst="rect">
              <a:avLst/>
            </a:prstGeom>
          </p:spPr>
          <p:txBody>
            <a:bodyPr lIns="324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4F7C2BE-77C3-4AFF-A353-0EFF904E675B}"/>
                </a:ext>
              </a:extLst>
            </p:cNvPr>
            <p:cNvGrpSpPr/>
            <p:nvPr/>
          </p:nvGrpSpPr>
          <p:grpSpPr>
            <a:xfrm>
              <a:off x="360000" y="4896000"/>
              <a:ext cx="659855" cy="123111"/>
              <a:chOff x="360000" y="5202000"/>
              <a:chExt cx="659855" cy="123111"/>
            </a:xfrm>
          </p:grpSpPr>
          <p:sp>
            <p:nvSpPr>
              <p:cNvPr id="44" name="object 21">
                <a:extLst>
                  <a:ext uri="{FF2B5EF4-FFF2-40B4-BE49-F238E27FC236}">
                    <a16:creationId xmlns:a16="http://schemas.microsoft.com/office/drawing/2014/main" id="{365B54A3-4235-4704-B5AC-2F47FB8DFEF9}"/>
                  </a:ext>
                </a:extLst>
              </p:cNvPr>
              <p:cNvSpPr txBox="1"/>
              <p:nvPr/>
            </p:nvSpPr>
            <p:spPr>
              <a:xfrm>
                <a:off x="457200" y="5202000"/>
                <a:ext cx="562655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/>
                  <a:t>Sex workers</a:t>
                </a:r>
              </a:p>
            </p:txBody>
          </p:sp>
          <p:sp>
            <p:nvSpPr>
              <p:cNvPr id="103" name="bk object 19">
                <a:extLst>
                  <a:ext uri="{FF2B5EF4-FFF2-40B4-BE49-F238E27FC236}">
                    <a16:creationId xmlns:a16="http://schemas.microsoft.com/office/drawing/2014/main" id="{83A6EC9A-7FA0-499E-B020-E25297815F9B}"/>
                  </a:ext>
                </a:extLst>
              </p:cNvPr>
              <p:cNvSpPr/>
              <p:nvPr/>
            </p:nvSpPr>
            <p:spPr>
              <a:xfrm>
                <a:off x="360000" y="522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4FCE5A-05A2-469A-87FE-C06CFE0E21B1}"/>
                </a:ext>
              </a:extLst>
            </p:cNvPr>
            <p:cNvGrpSpPr/>
            <p:nvPr/>
          </p:nvGrpSpPr>
          <p:grpSpPr>
            <a:xfrm>
              <a:off x="360000" y="5382000"/>
              <a:ext cx="3200614" cy="123111"/>
              <a:chOff x="360000" y="5634000"/>
              <a:chExt cx="3200614" cy="123111"/>
            </a:xfrm>
          </p:grpSpPr>
          <p:sp>
            <p:nvSpPr>
              <p:cNvPr id="25" name="object 2">
                <a:extLst>
                  <a:ext uri="{FF2B5EF4-FFF2-40B4-BE49-F238E27FC236}">
                    <a16:creationId xmlns:a16="http://schemas.microsoft.com/office/drawing/2014/main" id="{B8737EF1-3FB4-4F3E-810C-6ACA84C63DE6}"/>
                  </a:ext>
                </a:extLst>
              </p:cNvPr>
              <p:cNvSpPr txBox="1"/>
              <p:nvPr/>
            </p:nvSpPr>
            <p:spPr>
              <a:xfrm>
                <a:off x="457200" y="5634000"/>
                <a:ext cx="3103414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/>
                  <a:t>Clients of sex workers and  other sexual partners of key  populations</a:t>
                </a:r>
              </a:p>
            </p:txBody>
          </p:sp>
          <p:sp>
            <p:nvSpPr>
              <p:cNvPr id="105" name="bk object 21">
                <a:extLst>
                  <a:ext uri="{FF2B5EF4-FFF2-40B4-BE49-F238E27FC236}">
                    <a16:creationId xmlns:a16="http://schemas.microsoft.com/office/drawing/2014/main" id="{EA65A433-CC90-4AD9-A868-58B854B6B170}"/>
                  </a:ext>
                </a:extLst>
              </p:cNvPr>
              <p:cNvSpPr/>
              <p:nvPr/>
            </p:nvSpPr>
            <p:spPr>
              <a:xfrm>
                <a:off x="360000" y="565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DB154E5-330B-4358-A7FD-76BB8991DC63}"/>
                </a:ext>
              </a:extLst>
            </p:cNvPr>
            <p:cNvGrpSpPr/>
            <p:nvPr/>
          </p:nvGrpSpPr>
          <p:grpSpPr>
            <a:xfrm>
              <a:off x="360000" y="5544000"/>
              <a:ext cx="956410" cy="123111"/>
              <a:chOff x="360000" y="5778000"/>
              <a:chExt cx="956410" cy="123111"/>
            </a:xfrm>
          </p:grpSpPr>
          <p:sp>
            <p:nvSpPr>
              <p:cNvPr id="26" name="object 3">
                <a:extLst>
                  <a:ext uri="{FF2B5EF4-FFF2-40B4-BE49-F238E27FC236}">
                    <a16:creationId xmlns:a16="http://schemas.microsoft.com/office/drawing/2014/main" id="{868880E0-3950-422B-B2A9-7A7C2D92076C}"/>
                  </a:ext>
                </a:extLst>
              </p:cNvPr>
              <p:cNvSpPr/>
              <p:nvPr/>
            </p:nvSpPr>
            <p:spPr>
              <a:xfrm>
                <a:off x="360000" y="579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CDC98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6A59B3A-0658-4804-8C28-4ECC0958CCB4}"/>
                  </a:ext>
                </a:extLst>
              </p:cNvPr>
              <p:cNvSpPr/>
              <p:nvPr/>
            </p:nvSpPr>
            <p:spPr>
              <a:xfrm>
                <a:off x="457200" y="5778000"/>
                <a:ext cx="859210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dirty="0">
                    <a:latin typeface="Arial Nova" panose="020B0504020202020204" pitchFamily="34" charset="0"/>
                  </a:rPr>
                  <a:t>Rest of population</a:t>
                </a:r>
                <a:r>
                  <a:rPr lang="en-GB" sz="800" baseline="30000" dirty="0">
                    <a:latin typeface="Arial Nova" panose="020B0504020202020204" pitchFamily="34" charset="0"/>
                  </a:rPr>
                  <a:t>†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CE8796E-94A6-4F20-A531-02CBE1E2B8FD}"/>
                </a:ext>
              </a:extLst>
            </p:cNvPr>
            <p:cNvGrpSpPr/>
            <p:nvPr/>
          </p:nvGrpSpPr>
          <p:grpSpPr>
            <a:xfrm>
              <a:off x="360000" y="5058000"/>
              <a:ext cx="1192052" cy="123111"/>
              <a:chOff x="360000" y="5346000"/>
              <a:chExt cx="1192052" cy="123111"/>
            </a:xfrm>
          </p:grpSpPr>
          <p:sp>
            <p:nvSpPr>
              <p:cNvPr id="45" name="object 22">
                <a:extLst>
                  <a:ext uri="{FF2B5EF4-FFF2-40B4-BE49-F238E27FC236}">
                    <a16:creationId xmlns:a16="http://schemas.microsoft.com/office/drawing/2014/main" id="{8F888FE4-0045-41AF-A3B6-FD1DE6EFBDFD}"/>
                  </a:ext>
                </a:extLst>
              </p:cNvPr>
              <p:cNvSpPr/>
              <p:nvPr/>
            </p:nvSpPr>
            <p:spPr>
              <a:xfrm>
                <a:off x="360000" y="5364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FBD954-B9AC-470C-8485-EA25F6B0790A}"/>
                  </a:ext>
                </a:extLst>
              </p:cNvPr>
              <p:cNvSpPr/>
              <p:nvPr/>
            </p:nvSpPr>
            <p:spPr>
              <a:xfrm>
                <a:off x="457200" y="5346000"/>
                <a:ext cx="1094852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dirty="0">
                    <a:latin typeface="Arial Nova" panose="020B0504020202020204" pitchFamily="34" charset="0"/>
                  </a:rPr>
                  <a:t>People who inject drugs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9D65583-8AB2-491D-B0A6-C39CC0084986}"/>
                </a:ext>
              </a:extLst>
            </p:cNvPr>
            <p:cNvGrpSpPr/>
            <p:nvPr/>
          </p:nvGrpSpPr>
          <p:grpSpPr>
            <a:xfrm>
              <a:off x="360000" y="5220000"/>
              <a:ext cx="2318962" cy="123111"/>
              <a:chOff x="360000" y="5490000"/>
              <a:chExt cx="2318962" cy="123111"/>
            </a:xfrm>
          </p:grpSpPr>
          <p:sp>
            <p:nvSpPr>
              <p:cNvPr id="104" name="bk object 20">
                <a:extLst>
                  <a:ext uri="{FF2B5EF4-FFF2-40B4-BE49-F238E27FC236}">
                    <a16:creationId xmlns:a16="http://schemas.microsoft.com/office/drawing/2014/main" id="{3558FD15-0C26-4FE8-A911-CD9EAE350017}"/>
                  </a:ext>
                </a:extLst>
              </p:cNvPr>
              <p:cNvSpPr/>
              <p:nvPr/>
            </p:nvSpPr>
            <p:spPr>
              <a:xfrm>
                <a:off x="360000" y="5508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482CF4-E4E9-4308-B8E0-E5B3DDD666E8}"/>
                  </a:ext>
                </a:extLst>
              </p:cNvPr>
              <p:cNvSpPr/>
              <p:nvPr/>
            </p:nvSpPr>
            <p:spPr>
              <a:xfrm>
                <a:off x="457200" y="5490000"/>
                <a:ext cx="2221762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dirty="0">
                    <a:latin typeface="Arial Nova" panose="020B0504020202020204" pitchFamily="34" charset="0"/>
                  </a:rPr>
                  <a:t>Gay men and other men  who have sex with men</a:t>
                </a:r>
              </a:p>
            </p:txBody>
          </p:sp>
        </p:grp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49A29DB2-DFBE-44BA-9D29-3713AFEE4222}"/>
                </a:ext>
              </a:extLst>
            </p:cNvPr>
            <p:cNvSpPr/>
            <p:nvPr/>
          </p:nvSpPr>
          <p:spPr>
            <a:xfrm>
              <a:off x="5220000" y="493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B4CE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D6414F2-7EF7-4F74-9C1A-4ABABF776EA9}"/>
                </a:ext>
              </a:extLst>
            </p:cNvPr>
            <p:cNvGrpSpPr/>
            <p:nvPr/>
          </p:nvGrpSpPr>
          <p:grpSpPr>
            <a:xfrm>
              <a:off x="4500000" y="4896000"/>
              <a:ext cx="444720" cy="135935"/>
              <a:chOff x="4500000" y="4950000"/>
              <a:chExt cx="444720" cy="135935"/>
            </a:xfrm>
          </p:grpSpPr>
          <p:sp>
            <p:nvSpPr>
              <p:cNvPr id="27" name="object 4">
                <a:extLst>
                  <a:ext uri="{FF2B5EF4-FFF2-40B4-BE49-F238E27FC236}">
                    <a16:creationId xmlns:a16="http://schemas.microsoft.com/office/drawing/2014/main" id="{C8C842BA-15DB-459A-8AC3-787DE9D0C5BD}"/>
                  </a:ext>
                </a:extLst>
              </p:cNvPr>
              <p:cNvSpPr/>
              <p:nvPr/>
            </p:nvSpPr>
            <p:spPr>
              <a:xfrm>
                <a:off x="4500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bject 9">
                <a:extLst>
                  <a:ext uri="{FF2B5EF4-FFF2-40B4-BE49-F238E27FC236}">
                    <a16:creationId xmlns:a16="http://schemas.microsoft.com/office/drawing/2014/main" id="{2A2E29E5-35CF-488C-B166-A624494CDD7C}"/>
                  </a:ext>
                </a:extLst>
              </p:cNvPr>
              <p:cNvSpPr txBox="1"/>
              <p:nvPr/>
            </p:nvSpPr>
            <p:spPr>
              <a:xfrm>
                <a:off x="4590330" y="4950000"/>
                <a:ext cx="354390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venir LT 35 Light"/>
                  </a:rPr>
                  <a:t>Angola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F5B7773-CD03-4EC4-B1E9-3081F42FAE3A}"/>
                </a:ext>
              </a:extLst>
            </p:cNvPr>
            <p:cNvGrpSpPr/>
            <p:nvPr/>
          </p:nvGrpSpPr>
          <p:grpSpPr>
            <a:xfrm>
              <a:off x="4500000" y="5256000"/>
              <a:ext cx="907591" cy="135935"/>
              <a:chOff x="4500000" y="5382000"/>
              <a:chExt cx="907591" cy="135935"/>
            </a:xfrm>
          </p:grpSpPr>
          <p:sp>
            <p:nvSpPr>
              <p:cNvPr id="40" name="object 17">
                <a:extLst>
                  <a:ext uri="{FF2B5EF4-FFF2-40B4-BE49-F238E27FC236}">
                    <a16:creationId xmlns:a16="http://schemas.microsoft.com/office/drawing/2014/main" id="{94FB92AC-749B-49CF-9740-4481EC2EC64B}"/>
                  </a:ext>
                </a:extLst>
              </p:cNvPr>
              <p:cNvSpPr txBox="1"/>
              <p:nvPr/>
            </p:nvSpPr>
            <p:spPr>
              <a:xfrm>
                <a:off x="4601280" y="5382000"/>
                <a:ext cx="806311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venir LT 35 Light"/>
                  </a:rPr>
                  <a:t>Rest of the</a:t>
                </a:r>
                <a:r>
                  <a:rPr kumimoji="0" sz="800" b="0" i="0" u="none" strike="noStrike" kern="1200" cap="none" spc="-7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kumimoji="0" sz="8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venir LT 35 Light"/>
                  </a:rPr>
                  <a:t>region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1" name="object 18">
                <a:extLst>
                  <a:ext uri="{FF2B5EF4-FFF2-40B4-BE49-F238E27FC236}">
                    <a16:creationId xmlns:a16="http://schemas.microsoft.com/office/drawing/2014/main" id="{41B85EE5-39B9-4B2F-BE4D-299310AEE907}"/>
                  </a:ext>
                </a:extLst>
              </p:cNvPr>
              <p:cNvSpPr/>
              <p:nvPr/>
            </p:nvSpPr>
            <p:spPr>
              <a:xfrm>
                <a:off x="4500000" y="5418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CDC98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15F400-B3E7-436B-98F0-748175968981}"/>
                </a:ext>
              </a:extLst>
            </p:cNvPr>
            <p:cNvGrpSpPr/>
            <p:nvPr/>
          </p:nvGrpSpPr>
          <p:grpSpPr>
            <a:xfrm>
              <a:off x="4500000" y="5076000"/>
              <a:ext cx="470100" cy="135935"/>
              <a:chOff x="4500000" y="5166000"/>
              <a:chExt cx="470100" cy="135935"/>
            </a:xfrm>
          </p:grpSpPr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5A635923-57D0-4A88-BE7F-D94100FC6526}"/>
                  </a:ext>
                </a:extLst>
              </p:cNvPr>
              <p:cNvSpPr/>
              <p:nvPr/>
            </p:nvSpPr>
            <p:spPr>
              <a:xfrm>
                <a:off x="4500000" y="520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C3C00F-2ECF-4ABC-AE90-E1A6F8ACF99E}"/>
                  </a:ext>
                </a:extLst>
              </p:cNvPr>
              <p:cNvSpPr/>
              <p:nvPr/>
            </p:nvSpPr>
            <p:spPr>
              <a:xfrm>
                <a:off x="4604615" y="5166000"/>
                <a:ext cx="365485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lang="en-GB" sz="800" dirty="0">
                    <a:solidFill>
                      <a:srgbClr val="231F20"/>
                    </a:solidFill>
                    <a:latin typeface="Arial Nova" panose="020B0504020202020204" pitchFamily="34" charset="0"/>
                  </a:rPr>
                  <a:t>Uganda</a:t>
                </a:r>
              </a:p>
            </p:txBody>
          </p:sp>
        </p:grpSp>
        <p:sp>
          <p:nvSpPr>
            <p:cNvPr id="108" name="object 11">
              <a:extLst>
                <a:ext uri="{FF2B5EF4-FFF2-40B4-BE49-F238E27FC236}">
                  <a16:creationId xmlns:a16="http://schemas.microsoft.com/office/drawing/2014/main" id="{F715F4F8-C1EE-4499-B504-D7A3D7778068}"/>
                </a:ext>
              </a:extLst>
            </p:cNvPr>
            <p:cNvSpPr txBox="1"/>
            <p:nvPr/>
          </p:nvSpPr>
          <p:spPr>
            <a:xfrm>
              <a:off x="5310000" y="4896000"/>
              <a:ext cx="376706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00" b="0" i="0" u="none" strike="noStrike" cap="none" spc="0" normalizeH="0" baseline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venir LT 35 Light"/>
                  <a:cs typeface="Avenir LT 35 Light"/>
                </a:defRPr>
              </a:lvl1pPr>
            </a:lstStyle>
            <a:p>
              <a:r>
                <a:rPr sz="800" dirty="0">
                  <a:latin typeface="Arial Nova" panose="020B0504020202020204" pitchFamily="34" charset="0"/>
                </a:rPr>
                <a:t>Ethiopia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C32EAA3-10A2-4A84-8518-8ECEA3137BF4}"/>
                </a:ext>
              </a:extLst>
            </p:cNvPr>
            <p:cNvGrpSpPr/>
            <p:nvPr/>
          </p:nvGrpSpPr>
          <p:grpSpPr>
            <a:xfrm>
              <a:off x="5220000" y="5076000"/>
              <a:ext cx="1377212" cy="135935"/>
              <a:chOff x="5220000" y="5166000"/>
              <a:chExt cx="1377212" cy="135935"/>
            </a:xfrm>
          </p:grpSpPr>
          <p:sp>
            <p:nvSpPr>
              <p:cNvPr id="35" name="object 12">
                <a:extLst>
                  <a:ext uri="{FF2B5EF4-FFF2-40B4-BE49-F238E27FC236}">
                    <a16:creationId xmlns:a16="http://schemas.microsoft.com/office/drawing/2014/main" id="{7BD52145-3452-427C-B30F-3B4C1334889B}"/>
                  </a:ext>
                </a:extLst>
              </p:cNvPr>
              <p:cNvSpPr/>
              <p:nvPr/>
            </p:nvSpPr>
            <p:spPr>
              <a:xfrm>
                <a:off x="5220000" y="520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9AA8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1EAC9F5-EE89-4ABF-B9B9-C618B3CF8974}"/>
                  </a:ext>
                </a:extLst>
              </p:cNvPr>
              <p:cNvSpPr/>
              <p:nvPr/>
            </p:nvSpPr>
            <p:spPr>
              <a:xfrm>
                <a:off x="5310000" y="5166000"/>
                <a:ext cx="1287212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lang="en-GB" sz="800" dirty="0">
                    <a:solidFill>
                      <a:srgbClr val="231F20"/>
                    </a:solidFill>
                    <a:latin typeface="Arial Nova" panose="020B0504020202020204" pitchFamily="34" charset="0"/>
                  </a:rPr>
                  <a:t>United Republic of Tanzania</a:t>
                </a:r>
              </a:p>
            </p:txBody>
          </p:sp>
        </p:grpSp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65BFD13F-B27E-4D6B-AE28-3B6AFF7BD66B}"/>
                </a:ext>
              </a:extLst>
            </p:cNvPr>
            <p:cNvSpPr/>
            <p:nvPr/>
          </p:nvSpPr>
          <p:spPr>
            <a:xfrm>
              <a:off x="6048000" y="493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08FC10-8370-4ECA-A565-BFB5746E3875}"/>
                </a:ext>
              </a:extLst>
            </p:cNvPr>
            <p:cNvSpPr/>
            <p:nvPr/>
          </p:nvSpPr>
          <p:spPr>
            <a:xfrm>
              <a:off x="6138000" y="4896000"/>
              <a:ext cx="294953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GB" sz="800" dirty="0">
                  <a:solidFill>
                    <a:srgbClr val="231F20"/>
                  </a:solidFill>
                  <a:latin typeface="Arial Nova" panose="020B0504020202020204" pitchFamily="34" charset="0"/>
                </a:rPr>
                <a:t>Kenya</a:t>
              </a:r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8699FB55-D206-4A44-A6CF-A517D1004878}"/>
                </a:ext>
              </a:extLst>
            </p:cNvPr>
            <p:cNvSpPr/>
            <p:nvPr/>
          </p:nvSpPr>
          <p:spPr>
            <a:xfrm>
              <a:off x="6840000" y="493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FDC3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38BBE8B8-6638-4B54-AF1B-4012510EDBEC}"/>
                </a:ext>
              </a:extLst>
            </p:cNvPr>
            <p:cNvSpPr/>
            <p:nvPr/>
          </p:nvSpPr>
          <p:spPr>
            <a:xfrm>
              <a:off x="7524000" y="493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41BF5F74-EA03-47DC-BCCA-472B2E3AF0EC}"/>
                </a:ext>
              </a:extLst>
            </p:cNvPr>
            <p:cNvSpPr txBox="1"/>
            <p:nvPr/>
          </p:nvSpPr>
          <p:spPr>
            <a:xfrm>
              <a:off x="6930000" y="4896000"/>
              <a:ext cx="323807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00" b="0" i="0" u="none" strike="noStrike" cap="none" spc="0" normalizeH="0" baseline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venir LT 35 Light"/>
                  <a:cs typeface="Avenir LT 35 Light"/>
                </a:defRPr>
              </a:lvl1pPr>
            </a:lstStyle>
            <a:p>
              <a:r>
                <a:rPr sz="800" dirty="0">
                  <a:latin typeface="Arial Nova" panose="020B0504020202020204" pitchFamily="34" charset="0"/>
                </a:rPr>
                <a:t>Malawi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2F3ED0E-DA6B-4440-A571-4504E1F8A70B}"/>
                </a:ext>
              </a:extLst>
            </p:cNvPr>
            <p:cNvGrpSpPr/>
            <p:nvPr/>
          </p:nvGrpSpPr>
          <p:grpSpPr>
            <a:xfrm>
              <a:off x="6840000" y="5076000"/>
              <a:ext cx="437852" cy="135935"/>
              <a:chOff x="6840000" y="5166000"/>
              <a:chExt cx="437852" cy="135935"/>
            </a:xfrm>
          </p:grpSpPr>
          <p:sp>
            <p:nvSpPr>
              <p:cNvPr id="109" name="object 13">
                <a:extLst>
                  <a:ext uri="{FF2B5EF4-FFF2-40B4-BE49-F238E27FC236}">
                    <a16:creationId xmlns:a16="http://schemas.microsoft.com/office/drawing/2014/main" id="{34793C41-3A6C-4EE1-9E7A-CB88EE0BFEA6}"/>
                  </a:ext>
                </a:extLst>
              </p:cNvPr>
              <p:cNvSpPr txBox="1"/>
              <p:nvPr/>
            </p:nvSpPr>
            <p:spPr>
              <a:xfrm>
                <a:off x="6930000" y="5166000"/>
                <a:ext cx="347852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 marR="0" lvl="0" indent="0" fontAlgn="auto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0" i="0" u="none" strike="noStrike" cap="none" spc="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venir LT 35 Light"/>
                    <a:cs typeface="Avenir LT 35 Light"/>
                  </a:defRPr>
                </a:lvl1pPr>
              </a:lstStyle>
              <a:p>
                <a:r>
                  <a:rPr sz="800" dirty="0">
                    <a:latin typeface="Arial Nova" panose="020B0504020202020204" pitchFamily="34" charset="0"/>
                  </a:rPr>
                  <a:t>Zambia</a:t>
                </a:r>
              </a:p>
            </p:txBody>
          </p:sp>
          <p:sp>
            <p:nvSpPr>
              <p:cNvPr id="37" name="object 14">
                <a:extLst>
                  <a:ext uri="{FF2B5EF4-FFF2-40B4-BE49-F238E27FC236}">
                    <a16:creationId xmlns:a16="http://schemas.microsoft.com/office/drawing/2014/main" id="{8F511BB4-B074-4C33-94BB-B1B6CC2CB96B}"/>
                  </a:ext>
                </a:extLst>
              </p:cNvPr>
              <p:cNvSpPr/>
              <p:nvPr/>
            </p:nvSpPr>
            <p:spPr>
              <a:xfrm>
                <a:off x="6840000" y="520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8" name="object 15">
              <a:extLst>
                <a:ext uri="{FF2B5EF4-FFF2-40B4-BE49-F238E27FC236}">
                  <a16:creationId xmlns:a16="http://schemas.microsoft.com/office/drawing/2014/main" id="{469CE6B8-47FD-4831-8E7C-3BC9F5D93D22}"/>
                </a:ext>
              </a:extLst>
            </p:cNvPr>
            <p:cNvSpPr txBox="1"/>
            <p:nvPr/>
          </p:nvSpPr>
          <p:spPr>
            <a:xfrm>
              <a:off x="7614000" y="4896000"/>
              <a:ext cx="599523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en-US"/>
              </a:defPPr>
              <a:lvl1pPr marL="12700">
                <a:spcBef>
                  <a:spcPts val="100"/>
                </a:spcBef>
                <a:defRPr sz="600">
                  <a:solidFill>
                    <a:srgbClr val="231F20"/>
                  </a:solidFill>
                  <a:latin typeface="Avenir LT 35 Light"/>
                </a:defRPr>
              </a:lvl1pPr>
            </a:lstStyle>
            <a:p>
              <a:r>
                <a:rPr sz="800" dirty="0">
                  <a:latin typeface="Arial Nova" panose="020B0504020202020204" pitchFamily="34" charset="0"/>
                </a:rPr>
                <a:t>Mozambique</a:t>
              </a:r>
            </a:p>
          </p:txBody>
        </p:sp>
        <p:sp>
          <p:nvSpPr>
            <p:cNvPr id="42" name="object 19">
              <a:extLst>
                <a:ext uri="{FF2B5EF4-FFF2-40B4-BE49-F238E27FC236}">
                  <a16:creationId xmlns:a16="http://schemas.microsoft.com/office/drawing/2014/main" id="{71D16EC8-CBC6-4765-942A-E2E1B29DAD9E}"/>
                </a:ext>
              </a:extLst>
            </p:cNvPr>
            <p:cNvSpPr txBox="1"/>
            <p:nvPr/>
          </p:nvSpPr>
          <p:spPr>
            <a:xfrm>
              <a:off x="8586000" y="4896000"/>
              <a:ext cx="63118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rPr>
                <a:t>South</a:t>
              </a:r>
              <a:r>
                <a:rPr kumimoji="0" sz="800" b="0" i="0" u="none" strike="noStrike" kern="1200" cap="none" spc="-6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rPr>
                <a:t>Africa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43" name="object 20">
              <a:extLst>
                <a:ext uri="{FF2B5EF4-FFF2-40B4-BE49-F238E27FC236}">
                  <a16:creationId xmlns:a16="http://schemas.microsoft.com/office/drawing/2014/main" id="{152D7086-D8FE-4B22-B3CA-C4C2FB821241}"/>
                </a:ext>
              </a:extLst>
            </p:cNvPr>
            <p:cNvSpPr/>
            <p:nvPr/>
          </p:nvSpPr>
          <p:spPr>
            <a:xfrm>
              <a:off x="8496000" y="4932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B4975D-30BD-4209-BC2F-BF2F44641356}"/>
                </a:ext>
              </a:extLst>
            </p:cNvPr>
            <p:cNvGrpSpPr/>
            <p:nvPr/>
          </p:nvGrpSpPr>
          <p:grpSpPr>
            <a:xfrm>
              <a:off x="7524000" y="5076000"/>
              <a:ext cx="574107" cy="135935"/>
              <a:chOff x="7524000" y="5166000"/>
              <a:chExt cx="574107" cy="135935"/>
            </a:xfrm>
          </p:grpSpPr>
          <p:sp>
            <p:nvSpPr>
              <p:cNvPr id="39" name="object 16">
                <a:extLst>
                  <a:ext uri="{FF2B5EF4-FFF2-40B4-BE49-F238E27FC236}">
                    <a16:creationId xmlns:a16="http://schemas.microsoft.com/office/drawing/2014/main" id="{D75E1755-925D-4472-B80F-035F22981170}"/>
                  </a:ext>
                </a:extLst>
              </p:cNvPr>
              <p:cNvSpPr/>
              <p:nvPr/>
            </p:nvSpPr>
            <p:spPr>
              <a:xfrm>
                <a:off x="7524000" y="520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9FD9DC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6D3472-3726-4001-8545-83CE9361633D}"/>
                  </a:ext>
                </a:extLst>
              </p:cNvPr>
              <p:cNvSpPr/>
              <p:nvPr/>
            </p:nvSpPr>
            <p:spPr>
              <a:xfrm>
                <a:off x="7614000" y="5166000"/>
                <a:ext cx="484107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lang="en-GB" sz="800" dirty="0">
                    <a:solidFill>
                      <a:srgbClr val="231F20"/>
                    </a:solidFill>
                    <a:latin typeface="Arial Nova" panose="020B0504020202020204" pitchFamily="34" charset="0"/>
                  </a:rPr>
                  <a:t>Zimbabwe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672A7D-242D-47EF-B08C-5345948884D2}"/>
                </a:ext>
              </a:extLst>
            </p:cNvPr>
            <p:cNvSpPr/>
            <p:nvPr/>
          </p:nvSpPr>
          <p:spPr>
            <a:xfrm>
              <a:off x="329040" y="5745084"/>
              <a:ext cx="31133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" dirty="0">
                  <a:latin typeface="Arial Nova" panose="020B0504020202020204" pitchFamily="34" charset="0"/>
                </a:rPr>
                <a:t>* No data reported on transgender women.</a:t>
              </a:r>
            </a:p>
            <a:p>
              <a:r>
                <a:rPr lang="en-US" sz="700" baseline="30000" dirty="0">
                  <a:latin typeface="Arial Nova" panose="020B0504020202020204" pitchFamily="34" charset="0"/>
                </a:rPr>
                <a:t>†</a:t>
              </a:r>
              <a:r>
                <a:rPr lang="en-US" sz="700" dirty="0">
                  <a:latin typeface="Arial Nova" panose="020B0504020202020204" pitchFamily="34" charset="0"/>
                </a:rPr>
                <a:t> Individuals in this category did not report any HIV-related risk </a:t>
              </a:r>
              <a:r>
                <a:rPr lang="en-US" sz="700" dirty="0" err="1">
                  <a:latin typeface="Arial Nova" panose="020B0504020202020204" pitchFamily="34" charset="0"/>
                </a:rPr>
                <a:t>behaviour</a:t>
              </a:r>
              <a:r>
                <a:rPr lang="en-US" sz="700" dirty="0">
                  <a:latin typeface="Arial Nova" panose="020B0504020202020204" pitchFamily="34" charset="0"/>
                </a:rPr>
                <a:t>.</a:t>
              </a:r>
              <a:endParaRPr lang="en-GB" sz="700" dirty="0">
                <a:latin typeface="Arial Nova" panose="020B0504020202020204" pitchFamily="34" charset="0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FAFCA71-0280-4FE8-A472-ABABCFAFEC32}"/>
                </a:ext>
              </a:extLst>
            </p:cNvPr>
            <p:cNvGrpSpPr/>
            <p:nvPr/>
          </p:nvGrpSpPr>
          <p:grpSpPr>
            <a:xfrm>
              <a:off x="4770000" y="1800000"/>
              <a:ext cx="4670926" cy="197490"/>
              <a:chOff x="4608000" y="1800000"/>
              <a:chExt cx="4670926" cy="197490"/>
            </a:xfrm>
          </p:grpSpPr>
          <p:sp>
            <p:nvSpPr>
              <p:cNvPr id="118" name="object 23">
                <a:extLst>
                  <a:ext uri="{FF2B5EF4-FFF2-40B4-BE49-F238E27FC236}">
                    <a16:creationId xmlns:a16="http://schemas.microsoft.com/office/drawing/2014/main" id="{BD4F453F-9800-4EBF-A1D7-86064607FE02}"/>
                  </a:ext>
                </a:extLst>
              </p:cNvPr>
              <p:cNvSpPr txBox="1"/>
              <p:nvPr/>
            </p:nvSpPr>
            <p:spPr>
              <a:xfrm>
                <a:off x="4608000" y="1800000"/>
                <a:ext cx="1655043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N</a:t>
                </a:r>
                <a:r>
                  <a:rPr kumimoji="0" lang="en-GB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ew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 HIV infections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  <p:sp>
            <p:nvSpPr>
              <p:cNvPr id="119" name="object 24">
                <a:extLst>
                  <a:ext uri="{FF2B5EF4-FFF2-40B4-BE49-F238E27FC236}">
                    <a16:creationId xmlns:a16="http://schemas.microsoft.com/office/drawing/2014/main" id="{EC01A9C0-0DD0-46D6-BE56-6CF27115CE4C}"/>
                  </a:ext>
                </a:extLst>
              </p:cNvPr>
              <p:cNvSpPr txBox="1"/>
              <p:nvPr/>
            </p:nvSpPr>
            <p:spPr>
              <a:xfrm>
                <a:off x="7560512" y="1800000"/>
                <a:ext cx="1718414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AIDS-</a:t>
                </a:r>
                <a:r>
                  <a:rPr kumimoji="0" lang="en-GB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related deaths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0634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38442-0A91-4082-8CAA-722A0E7BE1B6}"/>
              </a:ext>
            </a:extLst>
          </p:cNvPr>
          <p:cNvSpPr/>
          <p:nvPr/>
        </p:nvSpPr>
        <p:spPr>
          <a:xfrm>
            <a:off x="0" y="1080000"/>
            <a:ext cx="9906000" cy="1260000"/>
          </a:xfrm>
          <a:prstGeom prst="rect">
            <a:avLst/>
          </a:prstGeom>
          <a:solidFill>
            <a:srgbClr val="8B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/>
            <a:r>
              <a:rPr lang="en-GB" sz="4000" dirty="0">
                <a:solidFill>
                  <a:prstClr val="white"/>
                </a:solidFill>
                <a:latin typeface="Avenir LT 65 Medium" panose="020B0603020000020003" pitchFamily="34" charset="0"/>
              </a:rPr>
              <a:t>17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65 Medium" panose="020B0603020000020003" pitchFamily="34" charset="0"/>
                <a:ea typeface="+mn-ea"/>
                <a:cs typeface="+mn-cs"/>
              </a:rPr>
              <a:t>. </a:t>
            </a:r>
            <a:r>
              <a:rPr lang="en-US" sz="4000" dirty="0">
                <a:solidFill>
                  <a:prstClr val="white"/>
                </a:solidFill>
                <a:latin typeface="Avenir LT Std 65 Medium" panose="020B0803020203020204" pitchFamily="34" charset="0"/>
              </a:rPr>
              <a:t>Caribbean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65 Medium" panose="020B0803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71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77920CD-78FB-42BE-8881-EC908B8D89B8}"/>
              </a:ext>
            </a:extLst>
          </p:cNvPr>
          <p:cNvGrpSpPr/>
          <p:nvPr/>
        </p:nvGrpSpPr>
        <p:grpSpPr>
          <a:xfrm>
            <a:off x="0" y="164333"/>
            <a:ext cx="9907200" cy="6443444"/>
            <a:chOff x="0" y="164333"/>
            <a:chExt cx="9907200" cy="64434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64333"/>
              <a:ext cx="99072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000" dirty="0">
                  <a:solidFill>
                    <a:prstClr val="white"/>
                  </a:solidFill>
                </a:rPr>
                <a:t>HIV prevalence among young men and women (aged 15–24 years) </a:t>
              </a:r>
            </a:p>
            <a:p>
              <a:pPr lvl="0" algn="ctr" defTabSz="914400">
                <a:defRPr/>
              </a:pPr>
              <a:r>
                <a:rPr lang="en-US" sz="2000" dirty="0">
                  <a:solidFill>
                    <a:prstClr val="white"/>
                  </a:solidFill>
                </a:rPr>
                <a:t>and the existence of education policies that guide delivery of life skills-based HIV and sexuality education in secondary schools, Caribbean, 2017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307777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estimates; 2017 National Commitments and Policy Instrument; United Nations Population Fund 2018 state of the art diagnosis of comprehensive sexuality education (CSE) implementation</a:t>
              </a:r>
            </a:p>
            <a:p>
              <a:pPr lvl="0" defTabSz="914400">
                <a:defRPr/>
              </a:pP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in the English- and Dutch-speaking Caribbean (unpublished).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A45BB60-975C-470A-BED2-4ED940B08D1F}"/>
                </a:ext>
              </a:extLst>
            </p:cNvPr>
            <p:cNvGrpSpPr/>
            <p:nvPr/>
          </p:nvGrpSpPr>
          <p:grpSpPr>
            <a:xfrm>
              <a:off x="2790000" y="1620000"/>
              <a:ext cx="4382769" cy="4025799"/>
              <a:chOff x="2683160" y="1628800"/>
              <a:chExt cx="4382769" cy="4025799"/>
            </a:xfrm>
          </p:grpSpPr>
          <p:sp>
            <p:nvSpPr>
              <p:cNvPr id="34" name="bk object 21">
                <a:extLst>
                  <a:ext uri="{FF2B5EF4-FFF2-40B4-BE49-F238E27FC236}">
                    <a16:creationId xmlns:a16="http://schemas.microsoft.com/office/drawing/2014/main" id="{650606B0-6095-4171-AC9C-1FA6FC2209BE}"/>
                  </a:ext>
                </a:extLst>
              </p:cNvPr>
              <p:cNvSpPr/>
              <p:nvPr/>
            </p:nvSpPr>
            <p:spPr>
              <a:xfrm>
                <a:off x="2684748" y="1628800"/>
                <a:ext cx="1933575" cy="832485"/>
              </a:xfrm>
              <a:custGeom>
                <a:avLst/>
                <a:gdLst/>
                <a:ahLst/>
                <a:cxnLst/>
                <a:rect l="l" t="t" r="r" b="b"/>
                <a:pathLst>
                  <a:path w="1933575" h="832485">
                    <a:moveTo>
                      <a:pt x="1615891" y="343182"/>
                    </a:moveTo>
                    <a:lnTo>
                      <a:pt x="1338346" y="343182"/>
                    </a:lnTo>
                    <a:lnTo>
                      <a:pt x="1572178" y="832144"/>
                    </a:lnTo>
                    <a:lnTo>
                      <a:pt x="1635958" y="821502"/>
                    </a:lnTo>
                    <a:lnTo>
                      <a:pt x="1689094" y="672696"/>
                    </a:lnTo>
                    <a:lnTo>
                      <a:pt x="1615891" y="343182"/>
                    </a:lnTo>
                    <a:close/>
                  </a:path>
                  <a:path w="1933575" h="832485">
                    <a:moveTo>
                      <a:pt x="1933084" y="0"/>
                    </a:moveTo>
                    <a:lnTo>
                      <a:pt x="0" y="0"/>
                    </a:lnTo>
                    <a:lnTo>
                      <a:pt x="0" y="752642"/>
                    </a:lnTo>
                    <a:lnTo>
                      <a:pt x="20378" y="757735"/>
                    </a:lnTo>
                    <a:lnTo>
                      <a:pt x="73527" y="534520"/>
                    </a:lnTo>
                    <a:lnTo>
                      <a:pt x="392386" y="385689"/>
                    </a:lnTo>
                    <a:lnTo>
                      <a:pt x="810769" y="385689"/>
                    </a:lnTo>
                    <a:lnTo>
                      <a:pt x="764395" y="321922"/>
                    </a:lnTo>
                    <a:lnTo>
                      <a:pt x="1147020" y="311292"/>
                    </a:lnTo>
                    <a:lnTo>
                      <a:pt x="1608806" y="311292"/>
                    </a:lnTo>
                    <a:lnTo>
                      <a:pt x="1604081" y="290020"/>
                    </a:lnTo>
                    <a:lnTo>
                      <a:pt x="1710341" y="119941"/>
                    </a:lnTo>
                    <a:lnTo>
                      <a:pt x="1933084" y="0"/>
                    </a:lnTo>
                    <a:close/>
                  </a:path>
                  <a:path w="1933575" h="832485">
                    <a:moveTo>
                      <a:pt x="810769" y="385689"/>
                    </a:moveTo>
                    <a:lnTo>
                      <a:pt x="392386" y="385689"/>
                    </a:lnTo>
                    <a:lnTo>
                      <a:pt x="849421" y="438838"/>
                    </a:lnTo>
                    <a:lnTo>
                      <a:pt x="810769" y="385689"/>
                    </a:lnTo>
                    <a:close/>
                  </a:path>
                  <a:path w="1933575" h="832485">
                    <a:moveTo>
                      <a:pt x="1608806" y="311292"/>
                    </a:moveTo>
                    <a:lnTo>
                      <a:pt x="1147020" y="311292"/>
                    </a:lnTo>
                    <a:lnTo>
                      <a:pt x="1253319" y="385689"/>
                    </a:lnTo>
                    <a:lnTo>
                      <a:pt x="1338346" y="343182"/>
                    </a:lnTo>
                    <a:lnTo>
                      <a:pt x="1615891" y="343182"/>
                    </a:lnTo>
                    <a:lnTo>
                      <a:pt x="1608806" y="311292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bk object 16">
                <a:extLst>
                  <a:ext uri="{FF2B5EF4-FFF2-40B4-BE49-F238E27FC236}">
                    <a16:creationId xmlns:a16="http://schemas.microsoft.com/office/drawing/2014/main" id="{233DB296-6B23-4472-88C9-058FAE6B185D}"/>
                  </a:ext>
                </a:extLst>
              </p:cNvPr>
              <p:cNvSpPr/>
              <p:nvPr/>
            </p:nvSpPr>
            <p:spPr>
              <a:xfrm>
                <a:off x="2683160" y="2341457"/>
                <a:ext cx="4382769" cy="331314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bk object 25">
                <a:extLst>
                  <a:ext uri="{FF2B5EF4-FFF2-40B4-BE49-F238E27FC236}">
                    <a16:creationId xmlns:a16="http://schemas.microsoft.com/office/drawing/2014/main" id="{99599B73-5B0F-47A8-8486-1F6F2033AA90}"/>
                  </a:ext>
                </a:extLst>
              </p:cNvPr>
              <p:cNvSpPr/>
              <p:nvPr/>
            </p:nvSpPr>
            <p:spPr>
              <a:xfrm>
                <a:off x="2683160" y="1805637"/>
                <a:ext cx="4382769" cy="384896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1" name="object 2">
                <a:extLst>
                  <a:ext uri="{FF2B5EF4-FFF2-40B4-BE49-F238E27FC236}">
                    <a16:creationId xmlns:a16="http://schemas.microsoft.com/office/drawing/2014/main" id="{81F264F0-466D-4BCD-861F-A6DFA294D41C}"/>
                  </a:ext>
                </a:extLst>
              </p:cNvPr>
              <p:cNvSpPr txBox="1"/>
              <p:nvPr/>
            </p:nvSpPr>
            <p:spPr>
              <a:xfrm>
                <a:off x="4857281" y="2135704"/>
                <a:ext cx="430398" cy="21800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10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Bahamas</a:t>
                </a:r>
              </a:p>
              <a:p>
                <a:pPr marL="18000">
                  <a:lnSpc>
                    <a:spcPts val="800"/>
                  </a:lnSpc>
                  <a:spcBef>
                    <a:spcPts val="20"/>
                  </a:spcBef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0.6 0.7</a:t>
                </a:r>
              </a:p>
            </p:txBody>
          </p:sp>
          <p:sp>
            <p:nvSpPr>
              <p:cNvPr id="22" name="object 3">
                <a:extLst>
                  <a:ext uri="{FF2B5EF4-FFF2-40B4-BE49-F238E27FC236}">
                    <a16:creationId xmlns:a16="http://schemas.microsoft.com/office/drawing/2014/main" id="{131C90CB-91B0-4EF4-B7DE-EEECD096FD89}"/>
                  </a:ext>
                </a:extLst>
              </p:cNvPr>
              <p:cNvSpPr txBox="1"/>
              <p:nvPr/>
            </p:nvSpPr>
            <p:spPr>
              <a:xfrm>
                <a:off x="3748146" y="1787564"/>
                <a:ext cx="340758" cy="21800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10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Cuba</a:t>
                </a:r>
              </a:p>
              <a:p>
                <a:pPr marL="18000">
                  <a:lnSpc>
                    <a:spcPts val="800"/>
                  </a:lnSpc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0.2 0.3</a:t>
                </a:r>
              </a:p>
            </p:txBody>
          </p:sp>
          <p:sp>
            <p:nvSpPr>
              <p:cNvPr id="23" name="object 4">
                <a:extLst>
                  <a:ext uri="{FF2B5EF4-FFF2-40B4-BE49-F238E27FC236}">
                    <a16:creationId xmlns:a16="http://schemas.microsoft.com/office/drawing/2014/main" id="{938A62EE-3A3C-4A96-BA29-B249D2D245D9}"/>
                  </a:ext>
                </a:extLst>
              </p:cNvPr>
              <p:cNvSpPr txBox="1"/>
              <p:nvPr/>
            </p:nvSpPr>
            <p:spPr>
              <a:xfrm>
                <a:off x="5161021" y="3889990"/>
                <a:ext cx="944107" cy="21800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10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Dominican Republic</a:t>
                </a:r>
              </a:p>
              <a:p>
                <a:pPr marL="18000">
                  <a:lnSpc>
                    <a:spcPts val="800"/>
                  </a:lnSpc>
                  <a:spcBef>
                    <a:spcPts val="20"/>
                  </a:spcBef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0.2 0.3</a:t>
                </a:r>
              </a:p>
            </p:txBody>
          </p:sp>
          <p:sp>
            <p:nvSpPr>
              <p:cNvPr id="24" name="object 5">
                <a:extLst>
                  <a:ext uri="{FF2B5EF4-FFF2-40B4-BE49-F238E27FC236}">
                    <a16:creationId xmlns:a16="http://schemas.microsoft.com/office/drawing/2014/main" id="{6471C77D-7ECE-4410-9C7C-B9025025A2D5}"/>
                  </a:ext>
                </a:extLst>
              </p:cNvPr>
              <p:cNvSpPr txBox="1"/>
              <p:nvPr/>
            </p:nvSpPr>
            <p:spPr>
              <a:xfrm>
                <a:off x="6045772" y="4606768"/>
                <a:ext cx="383392" cy="223779"/>
              </a:xfrm>
              <a:prstGeom prst="rect">
                <a:avLst/>
              </a:prstGeom>
            </p:spPr>
            <p:txBody>
              <a:bodyPr vert="horz" wrap="square" lIns="0" tIns="18415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10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Guyana</a:t>
                </a:r>
              </a:p>
              <a:p>
                <a:pPr marL="18000">
                  <a:lnSpc>
                    <a:spcPts val="800"/>
                  </a:lnSpc>
                  <a:spcBef>
                    <a:spcPts val="35"/>
                  </a:spcBef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0.8 0.7</a:t>
                </a:r>
              </a:p>
            </p:txBody>
          </p:sp>
          <p:sp>
            <p:nvSpPr>
              <p:cNvPr id="25" name="object 6">
                <a:extLst>
                  <a:ext uri="{FF2B5EF4-FFF2-40B4-BE49-F238E27FC236}">
                    <a16:creationId xmlns:a16="http://schemas.microsoft.com/office/drawing/2014/main" id="{57BC9758-87BD-43A4-8674-16EC2827B4DB}"/>
                  </a:ext>
                </a:extLst>
              </p:cNvPr>
              <p:cNvSpPr txBox="1"/>
              <p:nvPr/>
            </p:nvSpPr>
            <p:spPr>
              <a:xfrm>
                <a:off x="4839763" y="4369713"/>
                <a:ext cx="321258" cy="21800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10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Haiti</a:t>
                </a:r>
              </a:p>
              <a:p>
                <a:pPr marL="18000">
                  <a:lnSpc>
                    <a:spcPts val="800"/>
                  </a:lnSpc>
                  <a:spcBef>
                    <a:spcPts val="20"/>
                  </a:spcBef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0.9 0.3</a:t>
                </a:r>
              </a:p>
            </p:txBody>
          </p:sp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7E9FDC1B-5D74-4BCC-87BE-6CDD9F1E4412}"/>
                  </a:ext>
                </a:extLst>
              </p:cNvPr>
              <p:cNvSpPr txBox="1"/>
              <p:nvPr/>
            </p:nvSpPr>
            <p:spPr>
              <a:xfrm>
                <a:off x="6465945" y="3837600"/>
                <a:ext cx="467275" cy="238527"/>
              </a:xfrm>
              <a:prstGeom prst="rect">
                <a:avLst/>
              </a:prstGeom>
            </p:spPr>
            <p:txBody>
              <a:bodyPr vert="horz" wrap="square" lIns="0" tIns="2032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10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Suriname</a:t>
                </a:r>
              </a:p>
              <a:p>
                <a:pPr marL="18000">
                  <a:lnSpc>
                    <a:spcPts val="800"/>
                  </a:lnSpc>
                  <a:spcBef>
                    <a:spcPts val="50"/>
                  </a:spcBef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0.8 0.5</a:t>
                </a:r>
              </a:p>
            </p:txBody>
          </p:sp>
          <p:sp>
            <p:nvSpPr>
              <p:cNvPr id="27" name="object 8">
                <a:extLst>
                  <a:ext uri="{FF2B5EF4-FFF2-40B4-BE49-F238E27FC236}">
                    <a16:creationId xmlns:a16="http://schemas.microsoft.com/office/drawing/2014/main" id="{AB845C11-4C87-44B7-BEF9-66E9E2A316B8}"/>
                  </a:ext>
                </a:extLst>
              </p:cNvPr>
              <p:cNvSpPr txBox="1"/>
              <p:nvPr/>
            </p:nvSpPr>
            <p:spPr>
              <a:xfrm>
                <a:off x="5882476" y="5082066"/>
                <a:ext cx="936947" cy="21800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10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Trinidad and Tobago</a:t>
                </a:r>
              </a:p>
              <a:p>
                <a:pPr marL="18000">
                  <a:lnSpc>
                    <a:spcPts val="800"/>
                  </a:lnSpc>
                  <a:spcBef>
                    <a:spcPts val="20"/>
                  </a:spcBef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0.3 0.4</a:t>
                </a:r>
              </a:p>
            </p:txBody>
          </p:sp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B8CDA218-E480-44B2-AAAA-7CE811BA8123}"/>
                  </a:ext>
                </a:extLst>
              </p:cNvPr>
              <p:cNvSpPr txBox="1"/>
              <p:nvPr/>
            </p:nvSpPr>
            <p:spPr>
              <a:xfrm>
                <a:off x="5865870" y="1756800"/>
                <a:ext cx="448686" cy="21800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10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Barbados</a:t>
                </a:r>
              </a:p>
              <a:p>
                <a:pPr marL="18000">
                  <a:lnSpc>
                    <a:spcPts val="800"/>
                  </a:lnSpc>
                  <a:spcBef>
                    <a:spcPts val="20"/>
                  </a:spcBef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0.6 0.9</a:t>
                </a:r>
              </a:p>
            </p:txBody>
          </p:sp>
          <p:sp>
            <p:nvSpPr>
              <p:cNvPr id="29" name="object 10">
                <a:extLst>
                  <a:ext uri="{FF2B5EF4-FFF2-40B4-BE49-F238E27FC236}">
                    <a16:creationId xmlns:a16="http://schemas.microsoft.com/office/drawing/2014/main" id="{C157EF43-028B-44BD-962E-72B7BB179BD4}"/>
                  </a:ext>
                </a:extLst>
              </p:cNvPr>
              <p:cNvSpPr txBox="1"/>
              <p:nvPr/>
            </p:nvSpPr>
            <p:spPr>
              <a:xfrm>
                <a:off x="3938646" y="3688278"/>
                <a:ext cx="339724" cy="21800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ts val="800"/>
                  </a:lnSpc>
                  <a:spcBef>
                    <a:spcPts val="100"/>
                  </a:spcBef>
                </a:pPr>
                <a:r>
                  <a:rPr sz="800" b="1" spc="-30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Belize</a:t>
                </a:r>
              </a:p>
              <a:p>
                <a:pPr marL="18000">
                  <a:lnSpc>
                    <a:spcPts val="800"/>
                  </a:lnSpc>
                  <a:spcBef>
                    <a:spcPts val="20"/>
                  </a:spcBef>
                </a:pPr>
                <a:r>
                  <a:rPr sz="700" b="1" spc="-5" dirty="0">
                    <a:solidFill>
                      <a:srgbClr val="18171C"/>
                    </a:solidFill>
                    <a:latin typeface="Arial Nova" panose="020B0504020202020204" pitchFamily="34" charset="0"/>
                  </a:rPr>
                  <a:t>1.1 0.9</a:t>
                </a:r>
              </a:p>
            </p:txBody>
          </p:sp>
          <p:sp>
            <p:nvSpPr>
              <p:cNvPr id="30" name="bk object 17">
                <a:extLst>
                  <a:ext uri="{FF2B5EF4-FFF2-40B4-BE49-F238E27FC236}">
                    <a16:creationId xmlns:a16="http://schemas.microsoft.com/office/drawing/2014/main" id="{F884B442-4A48-4625-A40B-D09AAFE7F21F}"/>
                  </a:ext>
                </a:extLst>
              </p:cNvPr>
              <p:cNvSpPr/>
              <p:nvPr/>
            </p:nvSpPr>
            <p:spPr>
              <a:xfrm>
                <a:off x="4405734" y="3109356"/>
                <a:ext cx="26606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266064" h="74929">
                    <a:moveTo>
                      <a:pt x="31876" y="0"/>
                    </a:moveTo>
                    <a:lnTo>
                      <a:pt x="0" y="31889"/>
                    </a:lnTo>
                    <a:lnTo>
                      <a:pt x="159435" y="74409"/>
                    </a:lnTo>
                    <a:lnTo>
                      <a:pt x="265709" y="42532"/>
                    </a:lnTo>
                    <a:lnTo>
                      <a:pt x="265709" y="21247"/>
                    </a:lnTo>
                    <a:lnTo>
                      <a:pt x="31876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bk object 18">
                <a:extLst>
                  <a:ext uri="{FF2B5EF4-FFF2-40B4-BE49-F238E27FC236}">
                    <a16:creationId xmlns:a16="http://schemas.microsoft.com/office/drawing/2014/main" id="{2D844257-B0FD-4FD5-B127-8763D80F25DC}"/>
                  </a:ext>
                </a:extLst>
              </p:cNvPr>
              <p:cNvSpPr/>
              <p:nvPr/>
            </p:nvSpPr>
            <p:spPr>
              <a:xfrm>
                <a:off x="4405734" y="3109356"/>
                <a:ext cx="26606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266064" h="74929">
                    <a:moveTo>
                      <a:pt x="31876" y="0"/>
                    </a:moveTo>
                    <a:lnTo>
                      <a:pt x="265709" y="21247"/>
                    </a:lnTo>
                    <a:lnTo>
                      <a:pt x="265709" y="42532"/>
                    </a:lnTo>
                    <a:lnTo>
                      <a:pt x="159435" y="74409"/>
                    </a:lnTo>
                    <a:lnTo>
                      <a:pt x="0" y="31889"/>
                    </a:lnTo>
                    <a:lnTo>
                      <a:pt x="31876" y="0"/>
                    </a:lnTo>
                    <a:close/>
                  </a:path>
                </a:pathLst>
              </a:custGeom>
              <a:ln w="3175">
                <a:solidFill>
                  <a:srgbClr val="8E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bk object 19">
                <a:extLst>
                  <a:ext uri="{FF2B5EF4-FFF2-40B4-BE49-F238E27FC236}">
                    <a16:creationId xmlns:a16="http://schemas.microsoft.com/office/drawing/2014/main" id="{4216C47B-2D98-4F40-88DF-D8C55E2AA7B4}"/>
                  </a:ext>
                </a:extLst>
              </p:cNvPr>
              <p:cNvSpPr/>
              <p:nvPr/>
            </p:nvSpPr>
            <p:spPr>
              <a:xfrm>
                <a:off x="6270106" y="2151709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lnTo>
                      <a:pt x="1747" y="30878"/>
                    </a:lnTo>
                    <a:lnTo>
                      <a:pt x="6511" y="37942"/>
                    </a:lnTo>
                    <a:lnTo>
                      <a:pt x="13576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8E81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bk object 20">
                <a:extLst>
                  <a:ext uri="{FF2B5EF4-FFF2-40B4-BE49-F238E27FC236}">
                    <a16:creationId xmlns:a16="http://schemas.microsoft.com/office/drawing/2014/main" id="{E7E4C96B-4765-44F9-83D2-F88ABBFECA6F}"/>
                  </a:ext>
                </a:extLst>
              </p:cNvPr>
              <p:cNvSpPr/>
              <p:nvPr/>
            </p:nvSpPr>
            <p:spPr>
              <a:xfrm>
                <a:off x="6270106" y="2151709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7" y="30878"/>
                    </a:lnTo>
                    <a:lnTo>
                      <a:pt x="6511" y="37942"/>
                    </a:lnTo>
                    <a:lnTo>
                      <a:pt x="13576" y="42704"/>
                    </a:lnTo>
                    <a:lnTo>
                      <a:pt x="22225" y="44450"/>
                    </a:lnTo>
                    <a:lnTo>
                      <a:pt x="30873" y="42704"/>
                    </a:lnTo>
                    <a:lnTo>
                      <a:pt x="37938" y="37942"/>
                    </a:lnTo>
                    <a:lnTo>
                      <a:pt x="42702" y="30878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E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bk object 22">
                <a:extLst>
                  <a:ext uri="{FF2B5EF4-FFF2-40B4-BE49-F238E27FC236}">
                    <a16:creationId xmlns:a16="http://schemas.microsoft.com/office/drawing/2014/main" id="{6B5878E6-2CDA-4D3D-8A6C-98AE248A0716}"/>
                  </a:ext>
                </a:extLst>
              </p:cNvPr>
              <p:cNvSpPr/>
              <p:nvPr/>
            </p:nvSpPr>
            <p:spPr>
              <a:xfrm>
                <a:off x="2684748" y="1628800"/>
                <a:ext cx="1933575" cy="832485"/>
              </a:xfrm>
              <a:custGeom>
                <a:avLst/>
                <a:gdLst/>
                <a:ahLst/>
                <a:cxnLst/>
                <a:rect l="l" t="t" r="r" b="b"/>
                <a:pathLst>
                  <a:path w="1933575" h="832485">
                    <a:moveTo>
                      <a:pt x="1933084" y="0"/>
                    </a:moveTo>
                    <a:lnTo>
                      <a:pt x="1710341" y="119941"/>
                    </a:lnTo>
                    <a:lnTo>
                      <a:pt x="1604081" y="290020"/>
                    </a:lnTo>
                    <a:lnTo>
                      <a:pt x="1689094" y="672696"/>
                    </a:lnTo>
                    <a:lnTo>
                      <a:pt x="1635958" y="821502"/>
                    </a:lnTo>
                    <a:lnTo>
                      <a:pt x="1572178" y="832144"/>
                    </a:lnTo>
                    <a:lnTo>
                      <a:pt x="1338346" y="343182"/>
                    </a:lnTo>
                    <a:lnTo>
                      <a:pt x="1253319" y="385689"/>
                    </a:lnTo>
                    <a:lnTo>
                      <a:pt x="1147020" y="311292"/>
                    </a:lnTo>
                    <a:lnTo>
                      <a:pt x="764395" y="321922"/>
                    </a:lnTo>
                    <a:lnTo>
                      <a:pt x="849421" y="438838"/>
                    </a:lnTo>
                    <a:lnTo>
                      <a:pt x="392386" y="385689"/>
                    </a:lnTo>
                    <a:lnTo>
                      <a:pt x="73527" y="534520"/>
                    </a:lnTo>
                    <a:lnTo>
                      <a:pt x="20378" y="757735"/>
                    </a:lnTo>
                    <a:lnTo>
                      <a:pt x="0" y="752642"/>
                    </a:lnTo>
                  </a:path>
                </a:pathLst>
              </a:custGeom>
              <a:ln w="3175">
                <a:solidFill>
                  <a:srgbClr val="8E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bk object 23">
                <a:extLst>
                  <a:ext uri="{FF2B5EF4-FFF2-40B4-BE49-F238E27FC236}">
                    <a16:creationId xmlns:a16="http://schemas.microsoft.com/office/drawing/2014/main" id="{20F6F4A0-95D2-4088-B978-B139B8D639A6}"/>
                  </a:ext>
                </a:extLst>
              </p:cNvPr>
              <p:cNvSpPr/>
              <p:nvPr/>
            </p:nvSpPr>
            <p:spPr>
              <a:xfrm>
                <a:off x="5043452" y="2769192"/>
                <a:ext cx="12763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53339">
                    <a:moveTo>
                      <a:pt x="42532" y="0"/>
                    </a:moveTo>
                    <a:lnTo>
                      <a:pt x="0" y="31902"/>
                    </a:lnTo>
                    <a:lnTo>
                      <a:pt x="127546" y="53162"/>
                    </a:lnTo>
                    <a:lnTo>
                      <a:pt x="42532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bk object 24">
                <a:extLst>
                  <a:ext uri="{FF2B5EF4-FFF2-40B4-BE49-F238E27FC236}">
                    <a16:creationId xmlns:a16="http://schemas.microsoft.com/office/drawing/2014/main" id="{C6935B22-685C-40F8-AF34-22E1DE2D9917}"/>
                  </a:ext>
                </a:extLst>
              </p:cNvPr>
              <p:cNvSpPr/>
              <p:nvPr/>
            </p:nvSpPr>
            <p:spPr>
              <a:xfrm>
                <a:off x="5043452" y="2769192"/>
                <a:ext cx="12763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53339">
                    <a:moveTo>
                      <a:pt x="0" y="31902"/>
                    </a:moveTo>
                    <a:lnTo>
                      <a:pt x="42532" y="0"/>
                    </a:lnTo>
                    <a:lnTo>
                      <a:pt x="127546" y="53162"/>
                    </a:lnTo>
                    <a:lnTo>
                      <a:pt x="0" y="31902"/>
                    </a:lnTo>
                    <a:close/>
                  </a:path>
                </a:pathLst>
              </a:custGeom>
              <a:ln w="3175">
                <a:solidFill>
                  <a:srgbClr val="8E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bk object 26">
                <a:extLst>
                  <a:ext uri="{FF2B5EF4-FFF2-40B4-BE49-F238E27FC236}">
                    <a16:creationId xmlns:a16="http://schemas.microsoft.com/office/drawing/2014/main" id="{DAC742B1-5CAC-461A-9DF4-6F75F8FD23B1}"/>
                  </a:ext>
                </a:extLst>
              </p:cNvPr>
              <p:cNvSpPr/>
              <p:nvPr/>
            </p:nvSpPr>
            <p:spPr>
              <a:xfrm>
                <a:off x="6774974" y="3225323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CDC98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bk object 27">
                <a:extLst>
                  <a:ext uri="{FF2B5EF4-FFF2-40B4-BE49-F238E27FC236}">
                    <a16:creationId xmlns:a16="http://schemas.microsoft.com/office/drawing/2014/main" id="{07B1AB0F-E8A2-45EE-9A2C-C2AB6CEFC9F8}"/>
                  </a:ext>
                </a:extLst>
              </p:cNvPr>
              <p:cNvSpPr/>
              <p:nvPr/>
            </p:nvSpPr>
            <p:spPr>
              <a:xfrm>
                <a:off x="6774974" y="3225323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3" y="42702"/>
                    </a:lnTo>
                    <a:lnTo>
                      <a:pt x="37938" y="37938"/>
                    </a:lnTo>
                    <a:lnTo>
                      <a:pt x="42702" y="30873"/>
                    </a:lnTo>
                    <a:lnTo>
                      <a:pt x="44450" y="22225"/>
                    </a:lnTo>
                    <a:lnTo>
                      <a:pt x="42702" y="13576"/>
                    </a:lnTo>
                    <a:lnTo>
                      <a:pt x="37938" y="6511"/>
                    </a:lnTo>
                    <a:lnTo>
                      <a:pt x="30873" y="1747"/>
                    </a:lnTo>
                    <a:lnTo>
                      <a:pt x="22225" y="0"/>
                    </a:lnTo>
                    <a:lnTo>
                      <a:pt x="13576" y="1747"/>
                    </a:lnTo>
                    <a:lnTo>
                      <a:pt x="6511" y="6511"/>
                    </a:lnTo>
                    <a:lnTo>
                      <a:pt x="1747" y="13576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E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bk object 28">
                <a:extLst>
                  <a:ext uri="{FF2B5EF4-FFF2-40B4-BE49-F238E27FC236}">
                    <a16:creationId xmlns:a16="http://schemas.microsoft.com/office/drawing/2014/main" id="{F059372F-E4D0-4DF9-B4A2-EE6E2B1D5B5A}"/>
                  </a:ext>
                </a:extLst>
              </p:cNvPr>
              <p:cNvSpPr/>
              <p:nvPr/>
            </p:nvSpPr>
            <p:spPr>
              <a:xfrm>
                <a:off x="6780288" y="2917062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22225" y="0"/>
                    </a:moveTo>
                    <a:lnTo>
                      <a:pt x="13576" y="1745"/>
                    </a:lnTo>
                    <a:lnTo>
                      <a:pt x="6511" y="6507"/>
                    </a:lnTo>
                    <a:lnTo>
                      <a:pt x="1747" y="13571"/>
                    </a:lnTo>
                    <a:lnTo>
                      <a:pt x="0" y="22225"/>
                    </a:ln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8" y="42702"/>
                    </a:lnTo>
                    <a:lnTo>
                      <a:pt x="37942" y="37938"/>
                    </a:lnTo>
                    <a:lnTo>
                      <a:pt x="42704" y="30873"/>
                    </a:lnTo>
                    <a:lnTo>
                      <a:pt x="44450" y="22225"/>
                    </a:lnTo>
                    <a:lnTo>
                      <a:pt x="42704" y="13571"/>
                    </a:lnTo>
                    <a:lnTo>
                      <a:pt x="37942" y="6507"/>
                    </a:lnTo>
                    <a:lnTo>
                      <a:pt x="30878" y="1745"/>
                    </a:lnTo>
                    <a:lnTo>
                      <a:pt x="22225" y="0"/>
                    </a:lnTo>
                    <a:close/>
                  </a:path>
                </a:pathLst>
              </a:custGeom>
              <a:solidFill>
                <a:srgbClr val="CDC98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bk object 29">
                <a:extLst>
                  <a:ext uri="{FF2B5EF4-FFF2-40B4-BE49-F238E27FC236}">
                    <a16:creationId xmlns:a16="http://schemas.microsoft.com/office/drawing/2014/main" id="{02C8B05F-F66E-40B6-AA38-1ADB6D2814FA}"/>
                  </a:ext>
                </a:extLst>
              </p:cNvPr>
              <p:cNvSpPr/>
              <p:nvPr/>
            </p:nvSpPr>
            <p:spPr>
              <a:xfrm>
                <a:off x="6780288" y="2917062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lnTo>
                      <a:pt x="1747" y="30873"/>
                    </a:lnTo>
                    <a:lnTo>
                      <a:pt x="6511" y="37938"/>
                    </a:lnTo>
                    <a:lnTo>
                      <a:pt x="13576" y="42702"/>
                    </a:lnTo>
                    <a:lnTo>
                      <a:pt x="22225" y="44450"/>
                    </a:lnTo>
                    <a:lnTo>
                      <a:pt x="30878" y="42702"/>
                    </a:lnTo>
                    <a:lnTo>
                      <a:pt x="37942" y="37938"/>
                    </a:lnTo>
                    <a:lnTo>
                      <a:pt x="42704" y="30873"/>
                    </a:lnTo>
                    <a:lnTo>
                      <a:pt x="44450" y="22225"/>
                    </a:lnTo>
                    <a:lnTo>
                      <a:pt x="42704" y="13571"/>
                    </a:lnTo>
                    <a:lnTo>
                      <a:pt x="37942" y="6507"/>
                    </a:lnTo>
                    <a:lnTo>
                      <a:pt x="30878" y="1745"/>
                    </a:lnTo>
                    <a:lnTo>
                      <a:pt x="22225" y="0"/>
                    </a:lnTo>
                    <a:lnTo>
                      <a:pt x="13576" y="1745"/>
                    </a:lnTo>
                    <a:lnTo>
                      <a:pt x="6511" y="6507"/>
                    </a:lnTo>
                    <a:lnTo>
                      <a:pt x="1747" y="13571"/>
                    </a:lnTo>
                    <a:lnTo>
                      <a:pt x="0" y="22225"/>
                    </a:lnTo>
                    <a:close/>
                  </a:path>
                </a:pathLst>
              </a:custGeom>
              <a:ln w="3175">
                <a:solidFill>
                  <a:srgbClr val="8E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bk object 30">
                <a:extLst>
                  <a:ext uri="{FF2B5EF4-FFF2-40B4-BE49-F238E27FC236}">
                    <a16:creationId xmlns:a16="http://schemas.microsoft.com/office/drawing/2014/main" id="{C8342DB3-D50F-4579-9423-0365D22377AD}"/>
                  </a:ext>
                </a:extLst>
              </p:cNvPr>
              <p:cNvSpPr/>
              <p:nvPr/>
            </p:nvSpPr>
            <p:spPr>
              <a:xfrm>
                <a:off x="4405734" y="3109356"/>
                <a:ext cx="26606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266064" h="74929">
                    <a:moveTo>
                      <a:pt x="31876" y="0"/>
                    </a:moveTo>
                    <a:lnTo>
                      <a:pt x="0" y="31889"/>
                    </a:lnTo>
                    <a:lnTo>
                      <a:pt x="159435" y="74409"/>
                    </a:lnTo>
                    <a:lnTo>
                      <a:pt x="265709" y="42532"/>
                    </a:lnTo>
                    <a:lnTo>
                      <a:pt x="265709" y="21247"/>
                    </a:lnTo>
                    <a:lnTo>
                      <a:pt x="31876" y="0"/>
                    </a:lnTo>
                    <a:close/>
                  </a:path>
                </a:pathLst>
              </a:custGeom>
              <a:solidFill>
                <a:srgbClr val="8E81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bk object 31">
                <a:extLst>
                  <a:ext uri="{FF2B5EF4-FFF2-40B4-BE49-F238E27FC236}">
                    <a16:creationId xmlns:a16="http://schemas.microsoft.com/office/drawing/2014/main" id="{91D47F5B-4073-461A-9D72-845950C84832}"/>
                  </a:ext>
                </a:extLst>
              </p:cNvPr>
              <p:cNvSpPr/>
              <p:nvPr/>
            </p:nvSpPr>
            <p:spPr>
              <a:xfrm>
                <a:off x="4405734" y="3109356"/>
                <a:ext cx="266065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266064" h="74929">
                    <a:moveTo>
                      <a:pt x="31876" y="0"/>
                    </a:moveTo>
                    <a:lnTo>
                      <a:pt x="265709" y="21247"/>
                    </a:lnTo>
                    <a:lnTo>
                      <a:pt x="265709" y="42532"/>
                    </a:lnTo>
                    <a:lnTo>
                      <a:pt x="159435" y="74409"/>
                    </a:lnTo>
                    <a:lnTo>
                      <a:pt x="0" y="31889"/>
                    </a:lnTo>
                    <a:lnTo>
                      <a:pt x="31876" y="0"/>
                    </a:lnTo>
                    <a:close/>
                  </a:path>
                </a:pathLst>
              </a:custGeom>
              <a:ln w="3175">
                <a:solidFill>
                  <a:srgbClr val="8E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117682A-D942-4506-9563-9BF720DA95AA}"/>
                </a:ext>
              </a:extLst>
            </p:cNvPr>
            <p:cNvSpPr/>
            <p:nvPr/>
          </p:nvSpPr>
          <p:spPr>
            <a:xfrm>
              <a:off x="2376000" y="4489200"/>
              <a:ext cx="1042593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R="5080"/>
              <a:r>
                <a:rPr lang="en-US" sz="800" spc="-10" dirty="0">
                  <a:solidFill>
                    <a:srgbClr val="2B2422"/>
                  </a:solidFill>
                  <a:latin typeface="Arial Nova" panose="020B0504020202020204" pitchFamily="34" charset="0"/>
                </a:rPr>
                <a:t>HIV prevalence </a:t>
              </a:r>
              <a:r>
                <a:rPr lang="en-US" sz="800" spc="-10">
                  <a:solidFill>
                    <a:srgbClr val="2B2422"/>
                  </a:solidFill>
                  <a:latin typeface="Arial Nova" panose="020B0504020202020204" pitchFamily="34" charset="0"/>
                </a:rPr>
                <a:t>among </a:t>
              </a:r>
              <a:endParaRPr lang="en-US" sz="800" spc="-10" dirty="0">
                <a:solidFill>
                  <a:srgbClr val="2B2422"/>
                </a:solidFill>
                <a:latin typeface="Arial Nova" panose="020B0504020202020204" pitchFamily="34" charset="0"/>
              </a:endParaRPr>
            </a:p>
            <a:p>
              <a:pPr marR="5080"/>
              <a:r>
                <a:rPr lang="en-US" sz="800" spc="-10" dirty="0">
                  <a:solidFill>
                    <a:srgbClr val="2B2422"/>
                  </a:solidFill>
                  <a:latin typeface="Arial Nova" panose="020B0504020202020204" pitchFamily="34" charset="0"/>
                </a:rPr>
                <a:t>young women </a:t>
              </a:r>
            </a:p>
            <a:p>
              <a:pPr marR="5080"/>
              <a:r>
                <a:rPr lang="en-US" sz="800" spc="-10">
                  <a:solidFill>
                    <a:srgbClr val="2B2422"/>
                  </a:solidFill>
                  <a:latin typeface="Arial Nova" panose="020B0504020202020204" pitchFamily="34" charset="0"/>
                </a:rPr>
                <a:t>(</a:t>
              </a:r>
              <a:r>
                <a:rPr lang="en-US" sz="800" spc="-10" dirty="0">
                  <a:solidFill>
                    <a:srgbClr val="2B2422"/>
                  </a:solidFill>
                  <a:latin typeface="Arial Nova" panose="020B0504020202020204" pitchFamily="34" charset="0"/>
                </a:rPr>
                <a:t>aged 15 –</a:t>
              </a:r>
              <a:r>
                <a:rPr lang="en-US" sz="800" spc="-10">
                  <a:solidFill>
                    <a:srgbClr val="2B2422"/>
                  </a:solidFill>
                  <a:latin typeface="Arial Nova" panose="020B0504020202020204" pitchFamily="34" charset="0"/>
                </a:rPr>
                <a:t>24 </a:t>
              </a:r>
              <a:r>
                <a:rPr lang="en-US" sz="800" spc="-10" dirty="0">
                  <a:solidFill>
                    <a:srgbClr val="2B2422"/>
                  </a:solidFill>
                  <a:latin typeface="Arial Nova" panose="020B0504020202020204" pitchFamily="34" charset="0"/>
                </a:rPr>
                <a:t>years)</a:t>
              </a:r>
              <a:endParaRPr lang="en-GB" sz="800" spc="-10" dirty="0">
                <a:solidFill>
                  <a:srgbClr val="2B2422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46" name="bk object 16">
              <a:extLst>
                <a:ext uri="{FF2B5EF4-FFF2-40B4-BE49-F238E27FC236}">
                  <a16:creationId xmlns:a16="http://schemas.microsoft.com/office/drawing/2014/main" id="{03F94E2D-C5CB-4A29-A30D-839F395519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0000" y="4503600"/>
              <a:ext cx="90000" cy="90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745"/>
                  </a:moveTo>
                  <a:lnTo>
                    <a:pt x="72745" y="72745"/>
                  </a:lnTo>
                  <a:lnTo>
                    <a:pt x="72745" y="0"/>
                  </a:lnTo>
                  <a:lnTo>
                    <a:pt x="0" y="0"/>
                  </a:lnTo>
                  <a:lnTo>
                    <a:pt x="0" y="72745"/>
                  </a:lnTo>
                  <a:close/>
                </a:path>
              </a:pathLst>
            </a:custGeom>
            <a:solidFill>
              <a:srgbClr val="F08C21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1301BFD-20A9-4477-A6BD-1036D28A2945}"/>
                </a:ext>
              </a:extLst>
            </p:cNvPr>
            <p:cNvGrpSpPr/>
            <p:nvPr/>
          </p:nvGrpSpPr>
          <p:grpSpPr>
            <a:xfrm>
              <a:off x="2250000" y="4269600"/>
              <a:ext cx="258409" cy="123111"/>
              <a:chOff x="950631" y="4239064"/>
              <a:chExt cx="258409" cy="123111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DE5D37-9A26-4B02-BD1A-5137B5014191}"/>
                  </a:ext>
                </a:extLst>
              </p:cNvPr>
              <p:cNvSpPr/>
              <p:nvPr/>
            </p:nvSpPr>
            <p:spPr>
              <a:xfrm>
                <a:off x="1076631" y="4239064"/>
                <a:ext cx="132409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R="5080"/>
                <a:r>
                  <a:rPr lang="en-US" sz="800" spc="-10" dirty="0">
                    <a:solidFill>
                      <a:srgbClr val="2B2422"/>
                    </a:solidFill>
                    <a:latin typeface="Arial Nova" panose="020B0504020202020204" pitchFamily="34" charset="0"/>
                  </a:rPr>
                  <a:t>No</a:t>
                </a:r>
                <a:endParaRPr lang="en-GB" sz="800" spc="-10" dirty="0">
                  <a:solidFill>
                    <a:srgbClr val="2B2422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1F49DE13-B771-4418-9DC0-C1B5D398BE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0631" y="4257064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72758"/>
                    </a:moveTo>
                    <a:lnTo>
                      <a:pt x="72745" y="72758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72758"/>
                    </a:lnTo>
                    <a:close/>
                  </a:path>
                </a:pathLst>
              </a:custGeom>
              <a:solidFill>
                <a:srgbClr val="E3DFBC"/>
              </a:solidFill>
              <a:ln w="3175">
                <a:solidFill>
                  <a:srgbClr val="998A8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28C7A2-56CF-4DCE-B128-4E4356F8A300}"/>
                </a:ext>
              </a:extLst>
            </p:cNvPr>
            <p:cNvSpPr/>
            <p:nvPr/>
          </p:nvSpPr>
          <p:spPr>
            <a:xfrm>
              <a:off x="2376000" y="4926536"/>
              <a:ext cx="1042593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R="5080"/>
              <a:r>
                <a:rPr lang="en-US" sz="800" spc="-10" dirty="0">
                  <a:solidFill>
                    <a:srgbClr val="2B2422"/>
                  </a:solidFill>
                  <a:latin typeface="Arial Nova" panose="020B0504020202020204" pitchFamily="34" charset="0"/>
                </a:rPr>
                <a:t>HIV prevalence among </a:t>
              </a:r>
            </a:p>
            <a:p>
              <a:pPr marR="5080"/>
              <a:r>
                <a:rPr lang="en-US" sz="800" spc="-10" dirty="0">
                  <a:solidFill>
                    <a:srgbClr val="2B2422"/>
                  </a:solidFill>
                  <a:latin typeface="Arial Nova" panose="020B0504020202020204" pitchFamily="34" charset="0"/>
                </a:rPr>
                <a:t>young men </a:t>
              </a:r>
            </a:p>
            <a:p>
              <a:pPr marR="5080"/>
              <a:r>
                <a:rPr lang="en-US" sz="800" spc="-10" dirty="0">
                  <a:solidFill>
                    <a:srgbClr val="2B2422"/>
                  </a:solidFill>
                  <a:latin typeface="Arial Nova" panose="020B0504020202020204" pitchFamily="34" charset="0"/>
                </a:rPr>
                <a:t>(aged 15 –24 years)</a:t>
              </a:r>
              <a:endParaRPr lang="en-GB" sz="800" spc="-10" dirty="0">
                <a:solidFill>
                  <a:srgbClr val="2B2422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47" name="bk object 18">
              <a:extLst>
                <a:ext uri="{FF2B5EF4-FFF2-40B4-BE49-F238E27FC236}">
                  <a16:creationId xmlns:a16="http://schemas.microsoft.com/office/drawing/2014/main" id="{9E092DA8-72FC-4BFA-8358-AEE5EFCE27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0000" y="4944536"/>
              <a:ext cx="90000" cy="90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745"/>
                  </a:moveTo>
                  <a:lnTo>
                    <a:pt x="72745" y="72745"/>
                  </a:lnTo>
                  <a:lnTo>
                    <a:pt x="72745" y="0"/>
                  </a:lnTo>
                  <a:lnTo>
                    <a:pt x="0" y="0"/>
                  </a:lnTo>
                  <a:lnTo>
                    <a:pt x="0" y="72745"/>
                  </a:lnTo>
                  <a:close/>
                </a:path>
              </a:pathLst>
            </a:custGeom>
            <a:solidFill>
              <a:srgbClr val="8BAFBE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F5D325-B88B-4B49-977F-62027580A987}"/>
                </a:ext>
              </a:extLst>
            </p:cNvPr>
            <p:cNvGrpSpPr/>
            <p:nvPr/>
          </p:nvGrpSpPr>
          <p:grpSpPr>
            <a:xfrm>
              <a:off x="2250000" y="4050000"/>
              <a:ext cx="297201" cy="123111"/>
              <a:chOff x="950631" y="4019464"/>
              <a:chExt cx="297201" cy="123111"/>
            </a:xfrm>
          </p:grpSpPr>
          <p:sp>
            <p:nvSpPr>
              <p:cNvPr id="44" name="object 2">
                <a:extLst>
                  <a:ext uri="{FF2B5EF4-FFF2-40B4-BE49-F238E27FC236}">
                    <a16:creationId xmlns:a16="http://schemas.microsoft.com/office/drawing/2014/main" id="{B1274B99-7AD3-4799-8B7D-AFDBC0A21F7D}"/>
                  </a:ext>
                </a:extLst>
              </p:cNvPr>
              <p:cNvSpPr txBox="1"/>
              <p:nvPr/>
            </p:nvSpPr>
            <p:spPr>
              <a:xfrm>
                <a:off x="1076631" y="4019464"/>
                <a:ext cx="171201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marR="5080">
                  <a:defRPr sz="800" spc="-1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defRPr>
                </a:lvl1pPr>
              </a:lstStyle>
              <a:p>
                <a:r>
                  <a:rPr dirty="0"/>
                  <a:t>Yes</a:t>
                </a:r>
              </a:p>
            </p:txBody>
          </p:sp>
          <p:sp>
            <p:nvSpPr>
              <p:cNvPr id="48" name="bk object 20">
                <a:extLst>
                  <a:ext uri="{FF2B5EF4-FFF2-40B4-BE49-F238E27FC236}">
                    <a16:creationId xmlns:a16="http://schemas.microsoft.com/office/drawing/2014/main" id="{46030C45-CA68-4F2E-80EC-C3D01018F5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0631" y="4041064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72745"/>
                    </a:moveTo>
                    <a:lnTo>
                      <a:pt x="72745" y="72745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72745"/>
                    </a:lnTo>
                    <a:close/>
                  </a:path>
                </a:pathLst>
              </a:custGeom>
              <a:solidFill>
                <a:srgbClr val="CDC984"/>
              </a:solidFill>
              <a:ln w="3175">
                <a:solidFill>
                  <a:srgbClr val="998A8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1CD0F54-D080-4E7A-8447-5E03428D473C}"/>
                </a:ext>
              </a:extLst>
            </p:cNvPr>
            <p:cNvGrpSpPr/>
            <p:nvPr/>
          </p:nvGrpSpPr>
          <p:grpSpPr>
            <a:xfrm>
              <a:off x="2250000" y="5362136"/>
              <a:ext cx="911151" cy="123111"/>
              <a:chOff x="950631" y="4887064"/>
              <a:chExt cx="911151" cy="12311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9A4B10-D988-44BA-AE61-90D690B5C07D}"/>
                  </a:ext>
                </a:extLst>
              </p:cNvPr>
              <p:cNvSpPr/>
              <p:nvPr/>
            </p:nvSpPr>
            <p:spPr>
              <a:xfrm>
                <a:off x="1076631" y="4887064"/>
                <a:ext cx="785151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R="5080"/>
                <a:r>
                  <a:rPr lang="en-GB" sz="800" spc="-10" dirty="0">
                    <a:solidFill>
                      <a:srgbClr val="2B2422"/>
                    </a:solidFill>
                    <a:latin typeface="Arial Nova" panose="020B0504020202020204" pitchFamily="34" charset="0"/>
                  </a:rPr>
                  <a:t>Data not available</a:t>
                </a:r>
              </a:p>
            </p:txBody>
          </p:sp>
          <p:sp>
            <p:nvSpPr>
              <p:cNvPr id="49" name="bk object 18">
                <a:extLst>
                  <a:ext uri="{FF2B5EF4-FFF2-40B4-BE49-F238E27FC236}">
                    <a16:creationId xmlns:a16="http://schemas.microsoft.com/office/drawing/2014/main" id="{2A1CD48E-74A6-4C28-8440-7E35E55A17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0631" y="4905064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72745"/>
                    </a:moveTo>
                    <a:lnTo>
                      <a:pt x="72745" y="72745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72745"/>
                    </a:lnTo>
                    <a:close/>
                  </a:path>
                </a:pathLst>
              </a:custGeom>
              <a:solidFill>
                <a:srgbClr val="8E8180"/>
              </a:solidFill>
              <a:ln w="3175">
                <a:solidFill>
                  <a:srgbClr val="998A87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34066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2F62D4-84F9-42C6-99EE-EB51DD9A5BBC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33ACB0-C3B5-40C1-AD2A-F8BAE3E2413B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9C84347-DDD5-4824-A344-E0078DAEE77B}"/>
                </a:ext>
              </a:extLst>
            </p:cNvPr>
            <p:cNvGrpSpPr/>
            <p:nvPr/>
          </p:nvGrpSpPr>
          <p:grpSpPr>
            <a:xfrm>
              <a:off x="810000" y="1530000"/>
              <a:ext cx="3960000" cy="2160000"/>
              <a:chOff x="810000" y="1530000"/>
              <a:chExt cx="3960000" cy="2160000"/>
            </a:xfrm>
          </p:grpSpPr>
          <p:sp>
            <p:nvSpPr>
              <p:cNvPr id="139" name="object 13">
                <a:extLst>
                  <a:ext uri="{FF2B5EF4-FFF2-40B4-BE49-F238E27FC236}">
                    <a16:creationId xmlns:a16="http://schemas.microsoft.com/office/drawing/2014/main" id="{538C4341-3841-481F-B8B3-7D520E6AC87C}"/>
                  </a:ext>
                </a:extLst>
              </p:cNvPr>
              <p:cNvSpPr/>
              <p:nvPr/>
            </p:nvSpPr>
            <p:spPr>
              <a:xfrm>
                <a:off x="2543730" y="2525553"/>
                <a:ext cx="1615440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615439" h="549275">
                    <a:moveTo>
                      <a:pt x="0" y="0"/>
                    </a:moveTo>
                    <a:lnTo>
                      <a:pt x="0" y="398272"/>
                    </a:lnTo>
                    <a:lnTo>
                      <a:pt x="93662" y="408495"/>
                    </a:lnTo>
                    <a:lnTo>
                      <a:pt x="280974" y="442531"/>
                    </a:lnTo>
                    <a:lnTo>
                      <a:pt x="374624" y="462953"/>
                    </a:lnTo>
                    <a:lnTo>
                      <a:pt x="473798" y="476567"/>
                    </a:lnTo>
                    <a:lnTo>
                      <a:pt x="754773" y="507212"/>
                    </a:lnTo>
                    <a:lnTo>
                      <a:pt x="1041247" y="517423"/>
                    </a:lnTo>
                    <a:lnTo>
                      <a:pt x="1134910" y="517423"/>
                    </a:lnTo>
                    <a:lnTo>
                      <a:pt x="1228559" y="520827"/>
                    </a:lnTo>
                    <a:lnTo>
                      <a:pt x="1415884" y="534441"/>
                    </a:lnTo>
                    <a:lnTo>
                      <a:pt x="1509534" y="537857"/>
                    </a:lnTo>
                    <a:lnTo>
                      <a:pt x="1615440" y="548754"/>
                    </a:lnTo>
                    <a:lnTo>
                      <a:pt x="1615440" y="341795"/>
                    </a:lnTo>
                    <a:lnTo>
                      <a:pt x="1509534" y="319976"/>
                    </a:lnTo>
                    <a:lnTo>
                      <a:pt x="1322235" y="292760"/>
                    </a:lnTo>
                    <a:lnTo>
                      <a:pt x="1134910" y="272326"/>
                    </a:lnTo>
                    <a:lnTo>
                      <a:pt x="1041247" y="265518"/>
                    </a:lnTo>
                    <a:lnTo>
                      <a:pt x="942086" y="262115"/>
                    </a:lnTo>
                    <a:lnTo>
                      <a:pt x="848423" y="251904"/>
                    </a:lnTo>
                    <a:lnTo>
                      <a:pt x="754773" y="245097"/>
                    </a:lnTo>
                    <a:lnTo>
                      <a:pt x="661111" y="224663"/>
                    </a:lnTo>
                    <a:lnTo>
                      <a:pt x="473798" y="177012"/>
                    </a:lnTo>
                    <a:lnTo>
                      <a:pt x="374624" y="142976"/>
                    </a:lnTo>
                    <a:lnTo>
                      <a:pt x="187312" y="61264"/>
                    </a:lnTo>
                    <a:lnTo>
                      <a:pt x="93662" y="238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ADD9D90-197E-401F-9B2C-B27D8ACDC0AA}"/>
                  </a:ext>
                </a:extLst>
              </p:cNvPr>
              <p:cNvSpPr/>
              <p:nvPr/>
            </p:nvSpPr>
            <p:spPr>
              <a:xfrm>
                <a:off x="810000" y="1530000"/>
                <a:ext cx="3960000" cy="216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new HIV infections,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Caribbean, </a:t>
                </a:r>
              </a:p>
              <a:p>
                <a:pPr algn="ctr" defTabSz="914400"/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2000–2017</a:t>
                </a:r>
                <a:endParaRPr lang="en-GB" sz="11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79" name="object 8">
                <a:extLst>
                  <a:ext uri="{FF2B5EF4-FFF2-40B4-BE49-F238E27FC236}">
                    <a16:creationId xmlns:a16="http://schemas.microsoft.com/office/drawing/2014/main" id="{28D8D065-FE4C-473B-97F4-187A77B7596E}"/>
                  </a:ext>
                </a:extLst>
              </p:cNvPr>
              <p:cNvSpPr txBox="1"/>
              <p:nvPr/>
            </p:nvSpPr>
            <p:spPr>
              <a:xfrm>
                <a:off x="882000" y="2340000"/>
                <a:ext cx="720000" cy="80791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191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800" spc="-15" dirty="0">
                    <a:latin typeface="Arial Nova" panose="020B0504020202020204" pitchFamily="34" charset="0"/>
                    <a:cs typeface="Arial"/>
                  </a:rPr>
                  <a:t>Percentage  </a:t>
                </a:r>
                <a:r>
                  <a:rPr lang="en-US" sz="800" spc="-25" dirty="0">
                    <a:latin typeface="Arial Nova" panose="020B0504020202020204" pitchFamily="34" charset="0"/>
                    <a:cs typeface="Arial"/>
                  </a:rPr>
                  <a:t>change in </a:t>
                </a:r>
                <a:r>
                  <a:rPr lang="en-US" sz="800" spc="-15" dirty="0">
                    <a:latin typeface="Arial Nova" panose="020B0504020202020204" pitchFamily="34" charset="0"/>
                    <a:cs typeface="Arial"/>
                  </a:rPr>
                  <a:t>new  </a:t>
                </a:r>
                <a:r>
                  <a:rPr lang="en-US" sz="800" spc="-5" dirty="0">
                    <a:latin typeface="Arial Nova" panose="020B0504020202020204" pitchFamily="34" charset="0"/>
                    <a:cs typeface="Arial"/>
                  </a:rPr>
                  <a:t>HIV </a:t>
                </a:r>
                <a:r>
                  <a:rPr lang="en-US" sz="800" spc="-25" dirty="0">
                    <a:latin typeface="Arial Nova" panose="020B0504020202020204" pitchFamily="34" charset="0"/>
                    <a:cs typeface="Arial"/>
                  </a:rPr>
                  <a:t>infections  </a:t>
                </a:r>
                <a:r>
                  <a:rPr lang="en-US" sz="800" spc="-35" dirty="0">
                    <a:latin typeface="Arial Nova" panose="020B0504020202020204" pitchFamily="34" charset="0"/>
                    <a:cs typeface="Arial"/>
                  </a:rPr>
                  <a:t>since </a:t>
                </a:r>
                <a:r>
                  <a:rPr lang="en-US" sz="800" spc="5" dirty="0">
                    <a:latin typeface="Arial Nova" panose="020B0504020202020204" pitchFamily="34" charset="0"/>
                    <a:cs typeface="Arial"/>
                  </a:rPr>
                  <a:t>2010</a:t>
                </a:r>
                <a:r>
                  <a:rPr lang="en-US" sz="800" spc="-10" dirty="0">
                    <a:latin typeface="Arial Nova" panose="020B0504020202020204" pitchFamily="34" charset="0"/>
                    <a:cs typeface="Arial"/>
                  </a:rPr>
                  <a:t> </a:t>
                </a:r>
                <a:r>
                  <a:rPr lang="en-US" sz="800" spc="40" dirty="0">
                    <a:latin typeface="Arial Nova" panose="020B0504020202020204" pitchFamily="34" charset="0"/>
                    <a:cs typeface="Arial"/>
                  </a:rPr>
                  <a:t>=</a:t>
                </a:r>
                <a:endParaRPr sz="800" dirty="0">
                  <a:latin typeface="Arial Nova" panose="020B0504020202020204" pitchFamily="34" charset="0"/>
                  <a:cs typeface="Arial"/>
                </a:endParaRPr>
              </a:p>
              <a:p>
                <a:pPr marL="18000">
                  <a:lnSpc>
                    <a:spcPct val="100000"/>
                  </a:lnSpc>
                  <a:spcBef>
                    <a:spcPts val="240"/>
                  </a:spcBef>
                </a:pP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-</a:t>
                </a:r>
                <a:r>
                  <a:rPr lang="en-GB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18</a:t>
                </a: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%</a:t>
                </a:r>
                <a:endParaRPr sz="1800" dirty="0"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89" name="object 3">
                <a:extLst>
                  <a:ext uri="{FF2B5EF4-FFF2-40B4-BE49-F238E27FC236}">
                    <a16:creationId xmlns:a16="http://schemas.microsoft.com/office/drawing/2014/main" id="{317775E7-5A1A-4594-A36E-B5962F21EB2B}"/>
                  </a:ext>
                </a:extLst>
              </p:cNvPr>
              <p:cNvSpPr txBox="1"/>
              <p:nvPr/>
            </p:nvSpPr>
            <p:spPr>
              <a:xfrm>
                <a:off x="2502000" y="3324384"/>
                <a:ext cx="107722" cy="23956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2000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90" name="object 4">
                <a:extLst>
                  <a:ext uri="{FF2B5EF4-FFF2-40B4-BE49-F238E27FC236}">
                    <a16:creationId xmlns:a16="http://schemas.microsoft.com/office/drawing/2014/main" id="{E8BF5DFD-3F6B-40D9-995F-97D9E4ECAAFE}"/>
                  </a:ext>
                </a:extLst>
              </p:cNvPr>
              <p:cNvSpPr txBox="1"/>
              <p:nvPr/>
            </p:nvSpPr>
            <p:spPr>
              <a:xfrm>
                <a:off x="4104000" y="3324384"/>
                <a:ext cx="107722" cy="23956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91" name="object 5">
                <a:extLst>
                  <a:ext uri="{FF2B5EF4-FFF2-40B4-BE49-F238E27FC236}">
                    <a16:creationId xmlns:a16="http://schemas.microsoft.com/office/drawing/2014/main" id="{6A9B0EE4-AB94-406D-9A7C-7A027FD23257}"/>
                  </a:ext>
                </a:extLst>
              </p:cNvPr>
              <p:cNvSpPr txBox="1"/>
              <p:nvPr/>
            </p:nvSpPr>
            <p:spPr>
              <a:xfrm>
                <a:off x="3438000" y="3324384"/>
                <a:ext cx="107722" cy="23956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83" name="object 6">
                <a:extLst>
                  <a:ext uri="{FF2B5EF4-FFF2-40B4-BE49-F238E27FC236}">
                    <a16:creationId xmlns:a16="http://schemas.microsoft.com/office/drawing/2014/main" id="{2D9F3D57-B455-4D76-AF13-46F1F0FAA7DD}"/>
                  </a:ext>
                </a:extLst>
              </p:cNvPr>
              <p:cNvSpPr txBox="1"/>
              <p:nvPr/>
            </p:nvSpPr>
            <p:spPr>
              <a:xfrm>
                <a:off x="1746000" y="2136592"/>
                <a:ext cx="107722" cy="118427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Number </a:t>
                </a:r>
                <a:r>
                  <a:rPr sz="700" b="0" spc="-5" dirty="0">
                    <a:latin typeface="Arial Nova" panose="020B0504020202020204" pitchFamily="34" charset="0"/>
                    <a:cs typeface="Avenir LT 35 Light"/>
                  </a:rPr>
                  <a:t>of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new HIV</a:t>
                </a:r>
                <a:r>
                  <a:rPr sz="700" b="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infections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74" name="object 7">
                <a:extLst>
                  <a:ext uri="{FF2B5EF4-FFF2-40B4-BE49-F238E27FC236}">
                    <a16:creationId xmlns:a16="http://schemas.microsoft.com/office/drawing/2014/main" id="{88C199F6-8962-434D-BC0F-177B73074724}"/>
                  </a:ext>
                </a:extLst>
              </p:cNvPr>
              <p:cNvSpPr txBox="1"/>
              <p:nvPr/>
            </p:nvSpPr>
            <p:spPr>
              <a:xfrm>
                <a:off x="2116800" y="2267258"/>
                <a:ext cx="280670" cy="1032975"/>
              </a:xfrm>
              <a:prstGeom prst="rect">
                <a:avLst/>
              </a:prstGeom>
            </p:spPr>
            <p:txBody>
              <a:bodyPr vert="horz" wrap="square" lIns="0" tIns="47625" rIns="0" bIns="0" rtlCol="0">
                <a:spAutoFit/>
              </a:bodyPr>
              <a:lstStyle/>
              <a:p>
                <a:pPr marL="12700" algn="r" defTabSz="914400">
                  <a:spcBef>
                    <a:spcPts val="37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60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27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50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27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40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28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30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27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20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27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R="5080" algn="r" defTabSz="914400">
                  <a:spcBef>
                    <a:spcPts val="28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75" name="object 10">
                <a:extLst>
                  <a:ext uri="{FF2B5EF4-FFF2-40B4-BE49-F238E27FC236}">
                    <a16:creationId xmlns:a16="http://schemas.microsoft.com/office/drawing/2014/main" id="{2E00C407-55A1-4ED3-9482-F6DA271581C4}"/>
                  </a:ext>
                </a:extLst>
              </p:cNvPr>
              <p:cNvSpPr/>
              <p:nvPr/>
            </p:nvSpPr>
            <p:spPr>
              <a:xfrm>
                <a:off x="3491246" y="2964689"/>
                <a:ext cx="0" cy="252729"/>
              </a:xfrm>
              <a:custGeom>
                <a:avLst/>
                <a:gdLst/>
                <a:ahLst/>
                <a:cxnLst/>
                <a:rect l="l" t="t" r="r" b="b"/>
                <a:pathLst>
                  <a:path h="252730">
                    <a:moveTo>
                      <a:pt x="0" y="252691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object 11">
                <a:extLst>
                  <a:ext uri="{FF2B5EF4-FFF2-40B4-BE49-F238E27FC236}">
                    <a16:creationId xmlns:a16="http://schemas.microsoft.com/office/drawing/2014/main" id="{C4118E7E-4BFF-478F-8D71-8E1DFA1DF072}"/>
                  </a:ext>
                </a:extLst>
              </p:cNvPr>
              <p:cNvSpPr/>
              <p:nvPr/>
            </p:nvSpPr>
            <p:spPr>
              <a:xfrm>
                <a:off x="4159168" y="3011069"/>
                <a:ext cx="0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h="206375">
                    <a:moveTo>
                      <a:pt x="0" y="206311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object 12">
                <a:extLst>
                  <a:ext uri="{FF2B5EF4-FFF2-40B4-BE49-F238E27FC236}">
                    <a16:creationId xmlns:a16="http://schemas.microsoft.com/office/drawing/2014/main" id="{E5501E04-FDEF-4173-A29A-6D0354DB1EE4}"/>
                  </a:ext>
                </a:extLst>
              </p:cNvPr>
              <p:cNvSpPr/>
              <p:nvPr/>
            </p:nvSpPr>
            <p:spPr>
              <a:xfrm>
                <a:off x="2543725" y="2808091"/>
                <a:ext cx="1615440" cy="204470"/>
              </a:xfrm>
              <a:custGeom>
                <a:avLst/>
                <a:gdLst/>
                <a:ahLst/>
                <a:cxnLst/>
                <a:rect l="l" t="t" r="r" b="b"/>
                <a:pathLst>
                  <a:path w="1615439" h="204469">
                    <a:moveTo>
                      <a:pt x="0" y="0"/>
                    </a:moveTo>
                    <a:lnTo>
                      <a:pt x="93662" y="13614"/>
                    </a:lnTo>
                    <a:lnTo>
                      <a:pt x="187325" y="37439"/>
                    </a:lnTo>
                    <a:lnTo>
                      <a:pt x="280974" y="61277"/>
                    </a:lnTo>
                    <a:lnTo>
                      <a:pt x="374637" y="85102"/>
                    </a:lnTo>
                    <a:lnTo>
                      <a:pt x="473798" y="105537"/>
                    </a:lnTo>
                    <a:lnTo>
                      <a:pt x="567461" y="119151"/>
                    </a:lnTo>
                    <a:lnTo>
                      <a:pt x="661111" y="136169"/>
                    </a:lnTo>
                    <a:lnTo>
                      <a:pt x="754773" y="146367"/>
                    </a:lnTo>
                    <a:lnTo>
                      <a:pt x="848436" y="153187"/>
                    </a:lnTo>
                    <a:lnTo>
                      <a:pt x="942086" y="156591"/>
                    </a:lnTo>
                    <a:lnTo>
                      <a:pt x="1041260" y="159994"/>
                    </a:lnTo>
                    <a:lnTo>
                      <a:pt x="1134910" y="163398"/>
                    </a:lnTo>
                    <a:lnTo>
                      <a:pt x="1228572" y="170205"/>
                    </a:lnTo>
                    <a:lnTo>
                      <a:pt x="1322235" y="177012"/>
                    </a:lnTo>
                    <a:lnTo>
                      <a:pt x="1415884" y="183832"/>
                    </a:lnTo>
                    <a:lnTo>
                      <a:pt x="1509547" y="190639"/>
                    </a:lnTo>
                    <a:lnTo>
                      <a:pt x="1615440" y="204241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object 14">
                <a:extLst>
                  <a:ext uri="{FF2B5EF4-FFF2-40B4-BE49-F238E27FC236}">
                    <a16:creationId xmlns:a16="http://schemas.microsoft.com/office/drawing/2014/main" id="{28CBAF8C-91EF-493E-8856-1ADD09F2813D}"/>
                  </a:ext>
                </a:extLst>
              </p:cNvPr>
              <p:cNvSpPr/>
              <p:nvPr/>
            </p:nvSpPr>
            <p:spPr>
              <a:xfrm>
                <a:off x="2470217" y="2341167"/>
                <a:ext cx="1763395" cy="883285"/>
              </a:xfrm>
              <a:custGeom>
                <a:avLst/>
                <a:gdLst/>
                <a:ahLst/>
                <a:cxnLst/>
                <a:rect l="l" t="t" r="r" b="b"/>
                <a:pathLst>
                  <a:path w="1763395" h="883285">
                    <a:moveTo>
                      <a:pt x="0" y="0"/>
                    </a:moveTo>
                    <a:lnTo>
                      <a:pt x="0" y="883145"/>
                    </a:lnTo>
                    <a:lnTo>
                      <a:pt x="1763382" y="883145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722FF1-7A5A-401A-BD08-97D32ED3FF04}"/>
                </a:ext>
              </a:extLst>
            </p:cNvPr>
            <p:cNvGrpSpPr/>
            <p:nvPr/>
          </p:nvGrpSpPr>
          <p:grpSpPr>
            <a:xfrm>
              <a:off x="5040000" y="1530000"/>
              <a:ext cx="3960000" cy="2160000"/>
              <a:chOff x="5040000" y="1530000"/>
              <a:chExt cx="3960000" cy="2160000"/>
            </a:xfrm>
          </p:grpSpPr>
          <p:sp>
            <p:nvSpPr>
              <p:cNvPr id="145" name="object 24">
                <a:extLst>
                  <a:ext uri="{FF2B5EF4-FFF2-40B4-BE49-F238E27FC236}">
                    <a16:creationId xmlns:a16="http://schemas.microsoft.com/office/drawing/2014/main" id="{BC51F064-FE88-43C4-90CC-FEB504E6F20E}"/>
                  </a:ext>
                </a:extLst>
              </p:cNvPr>
              <p:cNvSpPr/>
              <p:nvPr/>
            </p:nvSpPr>
            <p:spPr>
              <a:xfrm>
                <a:off x="6719443" y="2468533"/>
                <a:ext cx="1617345" cy="572135"/>
              </a:xfrm>
              <a:custGeom>
                <a:avLst/>
                <a:gdLst/>
                <a:ahLst/>
                <a:cxnLst/>
                <a:rect l="l" t="t" r="r" b="b"/>
                <a:pathLst>
                  <a:path w="1617345" h="572135">
                    <a:moveTo>
                      <a:pt x="1617040" y="513435"/>
                    </a:moveTo>
                    <a:lnTo>
                      <a:pt x="1047737" y="513435"/>
                    </a:lnTo>
                    <a:lnTo>
                      <a:pt x="1138631" y="519315"/>
                    </a:lnTo>
                    <a:lnTo>
                      <a:pt x="1425676" y="545719"/>
                    </a:lnTo>
                    <a:lnTo>
                      <a:pt x="1521358" y="557441"/>
                    </a:lnTo>
                    <a:lnTo>
                      <a:pt x="1617040" y="572122"/>
                    </a:lnTo>
                    <a:lnTo>
                      <a:pt x="1617040" y="513435"/>
                    </a:lnTo>
                    <a:close/>
                  </a:path>
                  <a:path w="1617345" h="572135">
                    <a:moveTo>
                      <a:pt x="1617040" y="434225"/>
                    </a:moveTo>
                    <a:lnTo>
                      <a:pt x="473633" y="434225"/>
                    </a:lnTo>
                    <a:lnTo>
                      <a:pt x="569315" y="448894"/>
                    </a:lnTo>
                    <a:lnTo>
                      <a:pt x="664997" y="472363"/>
                    </a:lnTo>
                    <a:lnTo>
                      <a:pt x="760679" y="492912"/>
                    </a:lnTo>
                    <a:lnTo>
                      <a:pt x="856373" y="510501"/>
                    </a:lnTo>
                    <a:lnTo>
                      <a:pt x="952030" y="519315"/>
                    </a:lnTo>
                    <a:lnTo>
                      <a:pt x="1047737" y="513435"/>
                    </a:lnTo>
                    <a:lnTo>
                      <a:pt x="1617040" y="513435"/>
                    </a:lnTo>
                    <a:lnTo>
                      <a:pt x="1617040" y="434225"/>
                    </a:lnTo>
                    <a:close/>
                  </a:path>
                  <a:path w="1617345" h="572135">
                    <a:moveTo>
                      <a:pt x="473633" y="0"/>
                    </a:moveTo>
                    <a:lnTo>
                      <a:pt x="382739" y="11734"/>
                    </a:lnTo>
                    <a:lnTo>
                      <a:pt x="287045" y="38138"/>
                    </a:lnTo>
                    <a:lnTo>
                      <a:pt x="191363" y="76288"/>
                    </a:lnTo>
                    <a:lnTo>
                      <a:pt x="95681" y="123215"/>
                    </a:lnTo>
                    <a:lnTo>
                      <a:pt x="0" y="178968"/>
                    </a:lnTo>
                    <a:lnTo>
                      <a:pt x="0" y="510501"/>
                    </a:lnTo>
                    <a:lnTo>
                      <a:pt x="95681" y="487032"/>
                    </a:lnTo>
                    <a:lnTo>
                      <a:pt x="191363" y="466509"/>
                    </a:lnTo>
                    <a:lnTo>
                      <a:pt x="287045" y="451815"/>
                    </a:lnTo>
                    <a:lnTo>
                      <a:pt x="382739" y="440105"/>
                    </a:lnTo>
                    <a:lnTo>
                      <a:pt x="473633" y="434225"/>
                    </a:lnTo>
                    <a:lnTo>
                      <a:pt x="1617040" y="434225"/>
                    </a:lnTo>
                    <a:lnTo>
                      <a:pt x="1617040" y="325678"/>
                    </a:lnTo>
                    <a:lnTo>
                      <a:pt x="1521358" y="287528"/>
                    </a:lnTo>
                    <a:lnTo>
                      <a:pt x="1425676" y="264045"/>
                    </a:lnTo>
                    <a:lnTo>
                      <a:pt x="1234312" y="222973"/>
                    </a:lnTo>
                    <a:lnTo>
                      <a:pt x="1138631" y="199517"/>
                    </a:lnTo>
                    <a:lnTo>
                      <a:pt x="952030" y="199517"/>
                    </a:lnTo>
                    <a:lnTo>
                      <a:pt x="856373" y="178968"/>
                    </a:lnTo>
                    <a:lnTo>
                      <a:pt x="760679" y="134950"/>
                    </a:lnTo>
                    <a:lnTo>
                      <a:pt x="664997" y="88023"/>
                    </a:lnTo>
                    <a:lnTo>
                      <a:pt x="569315" y="32283"/>
                    </a:lnTo>
                    <a:lnTo>
                      <a:pt x="473633" y="0"/>
                    </a:lnTo>
                    <a:close/>
                  </a:path>
                  <a:path w="1617345" h="572135">
                    <a:moveTo>
                      <a:pt x="1047737" y="190715"/>
                    </a:moveTo>
                    <a:lnTo>
                      <a:pt x="952030" y="199517"/>
                    </a:lnTo>
                    <a:lnTo>
                      <a:pt x="1138631" y="199517"/>
                    </a:lnTo>
                    <a:lnTo>
                      <a:pt x="1047737" y="190715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B00804B-FF8D-4CE0-AF21-C19E2CE294FC}"/>
                  </a:ext>
                </a:extLst>
              </p:cNvPr>
              <p:cNvSpPr/>
              <p:nvPr/>
            </p:nvSpPr>
            <p:spPr>
              <a:xfrm>
                <a:off x="5040000" y="1530000"/>
                <a:ext cx="3960000" cy="216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AIDS-related deaths,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Caribbean, </a:t>
                </a:r>
              </a:p>
              <a:p>
                <a:pPr algn="ctr" defTabSz="914400"/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2000–2017</a:t>
                </a:r>
                <a:endParaRPr lang="en-GB" sz="11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08" name="object 59">
                <a:extLst>
                  <a:ext uri="{FF2B5EF4-FFF2-40B4-BE49-F238E27FC236}">
                    <a16:creationId xmlns:a16="http://schemas.microsoft.com/office/drawing/2014/main" id="{A3BE1D5D-95A7-4AC2-AA59-D2A653788B2F}"/>
                  </a:ext>
                </a:extLst>
              </p:cNvPr>
              <p:cNvSpPr txBox="1"/>
              <p:nvPr/>
            </p:nvSpPr>
            <p:spPr>
              <a:xfrm>
                <a:off x="5110800" y="2217600"/>
                <a:ext cx="720000" cy="93102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1910">
                  <a:spcBef>
                    <a:spcPts val="100"/>
                  </a:spcBef>
                </a:pPr>
                <a:r>
                  <a:rPr sz="800" spc="-15" dirty="0">
                    <a:latin typeface="Arial Nova" panose="020B0504020202020204" pitchFamily="34" charset="0"/>
                    <a:cs typeface="Arial"/>
                  </a:rPr>
                  <a:t>Percentage  change in</a:t>
                </a:r>
                <a:r>
                  <a:rPr lang="en-GB" sz="800" spc="-15" dirty="0">
                    <a:latin typeface="Arial Nova" panose="020B0504020202020204" pitchFamily="34" charset="0"/>
                    <a:cs typeface="Arial"/>
                  </a:rPr>
                  <a:t>  </a:t>
                </a:r>
                <a:r>
                  <a:rPr sz="800" spc="-15" dirty="0">
                    <a:latin typeface="Arial Nova" panose="020B0504020202020204" pitchFamily="34" charset="0"/>
                    <a:cs typeface="Arial"/>
                  </a:rPr>
                  <a:t>AIDS-related  deaths since  2010 =</a:t>
                </a:r>
              </a:p>
              <a:p>
                <a:pPr marL="12700">
                  <a:lnSpc>
                    <a:spcPct val="100000"/>
                  </a:lnSpc>
                  <a:spcBef>
                    <a:spcPts val="240"/>
                  </a:spcBef>
                </a:pP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-</a:t>
                </a:r>
                <a:r>
                  <a:rPr lang="en-GB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23</a:t>
                </a: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%</a:t>
                </a:r>
                <a:endParaRPr sz="1800" dirty="0"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116" name="object 54">
                <a:extLst>
                  <a:ext uri="{FF2B5EF4-FFF2-40B4-BE49-F238E27FC236}">
                    <a16:creationId xmlns:a16="http://schemas.microsoft.com/office/drawing/2014/main" id="{3DC2A34A-E6E7-4BCE-B55F-AB97B11670E1}"/>
                  </a:ext>
                </a:extLst>
              </p:cNvPr>
              <p:cNvSpPr txBox="1"/>
              <p:nvPr/>
            </p:nvSpPr>
            <p:spPr>
              <a:xfrm>
                <a:off x="6696000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2000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17" name="object 55">
                <a:extLst>
                  <a:ext uri="{FF2B5EF4-FFF2-40B4-BE49-F238E27FC236}">
                    <a16:creationId xmlns:a16="http://schemas.microsoft.com/office/drawing/2014/main" id="{DF7384E4-04D4-41A8-852B-890E2CDC8542}"/>
                  </a:ext>
                </a:extLst>
              </p:cNvPr>
              <p:cNvSpPr txBox="1"/>
              <p:nvPr/>
            </p:nvSpPr>
            <p:spPr>
              <a:xfrm>
                <a:off x="8280000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18" name="object 56">
                <a:extLst>
                  <a:ext uri="{FF2B5EF4-FFF2-40B4-BE49-F238E27FC236}">
                    <a16:creationId xmlns:a16="http://schemas.microsoft.com/office/drawing/2014/main" id="{2D4D3E75-86A5-46CC-B7E0-070A54BB5D48}"/>
                  </a:ext>
                </a:extLst>
              </p:cNvPr>
              <p:cNvSpPr txBox="1"/>
              <p:nvPr/>
            </p:nvSpPr>
            <p:spPr>
              <a:xfrm>
                <a:off x="7614000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14" name="object 58">
                <a:extLst>
                  <a:ext uri="{FF2B5EF4-FFF2-40B4-BE49-F238E27FC236}">
                    <a16:creationId xmlns:a16="http://schemas.microsoft.com/office/drawing/2014/main" id="{31C47C5E-AC78-4D46-A497-1B709548A752}"/>
                  </a:ext>
                </a:extLst>
              </p:cNvPr>
              <p:cNvSpPr txBox="1"/>
              <p:nvPr/>
            </p:nvSpPr>
            <p:spPr>
              <a:xfrm>
                <a:off x="5974800" y="2024844"/>
                <a:ext cx="107722" cy="12515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Number </a:t>
                </a:r>
                <a:r>
                  <a:rPr sz="700" b="0" spc="-5" dirty="0">
                    <a:latin typeface="Arial Nova" panose="020B0504020202020204" pitchFamily="34" charset="0"/>
                    <a:cs typeface="Avenir LT 35 Light"/>
                  </a:rPr>
                  <a:t>of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AIDS-related</a:t>
                </a:r>
                <a:r>
                  <a:rPr sz="700" b="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deaths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41" name="object 18">
                <a:extLst>
                  <a:ext uri="{FF2B5EF4-FFF2-40B4-BE49-F238E27FC236}">
                    <a16:creationId xmlns:a16="http://schemas.microsoft.com/office/drawing/2014/main" id="{EF0ED023-51AA-42CA-9153-EEB870DF30A6}"/>
                  </a:ext>
                </a:extLst>
              </p:cNvPr>
              <p:cNvSpPr txBox="1"/>
              <p:nvPr/>
            </p:nvSpPr>
            <p:spPr>
              <a:xfrm>
                <a:off x="6294021" y="2280976"/>
                <a:ext cx="280670" cy="998219"/>
              </a:xfrm>
              <a:prstGeom prst="rect">
                <a:avLst/>
              </a:prstGeom>
            </p:spPr>
            <p:txBody>
              <a:bodyPr vert="horz" wrap="square" lIns="0" tIns="27305" rIns="0" bIns="0" rtlCol="0">
                <a:spAutoFit/>
              </a:bodyPr>
              <a:lstStyle/>
              <a:p>
                <a:pPr algn="r" defTabSz="914400">
                  <a:spcBef>
                    <a:spcPts val="21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35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114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30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12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25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114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20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12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15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114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L="68580" algn="r" defTabSz="914400">
                  <a:spcBef>
                    <a:spcPts val="114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5000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R="5080" algn="r" defTabSz="914400">
                  <a:spcBef>
                    <a:spcPts val="12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42" name="object 21">
                <a:extLst>
                  <a:ext uri="{FF2B5EF4-FFF2-40B4-BE49-F238E27FC236}">
                    <a16:creationId xmlns:a16="http://schemas.microsoft.com/office/drawing/2014/main" id="{582F5EE7-CD51-4314-8299-77AC6FB026AB}"/>
                  </a:ext>
                </a:extLst>
              </p:cNvPr>
              <p:cNvSpPr/>
              <p:nvPr/>
            </p:nvSpPr>
            <p:spPr>
              <a:xfrm>
                <a:off x="6647437" y="2334668"/>
                <a:ext cx="1763395" cy="883285"/>
              </a:xfrm>
              <a:custGeom>
                <a:avLst/>
                <a:gdLst/>
                <a:ahLst/>
                <a:cxnLst/>
                <a:rect l="l" t="t" r="r" b="b"/>
                <a:pathLst>
                  <a:path w="1763395" h="883285">
                    <a:moveTo>
                      <a:pt x="0" y="0"/>
                    </a:moveTo>
                    <a:lnTo>
                      <a:pt x="0" y="883145"/>
                    </a:lnTo>
                    <a:lnTo>
                      <a:pt x="1763382" y="883145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object 22">
                <a:extLst>
                  <a:ext uri="{FF2B5EF4-FFF2-40B4-BE49-F238E27FC236}">
                    <a16:creationId xmlns:a16="http://schemas.microsoft.com/office/drawing/2014/main" id="{9EE7D649-8106-4FFF-95D8-8112F562B175}"/>
                  </a:ext>
                </a:extLst>
              </p:cNvPr>
              <p:cNvSpPr/>
              <p:nvPr/>
            </p:nvSpPr>
            <p:spPr>
              <a:xfrm>
                <a:off x="7669559" y="2893948"/>
                <a:ext cx="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h="313689">
                    <a:moveTo>
                      <a:pt x="0" y="313448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object 23">
                <a:extLst>
                  <a:ext uri="{FF2B5EF4-FFF2-40B4-BE49-F238E27FC236}">
                    <a16:creationId xmlns:a16="http://schemas.microsoft.com/office/drawing/2014/main" id="{DB6F18E1-CA34-48B5-8119-1283698B0056}"/>
                  </a:ext>
                </a:extLst>
              </p:cNvPr>
              <p:cNvSpPr/>
              <p:nvPr/>
            </p:nvSpPr>
            <p:spPr>
              <a:xfrm>
                <a:off x="6719440" y="2776601"/>
                <a:ext cx="1617345" cy="191135"/>
              </a:xfrm>
              <a:custGeom>
                <a:avLst/>
                <a:gdLst/>
                <a:ahLst/>
                <a:cxnLst/>
                <a:rect l="l" t="t" r="r" b="b"/>
                <a:pathLst>
                  <a:path w="1617345" h="191135">
                    <a:moveTo>
                      <a:pt x="0" y="102679"/>
                    </a:moveTo>
                    <a:lnTo>
                      <a:pt x="95681" y="70408"/>
                    </a:lnTo>
                    <a:lnTo>
                      <a:pt x="191363" y="44005"/>
                    </a:lnTo>
                    <a:lnTo>
                      <a:pt x="287058" y="20523"/>
                    </a:lnTo>
                    <a:lnTo>
                      <a:pt x="382739" y="5867"/>
                    </a:lnTo>
                    <a:lnTo>
                      <a:pt x="473633" y="0"/>
                    </a:lnTo>
                    <a:lnTo>
                      <a:pt x="569315" y="17602"/>
                    </a:lnTo>
                    <a:lnTo>
                      <a:pt x="664997" y="49872"/>
                    </a:lnTo>
                    <a:lnTo>
                      <a:pt x="760679" y="79209"/>
                    </a:lnTo>
                    <a:lnTo>
                      <a:pt x="856373" y="102679"/>
                    </a:lnTo>
                    <a:lnTo>
                      <a:pt x="952042" y="117348"/>
                    </a:lnTo>
                    <a:lnTo>
                      <a:pt x="1047737" y="111480"/>
                    </a:lnTo>
                    <a:lnTo>
                      <a:pt x="1138631" y="117348"/>
                    </a:lnTo>
                    <a:lnTo>
                      <a:pt x="1234313" y="129082"/>
                    </a:lnTo>
                    <a:lnTo>
                      <a:pt x="1329994" y="143751"/>
                    </a:lnTo>
                    <a:lnTo>
                      <a:pt x="1425676" y="155486"/>
                    </a:lnTo>
                    <a:lnTo>
                      <a:pt x="1521358" y="170154"/>
                    </a:lnTo>
                    <a:lnTo>
                      <a:pt x="1617052" y="190703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object 25">
                <a:extLst>
                  <a:ext uri="{FF2B5EF4-FFF2-40B4-BE49-F238E27FC236}">
                    <a16:creationId xmlns:a16="http://schemas.microsoft.com/office/drawing/2014/main" id="{36E0F16D-F41F-4E6D-867B-EC38FDEA981C}"/>
                  </a:ext>
                </a:extLst>
              </p:cNvPr>
              <p:cNvSpPr/>
              <p:nvPr/>
            </p:nvSpPr>
            <p:spPr>
              <a:xfrm>
                <a:off x="8336488" y="2967303"/>
                <a:ext cx="0" cy="240665"/>
              </a:xfrm>
              <a:custGeom>
                <a:avLst/>
                <a:gdLst/>
                <a:ahLst/>
                <a:cxnLst/>
                <a:rect l="l" t="t" r="r" b="b"/>
                <a:pathLst>
                  <a:path h="240664">
                    <a:moveTo>
                      <a:pt x="0" y="240093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FB68773-EE6F-4A00-8AB9-B99D156D2B7A}"/>
                </a:ext>
              </a:extLst>
            </p:cNvPr>
            <p:cNvGrpSpPr/>
            <p:nvPr/>
          </p:nvGrpSpPr>
          <p:grpSpPr>
            <a:xfrm>
              <a:off x="5040000" y="3870000"/>
              <a:ext cx="3960000" cy="2412000"/>
              <a:chOff x="5040000" y="3870000"/>
              <a:chExt cx="3960000" cy="2412000"/>
            </a:xfrm>
          </p:grpSpPr>
          <p:sp>
            <p:nvSpPr>
              <p:cNvPr id="154" name="object 44">
                <a:extLst>
                  <a:ext uri="{FF2B5EF4-FFF2-40B4-BE49-F238E27FC236}">
                    <a16:creationId xmlns:a16="http://schemas.microsoft.com/office/drawing/2014/main" id="{BE9C50FC-006B-49E4-9F6F-88E39536280C}"/>
                  </a:ext>
                </a:extLst>
              </p:cNvPr>
              <p:cNvSpPr/>
              <p:nvPr/>
            </p:nvSpPr>
            <p:spPr>
              <a:xfrm>
                <a:off x="6716865" y="4873629"/>
                <a:ext cx="1943100" cy="534035"/>
              </a:xfrm>
              <a:custGeom>
                <a:avLst/>
                <a:gdLst/>
                <a:ahLst/>
                <a:cxnLst/>
                <a:rect l="l" t="t" r="r" b="b"/>
                <a:pathLst>
                  <a:path w="1943100" h="534035">
                    <a:moveTo>
                      <a:pt x="1943087" y="387324"/>
                    </a:moveTo>
                    <a:lnTo>
                      <a:pt x="647700" y="387324"/>
                    </a:lnTo>
                    <a:lnTo>
                      <a:pt x="718248" y="392569"/>
                    </a:lnTo>
                    <a:lnTo>
                      <a:pt x="791972" y="403021"/>
                    </a:lnTo>
                    <a:lnTo>
                      <a:pt x="862533" y="418731"/>
                    </a:lnTo>
                    <a:lnTo>
                      <a:pt x="936282" y="437045"/>
                    </a:lnTo>
                    <a:lnTo>
                      <a:pt x="1006817" y="452767"/>
                    </a:lnTo>
                    <a:lnTo>
                      <a:pt x="1080566" y="465836"/>
                    </a:lnTo>
                    <a:lnTo>
                      <a:pt x="1224864" y="486765"/>
                    </a:lnTo>
                    <a:lnTo>
                      <a:pt x="1295400" y="494639"/>
                    </a:lnTo>
                    <a:lnTo>
                      <a:pt x="1369148" y="499872"/>
                    </a:lnTo>
                    <a:lnTo>
                      <a:pt x="1654517" y="510324"/>
                    </a:lnTo>
                    <a:lnTo>
                      <a:pt x="1872551" y="526046"/>
                    </a:lnTo>
                    <a:lnTo>
                      <a:pt x="1943087" y="533882"/>
                    </a:lnTo>
                    <a:lnTo>
                      <a:pt x="1943087" y="387324"/>
                    </a:lnTo>
                    <a:close/>
                  </a:path>
                  <a:path w="1943100" h="534035">
                    <a:moveTo>
                      <a:pt x="647763" y="0"/>
                    </a:moveTo>
                    <a:lnTo>
                      <a:pt x="647534" y="0"/>
                    </a:lnTo>
                    <a:lnTo>
                      <a:pt x="573951" y="5219"/>
                    </a:lnTo>
                    <a:lnTo>
                      <a:pt x="503415" y="18326"/>
                    </a:lnTo>
                    <a:lnTo>
                      <a:pt x="429653" y="39255"/>
                    </a:lnTo>
                    <a:lnTo>
                      <a:pt x="359105" y="62801"/>
                    </a:lnTo>
                    <a:lnTo>
                      <a:pt x="288582" y="81114"/>
                    </a:lnTo>
                    <a:lnTo>
                      <a:pt x="214833" y="88976"/>
                    </a:lnTo>
                    <a:lnTo>
                      <a:pt x="144284" y="128219"/>
                    </a:lnTo>
                    <a:lnTo>
                      <a:pt x="70548" y="185801"/>
                    </a:lnTo>
                    <a:lnTo>
                      <a:pt x="0" y="251218"/>
                    </a:lnTo>
                    <a:lnTo>
                      <a:pt x="0" y="497243"/>
                    </a:lnTo>
                    <a:lnTo>
                      <a:pt x="70548" y="468452"/>
                    </a:lnTo>
                    <a:lnTo>
                      <a:pt x="144284" y="442290"/>
                    </a:lnTo>
                    <a:lnTo>
                      <a:pt x="214833" y="426593"/>
                    </a:lnTo>
                    <a:lnTo>
                      <a:pt x="288582" y="423976"/>
                    </a:lnTo>
                    <a:lnTo>
                      <a:pt x="359105" y="416102"/>
                    </a:lnTo>
                    <a:lnTo>
                      <a:pt x="503415" y="395185"/>
                    </a:lnTo>
                    <a:lnTo>
                      <a:pt x="573951" y="389940"/>
                    </a:lnTo>
                    <a:lnTo>
                      <a:pt x="647700" y="387324"/>
                    </a:lnTo>
                    <a:lnTo>
                      <a:pt x="1943087" y="387324"/>
                    </a:lnTo>
                    <a:lnTo>
                      <a:pt x="1943087" y="337591"/>
                    </a:lnTo>
                    <a:lnTo>
                      <a:pt x="1872551" y="319290"/>
                    </a:lnTo>
                    <a:lnTo>
                      <a:pt x="1728266" y="293116"/>
                    </a:lnTo>
                    <a:lnTo>
                      <a:pt x="1654517" y="282638"/>
                    </a:lnTo>
                    <a:lnTo>
                      <a:pt x="1583982" y="274777"/>
                    </a:lnTo>
                    <a:lnTo>
                      <a:pt x="1439684" y="264312"/>
                    </a:lnTo>
                    <a:lnTo>
                      <a:pt x="1295400" y="248627"/>
                    </a:lnTo>
                    <a:lnTo>
                      <a:pt x="1224864" y="230301"/>
                    </a:lnTo>
                    <a:lnTo>
                      <a:pt x="1151102" y="204127"/>
                    </a:lnTo>
                    <a:lnTo>
                      <a:pt x="1080566" y="183184"/>
                    </a:lnTo>
                    <a:lnTo>
                      <a:pt x="1006817" y="149161"/>
                    </a:lnTo>
                    <a:lnTo>
                      <a:pt x="936282" y="112522"/>
                    </a:lnTo>
                    <a:lnTo>
                      <a:pt x="862533" y="73266"/>
                    </a:lnTo>
                    <a:lnTo>
                      <a:pt x="791972" y="36639"/>
                    </a:lnTo>
                    <a:lnTo>
                      <a:pt x="718248" y="13093"/>
                    </a:lnTo>
                    <a:lnTo>
                      <a:pt x="647763" y="0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CD3857A-F7D5-4EE5-B44D-82773F0CF961}"/>
                  </a:ext>
                </a:extLst>
              </p:cNvPr>
              <p:cNvSpPr/>
              <p:nvPr/>
            </p:nvSpPr>
            <p:spPr>
              <a:xfrm>
                <a:off x="5040000" y="3870000"/>
                <a:ext cx="3960000" cy="2412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new HIV infections and deaths among </a:t>
                </a:r>
              </a:p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the HIV population,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Caribbean, 1990–2017</a:t>
                </a:r>
                <a:endParaRPr lang="en-GB" sz="11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2AF34074-0BF7-4720-8F0B-A1AC99D37BA4}"/>
                  </a:ext>
                </a:extLst>
              </p:cNvPr>
              <p:cNvGrpSpPr/>
              <p:nvPr/>
            </p:nvGrpSpPr>
            <p:grpSpPr>
              <a:xfrm>
                <a:off x="5776800" y="6048000"/>
                <a:ext cx="1056615" cy="135935"/>
                <a:chOff x="5580000" y="6408000"/>
                <a:chExt cx="1056615" cy="135935"/>
              </a:xfrm>
            </p:grpSpPr>
            <p:sp>
              <p:nvSpPr>
                <p:cNvPr id="135" name="object 28">
                  <a:extLst>
                    <a:ext uri="{FF2B5EF4-FFF2-40B4-BE49-F238E27FC236}">
                      <a16:creationId xmlns:a16="http://schemas.microsoft.com/office/drawing/2014/main" id="{6EAF95ED-71C1-4C07-A661-9FF136FEEEDD}"/>
                    </a:ext>
                  </a:extLst>
                </p:cNvPr>
                <p:cNvSpPr txBox="1"/>
                <p:nvPr/>
              </p:nvSpPr>
              <p:spPr>
                <a:xfrm>
                  <a:off x="5796000" y="6408000"/>
                  <a:ext cx="840615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defTabSz="914400">
                    <a:spcBef>
                      <a:spcPts val="100"/>
                    </a:spcBef>
                  </a:pPr>
                  <a:r>
                    <a:rPr sz="800" spc="-10" dirty="0">
                      <a:latin typeface="Arial Nova" panose="020B0504020202020204" pitchFamily="34" charset="0"/>
                      <a:cs typeface="Avenir LT 35 Light"/>
                    </a:rPr>
                    <a:t>New HIV</a:t>
                  </a:r>
                  <a:r>
                    <a:rPr sz="800" spc="-7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800" spc="-10" dirty="0">
                      <a:latin typeface="Arial Nova" panose="020B0504020202020204" pitchFamily="34" charset="0"/>
                      <a:cs typeface="Avenir LT 35 Light"/>
                    </a:rPr>
                    <a:t>infections</a:t>
                  </a:r>
                  <a:endParaRPr sz="8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36" name="object 29">
                  <a:extLst>
                    <a:ext uri="{FF2B5EF4-FFF2-40B4-BE49-F238E27FC236}">
                      <a16:creationId xmlns:a16="http://schemas.microsoft.com/office/drawing/2014/main" id="{8C64208B-A721-4FD5-B5A7-953B0085105C}"/>
                    </a:ext>
                  </a:extLst>
                </p:cNvPr>
                <p:cNvSpPr/>
                <p:nvPr/>
              </p:nvSpPr>
              <p:spPr>
                <a:xfrm>
                  <a:off x="5580000" y="6480000"/>
                  <a:ext cx="1800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31750">
                  <a:solidFill>
                    <a:srgbClr val="78A7B7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914400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33" name="object 30">
                <a:extLst>
                  <a:ext uri="{FF2B5EF4-FFF2-40B4-BE49-F238E27FC236}">
                    <a16:creationId xmlns:a16="http://schemas.microsoft.com/office/drawing/2014/main" id="{CD8132CF-FB3C-4A95-ACDD-601F2775EDAC}"/>
                  </a:ext>
                </a:extLst>
              </p:cNvPr>
              <p:cNvSpPr txBox="1"/>
              <p:nvPr/>
            </p:nvSpPr>
            <p:spPr>
              <a:xfrm>
                <a:off x="7252800" y="6048000"/>
                <a:ext cx="1495602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800" spc="-10" dirty="0">
                    <a:latin typeface="Arial Nova" panose="020B0504020202020204" pitchFamily="34" charset="0"/>
                    <a:cs typeface="Avenir LT 35 Light"/>
                  </a:rPr>
                  <a:t>Deaths among the HIV</a:t>
                </a:r>
                <a:r>
                  <a:rPr sz="800" spc="-75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800" spc="-10" dirty="0">
                    <a:latin typeface="Arial Nova" panose="020B0504020202020204" pitchFamily="34" charset="0"/>
                    <a:cs typeface="Avenir LT 35 Light"/>
                  </a:rPr>
                  <a:t>population</a:t>
                </a:r>
                <a:endParaRPr sz="8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4" name="object 31">
                <a:extLst>
                  <a:ext uri="{FF2B5EF4-FFF2-40B4-BE49-F238E27FC236}">
                    <a16:creationId xmlns:a16="http://schemas.microsoft.com/office/drawing/2014/main" id="{A96B042F-7F6E-4BC2-A2AA-58BA5229EB6B}"/>
                  </a:ext>
                </a:extLst>
              </p:cNvPr>
              <p:cNvSpPr/>
              <p:nvPr/>
            </p:nvSpPr>
            <p:spPr>
              <a:xfrm>
                <a:off x="7036800" y="6120000"/>
                <a:ext cx="180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31750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object 33">
                <a:extLst>
                  <a:ext uri="{FF2B5EF4-FFF2-40B4-BE49-F238E27FC236}">
                    <a16:creationId xmlns:a16="http://schemas.microsoft.com/office/drawing/2014/main" id="{DC23386A-924F-4D27-B626-D9E648DF3347}"/>
                  </a:ext>
                </a:extLst>
              </p:cNvPr>
              <p:cNvSpPr txBox="1"/>
              <p:nvPr/>
            </p:nvSpPr>
            <p:spPr>
              <a:xfrm>
                <a:off x="5740800" y="4664796"/>
                <a:ext cx="323165" cy="103822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5080" indent="-635" algn="ctr" defTabSz="914400">
                  <a:spcBef>
                    <a:spcPts val="10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Number of new HIV  infections and deaths  among the HIV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population</a:t>
                </a:r>
              </a:p>
            </p:txBody>
          </p:sp>
          <p:sp>
            <p:nvSpPr>
              <p:cNvPr id="130" name="object 36">
                <a:extLst>
                  <a:ext uri="{FF2B5EF4-FFF2-40B4-BE49-F238E27FC236}">
                    <a16:creationId xmlns:a16="http://schemas.microsoft.com/office/drawing/2014/main" id="{F17F03DC-6740-43C5-B105-1A5AFCD7968B}"/>
                  </a:ext>
                </a:extLst>
              </p:cNvPr>
              <p:cNvSpPr txBox="1"/>
              <p:nvPr/>
            </p:nvSpPr>
            <p:spPr>
              <a:xfrm>
                <a:off x="6654714" y="5710915"/>
                <a:ext cx="107722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1" name="object 37">
                <a:extLst>
                  <a:ext uri="{FF2B5EF4-FFF2-40B4-BE49-F238E27FC236}">
                    <a16:creationId xmlns:a16="http://schemas.microsoft.com/office/drawing/2014/main" id="{CDE887C3-6FDD-499D-BA99-6A259C28E4FF}"/>
                  </a:ext>
                </a:extLst>
              </p:cNvPr>
              <p:cNvSpPr txBox="1"/>
              <p:nvPr/>
            </p:nvSpPr>
            <p:spPr>
              <a:xfrm>
                <a:off x="6871719" y="5710915"/>
                <a:ext cx="777136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1993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1996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1999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2002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2" name="object 38">
                <a:extLst>
                  <a:ext uri="{FF2B5EF4-FFF2-40B4-BE49-F238E27FC236}">
                    <a16:creationId xmlns:a16="http://schemas.microsoft.com/office/drawing/2014/main" id="{07FFC31A-D9EC-41E1-94F4-95606C5B9194}"/>
                  </a:ext>
                </a:extLst>
              </p:cNvPr>
              <p:cNvSpPr txBox="1"/>
              <p:nvPr/>
            </p:nvSpPr>
            <p:spPr>
              <a:xfrm>
                <a:off x="7739650" y="5710915"/>
                <a:ext cx="1000274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2005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2008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2011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2014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>
                  <a:spcBef>
                    <a:spcPts val="5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51" name="object 35">
                <a:extLst>
                  <a:ext uri="{FF2B5EF4-FFF2-40B4-BE49-F238E27FC236}">
                    <a16:creationId xmlns:a16="http://schemas.microsoft.com/office/drawing/2014/main" id="{110F6663-5BFA-4FBF-BECC-D2EBC4B33812}"/>
                  </a:ext>
                </a:extLst>
              </p:cNvPr>
              <p:cNvSpPr/>
              <p:nvPr/>
            </p:nvSpPr>
            <p:spPr>
              <a:xfrm>
                <a:off x="6716866" y="5114402"/>
                <a:ext cx="1943100" cy="424180"/>
              </a:xfrm>
              <a:custGeom>
                <a:avLst/>
                <a:gdLst/>
                <a:ahLst/>
                <a:cxnLst/>
                <a:rect l="l" t="t" r="r" b="b"/>
                <a:pathLst>
                  <a:path w="1943100" h="424179">
                    <a:moveTo>
                      <a:pt x="1080617" y="0"/>
                    </a:moveTo>
                    <a:lnTo>
                      <a:pt x="1080465" y="0"/>
                    </a:lnTo>
                    <a:lnTo>
                      <a:pt x="1006817" y="7848"/>
                    </a:lnTo>
                    <a:lnTo>
                      <a:pt x="936282" y="23545"/>
                    </a:lnTo>
                    <a:lnTo>
                      <a:pt x="862533" y="44475"/>
                    </a:lnTo>
                    <a:lnTo>
                      <a:pt x="791984" y="70650"/>
                    </a:lnTo>
                    <a:lnTo>
                      <a:pt x="718235" y="102057"/>
                    </a:lnTo>
                    <a:lnTo>
                      <a:pt x="647712" y="138709"/>
                    </a:lnTo>
                    <a:lnTo>
                      <a:pt x="573951" y="172720"/>
                    </a:lnTo>
                    <a:lnTo>
                      <a:pt x="503402" y="209359"/>
                    </a:lnTo>
                    <a:lnTo>
                      <a:pt x="429666" y="243395"/>
                    </a:lnTo>
                    <a:lnTo>
                      <a:pt x="288582" y="306197"/>
                    </a:lnTo>
                    <a:lnTo>
                      <a:pt x="214845" y="332359"/>
                    </a:lnTo>
                    <a:lnTo>
                      <a:pt x="144284" y="358533"/>
                    </a:lnTo>
                    <a:lnTo>
                      <a:pt x="70535" y="376859"/>
                    </a:lnTo>
                    <a:lnTo>
                      <a:pt x="0" y="395185"/>
                    </a:lnTo>
                    <a:lnTo>
                      <a:pt x="0" y="423964"/>
                    </a:lnTo>
                    <a:lnTo>
                      <a:pt x="70535" y="418731"/>
                    </a:lnTo>
                    <a:lnTo>
                      <a:pt x="144284" y="408254"/>
                    </a:lnTo>
                    <a:lnTo>
                      <a:pt x="214845" y="400405"/>
                    </a:lnTo>
                    <a:lnTo>
                      <a:pt x="503402" y="348081"/>
                    </a:lnTo>
                    <a:lnTo>
                      <a:pt x="573951" y="332359"/>
                    </a:lnTo>
                    <a:lnTo>
                      <a:pt x="647712" y="316674"/>
                    </a:lnTo>
                    <a:lnTo>
                      <a:pt x="862533" y="277406"/>
                    </a:lnTo>
                    <a:lnTo>
                      <a:pt x="936282" y="269557"/>
                    </a:lnTo>
                    <a:lnTo>
                      <a:pt x="1006817" y="264312"/>
                    </a:lnTo>
                    <a:lnTo>
                      <a:pt x="1080566" y="261696"/>
                    </a:lnTo>
                    <a:lnTo>
                      <a:pt x="1943099" y="261696"/>
                    </a:lnTo>
                    <a:lnTo>
                      <a:pt x="1943099" y="175336"/>
                    </a:lnTo>
                    <a:lnTo>
                      <a:pt x="1872551" y="157022"/>
                    </a:lnTo>
                    <a:lnTo>
                      <a:pt x="1798827" y="143941"/>
                    </a:lnTo>
                    <a:lnTo>
                      <a:pt x="1728266" y="133464"/>
                    </a:lnTo>
                    <a:lnTo>
                      <a:pt x="1654517" y="120370"/>
                    </a:lnTo>
                    <a:lnTo>
                      <a:pt x="1583982" y="109905"/>
                    </a:lnTo>
                    <a:lnTo>
                      <a:pt x="1439697" y="109905"/>
                    </a:lnTo>
                    <a:lnTo>
                      <a:pt x="1369148" y="99441"/>
                    </a:lnTo>
                    <a:lnTo>
                      <a:pt x="1295399" y="75882"/>
                    </a:lnTo>
                    <a:lnTo>
                      <a:pt x="1224851" y="49707"/>
                    </a:lnTo>
                    <a:lnTo>
                      <a:pt x="1151102" y="18326"/>
                    </a:lnTo>
                    <a:lnTo>
                      <a:pt x="1080617" y="0"/>
                    </a:lnTo>
                    <a:close/>
                  </a:path>
                  <a:path w="1943100" h="424179">
                    <a:moveTo>
                      <a:pt x="1943099" y="303580"/>
                    </a:moveTo>
                    <a:lnTo>
                      <a:pt x="1510233" y="303580"/>
                    </a:lnTo>
                    <a:lnTo>
                      <a:pt x="1583982" y="306197"/>
                    </a:lnTo>
                    <a:lnTo>
                      <a:pt x="1728266" y="316674"/>
                    </a:lnTo>
                    <a:lnTo>
                      <a:pt x="1798827" y="319290"/>
                    </a:lnTo>
                    <a:lnTo>
                      <a:pt x="1872551" y="324510"/>
                    </a:lnTo>
                    <a:lnTo>
                      <a:pt x="1943099" y="332359"/>
                    </a:lnTo>
                    <a:lnTo>
                      <a:pt x="1943099" y="303580"/>
                    </a:lnTo>
                    <a:close/>
                  </a:path>
                  <a:path w="1943100" h="424179">
                    <a:moveTo>
                      <a:pt x="1943099" y="261696"/>
                    </a:moveTo>
                    <a:lnTo>
                      <a:pt x="1080566" y="261696"/>
                    </a:lnTo>
                    <a:lnTo>
                      <a:pt x="1151102" y="266941"/>
                    </a:lnTo>
                    <a:lnTo>
                      <a:pt x="1224851" y="280022"/>
                    </a:lnTo>
                    <a:lnTo>
                      <a:pt x="1369148" y="300964"/>
                    </a:lnTo>
                    <a:lnTo>
                      <a:pt x="1439697" y="306197"/>
                    </a:lnTo>
                    <a:lnTo>
                      <a:pt x="1510233" y="303580"/>
                    </a:lnTo>
                    <a:lnTo>
                      <a:pt x="1943099" y="303580"/>
                    </a:lnTo>
                    <a:lnTo>
                      <a:pt x="1943099" y="261696"/>
                    </a:lnTo>
                    <a:close/>
                  </a:path>
                  <a:path w="1943100" h="424179">
                    <a:moveTo>
                      <a:pt x="1510233" y="104673"/>
                    </a:moveTo>
                    <a:lnTo>
                      <a:pt x="1439697" y="109905"/>
                    </a:lnTo>
                    <a:lnTo>
                      <a:pt x="1583982" y="109905"/>
                    </a:lnTo>
                    <a:lnTo>
                      <a:pt x="1510233" y="104673"/>
                    </a:lnTo>
                    <a:close/>
                  </a:path>
                </a:pathLst>
              </a:custGeom>
              <a:solidFill>
                <a:srgbClr val="F78E20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object 42">
                <a:extLst>
                  <a:ext uri="{FF2B5EF4-FFF2-40B4-BE49-F238E27FC236}">
                    <a16:creationId xmlns:a16="http://schemas.microsoft.com/office/drawing/2014/main" id="{DC52DD56-37C3-499F-9717-B278267CE2A1}"/>
                  </a:ext>
                </a:extLst>
              </p:cNvPr>
              <p:cNvSpPr txBox="1"/>
              <p:nvPr/>
            </p:nvSpPr>
            <p:spPr>
              <a:xfrm>
                <a:off x="6268821" y="4597676"/>
                <a:ext cx="280035" cy="1077595"/>
              </a:xfrm>
              <a:prstGeom prst="rect">
                <a:avLst/>
              </a:prstGeom>
            </p:spPr>
            <p:txBody>
              <a:bodyPr vert="horz" wrap="square" lIns="0" tIns="55880" rIns="0" bIns="0" rtlCol="0">
                <a:spAutoFit/>
              </a:bodyPr>
              <a:lstStyle/>
              <a:p>
                <a:pPr marL="12700" algn="r" defTabSz="914400">
                  <a:spcBef>
                    <a:spcPts val="44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60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34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50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34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40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34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30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34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20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34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R="5080" algn="r" defTabSz="914400">
                  <a:spcBef>
                    <a:spcPts val="34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</a:t>
                </a:r>
              </a:p>
            </p:txBody>
          </p:sp>
          <p:sp>
            <p:nvSpPr>
              <p:cNvPr id="153" name="object 43">
                <a:extLst>
                  <a:ext uri="{FF2B5EF4-FFF2-40B4-BE49-F238E27FC236}">
                    <a16:creationId xmlns:a16="http://schemas.microsoft.com/office/drawing/2014/main" id="{EC143470-1659-4B21-B85A-99ADF4C4A372}"/>
                  </a:ext>
                </a:extLst>
              </p:cNvPr>
              <p:cNvSpPr/>
              <p:nvPr/>
            </p:nvSpPr>
            <p:spPr>
              <a:xfrm>
                <a:off x="6716862" y="5148419"/>
                <a:ext cx="1943100" cy="201930"/>
              </a:xfrm>
              <a:custGeom>
                <a:avLst/>
                <a:gdLst/>
                <a:ahLst/>
                <a:cxnLst/>
                <a:rect l="l" t="t" r="r" b="b"/>
                <a:pathLst>
                  <a:path w="1943100" h="201929">
                    <a:moveTo>
                      <a:pt x="0" y="151790"/>
                    </a:moveTo>
                    <a:lnTo>
                      <a:pt x="70548" y="109918"/>
                    </a:lnTo>
                    <a:lnTo>
                      <a:pt x="144284" y="75895"/>
                    </a:lnTo>
                    <a:lnTo>
                      <a:pt x="214833" y="52336"/>
                    </a:lnTo>
                    <a:lnTo>
                      <a:pt x="288582" y="49720"/>
                    </a:lnTo>
                    <a:lnTo>
                      <a:pt x="359117" y="36639"/>
                    </a:lnTo>
                    <a:lnTo>
                      <a:pt x="429666" y="23558"/>
                    </a:lnTo>
                    <a:lnTo>
                      <a:pt x="503415" y="10464"/>
                    </a:lnTo>
                    <a:lnTo>
                      <a:pt x="573951" y="2616"/>
                    </a:lnTo>
                    <a:lnTo>
                      <a:pt x="647700" y="0"/>
                    </a:lnTo>
                    <a:lnTo>
                      <a:pt x="718248" y="7848"/>
                    </a:lnTo>
                    <a:lnTo>
                      <a:pt x="791984" y="20942"/>
                    </a:lnTo>
                    <a:lnTo>
                      <a:pt x="862533" y="44488"/>
                    </a:lnTo>
                    <a:lnTo>
                      <a:pt x="936282" y="65430"/>
                    </a:lnTo>
                    <a:lnTo>
                      <a:pt x="1006817" y="88976"/>
                    </a:lnTo>
                    <a:lnTo>
                      <a:pt x="1080566" y="109918"/>
                    </a:lnTo>
                    <a:lnTo>
                      <a:pt x="1151115" y="122999"/>
                    </a:lnTo>
                    <a:lnTo>
                      <a:pt x="1224864" y="136093"/>
                    </a:lnTo>
                    <a:lnTo>
                      <a:pt x="1295400" y="149174"/>
                    </a:lnTo>
                    <a:lnTo>
                      <a:pt x="1369148" y="151790"/>
                    </a:lnTo>
                    <a:lnTo>
                      <a:pt x="1439684" y="157022"/>
                    </a:lnTo>
                    <a:lnTo>
                      <a:pt x="1510233" y="159638"/>
                    </a:lnTo>
                    <a:lnTo>
                      <a:pt x="1583982" y="164871"/>
                    </a:lnTo>
                    <a:lnTo>
                      <a:pt x="1654517" y="170103"/>
                    </a:lnTo>
                    <a:lnTo>
                      <a:pt x="1728266" y="175348"/>
                    </a:lnTo>
                    <a:lnTo>
                      <a:pt x="1798815" y="183197"/>
                    </a:lnTo>
                    <a:lnTo>
                      <a:pt x="1872564" y="191046"/>
                    </a:lnTo>
                    <a:lnTo>
                      <a:pt x="1943100" y="201523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object 45">
                <a:extLst>
                  <a:ext uri="{FF2B5EF4-FFF2-40B4-BE49-F238E27FC236}">
                    <a16:creationId xmlns:a16="http://schemas.microsoft.com/office/drawing/2014/main" id="{22BC1FCA-BC6A-4BD2-A9B7-5AE1DD2D9154}"/>
                  </a:ext>
                </a:extLst>
              </p:cNvPr>
              <p:cNvSpPr/>
              <p:nvPr/>
            </p:nvSpPr>
            <p:spPr>
              <a:xfrm>
                <a:off x="6716862" y="5297597"/>
                <a:ext cx="1943100" cy="233045"/>
              </a:xfrm>
              <a:custGeom>
                <a:avLst/>
                <a:gdLst/>
                <a:ahLst/>
                <a:cxnLst/>
                <a:rect l="l" t="t" r="r" b="b"/>
                <a:pathLst>
                  <a:path w="1943100" h="233045">
                    <a:moveTo>
                      <a:pt x="0" y="232918"/>
                    </a:moveTo>
                    <a:lnTo>
                      <a:pt x="70548" y="222453"/>
                    </a:lnTo>
                    <a:lnTo>
                      <a:pt x="144284" y="209372"/>
                    </a:lnTo>
                    <a:lnTo>
                      <a:pt x="214833" y="196278"/>
                    </a:lnTo>
                    <a:lnTo>
                      <a:pt x="288582" y="180581"/>
                    </a:lnTo>
                    <a:lnTo>
                      <a:pt x="359117" y="162255"/>
                    </a:lnTo>
                    <a:lnTo>
                      <a:pt x="429666" y="143941"/>
                    </a:lnTo>
                    <a:lnTo>
                      <a:pt x="503415" y="122999"/>
                    </a:lnTo>
                    <a:lnTo>
                      <a:pt x="573951" y="102069"/>
                    </a:lnTo>
                    <a:lnTo>
                      <a:pt x="647700" y="81127"/>
                    </a:lnTo>
                    <a:lnTo>
                      <a:pt x="718248" y="60185"/>
                    </a:lnTo>
                    <a:lnTo>
                      <a:pt x="791984" y="41871"/>
                    </a:lnTo>
                    <a:lnTo>
                      <a:pt x="862533" y="26174"/>
                    </a:lnTo>
                    <a:lnTo>
                      <a:pt x="936282" y="13081"/>
                    </a:lnTo>
                    <a:lnTo>
                      <a:pt x="1006817" y="5232"/>
                    </a:lnTo>
                    <a:lnTo>
                      <a:pt x="1080566" y="0"/>
                    </a:lnTo>
                    <a:lnTo>
                      <a:pt x="1151115" y="10464"/>
                    </a:lnTo>
                    <a:lnTo>
                      <a:pt x="1224864" y="28790"/>
                    </a:lnTo>
                    <a:lnTo>
                      <a:pt x="1295400" y="44488"/>
                    </a:lnTo>
                    <a:lnTo>
                      <a:pt x="1369148" y="57569"/>
                    </a:lnTo>
                    <a:lnTo>
                      <a:pt x="1439684" y="65430"/>
                    </a:lnTo>
                    <a:lnTo>
                      <a:pt x="1510233" y="62801"/>
                    </a:lnTo>
                    <a:lnTo>
                      <a:pt x="1583982" y="65430"/>
                    </a:lnTo>
                    <a:lnTo>
                      <a:pt x="1654517" y="70662"/>
                    </a:lnTo>
                    <a:lnTo>
                      <a:pt x="1728266" y="78511"/>
                    </a:lnTo>
                    <a:lnTo>
                      <a:pt x="1798815" y="83743"/>
                    </a:lnTo>
                    <a:lnTo>
                      <a:pt x="1872564" y="91592"/>
                    </a:lnTo>
                    <a:lnTo>
                      <a:pt x="1943100" y="104686"/>
                    </a:lnTo>
                  </a:path>
                </a:pathLst>
              </a:custGeom>
              <a:ln w="31750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object 46">
                <a:extLst>
                  <a:ext uri="{FF2B5EF4-FFF2-40B4-BE49-F238E27FC236}">
                    <a16:creationId xmlns:a16="http://schemas.microsoft.com/office/drawing/2014/main" id="{6402A61B-3A2E-456E-BB95-248ACC4C6125}"/>
                  </a:ext>
                </a:extLst>
              </p:cNvPr>
              <p:cNvSpPr/>
              <p:nvPr/>
            </p:nvSpPr>
            <p:spPr>
              <a:xfrm>
                <a:off x="6645035" y="4704091"/>
                <a:ext cx="2054860" cy="909955"/>
              </a:xfrm>
              <a:custGeom>
                <a:avLst/>
                <a:gdLst/>
                <a:ahLst/>
                <a:cxnLst/>
                <a:rect l="l" t="t" r="r" b="b"/>
                <a:pathLst>
                  <a:path w="2054859" h="909954">
                    <a:moveTo>
                      <a:pt x="0" y="0"/>
                    </a:moveTo>
                    <a:lnTo>
                      <a:pt x="0" y="909535"/>
                    </a:lnTo>
                    <a:lnTo>
                      <a:pt x="2054720" y="909535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0" name="object 34">
              <a:extLst>
                <a:ext uri="{FF2B5EF4-FFF2-40B4-BE49-F238E27FC236}">
                  <a16:creationId xmlns:a16="http://schemas.microsoft.com/office/drawing/2014/main" id="{12280A10-B541-4A19-956D-A624D2788E6C}"/>
                </a:ext>
              </a:extLst>
            </p:cNvPr>
            <p:cNvSpPr/>
            <p:nvPr/>
          </p:nvSpPr>
          <p:spPr>
            <a:xfrm>
              <a:off x="2510646" y="4796279"/>
              <a:ext cx="1626235" cy="763270"/>
            </a:xfrm>
            <a:custGeom>
              <a:avLst/>
              <a:gdLst/>
              <a:ahLst/>
              <a:cxnLst/>
              <a:rect l="l" t="t" r="r" b="b"/>
              <a:pathLst>
                <a:path w="1626235" h="763270">
                  <a:moveTo>
                    <a:pt x="0" y="0"/>
                  </a:moveTo>
                  <a:lnTo>
                    <a:pt x="0" y="468007"/>
                  </a:lnTo>
                  <a:lnTo>
                    <a:pt x="243865" y="596226"/>
                  </a:lnTo>
                  <a:lnTo>
                    <a:pt x="299758" y="615480"/>
                  </a:lnTo>
                  <a:lnTo>
                    <a:pt x="482638" y="653935"/>
                  </a:lnTo>
                  <a:lnTo>
                    <a:pt x="543623" y="663549"/>
                  </a:lnTo>
                  <a:lnTo>
                    <a:pt x="604583" y="676376"/>
                  </a:lnTo>
                  <a:lnTo>
                    <a:pt x="665556" y="686003"/>
                  </a:lnTo>
                  <a:lnTo>
                    <a:pt x="721448" y="698817"/>
                  </a:lnTo>
                  <a:lnTo>
                    <a:pt x="843368" y="718045"/>
                  </a:lnTo>
                  <a:lnTo>
                    <a:pt x="1026287" y="737285"/>
                  </a:lnTo>
                  <a:lnTo>
                    <a:pt x="1143139" y="743699"/>
                  </a:lnTo>
                  <a:lnTo>
                    <a:pt x="1204099" y="743699"/>
                  </a:lnTo>
                  <a:lnTo>
                    <a:pt x="1326032" y="750100"/>
                  </a:lnTo>
                  <a:lnTo>
                    <a:pt x="1387005" y="750100"/>
                  </a:lnTo>
                  <a:lnTo>
                    <a:pt x="1625574" y="762927"/>
                  </a:lnTo>
                  <a:lnTo>
                    <a:pt x="1625777" y="762927"/>
                  </a:lnTo>
                  <a:lnTo>
                    <a:pt x="1625777" y="682802"/>
                  </a:lnTo>
                  <a:lnTo>
                    <a:pt x="1564817" y="669963"/>
                  </a:lnTo>
                  <a:lnTo>
                    <a:pt x="1387005" y="650722"/>
                  </a:lnTo>
                  <a:lnTo>
                    <a:pt x="1326032" y="647522"/>
                  </a:lnTo>
                  <a:lnTo>
                    <a:pt x="1265072" y="641108"/>
                  </a:lnTo>
                  <a:lnTo>
                    <a:pt x="1204099" y="637908"/>
                  </a:lnTo>
                  <a:lnTo>
                    <a:pt x="1087247" y="625094"/>
                  </a:lnTo>
                  <a:lnTo>
                    <a:pt x="1026287" y="615480"/>
                  </a:lnTo>
                  <a:lnTo>
                    <a:pt x="965314" y="602640"/>
                  </a:lnTo>
                  <a:lnTo>
                    <a:pt x="904341" y="593026"/>
                  </a:lnTo>
                  <a:lnTo>
                    <a:pt x="843368" y="576999"/>
                  </a:lnTo>
                  <a:lnTo>
                    <a:pt x="721448" y="532117"/>
                  </a:lnTo>
                  <a:lnTo>
                    <a:pt x="665556" y="503275"/>
                  </a:lnTo>
                  <a:lnTo>
                    <a:pt x="604583" y="477634"/>
                  </a:lnTo>
                  <a:lnTo>
                    <a:pt x="543623" y="448779"/>
                  </a:lnTo>
                  <a:lnTo>
                    <a:pt x="482638" y="426339"/>
                  </a:lnTo>
                  <a:lnTo>
                    <a:pt x="421690" y="400684"/>
                  </a:lnTo>
                  <a:lnTo>
                    <a:pt x="360718" y="371830"/>
                  </a:lnTo>
                  <a:lnTo>
                    <a:pt x="299758" y="339801"/>
                  </a:lnTo>
                  <a:lnTo>
                    <a:pt x="243865" y="294906"/>
                  </a:lnTo>
                  <a:lnTo>
                    <a:pt x="182892" y="217982"/>
                  </a:lnTo>
                  <a:lnTo>
                    <a:pt x="60960" y="76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object 32">
              <a:extLst>
                <a:ext uri="{FF2B5EF4-FFF2-40B4-BE49-F238E27FC236}">
                  <a16:creationId xmlns:a16="http://schemas.microsoft.com/office/drawing/2014/main" id="{52A7A95B-2F50-44A5-940D-743B1944C6EA}"/>
                </a:ext>
              </a:extLst>
            </p:cNvPr>
            <p:cNvSpPr txBox="1"/>
            <p:nvPr/>
          </p:nvSpPr>
          <p:spPr>
            <a:xfrm>
              <a:off x="2448000" y="5713200"/>
              <a:ext cx="1769715" cy="267859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1990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ct val="100000"/>
                </a:lnSpc>
                <a:spcBef>
                  <a:spcPts val="58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1993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ct val="100000"/>
                </a:lnSpc>
                <a:spcBef>
                  <a:spcPts val="585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1996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ct val="100000"/>
                </a:lnSpc>
                <a:spcBef>
                  <a:spcPts val="58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1999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ct val="100000"/>
                </a:lnSpc>
                <a:spcBef>
                  <a:spcPts val="58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2002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ct val="100000"/>
                </a:lnSpc>
                <a:spcBef>
                  <a:spcPts val="585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2005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ct val="100000"/>
                </a:lnSpc>
                <a:spcBef>
                  <a:spcPts val="58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2008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ct val="100000"/>
                </a:lnSpc>
                <a:spcBef>
                  <a:spcPts val="58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2011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ct val="100000"/>
                </a:lnSpc>
                <a:spcBef>
                  <a:spcPts val="58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2014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>
                <a:lnSpc>
                  <a:spcPct val="100000"/>
                </a:lnSpc>
                <a:spcBef>
                  <a:spcPts val="585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2017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EF8EE48-0F6A-4E5F-BD67-36FF3FF98487}"/>
                </a:ext>
              </a:extLst>
            </p:cNvPr>
            <p:cNvSpPr/>
            <p:nvPr/>
          </p:nvSpPr>
          <p:spPr>
            <a:xfrm>
              <a:off x="810000" y="3870000"/>
              <a:ext cx="3960000" cy="2412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 defTabSz="914400"/>
              <a:r>
                <a:rPr lang="en-US" sz="1100" b="1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Incidence:prevalence</a:t>
              </a:r>
              <a:r>
                <a:rPr lang="en-US" sz="11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ratio, </a:t>
              </a:r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Caribbean, </a:t>
              </a:r>
            </a:p>
            <a:p>
              <a:pPr algn="ctr" defTabSz="914400"/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1990–2017</a:t>
              </a:r>
              <a:endParaRPr lang="en-GB" sz="11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94" name="object 16">
              <a:extLst>
                <a:ext uri="{FF2B5EF4-FFF2-40B4-BE49-F238E27FC236}">
                  <a16:creationId xmlns:a16="http://schemas.microsoft.com/office/drawing/2014/main" id="{A74BFFB1-41FB-42A9-A5A3-47F7D38089FF}"/>
                </a:ext>
              </a:extLst>
            </p:cNvPr>
            <p:cNvSpPr txBox="1"/>
            <p:nvPr/>
          </p:nvSpPr>
          <p:spPr>
            <a:xfrm>
              <a:off x="1912786" y="4559823"/>
              <a:ext cx="107722" cy="1045844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Incidence:prevalence</a:t>
              </a:r>
              <a:r>
                <a:rPr sz="700" spc="-6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ratio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98" name="object 20">
              <a:extLst>
                <a:ext uri="{FF2B5EF4-FFF2-40B4-BE49-F238E27FC236}">
                  <a16:creationId xmlns:a16="http://schemas.microsoft.com/office/drawing/2014/main" id="{3669D244-9E59-4310-BADD-A491DFA14119}"/>
                </a:ext>
              </a:extLst>
            </p:cNvPr>
            <p:cNvSpPr txBox="1"/>
            <p:nvPr/>
          </p:nvSpPr>
          <p:spPr>
            <a:xfrm>
              <a:off x="882000" y="4718369"/>
              <a:ext cx="946107" cy="8643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800" spc="-15" dirty="0">
                  <a:latin typeface="Arial Nova" panose="020B0504020202020204" pitchFamily="34" charset="0"/>
                  <a:cs typeface="Arial"/>
                </a:rPr>
                <a:t>2017</a:t>
              </a:r>
            </a:p>
            <a:p>
              <a:pPr marL="12700" marR="5080" defTabSz="914400"/>
              <a:r>
                <a:rPr sz="800" spc="-15" dirty="0">
                  <a:latin typeface="Arial Nova" panose="020B0504020202020204" pitchFamily="34" charset="0"/>
                  <a:cs typeface="Arial"/>
                </a:rPr>
                <a:t>incidence:prevalence  ratio =</a:t>
              </a:r>
              <a:endParaRPr lang="en-GB" sz="800" spc="-15" dirty="0">
                <a:latin typeface="Arial Nova" panose="020B0504020202020204" pitchFamily="34" charset="0"/>
                <a:cs typeface="Arial"/>
              </a:endParaRPr>
            </a:p>
            <a:p>
              <a:pPr marL="18000" marR="5080">
                <a:spcBef>
                  <a:spcPts val="240"/>
                </a:spcBef>
              </a:pPr>
              <a:r>
                <a:rPr lang="en-GB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0.05</a:t>
              </a:r>
            </a:p>
            <a:p>
              <a:pPr marL="18000" marR="5080"/>
              <a:r>
                <a:rPr lang="en-GB" sz="1000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[0.04–0.08]</a:t>
              </a:r>
            </a:p>
          </p:txBody>
        </p:sp>
        <p:sp>
          <p:nvSpPr>
            <p:cNvPr id="101" name="object 47">
              <a:extLst>
                <a:ext uri="{FF2B5EF4-FFF2-40B4-BE49-F238E27FC236}">
                  <a16:creationId xmlns:a16="http://schemas.microsoft.com/office/drawing/2014/main" id="{769EFE3A-F62F-4B51-AA05-0A3B48638780}"/>
                </a:ext>
              </a:extLst>
            </p:cNvPr>
            <p:cNvSpPr/>
            <p:nvPr/>
          </p:nvSpPr>
          <p:spPr>
            <a:xfrm>
              <a:off x="918000" y="585284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7995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bject 48">
              <a:extLst>
                <a:ext uri="{FF2B5EF4-FFF2-40B4-BE49-F238E27FC236}">
                  <a16:creationId xmlns:a16="http://schemas.microsoft.com/office/drawing/2014/main" id="{7522B7D2-C44B-4D40-9043-FF59BA811091}"/>
                </a:ext>
              </a:extLst>
            </p:cNvPr>
            <p:cNvSpPr/>
            <p:nvPr/>
          </p:nvSpPr>
          <p:spPr>
            <a:xfrm>
              <a:off x="1085191" y="58528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bject 49">
              <a:extLst>
                <a:ext uri="{FF2B5EF4-FFF2-40B4-BE49-F238E27FC236}">
                  <a16:creationId xmlns:a16="http://schemas.microsoft.com/office/drawing/2014/main" id="{A3848F24-8ED0-48FB-9C26-BBC2667DFF92}"/>
                </a:ext>
              </a:extLst>
            </p:cNvPr>
            <p:cNvSpPr/>
            <p:nvPr/>
          </p:nvSpPr>
          <p:spPr>
            <a:xfrm>
              <a:off x="1157187" y="58528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E10D9E9-8B03-4F4A-B1D8-864E820CA690}"/>
                </a:ext>
              </a:extLst>
            </p:cNvPr>
            <p:cNvSpPr/>
            <p:nvPr/>
          </p:nvSpPr>
          <p:spPr>
            <a:xfrm>
              <a:off x="972000" y="5791152"/>
              <a:ext cx="483466" cy="10772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12700" defTabSz="914400">
                <a:lnSpc>
                  <a:spcPct val="100000"/>
                </a:lnSpc>
                <a:spcBef>
                  <a:spcPts val="100"/>
                </a:spcBef>
              </a:pPr>
              <a:r>
                <a:rPr lang="en-GB" sz="700" spc="-15" dirty="0">
                  <a:latin typeface="Arial Nova" panose="020B0504020202020204" pitchFamily="34" charset="0"/>
                  <a:cs typeface="Arial"/>
                </a:rPr>
                <a:t>Target value</a:t>
              </a:r>
            </a:p>
          </p:txBody>
        </p:sp>
        <p:sp>
          <p:nvSpPr>
            <p:cNvPr id="148" name="object 28">
              <a:extLst>
                <a:ext uri="{FF2B5EF4-FFF2-40B4-BE49-F238E27FC236}">
                  <a16:creationId xmlns:a16="http://schemas.microsoft.com/office/drawing/2014/main" id="{EBD986F9-A1DD-46AC-A3C5-B510639520DE}"/>
                </a:ext>
              </a:extLst>
            </p:cNvPr>
            <p:cNvSpPr/>
            <p:nvPr/>
          </p:nvSpPr>
          <p:spPr>
            <a:xfrm>
              <a:off x="2447385" y="4731952"/>
              <a:ext cx="1763395" cy="883285"/>
            </a:xfrm>
            <a:custGeom>
              <a:avLst/>
              <a:gdLst/>
              <a:ahLst/>
              <a:cxnLst/>
              <a:rect l="l" t="t" r="r" b="b"/>
              <a:pathLst>
                <a:path w="1763395" h="883285">
                  <a:moveTo>
                    <a:pt x="0" y="0"/>
                  </a:moveTo>
                  <a:lnTo>
                    <a:pt x="0" y="883145"/>
                  </a:lnTo>
                  <a:lnTo>
                    <a:pt x="1763382" y="88314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object 33">
              <a:extLst>
                <a:ext uri="{FF2B5EF4-FFF2-40B4-BE49-F238E27FC236}">
                  <a16:creationId xmlns:a16="http://schemas.microsoft.com/office/drawing/2014/main" id="{D7C1E4A6-8A1C-49AD-BFCF-D1A1AD1E3528}"/>
                </a:ext>
              </a:extLst>
            </p:cNvPr>
            <p:cNvSpPr/>
            <p:nvPr/>
          </p:nvSpPr>
          <p:spPr>
            <a:xfrm>
              <a:off x="2507660" y="5126446"/>
              <a:ext cx="1628775" cy="410845"/>
            </a:xfrm>
            <a:custGeom>
              <a:avLst/>
              <a:gdLst/>
              <a:ahLst/>
              <a:cxnLst/>
              <a:rect l="l" t="t" r="r" b="b"/>
              <a:pathLst>
                <a:path w="1628775" h="410845">
                  <a:moveTo>
                    <a:pt x="0" y="0"/>
                  </a:moveTo>
                  <a:lnTo>
                    <a:pt x="61087" y="44881"/>
                  </a:lnTo>
                  <a:lnTo>
                    <a:pt x="122161" y="89750"/>
                  </a:lnTo>
                  <a:lnTo>
                    <a:pt x="183235" y="131432"/>
                  </a:lnTo>
                  <a:lnTo>
                    <a:pt x="244309" y="176314"/>
                  </a:lnTo>
                  <a:lnTo>
                    <a:pt x="300304" y="205155"/>
                  </a:lnTo>
                  <a:lnTo>
                    <a:pt x="361391" y="224396"/>
                  </a:lnTo>
                  <a:lnTo>
                    <a:pt x="422465" y="240423"/>
                  </a:lnTo>
                  <a:lnTo>
                    <a:pt x="483539" y="256451"/>
                  </a:lnTo>
                  <a:lnTo>
                    <a:pt x="544626" y="269278"/>
                  </a:lnTo>
                  <a:lnTo>
                    <a:pt x="605701" y="285305"/>
                  </a:lnTo>
                  <a:lnTo>
                    <a:pt x="666775" y="301332"/>
                  </a:lnTo>
                  <a:lnTo>
                    <a:pt x="722769" y="320560"/>
                  </a:lnTo>
                  <a:lnTo>
                    <a:pt x="783844" y="333387"/>
                  </a:lnTo>
                  <a:lnTo>
                    <a:pt x="844931" y="346214"/>
                  </a:lnTo>
                  <a:lnTo>
                    <a:pt x="906005" y="355828"/>
                  </a:lnTo>
                  <a:lnTo>
                    <a:pt x="967079" y="362229"/>
                  </a:lnTo>
                  <a:lnTo>
                    <a:pt x="1028166" y="371856"/>
                  </a:lnTo>
                  <a:lnTo>
                    <a:pt x="1089240" y="378269"/>
                  </a:lnTo>
                  <a:lnTo>
                    <a:pt x="1145235" y="381469"/>
                  </a:lnTo>
                  <a:lnTo>
                    <a:pt x="1206309" y="384683"/>
                  </a:lnTo>
                  <a:lnTo>
                    <a:pt x="1267383" y="384683"/>
                  </a:lnTo>
                  <a:lnTo>
                    <a:pt x="1328470" y="387883"/>
                  </a:lnTo>
                  <a:lnTo>
                    <a:pt x="1389545" y="391083"/>
                  </a:lnTo>
                  <a:lnTo>
                    <a:pt x="1450632" y="394296"/>
                  </a:lnTo>
                  <a:lnTo>
                    <a:pt x="1511706" y="400710"/>
                  </a:lnTo>
                  <a:lnTo>
                    <a:pt x="1567688" y="403910"/>
                  </a:lnTo>
                  <a:lnTo>
                    <a:pt x="1628775" y="410324"/>
                  </a:lnTo>
                </a:path>
              </a:pathLst>
            </a:custGeom>
            <a:ln w="31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19E16142-A116-451E-86CC-29D74B251CC7}"/>
                </a:ext>
              </a:extLst>
            </p:cNvPr>
            <p:cNvSpPr txBox="1"/>
            <p:nvPr/>
          </p:nvSpPr>
          <p:spPr>
            <a:xfrm>
              <a:off x="2196000" y="4680000"/>
              <a:ext cx="1715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0.48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B4C8B15-6CBE-4B3D-892C-5E8EE6CA465C}"/>
                </a:ext>
              </a:extLst>
            </p:cNvPr>
            <p:cNvSpPr txBox="1"/>
            <p:nvPr/>
          </p:nvSpPr>
          <p:spPr>
            <a:xfrm>
              <a:off x="2196572" y="5567549"/>
              <a:ext cx="17152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0.00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8821A6DD-00C0-47F9-889C-5A3B762BACDF}"/>
                </a:ext>
              </a:extLst>
            </p:cNvPr>
            <p:cNvSpPr txBox="1"/>
            <p:nvPr/>
          </p:nvSpPr>
          <p:spPr>
            <a:xfrm>
              <a:off x="2196000" y="5457600"/>
              <a:ext cx="17152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0.06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6D0DC6B-F7CF-4464-9D04-1F97AC8BECD6}"/>
                </a:ext>
              </a:extLst>
            </p:cNvPr>
            <p:cNvSpPr txBox="1"/>
            <p:nvPr/>
          </p:nvSpPr>
          <p:spPr>
            <a:xfrm>
              <a:off x="2196000" y="4791600"/>
              <a:ext cx="17152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0.42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C8BBEC1-E923-48FE-BF2C-E1D16A0836D1}"/>
                </a:ext>
              </a:extLst>
            </p:cNvPr>
            <p:cNvSpPr txBox="1"/>
            <p:nvPr/>
          </p:nvSpPr>
          <p:spPr>
            <a:xfrm>
              <a:off x="2196000" y="4903200"/>
              <a:ext cx="17152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0.36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721A3F05-B4C8-48AA-9FC3-266D459BE838}"/>
                </a:ext>
              </a:extLst>
            </p:cNvPr>
            <p:cNvSpPr txBox="1"/>
            <p:nvPr/>
          </p:nvSpPr>
          <p:spPr>
            <a:xfrm>
              <a:off x="2196000" y="5014800"/>
              <a:ext cx="17152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0.30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857EC55-0A82-4B7D-A164-717AAD8B35DA}"/>
                </a:ext>
              </a:extLst>
            </p:cNvPr>
            <p:cNvSpPr txBox="1"/>
            <p:nvPr/>
          </p:nvSpPr>
          <p:spPr>
            <a:xfrm>
              <a:off x="2196000" y="5126400"/>
              <a:ext cx="17152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0.24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5B25575-B65B-42B7-863F-66D56CAABED1}"/>
                </a:ext>
              </a:extLst>
            </p:cNvPr>
            <p:cNvSpPr txBox="1"/>
            <p:nvPr/>
          </p:nvSpPr>
          <p:spPr>
            <a:xfrm>
              <a:off x="2196000" y="5234400"/>
              <a:ext cx="17152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0.18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A28A417-CC9A-4782-A896-8C983331B4BF}"/>
                </a:ext>
              </a:extLst>
            </p:cNvPr>
            <p:cNvSpPr txBox="1"/>
            <p:nvPr/>
          </p:nvSpPr>
          <p:spPr>
            <a:xfrm>
              <a:off x="2196000" y="5346000"/>
              <a:ext cx="17152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700" dirty="0">
                  <a:latin typeface="Arial Nova" panose="020B0504020202020204" pitchFamily="34" charset="0"/>
                </a:rPr>
                <a:t>0.12</a:t>
              </a:r>
            </a:p>
          </p:txBody>
        </p:sp>
        <p:sp>
          <p:nvSpPr>
            <p:cNvPr id="171" name="object 11">
              <a:extLst>
                <a:ext uri="{FF2B5EF4-FFF2-40B4-BE49-F238E27FC236}">
                  <a16:creationId xmlns:a16="http://schemas.microsoft.com/office/drawing/2014/main" id="{9321564B-1750-47CA-B800-DB2834518FFF}"/>
                </a:ext>
              </a:extLst>
            </p:cNvPr>
            <p:cNvSpPr/>
            <p:nvPr/>
          </p:nvSpPr>
          <p:spPr>
            <a:xfrm>
              <a:off x="2512800" y="5569200"/>
              <a:ext cx="1627200" cy="0"/>
            </a:xfrm>
            <a:custGeom>
              <a:avLst/>
              <a:gdLst/>
              <a:ahLst/>
              <a:cxnLst/>
              <a:rect l="l" t="t" r="r" b="b"/>
              <a:pathLst>
                <a:path w="1522095">
                  <a:moveTo>
                    <a:pt x="0" y="0"/>
                  </a:moveTo>
                  <a:lnTo>
                    <a:pt x="1521879" y="0"/>
                  </a:lnTo>
                </a:path>
              </a:pathLst>
            </a:custGeom>
            <a:ln w="15875" cap="rnd">
              <a:solidFill>
                <a:srgbClr val="E3183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740C620-8216-429F-9F28-7CF0C6CA0FB7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Epidemic transition measures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260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435453-4FE7-4D94-997B-6287FA6D5B31}"/>
              </a:ext>
            </a:extLst>
          </p:cNvPr>
          <p:cNvGrpSpPr/>
          <p:nvPr/>
        </p:nvGrpSpPr>
        <p:grpSpPr>
          <a:xfrm>
            <a:off x="0" y="180000"/>
            <a:ext cx="9907200" cy="6300000"/>
            <a:chOff x="0" y="180000"/>
            <a:chExt cx="9907200" cy="6300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3EC43FF-094A-4B8C-915A-BAECBDE9F982}"/>
                </a:ext>
              </a:extLst>
            </p:cNvPr>
            <p:cNvSpPr/>
            <p:nvPr/>
          </p:nvSpPr>
          <p:spPr>
            <a:xfrm>
              <a:off x="3967200" y="1440000"/>
              <a:ext cx="594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5" name="object 41">
              <a:extLst>
                <a:ext uri="{FF2B5EF4-FFF2-40B4-BE49-F238E27FC236}">
                  <a16:creationId xmlns:a16="http://schemas.microsoft.com/office/drawing/2014/main" id="{EFC9A1DC-E677-4851-A67D-4AA2694D8242}"/>
                </a:ext>
              </a:extLst>
            </p:cNvPr>
            <p:cNvSpPr/>
            <p:nvPr/>
          </p:nvSpPr>
          <p:spPr>
            <a:xfrm>
              <a:off x="8616323" y="2230440"/>
              <a:ext cx="0" cy="236566"/>
            </a:xfrm>
            <a:custGeom>
              <a:avLst/>
              <a:gdLst/>
              <a:ahLst/>
              <a:cxnLst/>
              <a:rect l="l" t="t" r="r" b="b"/>
              <a:pathLst>
                <a:path h="154304">
                  <a:moveTo>
                    <a:pt x="0" y="15405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42">
              <a:extLst>
                <a:ext uri="{FF2B5EF4-FFF2-40B4-BE49-F238E27FC236}">
                  <a16:creationId xmlns:a16="http://schemas.microsoft.com/office/drawing/2014/main" id="{78D0F90C-DADE-4A23-AB4A-0CE62312D6D0}"/>
                </a:ext>
              </a:extLst>
            </p:cNvPr>
            <p:cNvSpPr txBox="1"/>
            <p:nvPr/>
          </p:nvSpPr>
          <p:spPr>
            <a:xfrm>
              <a:off x="8576042" y="2080628"/>
              <a:ext cx="212228" cy="1791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  <a:endParaRPr/>
            </a:p>
          </p:txBody>
        </p:sp>
        <p:sp>
          <p:nvSpPr>
            <p:cNvPr id="327" name="object 43">
              <a:extLst>
                <a:ext uri="{FF2B5EF4-FFF2-40B4-BE49-F238E27FC236}">
                  <a16:creationId xmlns:a16="http://schemas.microsoft.com/office/drawing/2014/main" id="{0221A7EA-08E6-41EF-9A85-DAE6F6F98BA1}"/>
                </a:ext>
              </a:extLst>
            </p:cNvPr>
            <p:cNvSpPr/>
            <p:nvPr/>
          </p:nvSpPr>
          <p:spPr>
            <a:xfrm>
              <a:off x="8199564" y="2348536"/>
              <a:ext cx="200546" cy="1049456"/>
            </a:xfrm>
            <a:custGeom>
              <a:avLst/>
              <a:gdLst/>
              <a:ahLst/>
              <a:cxnLst/>
              <a:rect l="l" t="t" r="r" b="b"/>
              <a:pathLst>
                <a:path w="130810" h="684529">
                  <a:moveTo>
                    <a:pt x="130340" y="0"/>
                  </a:moveTo>
                  <a:lnTo>
                    <a:pt x="97129" y="750"/>
                  </a:lnTo>
                  <a:lnTo>
                    <a:pt x="64865" y="3049"/>
                  </a:lnTo>
                  <a:lnTo>
                    <a:pt x="32752" y="6970"/>
                  </a:lnTo>
                  <a:lnTo>
                    <a:pt x="0" y="12585"/>
                  </a:lnTo>
                  <a:lnTo>
                    <a:pt x="130340" y="683983"/>
                  </a:lnTo>
                  <a:lnTo>
                    <a:pt x="130340" y="0"/>
                  </a:lnTo>
                  <a:close/>
                </a:path>
              </a:pathLst>
            </a:custGeom>
            <a:solidFill>
              <a:srgbClr val="9FD9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44">
              <a:extLst>
                <a:ext uri="{FF2B5EF4-FFF2-40B4-BE49-F238E27FC236}">
                  <a16:creationId xmlns:a16="http://schemas.microsoft.com/office/drawing/2014/main" id="{FE4B2DE5-6A0F-4791-9DA2-DAC7C9F3D764}"/>
                </a:ext>
              </a:extLst>
            </p:cNvPr>
            <p:cNvSpPr/>
            <p:nvPr/>
          </p:nvSpPr>
          <p:spPr>
            <a:xfrm>
              <a:off x="8128362" y="2367830"/>
              <a:ext cx="271613" cy="1029985"/>
            </a:xfrm>
            <a:custGeom>
              <a:avLst/>
              <a:gdLst/>
              <a:ahLst/>
              <a:cxnLst/>
              <a:rect l="l" t="t" r="r" b="b"/>
              <a:pathLst>
                <a:path w="177164" h="671829">
                  <a:moveTo>
                    <a:pt x="46443" y="0"/>
                  </a:moveTo>
                  <a:lnTo>
                    <a:pt x="34991" y="2342"/>
                  </a:lnTo>
                  <a:lnTo>
                    <a:pt x="23140" y="4979"/>
                  </a:lnTo>
                  <a:lnTo>
                    <a:pt x="11330" y="7809"/>
                  </a:lnTo>
                  <a:lnTo>
                    <a:pt x="0" y="10731"/>
                  </a:lnTo>
                  <a:lnTo>
                    <a:pt x="176784" y="671398"/>
                  </a:lnTo>
                  <a:lnTo>
                    <a:pt x="46443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45">
              <a:extLst>
                <a:ext uri="{FF2B5EF4-FFF2-40B4-BE49-F238E27FC236}">
                  <a16:creationId xmlns:a16="http://schemas.microsoft.com/office/drawing/2014/main" id="{918ACC63-1810-4055-AE90-357CA4C93C2D}"/>
                </a:ext>
              </a:extLst>
            </p:cNvPr>
            <p:cNvSpPr/>
            <p:nvPr/>
          </p:nvSpPr>
          <p:spPr>
            <a:xfrm>
              <a:off x="7450322" y="2384284"/>
              <a:ext cx="949186" cy="1013435"/>
            </a:xfrm>
            <a:custGeom>
              <a:avLst/>
              <a:gdLst/>
              <a:ahLst/>
              <a:cxnLst/>
              <a:rect l="l" t="t" r="r" b="b"/>
              <a:pathLst>
                <a:path w="619125" h="661034">
                  <a:moveTo>
                    <a:pt x="442264" y="0"/>
                  </a:moveTo>
                  <a:lnTo>
                    <a:pt x="392402" y="15148"/>
                  </a:lnTo>
                  <a:lnTo>
                    <a:pt x="344852" y="33218"/>
                  </a:lnTo>
                  <a:lnTo>
                    <a:pt x="299630" y="54194"/>
                  </a:lnTo>
                  <a:lnTo>
                    <a:pt x="256751" y="78064"/>
                  </a:lnTo>
                  <a:lnTo>
                    <a:pt x="216232" y="104815"/>
                  </a:lnTo>
                  <a:lnTo>
                    <a:pt x="178088" y="134432"/>
                  </a:lnTo>
                  <a:lnTo>
                    <a:pt x="142336" y="166904"/>
                  </a:lnTo>
                  <a:lnTo>
                    <a:pt x="108991" y="202215"/>
                  </a:lnTo>
                  <a:lnTo>
                    <a:pt x="78069" y="240355"/>
                  </a:lnTo>
                  <a:lnTo>
                    <a:pt x="49586" y="281307"/>
                  </a:lnTo>
                  <a:lnTo>
                    <a:pt x="23557" y="325061"/>
                  </a:lnTo>
                  <a:lnTo>
                    <a:pt x="0" y="371602"/>
                  </a:lnTo>
                  <a:lnTo>
                    <a:pt x="619048" y="660666"/>
                  </a:lnTo>
                  <a:lnTo>
                    <a:pt x="442264" y="0"/>
                  </a:lnTo>
                  <a:close/>
                </a:path>
              </a:pathLst>
            </a:custGeom>
            <a:solidFill>
              <a:srgbClr val="F9A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46">
              <a:extLst>
                <a:ext uri="{FF2B5EF4-FFF2-40B4-BE49-F238E27FC236}">
                  <a16:creationId xmlns:a16="http://schemas.microsoft.com/office/drawing/2014/main" id="{DAA339C2-51A4-46BE-B46D-A6190846794A}"/>
                </a:ext>
              </a:extLst>
            </p:cNvPr>
            <p:cNvSpPr/>
            <p:nvPr/>
          </p:nvSpPr>
          <p:spPr>
            <a:xfrm>
              <a:off x="7349686" y="2953988"/>
              <a:ext cx="1897398" cy="1492408"/>
            </a:xfrm>
            <a:custGeom>
              <a:avLst/>
              <a:gdLst/>
              <a:ahLst/>
              <a:cxnLst/>
              <a:rect l="l" t="t" r="r" b="b"/>
              <a:pathLst>
                <a:path w="1237615" h="973454">
                  <a:moveTo>
                    <a:pt x="65641" y="0"/>
                  </a:moveTo>
                  <a:lnTo>
                    <a:pt x="46310" y="45501"/>
                  </a:lnTo>
                  <a:lnTo>
                    <a:pt x="30386" y="91523"/>
                  </a:lnTo>
                  <a:lnTo>
                    <a:pt x="17831" y="137920"/>
                  </a:lnTo>
                  <a:lnTo>
                    <a:pt x="8606" y="184546"/>
                  </a:lnTo>
                  <a:lnTo>
                    <a:pt x="2675" y="231254"/>
                  </a:lnTo>
                  <a:lnTo>
                    <a:pt x="0" y="277898"/>
                  </a:lnTo>
                  <a:lnTo>
                    <a:pt x="541" y="324332"/>
                  </a:lnTo>
                  <a:lnTo>
                    <a:pt x="4263" y="370411"/>
                  </a:lnTo>
                  <a:lnTo>
                    <a:pt x="11127" y="415987"/>
                  </a:lnTo>
                  <a:lnTo>
                    <a:pt x="21096" y="460916"/>
                  </a:lnTo>
                  <a:lnTo>
                    <a:pt x="34131" y="505050"/>
                  </a:lnTo>
                  <a:lnTo>
                    <a:pt x="50195" y="548244"/>
                  </a:lnTo>
                  <a:lnTo>
                    <a:pt x="69250" y="590351"/>
                  </a:lnTo>
                  <a:lnTo>
                    <a:pt x="91259" y="631225"/>
                  </a:lnTo>
                  <a:lnTo>
                    <a:pt x="116183" y="670721"/>
                  </a:lnTo>
                  <a:lnTo>
                    <a:pt x="143985" y="708692"/>
                  </a:lnTo>
                  <a:lnTo>
                    <a:pt x="174628" y="744991"/>
                  </a:lnTo>
                  <a:lnTo>
                    <a:pt x="208072" y="779474"/>
                  </a:lnTo>
                  <a:lnTo>
                    <a:pt x="244281" y="811993"/>
                  </a:lnTo>
                  <a:lnTo>
                    <a:pt x="283217" y="842403"/>
                  </a:lnTo>
                  <a:lnTo>
                    <a:pt x="323687" y="869725"/>
                  </a:lnTo>
                  <a:lnTo>
                    <a:pt x="365379" y="893786"/>
                  </a:lnTo>
                  <a:lnTo>
                    <a:pt x="408131" y="914611"/>
                  </a:lnTo>
                  <a:lnTo>
                    <a:pt x="451783" y="932227"/>
                  </a:lnTo>
                  <a:lnTo>
                    <a:pt x="496173" y="946658"/>
                  </a:lnTo>
                  <a:lnTo>
                    <a:pt x="541139" y="957930"/>
                  </a:lnTo>
                  <a:lnTo>
                    <a:pt x="586519" y="966070"/>
                  </a:lnTo>
                  <a:lnTo>
                    <a:pt x="632154" y="971101"/>
                  </a:lnTo>
                  <a:lnTo>
                    <a:pt x="677880" y="973051"/>
                  </a:lnTo>
                  <a:lnTo>
                    <a:pt x="723537" y="971945"/>
                  </a:lnTo>
                  <a:lnTo>
                    <a:pt x="768962" y="967808"/>
                  </a:lnTo>
                  <a:lnTo>
                    <a:pt x="813996" y="960665"/>
                  </a:lnTo>
                  <a:lnTo>
                    <a:pt x="858475" y="950544"/>
                  </a:lnTo>
                  <a:lnTo>
                    <a:pt x="902239" y="937468"/>
                  </a:lnTo>
                  <a:lnTo>
                    <a:pt x="945126" y="921464"/>
                  </a:lnTo>
                  <a:lnTo>
                    <a:pt x="986975" y="902557"/>
                  </a:lnTo>
                  <a:lnTo>
                    <a:pt x="1027624" y="880773"/>
                  </a:lnTo>
                  <a:lnTo>
                    <a:pt x="1066911" y="856138"/>
                  </a:lnTo>
                  <a:lnTo>
                    <a:pt x="1104676" y="828676"/>
                  </a:lnTo>
                  <a:lnTo>
                    <a:pt x="1140757" y="798414"/>
                  </a:lnTo>
                  <a:lnTo>
                    <a:pt x="1174992" y="765378"/>
                  </a:lnTo>
                  <a:lnTo>
                    <a:pt x="1207220" y="729592"/>
                  </a:lnTo>
                  <a:lnTo>
                    <a:pt x="1237280" y="691083"/>
                  </a:lnTo>
                  <a:lnTo>
                    <a:pt x="684690" y="289064"/>
                  </a:lnTo>
                  <a:lnTo>
                    <a:pt x="65641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47">
              <a:extLst>
                <a:ext uri="{FF2B5EF4-FFF2-40B4-BE49-F238E27FC236}">
                  <a16:creationId xmlns:a16="http://schemas.microsoft.com/office/drawing/2014/main" id="{886B084C-C363-4C84-94FE-26DBEE9092FA}"/>
                </a:ext>
              </a:extLst>
            </p:cNvPr>
            <p:cNvSpPr/>
            <p:nvPr/>
          </p:nvSpPr>
          <p:spPr>
            <a:xfrm>
              <a:off x="8399390" y="3397153"/>
              <a:ext cx="888827" cy="617212"/>
            </a:xfrm>
            <a:custGeom>
              <a:avLst/>
              <a:gdLst/>
              <a:ahLst/>
              <a:cxnLst/>
              <a:rect l="l" t="t" r="r" b="b"/>
              <a:pathLst>
                <a:path w="579754" h="402590">
                  <a:moveTo>
                    <a:pt x="0" y="0"/>
                  </a:moveTo>
                  <a:lnTo>
                    <a:pt x="552589" y="402018"/>
                  </a:lnTo>
                  <a:lnTo>
                    <a:pt x="559375" y="392482"/>
                  </a:lnTo>
                  <a:lnTo>
                    <a:pt x="566248" y="382455"/>
                  </a:lnTo>
                  <a:lnTo>
                    <a:pt x="572960" y="372316"/>
                  </a:lnTo>
                  <a:lnTo>
                    <a:pt x="579259" y="362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48">
              <a:extLst>
                <a:ext uri="{FF2B5EF4-FFF2-40B4-BE49-F238E27FC236}">
                  <a16:creationId xmlns:a16="http://schemas.microsoft.com/office/drawing/2014/main" id="{18851C1A-93D9-4670-8999-B9D798561DDE}"/>
                </a:ext>
              </a:extLst>
            </p:cNvPr>
            <p:cNvSpPr/>
            <p:nvPr/>
          </p:nvSpPr>
          <p:spPr>
            <a:xfrm>
              <a:off x="8399390" y="2507883"/>
              <a:ext cx="1047511" cy="1445679"/>
            </a:xfrm>
            <a:custGeom>
              <a:avLst/>
              <a:gdLst/>
              <a:ahLst/>
              <a:cxnLst/>
              <a:rect l="l" t="t" r="r" b="b"/>
              <a:pathLst>
                <a:path w="683259" h="942975">
                  <a:moveTo>
                    <a:pt x="361950" y="0"/>
                  </a:moveTo>
                  <a:lnTo>
                    <a:pt x="0" y="580047"/>
                  </a:lnTo>
                  <a:lnTo>
                    <a:pt x="579259" y="942492"/>
                  </a:lnTo>
                  <a:lnTo>
                    <a:pt x="603654" y="900157"/>
                  </a:lnTo>
                  <a:lnTo>
                    <a:pt x="624714" y="856829"/>
                  </a:lnTo>
                  <a:lnTo>
                    <a:pt x="642478" y="812667"/>
                  </a:lnTo>
                  <a:lnTo>
                    <a:pt x="656981" y="767832"/>
                  </a:lnTo>
                  <a:lnTo>
                    <a:pt x="668260" y="722482"/>
                  </a:lnTo>
                  <a:lnTo>
                    <a:pt x="676352" y="676778"/>
                  </a:lnTo>
                  <a:lnTo>
                    <a:pt x="681295" y="630878"/>
                  </a:lnTo>
                  <a:lnTo>
                    <a:pt x="683124" y="584941"/>
                  </a:lnTo>
                  <a:lnTo>
                    <a:pt x="681876" y="539129"/>
                  </a:lnTo>
                  <a:lnTo>
                    <a:pt x="677589" y="493599"/>
                  </a:lnTo>
                  <a:lnTo>
                    <a:pt x="670298" y="448511"/>
                  </a:lnTo>
                  <a:lnTo>
                    <a:pt x="660041" y="404025"/>
                  </a:lnTo>
                  <a:lnTo>
                    <a:pt x="646855" y="360301"/>
                  </a:lnTo>
                  <a:lnTo>
                    <a:pt x="630776" y="317496"/>
                  </a:lnTo>
                  <a:lnTo>
                    <a:pt x="611840" y="275773"/>
                  </a:lnTo>
                  <a:lnTo>
                    <a:pt x="590085" y="235288"/>
                  </a:lnTo>
                  <a:lnTo>
                    <a:pt x="565548" y="196203"/>
                  </a:lnTo>
                  <a:lnTo>
                    <a:pt x="538265" y="158676"/>
                  </a:lnTo>
                  <a:lnTo>
                    <a:pt x="508273" y="122867"/>
                  </a:lnTo>
                  <a:lnTo>
                    <a:pt x="475609" y="88936"/>
                  </a:lnTo>
                  <a:lnTo>
                    <a:pt x="440309" y="57041"/>
                  </a:lnTo>
                  <a:lnTo>
                    <a:pt x="402410" y="27342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49">
              <a:extLst>
                <a:ext uri="{FF2B5EF4-FFF2-40B4-BE49-F238E27FC236}">
                  <a16:creationId xmlns:a16="http://schemas.microsoft.com/office/drawing/2014/main" id="{1DB7BF02-F9C7-4710-903D-952724D1D530}"/>
                </a:ext>
              </a:extLst>
            </p:cNvPr>
            <p:cNvSpPr/>
            <p:nvPr/>
          </p:nvSpPr>
          <p:spPr>
            <a:xfrm>
              <a:off x="8399390" y="2418181"/>
              <a:ext cx="554908" cy="979362"/>
            </a:xfrm>
            <a:custGeom>
              <a:avLst/>
              <a:gdLst/>
              <a:ahLst/>
              <a:cxnLst/>
              <a:rect l="l" t="t" r="r" b="b"/>
              <a:pathLst>
                <a:path w="361950" h="638809">
                  <a:moveTo>
                    <a:pt x="244779" y="0"/>
                  </a:moveTo>
                  <a:lnTo>
                    <a:pt x="0" y="638556"/>
                  </a:lnTo>
                  <a:lnTo>
                    <a:pt x="361950" y="58508"/>
                  </a:lnTo>
                  <a:lnTo>
                    <a:pt x="333396" y="41521"/>
                  </a:lnTo>
                  <a:lnTo>
                    <a:pt x="304826" y="26344"/>
                  </a:lnTo>
                  <a:lnTo>
                    <a:pt x="275526" y="12622"/>
                  </a:lnTo>
                  <a:lnTo>
                    <a:pt x="244779" y="0"/>
                  </a:lnTo>
                  <a:close/>
                </a:path>
              </a:pathLst>
            </a:custGeom>
            <a:solidFill>
              <a:srgbClr val="FDC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50">
              <a:extLst>
                <a:ext uri="{FF2B5EF4-FFF2-40B4-BE49-F238E27FC236}">
                  <a16:creationId xmlns:a16="http://schemas.microsoft.com/office/drawing/2014/main" id="{85FB39A0-D5CF-452D-B22C-B87B8D56ACF0}"/>
                </a:ext>
              </a:extLst>
            </p:cNvPr>
            <p:cNvSpPr/>
            <p:nvPr/>
          </p:nvSpPr>
          <p:spPr>
            <a:xfrm>
              <a:off x="8399390" y="2379688"/>
              <a:ext cx="375780" cy="1018303"/>
            </a:xfrm>
            <a:custGeom>
              <a:avLst/>
              <a:gdLst/>
              <a:ahLst/>
              <a:cxnLst/>
              <a:rect l="l" t="t" r="r" b="b"/>
              <a:pathLst>
                <a:path w="245109" h="664209">
                  <a:moveTo>
                    <a:pt x="165239" y="0"/>
                  </a:moveTo>
                  <a:lnTo>
                    <a:pt x="0" y="663663"/>
                  </a:lnTo>
                  <a:lnTo>
                    <a:pt x="244779" y="25107"/>
                  </a:lnTo>
                  <a:lnTo>
                    <a:pt x="224586" y="17648"/>
                  </a:lnTo>
                  <a:lnTo>
                    <a:pt x="205428" y="11239"/>
                  </a:lnTo>
                  <a:lnTo>
                    <a:pt x="186061" y="5487"/>
                  </a:lnTo>
                  <a:lnTo>
                    <a:pt x="165239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51">
              <a:extLst>
                <a:ext uri="{FF2B5EF4-FFF2-40B4-BE49-F238E27FC236}">
                  <a16:creationId xmlns:a16="http://schemas.microsoft.com/office/drawing/2014/main" id="{38D3BA74-1DCE-493D-A562-607D2CEDF76C}"/>
                </a:ext>
              </a:extLst>
            </p:cNvPr>
            <p:cNvSpPr/>
            <p:nvPr/>
          </p:nvSpPr>
          <p:spPr>
            <a:xfrm>
              <a:off x="8399390" y="2364462"/>
              <a:ext cx="254090" cy="1032906"/>
            </a:xfrm>
            <a:custGeom>
              <a:avLst/>
              <a:gdLst/>
              <a:ahLst/>
              <a:cxnLst/>
              <a:rect l="l" t="t" r="r" b="b"/>
              <a:pathLst>
                <a:path w="165734" h="673734">
                  <a:moveTo>
                    <a:pt x="118618" y="0"/>
                  </a:moveTo>
                  <a:lnTo>
                    <a:pt x="0" y="673595"/>
                  </a:lnTo>
                  <a:lnTo>
                    <a:pt x="165239" y="9931"/>
                  </a:lnTo>
                  <a:lnTo>
                    <a:pt x="153867" y="7206"/>
                  </a:lnTo>
                  <a:lnTo>
                    <a:pt x="142009" y="4579"/>
                  </a:lnTo>
                  <a:lnTo>
                    <a:pt x="130112" y="2146"/>
                  </a:lnTo>
                  <a:lnTo>
                    <a:pt x="118618" y="0"/>
                  </a:lnTo>
                  <a:close/>
                </a:path>
              </a:pathLst>
            </a:custGeom>
            <a:solidFill>
              <a:srgbClr val="C1D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52">
              <a:extLst>
                <a:ext uri="{FF2B5EF4-FFF2-40B4-BE49-F238E27FC236}">
                  <a16:creationId xmlns:a16="http://schemas.microsoft.com/office/drawing/2014/main" id="{D0344F0D-B63F-4596-B1BC-609330B8B1D5}"/>
                </a:ext>
              </a:extLst>
            </p:cNvPr>
            <p:cNvSpPr/>
            <p:nvPr/>
          </p:nvSpPr>
          <p:spPr>
            <a:xfrm>
              <a:off x="8399390" y="2348536"/>
              <a:ext cx="182049" cy="1049456"/>
            </a:xfrm>
            <a:custGeom>
              <a:avLst/>
              <a:gdLst/>
              <a:ahLst/>
              <a:cxnLst/>
              <a:rect l="l" t="t" r="r" b="b"/>
              <a:pathLst>
                <a:path w="118745" h="684529">
                  <a:moveTo>
                    <a:pt x="0" y="0"/>
                  </a:moveTo>
                  <a:lnTo>
                    <a:pt x="0" y="683983"/>
                  </a:lnTo>
                  <a:lnTo>
                    <a:pt x="118618" y="10388"/>
                  </a:lnTo>
                  <a:lnTo>
                    <a:pt x="87639" y="5448"/>
                  </a:lnTo>
                  <a:lnTo>
                    <a:pt x="59566" y="2246"/>
                  </a:lnTo>
                  <a:lnTo>
                    <a:pt x="31364" y="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53">
              <a:extLst>
                <a:ext uri="{FF2B5EF4-FFF2-40B4-BE49-F238E27FC236}">
                  <a16:creationId xmlns:a16="http://schemas.microsoft.com/office/drawing/2014/main" id="{D3E66954-8AEB-49FC-ADB4-84B77F73CDE6}"/>
                </a:ext>
              </a:extLst>
            </p:cNvPr>
            <p:cNvSpPr/>
            <p:nvPr/>
          </p:nvSpPr>
          <p:spPr>
            <a:xfrm>
              <a:off x="7875232" y="2874201"/>
              <a:ext cx="1046538" cy="1047509"/>
            </a:xfrm>
            <a:custGeom>
              <a:avLst/>
              <a:gdLst/>
              <a:ahLst/>
              <a:cxnLst/>
              <a:rect l="l" t="t" r="r" b="b"/>
              <a:pathLst>
                <a:path w="682625" h="683259">
                  <a:moveTo>
                    <a:pt x="341033" y="0"/>
                  </a:moveTo>
                  <a:lnTo>
                    <a:pt x="294755" y="3117"/>
                  </a:lnTo>
                  <a:lnTo>
                    <a:pt x="250370" y="12198"/>
                  </a:lnTo>
                  <a:lnTo>
                    <a:pt x="208284" y="26836"/>
                  </a:lnTo>
                  <a:lnTo>
                    <a:pt x="168904" y="46624"/>
                  </a:lnTo>
                  <a:lnTo>
                    <a:pt x="132635" y="71156"/>
                  </a:lnTo>
                  <a:lnTo>
                    <a:pt x="99883" y="100023"/>
                  </a:lnTo>
                  <a:lnTo>
                    <a:pt x="71056" y="132820"/>
                  </a:lnTo>
                  <a:lnTo>
                    <a:pt x="46559" y="169139"/>
                  </a:lnTo>
                  <a:lnTo>
                    <a:pt x="26799" y="208574"/>
                  </a:lnTo>
                  <a:lnTo>
                    <a:pt x="12181" y="250717"/>
                  </a:lnTo>
                  <a:lnTo>
                    <a:pt x="3113" y="295162"/>
                  </a:lnTo>
                  <a:lnTo>
                    <a:pt x="0" y="341503"/>
                  </a:lnTo>
                  <a:lnTo>
                    <a:pt x="3113" y="387846"/>
                  </a:lnTo>
                  <a:lnTo>
                    <a:pt x="12181" y="432293"/>
                  </a:lnTo>
                  <a:lnTo>
                    <a:pt x="26799" y="474439"/>
                  </a:lnTo>
                  <a:lnTo>
                    <a:pt x="46559" y="513875"/>
                  </a:lnTo>
                  <a:lnTo>
                    <a:pt x="71056" y="550195"/>
                  </a:lnTo>
                  <a:lnTo>
                    <a:pt x="99883" y="582993"/>
                  </a:lnTo>
                  <a:lnTo>
                    <a:pt x="132635" y="611861"/>
                  </a:lnTo>
                  <a:lnTo>
                    <a:pt x="168904" y="636393"/>
                  </a:lnTo>
                  <a:lnTo>
                    <a:pt x="208284" y="656181"/>
                  </a:lnTo>
                  <a:lnTo>
                    <a:pt x="250370" y="670819"/>
                  </a:lnTo>
                  <a:lnTo>
                    <a:pt x="294755" y="679901"/>
                  </a:lnTo>
                  <a:lnTo>
                    <a:pt x="341033" y="683018"/>
                  </a:lnTo>
                  <a:lnTo>
                    <a:pt x="387313" y="679901"/>
                  </a:lnTo>
                  <a:lnTo>
                    <a:pt x="431700" y="670819"/>
                  </a:lnTo>
                  <a:lnTo>
                    <a:pt x="473788" y="656181"/>
                  </a:lnTo>
                  <a:lnTo>
                    <a:pt x="513170" y="636393"/>
                  </a:lnTo>
                  <a:lnTo>
                    <a:pt x="549441" y="611861"/>
                  </a:lnTo>
                  <a:lnTo>
                    <a:pt x="582193" y="582993"/>
                  </a:lnTo>
                  <a:lnTo>
                    <a:pt x="611021" y="550195"/>
                  </a:lnTo>
                  <a:lnTo>
                    <a:pt x="635518" y="513875"/>
                  </a:lnTo>
                  <a:lnTo>
                    <a:pt x="655279" y="474439"/>
                  </a:lnTo>
                  <a:lnTo>
                    <a:pt x="669897" y="432293"/>
                  </a:lnTo>
                  <a:lnTo>
                    <a:pt x="678965" y="387846"/>
                  </a:lnTo>
                  <a:lnTo>
                    <a:pt x="682078" y="341503"/>
                  </a:lnTo>
                  <a:lnTo>
                    <a:pt x="678965" y="295162"/>
                  </a:lnTo>
                  <a:lnTo>
                    <a:pt x="669897" y="250717"/>
                  </a:lnTo>
                  <a:lnTo>
                    <a:pt x="655279" y="208574"/>
                  </a:lnTo>
                  <a:lnTo>
                    <a:pt x="635518" y="169139"/>
                  </a:lnTo>
                  <a:lnTo>
                    <a:pt x="611021" y="132820"/>
                  </a:lnTo>
                  <a:lnTo>
                    <a:pt x="582193" y="100023"/>
                  </a:lnTo>
                  <a:lnTo>
                    <a:pt x="549441" y="71156"/>
                  </a:lnTo>
                  <a:lnTo>
                    <a:pt x="513170" y="46624"/>
                  </a:lnTo>
                  <a:lnTo>
                    <a:pt x="473788" y="26836"/>
                  </a:lnTo>
                  <a:lnTo>
                    <a:pt x="431700" y="12198"/>
                  </a:lnTo>
                  <a:lnTo>
                    <a:pt x="387313" y="3117"/>
                  </a:lnTo>
                  <a:lnTo>
                    <a:pt x="3410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54">
              <a:extLst>
                <a:ext uri="{FF2B5EF4-FFF2-40B4-BE49-F238E27FC236}">
                  <a16:creationId xmlns:a16="http://schemas.microsoft.com/office/drawing/2014/main" id="{638FE4A2-F459-4D7A-8526-0C7B6FE3B401}"/>
                </a:ext>
              </a:extLst>
            </p:cNvPr>
            <p:cNvSpPr txBox="1"/>
            <p:nvPr/>
          </p:nvSpPr>
          <p:spPr>
            <a:xfrm>
              <a:off x="9412827" y="3037123"/>
              <a:ext cx="280375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25%</a:t>
              </a:r>
            </a:p>
          </p:txBody>
        </p:sp>
        <p:sp>
          <p:nvSpPr>
            <p:cNvPr id="339" name="object 55">
              <a:extLst>
                <a:ext uri="{FF2B5EF4-FFF2-40B4-BE49-F238E27FC236}">
                  <a16:creationId xmlns:a16="http://schemas.microsoft.com/office/drawing/2014/main" id="{1587308D-CAF4-462A-9F91-CFCDB758D8F3}"/>
                </a:ext>
              </a:extLst>
            </p:cNvPr>
            <p:cNvSpPr txBox="1"/>
            <p:nvPr/>
          </p:nvSpPr>
          <p:spPr>
            <a:xfrm>
              <a:off x="9254032" y="3941526"/>
              <a:ext cx="212228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340" name="object 56">
              <a:extLst>
                <a:ext uri="{FF2B5EF4-FFF2-40B4-BE49-F238E27FC236}">
                  <a16:creationId xmlns:a16="http://schemas.microsoft.com/office/drawing/2014/main" id="{F31AE751-774D-4B97-AD95-A515700C0743}"/>
                </a:ext>
              </a:extLst>
            </p:cNvPr>
            <p:cNvSpPr txBox="1"/>
            <p:nvPr/>
          </p:nvSpPr>
          <p:spPr>
            <a:xfrm>
              <a:off x="7614000" y="4240749"/>
              <a:ext cx="280375" cy="13593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47%</a:t>
              </a:r>
            </a:p>
          </p:txBody>
        </p:sp>
        <p:sp>
          <p:nvSpPr>
            <p:cNvPr id="341" name="object 57">
              <a:extLst>
                <a:ext uri="{FF2B5EF4-FFF2-40B4-BE49-F238E27FC236}">
                  <a16:creationId xmlns:a16="http://schemas.microsoft.com/office/drawing/2014/main" id="{C6AC89ED-58F5-4021-973E-786FBABB684B}"/>
                </a:ext>
              </a:extLst>
            </p:cNvPr>
            <p:cNvSpPr txBox="1"/>
            <p:nvPr/>
          </p:nvSpPr>
          <p:spPr>
            <a:xfrm>
              <a:off x="7529680" y="2445180"/>
              <a:ext cx="280375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14%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19C21A-8DB7-499A-A853-6C672B2EDF17}"/>
                </a:ext>
              </a:extLst>
            </p:cNvPr>
            <p:cNvSpPr/>
            <p:nvPr/>
          </p:nvSpPr>
          <p:spPr>
            <a:xfrm>
              <a:off x="0" y="1440000"/>
              <a:ext cx="378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DC9F8D-40E9-46EA-BC7B-8C017F21DE2F}"/>
                </a:ext>
              </a:extLst>
            </p:cNvPr>
            <p:cNvSpPr txBox="1"/>
            <p:nvPr/>
          </p:nvSpPr>
          <p:spPr>
            <a:xfrm>
              <a:off x="0" y="180000"/>
              <a:ext cx="383687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infections, by population group, Caribbean, 2017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541C46-92A0-44AB-B1DE-2E6F48819690}"/>
                </a:ext>
              </a:extLst>
            </p:cNvPr>
            <p:cNvSpPr txBox="1"/>
            <p:nvPr/>
          </p:nvSpPr>
          <p:spPr>
            <a:xfrm>
              <a:off x="3895200" y="180000"/>
              <a:ext cx="6012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and AIDS-related deaths by country,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Caribbean, 2017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C2B006C-F799-408B-8239-6F836CC09461}"/>
                </a:ext>
              </a:extLst>
            </p:cNvPr>
            <p:cNvSpPr/>
            <p:nvPr/>
          </p:nvSpPr>
          <p:spPr>
            <a:xfrm>
              <a:off x="0" y="6120000"/>
              <a:ext cx="38520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special analysis, 2018.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407716D-15D8-4092-9D37-FBE750391B09}"/>
                </a:ext>
              </a:extLst>
            </p:cNvPr>
            <p:cNvSpPr/>
            <p:nvPr/>
          </p:nvSpPr>
          <p:spPr>
            <a:xfrm>
              <a:off x="3895200" y="6120000"/>
              <a:ext cx="6012000" cy="200055"/>
            </a:xfrm>
            <a:prstGeom prst="rect">
              <a:avLst/>
            </a:prstGeom>
          </p:spPr>
          <p:txBody>
            <a:bodyPr lIns="324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49A29DB2-DFBE-44BA-9D29-3713AFEE4222}"/>
                </a:ext>
              </a:extLst>
            </p:cNvPr>
            <p:cNvSpPr/>
            <p:nvPr/>
          </p:nvSpPr>
          <p:spPr>
            <a:xfrm>
              <a:off x="5220000" y="4896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B4CE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6081A227-2ABB-48C5-9B61-25AA32FA51B7}"/>
                </a:ext>
              </a:extLst>
            </p:cNvPr>
            <p:cNvGrpSpPr/>
            <p:nvPr/>
          </p:nvGrpSpPr>
          <p:grpSpPr>
            <a:xfrm>
              <a:off x="4500000" y="4860000"/>
              <a:ext cx="524318" cy="135935"/>
              <a:chOff x="4500000" y="4950000"/>
              <a:chExt cx="524318" cy="135935"/>
            </a:xfrm>
          </p:grpSpPr>
          <p:sp>
            <p:nvSpPr>
              <p:cNvPr id="27" name="object 4">
                <a:extLst>
                  <a:ext uri="{FF2B5EF4-FFF2-40B4-BE49-F238E27FC236}">
                    <a16:creationId xmlns:a16="http://schemas.microsoft.com/office/drawing/2014/main" id="{C8C842BA-15DB-459A-8AC3-787DE9D0C5BD}"/>
                  </a:ext>
                </a:extLst>
              </p:cNvPr>
              <p:cNvSpPr/>
              <p:nvPr/>
            </p:nvSpPr>
            <p:spPr>
              <a:xfrm>
                <a:off x="4500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bject 9">
                <a:extLst>
                  <a:ext uri="{FF2B5EF4-FFF2-40B4-BE49-F238E27FC236}">
                    <a16:creationId xmlns:a16="http://schemas.microsoft.com/office/drawing/2014/main" id="{2A2E29E5-35CF-488C-B166-A624494CDD7C}"/>
                  </a:ext>
                </a:extLst>
              </p:cNvPr>
              <p:cNvSpPr txBox="1"/>
              <p:nvPr/>
            </p:nvSpPr>
            <p:spPr>
              <a:xfrm>
                <a:off x="4590329" y="4950000"/>
                <a:ext cx="433989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Bahamas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</p:grpSp>
        <p:sp>
          <p:nvSpPr>
            <p:cNvPr id="108" name="object 11">
              <a:extLst>
                <a:ext uri="{FF2B5EF4-FFF2-40B4-BE49-F238E27FC236}">
                  <a16:creationId xmlns:a16="http://schemas.microsoft.com/office/drawing/2014/main" id="{F715F4F8-C1EE-4499-B504-D7A3D7778068}"/>
                </a:ext>
              </a:extLst>
            </p:cNvPr>
            <p:cNvSpPr txBox="1"/>
            <p:nvPr/>
          </p:nvSpPr>
          <p:spPr>
            <a:xfrm>
              <a:off x="5310000" y="4860000"/>
              <a:ext cx="447238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00" b="0" i="0" u="none" strike="noStrike" cap="none" spc="0" normalizeH="0" baseline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venir LT 35 Light"/>
                  <a:cs typeface="Avenir LT 35 Light"/>
                </a:defRPr>
              </a:lvl1pPr>
            </a:lstStyle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>
                  <a:latin typeface="Arial Nova" panose="020B0504020202020204" pitchFamily="34" charset="0"/>
                </a:rPr>
                <a:t>Barbados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1E0F73-96D7-42FF-A5EF-197679C2C907}"/>
                </a:ext>
              </a:extLst>
            </p:cNvPr>
            <p:cNvGrpSpPr/>
            <p:nvPr/>
          </p:nvGrpSpPr>
          <p:grpSpPr>
            <a:xfrm>
              <a:off x="6048000" y="4860000"/>
              <a:ext cx="375335" cy="135935"/>
              <a:chOff x="6192000" y="5364000"/>
              <a:chExt cx="375335" cy="135935"/>
            </a:xfrm>
          </p:grpSpPr>
          <p:sp>
            <p:nvSpPr>
              <p:cNvPr id="29" name="object 6">
                <a:extLst>
                  <a:ext uri="{FF2B5EF4-FFF2-40B4-BE49-F238E27FC236}">
                    <a16:creationId xmlns:a16="http://schemas.microsoft.com/office/drawing/2014/main" id="{65BFD13F-B27E-4D6B-AE28-3B6AFF7BD66B}"/>
                  </a:ext>
                </a:extLst>
              </p:cNvPr>
              <p:cNvSpPr/>
              <p:nvPr/>
            </p:nvSpPr>
            <p:spPr>
              <a:xfrm>
                <a:off x="6192000" y="540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08FC10-8370-4ECA-A565-BFB5746E3875}"/>
                  </a:ext>
                </a:extLst>
              </p:cNvPr>
              <p:cNvSpPr/>
              <p:nvPr/>
            </p:nvSpPr>
            <p:spPr>
              <a:xfrm>
                <a:off x="6282000" y="5364000"/>
                <a:ext cx="285335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rgbClr val="231F20"/>
                    </a:solidFill>
                    <a:latin typeface="Arial Nova" panose="020B0504020202020204" pitchFamily="34" charset="0"/>
                  </a:rPr>
                  <a:t>Belize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38BBE8B8-6638-4B54-AF1B-4012510EDBEC}"/>
                </a:ext>
              </a:extLst>
            </p:cNvPr>
            <p:cNvSpPr/>
            <p:nvPr/>
          </p:nvSpPr>
          <p:spPr>
            <a:xfrm>
              <a:off x="7524000" y="4896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38A68493-A7B9-4CAF-9D06-563F2B685D2A}"/>
                </a:ext>
              </a:extLst>
            </p:cNvPr>
            <p:cNvGrpSpPr/>
            <p:nvPr/>
          </p:nvGrpSpPr>
          <p:grpSpPr>
            <a:xfrm>
              <a:off x="6840000" y="4860000"/>
              <a:ext cx="346480" cy="135935"/>
              <a:chOff x="6840000" y="4950000"/>
              <a:chExt cx="346480" cy="135935"/>
            </a:xfrm>
          </p:grpSpPr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8699FB55-D206-4A44-A6CF-A517D1004878}"/>
                  </a:ext>
                </a:extLst>
              </p:cNvPr>
              <p:cNvSpPr/>
              <p:nvPr/>
            </p:nvSpPr>
            <p:spPr>
              <a:xfrm>
                <a:off x="6840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DC389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bject 13">
                <a:extLst>
                  <a:ext uri="{FF2B5EF4-FFF2-40B4-BE49-F238E27FC236}">
                    <a16:creationId xmlns:a16="http://schemas.microsoft.com/office/drawing/2014/main" id="{41BF5F74-EA03-47DC-BCCA-472B2E3AF0EC}"/>
                  </a:ext>
                </a:extLst>
              </p:cNvPr>
              <p:cNvSpPr txBox="1"/>
              <p:nvPr/>
            </p:nvSpPr>
            <p:spPr>
              <a:xfrm>
                <a:off x="6930000" y="4950000"/>
                <a:ext cx="256480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 marR="0" lvl="0" indent="0" fontAlgn="auto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0" i="0" u="none" strike="noStrike" cap="none" spc="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venir LT 35 Light"/>
                    <a:cs typeface="Avenir LT 35 Light"/>
                  </a:defRPr>
                </a:lvl1pPr>
              </a:lstStyle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latin typeface="Arial Nova" panose="020B0504020202020204" pitchFamily="34" charset="0"/>
                  </a:rPr>
                  <a:t>Cuba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</p:txBody>
          </p:sp>
        </p:grpSp>
        <p:sp>
          <p:nvSpPr>
            <p:cNvPr id="38" name="object 15">
              <a:extLst>
                <a:ext uri="{FF2B5EF4-FFF2-40B4-BE49-F238E27FC236}">
                  <a16:creationId xmlns:a16="http://schemas.microsoft.com/office/drawing/2014/main" id="{469CE6B8-47FD-4831-8E7C-3BC9F5D93D22}"/>
                </a:ext>
              </a:extLst>
            </p:cNvPr>
            <p:cNvSpPr txBox="1"/>
            <p:nvPr/>
          </p:nvSpPr>
          <p:spPr>
            <a:xfrm>
              <a:off x="7614000" y="4860000"/>
              <a:ext cx="923330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en-US"/>
              </a:defPPr>
              <a:lvl1pPr marL="12700">
                <a:spcBef>
                  <a:spcPts val="100"/>
                </a:spcBef>
                <a:defRPr sz="600">
                  <a:solidFill>
                    <a:srgbClr val="231F20"/>
                  </a:solidFill>
                  <a:latin typeface="Avenir LT 35 Light"/>
                </a:defRPr>
              </a:lvl1pPr>
            </a:lstStyle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>
                  <a:latin typeface="Arial Nova" panose="020B0504020202020204" pitchFamily="34" charset="0"/>
                </a:rPr>
                <a:t>Dominican Republic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7ED295B-8618-44D2-8132-902A08EEF386}"/>
                </a:ext>
              </a:extLst>
            </p:cNvPr>
            <p:cNvGrpSpPr/>
            <p:nvPr/>
          </p:nvGrpSpPr>
          <p:grpSpPr>
            <a:xfrm>
              <a:off x="8730000" y="4860000"/>
              <a:ext cx="721185" cy="135935"/>
              <a:chOff x="8496000" y="4950000"/>
              <a:chExt cx="721185" cy="135935"/>
            </a:xfrm>
          </p:grpSpPr>
          <p:sp>
            <p:nvSpPr>
              <p:cNvPr id="42" name="object 19">
                <a:extLst>
                  <a:ext uri="{FF2B5EF4-FFF2-40B4-BE49-F238E27FC236}">
                    <a16:creationId xmlns:a16="http://schemas.microsoft.com/office/drawing/2014/main" id="{71D16EC8-CBC6-4765-942A-E2E1B29DAD9E}"/>
                  </a:ext>
                </a:extLst>
              </p:cNvPr>
              <p:cNvSpPr txBox="1"/>
              <p:nvPr/>
            </p:nvSpPr>
            <p:spPr>
              <a:xfrm>
                <a:off x="8586000" y="4950000"/>
                <a:ext cx="63118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 err="1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Guyan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a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3" name="object 20">
                <a:extLst>
                  <a:ext uri="{FF2B5EF4-FFF2-40B4-BE49-F238E27FC236}">
                    <a16:creationId xmlns:a16="http://schemas.microsoft.com/office/drawing/2014/main" id="{152D7086-D8FE-4B22-B3CA-C4C2FB821241}"/>
                  </a:ext>
                </a:extLst>
              </p:cNvPr>
              <p:cNvSpPr/>
              <p:nvPr/>
            </p:nvSpPr>
            <p:spPr>
              <a:xfrm>
                <a:off x="8496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object 10">
              <a:extLst>
                <a:ext uri="{FF2B5EF4-FFF2-40B4-BE49-F238E27FC236}">
                  <a16:creationId xmlns:a16="http://schemas.microsoft.com/office/drawing/2014/main" id="{5A635923-57D0-4A88-BE7F-D94100FC6526}"/>
                </a:ext>
              </a:extLst>
            </p:cNvPr>
            <p:cNvSpPr/>
            <p:nvPr/>
          </p:nvSpPr>
          <p:spPr>
            <a:xfrm>
              <a:off x="4500000" y="507888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867B0853-5D99-4C64-BA80-84E84742FDD6}"/>
                </a:ext>
              </a:extLst>
            </p:cNvPr>
            <p:cNvGrpSpPr/>
            <p:nvPr/>
          </p:nvGrpSpPr>
          <p:grpSpPr>
            <a:xfrm>
              <a:off x="8190000" y="5040000"/>
              <a:ext cx="896311" cy="135935"/>
              <a:chOff x="4500000" y="5382000"/>
              <a:chExt cx="896311" cy="135935"/>
            </a:xfrm>
          </p:grpSpPr>
          <p:sp>
            <p:nvSpPr>
              <p:cNvPr id="40" name="object 17">
                <a:extLst>
                  <a:ext uri="{FF2B5EF4-FFF2-40B4-BE49-F238E27FC236}">
                    <a16:creationId xmlns:a16="http://schemas.microsoft.com/office/drawing/2014/main" id="{94FB92AC-749B-49CF-9740-4481EC2EC64B}"/>
                  </a:ext>
                </a:extLst>
              </p:cNvPr>
              <p:cNvSpPr txBox="1"/>
              <p:nvPr/>
            </p:nvSpPr>
            <p:spPr>
              <a:xfrm>
                <a:off x="4590000" y="5382000"/>
                <a:ext cx="806311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Rest of the</a:t>
                </a:r>
                <a:r>
                  <a:rPr kumimoji="0" sz="800" b="0" i="0" u="none" strike="noStrike" kern="1200" cap="none" spc="-7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8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region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1" name="object 18">
                <a:extLst>
                  <a:ext uri="{FF2B5EF4-FFF2-40B4-BE49-F238E27FC236}">
                    <a16:creationId xmlns:a16="http://schemas.microsoft.com/office/drawing/2014/main" id="{41B85EE5-39B9-4B2F-BE4D-299310AEE907}"/>
                  </a:ext>
                </a:extLst>
              </p:cNvPr>
              <p:cNvSpPr/>
              <p:nvPr/>
            </p:nvSpPr>
            <p:spPr>
              <a:xfrm>
                <a:off x="4500000" y="5418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CDC98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C3C00F-2ECF-4ABC-AE90-E1A6F8ACF99E}"/>
                </a:ext>
              </a:extLst>
            </p:cNvPr>
            <p:cNvSpPr/>
            <p:nvPr/>
          </p:nvSpPr>
          <p:spPr>
            <a:xfrm>
              <a:off x="4590000" y="5042889"/>
              <a:ext cx="213200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>
                  <a:solidFill>
                    <a:srgbClr val="231F20"/>
                  </a:solidFill>
                  <a:latin typeface="Arial Nova" panose="020B0504020202020204" pitchFamily="34" charset="0"/>
                </a:rPr>
                <a:t>Haiti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B4C83EAE-D9A1-4E88-8697-43C492C97665}"/>
                </a:ext>
              </a:extLst>
            </p:cNvPr>
            <p:cNvGrpSpPr/>
            <p:nvPr/>
          </p:nvGrpSpPr>
          <p:grpSpPr>
            <a:xfrm>
              <a:off x="5220000" y="5042889"/>
              <a:ext cx="476324" cy="135935"/>
              <a:chOff x="5220000" y="5166000"/>
              <a:chExt cx="476324" cy="135935"/>
            </a:xfrm>
          </p:grpSpPr>
          <p:sp>
            <p:nvSpPr>
              <p:cNvPr id="35" name="object 12">
                <a:extLst>
                  <a:ext uri="{FF2B5EF4-FFF2-40B4-BE49-F238E27FC236}">
                    <a16:creationId xmlns:a16="http://schemas.microsoft.com/office/drawing/2014/main" id="{7BD52145-3452-427C-B30F-3B4C1334889B}"/>
                  </a:ext>
                </a:extLst>
              </p:cNvPr>
              <p:cNvSpPr/>
              <p:nvPr/>
            </p:nvSpPr>
            <p:spPr>
              <a:xfrm>
                <a:off x="5220000" y="520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9AA8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1EAC9F5-EE89-4ABF-B9B9-C618B3CF8974}"/>
                  </a:ext>
                </a:extLst>
              </p:cNvPr>
              <p:cNvSpPr/>
              <p:nvPr/>
            </p:nvSpPr>
            <p:spPr>
              <a:xfrm>
                <a:off x="5310000" y="5166000"/>
                <a:ext cx="386324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rgbClr val="231F20"/>
                    </a:solidFill>
                    <a:latin typeface="Arial Nova" panose="020B0504020202020204" pitchFamily="34" charset="0"/>
                  </a:rPr>
                  <a:t>Jamaica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3FB6A79-59B7-4551-89DB-F663D8BB747E}"/>
                </a:ext>
              </a:extLst>
            </p:cNvPr>
            <p:cNvGrpSpPr/>
            <p:nvPr/>
          </p:nvGrpSpPr>
          <p:grpSpPr>
            <a:xfrm>
              <a:off x="6048000" y="5042889"/>
              <a:ext cx="540444" cy="135935"/>
              <a:chOff x="6840000" y="5166000"/>
              <a:chExt cx="540444" cy="135935"/>
            </a:xfrm>
          </p:grpSpPr>
          <p:sp>
            <p:nvSpPr>
              <p:cNvPr id="37" name="object 14">
                <a:extLst>
                  <a:ext uri="{FF2B5EF4-FFF2-40B4-BE49-F238E27FC236}">
                    <a16:creationId xmlns:a16="http://schemas.microsoft.com/office/drawing/2014/main" id="{8F511BB4-B074-4C33-94BB-B1B6CC2CB96B}"/>
                  </a:ext>
                </a:extLst>
              </p:cNvPr>
              <p:cNvSpPr/>
              <p:nvPr/>
            </p:nvSpPr>
            <p:spPr>
              <a:xfrm>
                <a:off x="6840000" y="520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object 13">
                <a:extLst>
                  <a:ext uri="{FF2B5EF4-FFF2-40B4-BE49-F238E27FC236}">
                    <a16:creationId xmlns:a16="http://schemas.microsoft.com/office/drawing/2014/main" id="{34793C41-3A6C-4EE1-9E7A-CB88EE0BFEA6}"/>
                  </a:ext>
                </a:extLst>
              </p:cNvPr>
              <p:cNvSpPr txBox="1"/>
              <p:nvPr/>
            </p:nvSpPr>
            <p:spPr>
              <a:xfrm>
                <a:off x="6930000" y="5166000"/>
                <a:ext cx="450444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 marR="0" lvl="0" indent="0" fontAlgn="auto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0" i="0" u="none" strike="noStrike" cap="none" spc="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venir LT 35 Light"/>
                    <a:cs typeface="Avenir LT 35 Light"/>
                  </a:defRPr>
                </a:lvl1pPr>
              </a:lstStyle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latin typeface="Arial Nova" panose="020B0504020202020204" pitchFamily="34" charset="0"/>
                  </a:rPr>
                  <a:t>Suriname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D6C09D07-AC43-45DA-BAE9-403096B01AEE}"/>
                </a:ext>
              </a:extLst>
            </p:cNvPr>
            <p:cNvGrpSpPr/>
            <p:nvPr/>
          </p:nvGrpSpPr>
          <p:grpSpPr>
            <a:xfrm>
              <a:off x="6840000" y="5042889"/>
              <a:ext cx="1048596" cy="135935"/>
              <a:chOff x="7524000" y="5166000"/>
              <a:chExt cx="1048596" cy="135935"/>
            </a:xfrm>
          </p:grpSpPr>
          <p:sp>
            <p:nvSpPr>
              <p:cNvPr id="39" name="object 16">
                <a:extLst>
                  <a:ext uri="{FF2B5EF4-FFF2-40B4-BE49-F238E27FC236}">
                    <a16:creationId xmlns:a16="http://schemas.microsoft.com/office/drawing/2014/main" id="{D75E1755-925D-4472-B80F-035F22981170}"/>
                  </a:ext>
                </a:extLst>
              </p:cNvPr>
              <p:cNvSpPr/>
              <p:nvPr/>
            </p:nvSpPr>
            <p:spPr>
              <a:xfrm>
                <a:off x="7524000" y="520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9FD9DC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6D3472-3726-4001-8545-83CE9361633D}"/>
                  </a:ext>
                </a:extLst>
              </p:cNvPr>
              <p:cNvSpPr/>
              <p:nvPr/>
            </p:nvSpPr>
            <p:spPr>
              <a:xfrm>
                <a:off x="7614000" y="5166000"/>
                <a:ext cx="958596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rgbClr val="231F20"/>
                    </a:solidFill>
                    <a:latin typeface="Arial Nova" panose="020B0504020202020204" pitchFamily="34" charset="0"/>
                  </a:rPr>
                  <a:t>Trinidad and Tobago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4F7C2BE-77C3-4AFF-A353-0EFF904E675B}"/>
                </a:ext>
              </a:extLst>
            </p:cNvPr>
            <p:cNvGrpSpPr/>
            <p:nvPr/>
          </p:nvGrpSpPr>
          <p:grpSpPr>
            <a:xfrm>
              <a:off x="360000" y="4860000"/>
              <a:ext cx="659855" cy="123111"/>
              <a:chOff x="360000" y="5202000"/>
              <a:chExt cx="659855" cy="123111"/>
            </a:xfrm>
          </p:grpSpPr>
          <p:sp>
            <p:nvSpPr>
              <p:cNvPr id="44" name="object 21">
                <a:extLst>
                  <a:ext uri="{FF2B5EF4-FFF2-40B4-BE49-F238E27FC236}">
                    <a16:creationId xmlns:a16="http://schemas.microsoft.com/office/drawing/2014/main" id="{365B54A3-4235-4704-B5AC-2F47FB8DFEF9}"/>
                  </a:ext>
                </a:extLst>
              </p:cNvPr>
              <p:cNvSpPr txBox="1"/>
              <p:nvPr/>
            </p:nvSpPr>
            <p:spPr>
              <a:xfrm>
                <a:off x="457200" y="5202000"/>
                <a:ext cx="562655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Sex workers</a:t>
                </a:r>
              </a:p>
            </p:txBody>
          </p:sp>
          <p:sp>
            <p:nvSpPr>
              <p:cNvPr id="103" name="bk object 19">
                <a:extLst>
                  <a:ext uri="{FF2B5EF4-FFF2-40B4-BE49-F238E27FC236}">
                    <a16:creationId xmlns:a16="http://schemas.microsoft.com/office/drawing/2014/main" id="{83A6EC9A-7FA0-499E-B020-E25297815F9B}"/>
                  </a:ext>
                </a:extLst>
              </p:cNvPr>
              <p:cNvSpPr/>
              <p:nvPr/>
            </p:nvSpPr>
            <p:spPr>
              <a:xfrm>
                <a:off x="360000" y="522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4FCE5A-05A2-469A-87FE-C06CFE0E21B1}"/>
                </a:ext>
              </a:extLst>
            </p:cNvPr>
            <p:cNvGrpSpPr/>
            <p:nvPr/>
          </p:nvGrpSpPr>
          <p:grpSpPr>
            <a:xfrm>
              <a:off x="360000" y="5508000"/>
              <a:ext cx="3200614" cy="123111"/>
              <a:chOff x="360000" y="5634000"/>
              <a:chExt cx="3200614" cy="123111"/>
            </a:xfrm>
          </p:grpSpPr>
          <p:sp>
            <p:nvSpPr>
              <p:cNvPr id="25" name="object 2">
                <a:extLst>
                  <a:ext uri="{FF2B5EF4-FFF2-40B4-BE49-F238E27FC236}">
                    <a16:creationId xmlns:a16="http://schemas.microsoft.com/office/drawing/2014/main" id="{B8737EF1-3FB4-4F3E-810C-6ACA84C63DE6}"/>
                  </a:ext>
                </a:extLst>
              </p:cNvPr>
              <p:cNvSpPr txBox="1"/>
              <p:nvPr/>
            </p:nvSpPr>
            <p:spPr>
              <a:xfrm>
                <a:off x="457200" y="5634000"/>
                <a:ext cx="3103414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Clients of sex workers and other sexual partners of key populations</a:t>
                </a:r>
              </a:p>
            </p:txBody>
          </p:sp>
          <p:sp>
            <p:nvSpPr>
              <p:cNvPr id="105" name="bk object 21">
                <a:extLst>
                  <a:ext uri="{FF2B5EF4-FFF2-40B4-BE49-F238E27FC236}">
                    <a16:creationId xmlns:a16="http://schemas.microsoft.com/office/drawing/2014/main" id="{EA65A433-CC90-4AD9-A868-58B854B6B170}"/>
                  </a:ext>
                </a:extLst>
              </p:cNvPr>
              <p:cNvSpPr/>
              <p:nvPr/>
            </p:nvSpPr>
            <p:spPr>
              <a:xfrm>
                <a:off x="360000" y="565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DB154E5-330B-4358-A7FD-76BB8991DC63}"/>
                </a:ext>
              </a:extLst>
            </p:cNvPr>
            <p:cNvGrpSpPr/>
            <p:nvPr/>
          </p:nvGrpSpPr>
          <p:grpSpPr>
            <a:xfrm>
              <a:off x="360000" y="5670000"/>
              <a:ext cx="956410" cy="123111"/>
              <a:chOff x="360000" y="5778000"/>
              <a:chExt cx="956410" cy="123111"/>
            </a:xfrm>
          </p:grpSpPr>
          <p:sp>
            <p:nvSpPr>
              <p:cNvPr id="26" name="object 3">
                <a:extLst>
                  <a:ext uri="{FF2B5EF4-FFF2-40B4-BE49-F238E27FC236}">
                    <a16:creationId xmlns:a16="http://schemas.microsoft.com/office/drawing/2014/main" id="{868880E0-3950-422B-B2A9-7A7C2D92076C}"/>
                  </a:ext>
                </a:extLst>
              </p:cNvPr>
              <p:cNvSpPr/>
              <p:nvPr/>
            </p:nvSpPr>
            <p:spPr>
              <a:xfrm>
                <a:off x="360000" y="579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CDC98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6A59B3A-0658-4804-8C28-4ECC0958CCB4}"/>
                  </a:ext>
                </a:extLst>
              </p:cNvPr>
              <p:cNvSpPr/>
              <p:nvPr/>
            </p:nvSpPr>
            <p:spPr>
              <a:xfrm>
                <a:off x="457200" y="5778000"/>
                <a:ext cx="859210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Rest of population</a:t>
                </a:r>
                <a:r>
                  <a:rPr kumimoji="0" lang="en-GB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†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CE8796E-94A6-4F20-A531-02CBE1E2B8FD}"/>
                </a:ext>
              </a:extLst>
            </p:cNvPr>
            <p:cNvGrpSpPr/>
            <p:nvPr/>
          </p:nvGrpSpPr>
          <p:grpSpPr>
            <a:xfrm>
              <a:off x="360000" y="5022000"/>
              <a:ext cx="1192052" cy="123111"/>
              <a:chOff x="360000" y="5346000"/>
              <a:chExt cx="1192052" cy="123111"/>
            </a:xfrm>
          </p:grpSpPr>
          <p:sp>
            <p:nvSpPr>
              <p:cNvPr id="45" name="object 22">
                <a:extLst>
                  <a:ext uri="{FF2B5EF4-FFF2-40B4-BE49-F238E27FC236}">
                    <a16:creationId xmlns:a16="http://schemas.microsoft.com/office/drawing/2014/main" id="{8F888FE4-0045-41AF-A3B6-FD1DE6EFBDFD}"/>
                  </a:ext>
                </a:extLst>
              </p:cNvPr>
              <p:cNvSpPr/>
              <p:nvPr/>
            </p:nvSpPr>
            <p:spPr>
              <a:xfrm>
                <a:off x="360000" y="5364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FBD954-B9AC-470C-8485-EA25F6B0790A}"/>
                  </a:ext>
                </a:extLst>
              </p:cNvPr>
              <p:cNvSpPr/>
              <p:nvPr/>
            </p:nvSpPr>
            <p:spPr>
              <a:xfrm>
                <a:off x="457200" y="5346000"/>
                <a:ext cx="1094852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People who inject drugs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9D65583-8AB2-491D-B0A6-C39CC0084986}"/>
                </a:ext>
              </a:extLst>
            </p:cNvPr>
            <p:cNvGrpSpPr/>
            <p:nvPr/>
          </p:nvGrpSpPr>
          <p:grpSpPr>
            <a:xfrm>
              <a:off x="360000" y="5184000"/>
              <a:ext cx="2318962" cy="123111"/>
              <a:chOff x="360000" y="5490000"/>
              <a:chExt cx="2318962" cy="123111"/>
            </a:xfrm>
          </p:grpSpPr>
          <p:sp>
            <p:nvSpPr>
              <p:cNvPr id="104" name="bk object 20">
                <a:extLst>
                  <a:ext uri="{FF2B5EF4-FFF2-40B4-BE49-F238E27FC236}">
                    <a16:creationId xmlns:a16="http://schemas.microsoft.com/office/drawing/2014/main" id="{3558FD15-0C26-4FE8-A911-CD9EAE350017}"/>
                  </a:ext>
                </a:extLst>
              </p:cNvPr>
              <p:cNvSpPr/>
              <p:nvPr/>
            </p:nvSpPr>
            <p:spPr>
              <a:xfrm>
                <a:off x="360000" y="5508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482CF4-E4E9-4308-B8E0-E5B3DDD666E8}"/>
                  </a:ext>
                </a:extLst>
              </p:cNvPr>
              <p:cNvSpPr/>
              <p:nvPr/>
            </p:nvSpPr>
            <p:spPr>
              <a:xfrm>
                <a:off x="457200" y="5490000"/>
                <a:ext cx="2221762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Gay men and other men who have sex with men</a:t>
                </a:r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645CA92E-D15D-4A41-95F0-CDA49504BB56}"/>
                </a:ext>
              </a:extLst>
            </p:cNvPr>
            <p:cNvGrpSpPr/>
            <p:nvPr/>
          </p:nvGrpSpPr>
          <p:grpSpPr>
            <a:xfrm>
              <a:off x="360000" y="5346000"/>
              <a:ext cx="1038163" cy="123111"/>
              <a:chOff x="360000" y="5400000"/>
              <a:chExt cx="1038163" cy="123111"/>
            </a:xfrm>
          </p:grpSpPr>
          <p:sp>
            <p:nvSpPr>
              <p:cNvPr id="125" name="bk object 20">
                <a:extLst>
                  <a:ext uri="{FF2B5EF4-FFF2-40B4-BE49-F238E27FC236}">
                    <a16:creationId xmlns:a16="http://schemas.microsoft.com/office/drawing/2014/main" id="{AC7EC6B3-8D46-465A-BCA3-6649C258E3D1}"/>
                  </a:ext>
                </a:extLst>
              </p:cNvPr>
              <p:cNvSpPr/>
              <p:nvPr/>
            </p:nvSpPr>
            <p:spPr>
              <a:xfrm>
                <a:off x="360000" y="5418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135CC046-EEA1-4572-9134-8D7836FEA109}"/>
                  </a:ext>
                </a:extLst>
              </p:cNvPr>
              <p:cNvSpPr/>
              <p:nvPr/>
            </p:nvSpPr>
            <p:spPr>
              <a:xfrm>
                <a:off x="457200" y="5400000"/>
                <a:ext cx="940963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Transgender wo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men</a:t>
                </a:r>
              </a:p>
            </p:txBody>
          </p:sp>
        </p:grp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8E6FD910-31FB-4FE0-9CE3-36A164F14D04}"/>
                </a:ext>
              </a:extLst>
            </p:cNvPr>
            <p:cNvSpPr/>
            <p:nvPr/>
          </p:nvSpPr>
          <p:spPr>
            <a:xfrm>
              <a:off x="327600" y="5814000"/>
              <a:ext cx="309571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" baseline="30000" dirty="0">
                  <a:latin typeface="Arial Nova" panose="020B0504020202020204" pitchFamily="34" charset="0"/>
                </a:rPr>
                <a:t>†</a:t>
              </a:r>
              <a:r>
                <a:rPr lang="en-US" sz="700" dirty="0">
                  <a:latin typeface="Arial Nova" panose="020B0504020202020204" pitchFamily="34" charset="0"/>
                </a:rPr>
                <a:t> Individuals in this category did not report any HIV-related risk </a:t>
              </a:r>
              <a:r>
                <a:rPr lang="en-US" sz="700" dirty="0" err="1">
                  <a:latin typeface="Arial Nova" panose="020B0504020202020204" pitchFamily="34" charset="0"/>
                </a:rPr>
                <a:t>behaviour</a:t>
              </a:r>
              <a:r>
                <a:rPr lang="en-US" sz="700" dirty="0">
                  <a:latin typeface="Arial Nova" panose="020B0504020202020204" pitchFamily="34" charset="0"/>
                </a:rPr>
                <a:t>.</a:t>
              </a:r>
              <a:endParaRPr lang="en-GB" sz="700" dirty="0">
                <a:latin typeface="Arial Nova" panose="020B0504020202020204" pitchFamily="34" charset="0"/>
              </a:endParaRPr>
            </a:p>
          </p:txBody>
        </p:sp>
        <p:sp>
          <p:nvSpPr>
            <p:cNvPr id="223" name="object 23">
              <a:extLst>
                <a:ext uri="{FF2B5EF4-FFF2-40B4-BE49-F238E27FC236}">
                  <a16:creationId xmlns:a16="http://schemas.microsoft.com/office/drawing/2014/main" id="{83FF7204-41D9-46F7-BECA-25E6BDF56165}"/>
                </a:ext>
              </a:extLst>
            </p:cNvPr>
            <p:cNvSpPr/>
            <p:nvPr/>
          </p:nvSpPr>
          <p:spPr>
            <a:xfrm>
              <a:off x="5466371" y="2210096"/>
              <a:ext cx="0" cy="202048"/>
            </a:xfrm>
            <a:custGeom>
              <a:avLst/>
              <a:gdLst/>
              <a:ahLst/>
              <a:cxnLst/>
              <a:rect l="l" t="t" r="r" b="b"/>
              <a:pathLst>
                <a:path h="133350">
                  <a:moveTo>
                    <a:pt x="0" y="1329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4">
              <a:extLst>
                <a:ext uri="{FF2B5EF4-FFF2-40B4-BE49-F238E27FC236}">
                  <a16:creationId xmlns:a16="http://schemas.microsoft.com/office/drawing/2014/main" id="{76CA65D9-28E0-450F-9F80-495D194D914B}"/>
                </a:ext>
              </a:extLst>
            </p:cNvPr>
            <p:cNvSpPr/>
            <p:nvPr/>
          </p:nvSpPr>
          <p:spPr>
            <a:xfrm>
              <a:off x="5293631" y="2345558"/>
              <a:ext cx="144320" cy="1037183"/>
            </a:xfrm>
            <a:custGeom>
              <a:avLst/>
              <a:gdLst/>
              <a:ahLst/>
              <a:cxnLst/>
              <a:rect l="l" t="t" r="r" b="b"/>
              <a:pathLst>
                <a:path w="95250" h="684529">
                  <a:moveTo>
                    <a:pt x="94919" y="0"/>
                  </a:moveTo>
                  <a:lnTo>
                    <a:pt x="71564" y="448"/>
                  </a:lnTo>
                  <a:lnTo>
                    <a:pt x="47340" y="1749"/>
                  </a:lnTo>
                  <a:lnTo>
                    <a:pt x="23176" y="3836"/>
                  </a:lnTo>
                  <a:lnTo>
                    <a:pt x="0" y="6642"/>
                  </a:lnTo>
                  <a:lnTo>
                    <a:pt x="94919" y="683958"/>
                  </a:lnTo>
                  <a:lnTo>
                    <a:pt x="94919" y="0"/>
                  </a:lnTo>
                  <a:close/>
                </a:path>
              </a:pathLst>
            </a:custGeom>
            <a:solidFill>
              <a:srgbClr val="9FD9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5">
              <a:extLst>
                <a:ext uri="{FF2B5EF4-FFF2-40B4-BE49-F238E27FC236}">
                  <a16:creationId xmlns:a16="http://schemas.microsoft.com/office/drawing/2014/main" id="{9DB6FBC9-3CD5-45EB-A4D0-40E2A30D509C}"/>
                </a:ext>
              </a:extLst>
            </p:cNvPr>
            <p:cNvSpPr/>
            <p:nvPr/>
          </p:nvSpPr>
          <p:spPr>
            <a:xfrm>
              <a:off x="5169978" y="2355624"/>
              <a:ext cx="267473" cy="1026598"/>
            </a:xfrm>
            <a:custGeom>
              <a:avLst/>
              <a:gdLst/>
              <a:ahLst/>
              <a:cxnLst/>
              <a:rect l="l" t="t" r="r" b="b"/>
              <a:pathLst>
                <a:path w="176529" h="677545">
                  <a:moveTo>
                    <a:pt x="81610" y="0"/>
                  </a:moveTo>
                  <a:lnTo>
                    <a:pt x="60361" y="3276"/>
                  </a:lnTo>
                  <a:lnTo>
                    <a:pt x="40528" y="6972"/>
                  </a:lnTo>
                  <a:lnTo>
                    <a:pt x="20834" y="11344"/>
                  </a:lnTo>
                  <a:lnTo>
                    <a:pt x="0" y="16649"/>
                  </a:lnTo>
                  <a:lnTo>
                    <a:pt x="176529" y="677316"/>
                  </a:lnTo>
                  <a:lnTo>
                    <a:pt x="81610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6">
              <a:extLst>
                <a:ext uri="{FF2B5EF4-FFF2-40B4-BE49-F238E27FC236}">
                  <a16:creationId xmlns:a16="http://schemas.microsoft.com/office/drawing/2014/main" id="{A84E8EBD-700D-4731-BCD4-A5CCBF50CBA2}"/>
                </a:ext>
              </a:extLst>
            </p:cNvPr>
            <p:cNvSpPr/>
            <p:nvPr/>
          </p:nvSpPr>
          <p:spPr>
            <a:xfrm>
              <a:off x="4524887" y="2380850"/>
              <a:ext cx="913064" cy="1001584"/>
            </a:xfrm>
            <a:custGeom>
              <a:avLst/>
              <a:gdLst/>
              <a:ahLst/>
              <a:cxnLst/>
              <a:rect l="l" t="t" r="r" b="b"/>
              <a:pathLst>
                <a:path w="602614" h="661034">
                  <a:moveTo>
                    <a:pt x="425754" y="0"/>
                  </a:moveTo>
                  <a:lnTo>
                    <a:pt x="375257" y="15464"/>
                  </a:lnTo>
                  <a:lnTo>
                    <a:pt x="327011" y="34095"/>
                  </a:lnTo>
                  <a:lnTo>
                    <a:pt x="281052" y="55863"/>
                  </a:lnTo>
                  <a:lnTo>
                    <a:pt x="237416" y="80741"/>
                  </a:lnTo>
                  <a:lnTo>
                    <a:pt x="196139" y="108700"/>
                  </a:lnTo>
                  <a:lnTo>
                    <a:pt x="157256" y="139712"/>
                  </a:lnTo>
                  <a:lnTo>
                    <a:pt x="120803" y="173747"/>
                  </a:lnTo>
                  <a:lnTo>
                    <a:pt x="86815" y="210778"/>
                  </a:lnTo>
                  <a:lnTo>
                    <a:pt x="55328" y="250776"/>
                  </a:lnTo>
                  <a:lnTo>
                    <a:pt x="26378" y="293713"/>
                  </a:lnTo>
                  <a:lnTo>
                    <a:pt x="0" y="339559"/>
                  </a:lnTo>
                  <a:lnTo>
                    <a:pt x="602284" y="660666"/>
                  </a:lnTo>
                  <a:lnTo>
                    <a:pt x="425754" y="0"/>
                  </a:lnTo>
                  <a:close/>
                </a:path>
              </a:pathLst>
            </a:custGeom>
            <a:solidFill>
              <a:srgbClr val="F9A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7">
              <a:extLst>
                <a:ext uri="{FF2B5EF4-FFF2-40B4-BE49-F238E27FC236}">
                  <a16:creationId xmlns:a16="http://schemas.microsoft.com/office/drawing/2014/main" id="{339992DE-28A7-4FAE-ABBC-05045BA018C5}"/>
                </a:ext>
              </a:extLst>
            </p:cNvPr>
            <p:cNvSpPr/>
            <p:nvPr/>
          </p:nvSpPr>
          <p:spPr>
            <a:xfrm>
              <a:off x="4401831" y="2895341"/>
              <a:ext cx="1912718" cy="1523060"/>
            </a:xfrm>
            <a:custGeom>
              <a:avLst/>
              <a:gdLst/>
              <a:ahLst/>
              <a:cxnLst/>
              <a:rect l="l" t="t" r="r" b="b"/>
              <a:pathLst>
                <a:path w="1262379" h="1005204">
                  <a:moveTo>
                    <a:pt x="81217" y="0"/>
                  </a:moveTo>
                  <a:lnTo>
                    <a:pt x="59757" y="44062"/>
                  </a:lnTo>
                  <a:lnTo>
                    <a:pt x="41650" y="88826"/>
                  </a:lnTo>
                  <a:lnTo>
                    <a:pt x="26855" y="134141"/>
                  </a:lnTo>
                  <a:lnTo>
                    <a:pt x="15332" y="179858"/>
                  </a:lnTo>
                  <a:lnTo>
                    <a:pt x="7042" y="225828"/>
                  </a:lnTo>
                  <a:lnTo>
                    <a:pt x="1944" y="271900"/>
                  </a:lnTo>
                  <a:lnTo>
                    <a:pt x="0" y="317927"/>
                  </a:lnTo>
                  <a:lnTo>
                    <a:pt x="1168" y="363757"/>
                  </a:lnTo>
                  <a:lnTo>
                    <a:pt x="5409" y="409242"/>
                  </a:lnTo>
                  <a:lnTo>
                    <a:pt x="12683" y="454232"/>
                  </a:lnTo>
                  <a:lnTo>
                    <a:pt x="22950" y="498578"/>
                  </a:lnTo>
                  <a:lnTo>
                    <a:pt x="36170" y="542130"/>
                  </a:lnTo>
                  <a:lnTo>
                    <a:pt x="52304" y="584739"/>
                  </a:lnTo>
                  <a:lnTo>
                    <a:pt x="71311" y="626255"/>
                  </a:lnTo>
                  <a:lnTo>
                    <a:pt x="93151" y="666529"/>
                  </a:lnTo>
                  <a:lnTo>
                    <a:pt x="117786" y="705412"/>
                  </a:lnTo>
                  <a:lnTo>
                    <a:pt x="145173" y="742754"/>
                  </a:lnTo>
                  <a:lnTo>
                    <a:pt x="175275" y="778405"/>
                  </a:lnTo>
                  <a:lnTo>
                    <a:pt x="208051" y="812216"/>
                  </a:lnTo>
                  <a:lnTo>
                    <a:pt x="243460" y="844038"/>
                  </a:lnTo>
                  <a:lnTo>
                    <a:pt x="281464" y="873721"/>
                  </a:lnTo>
                  <a:lnTo>
                    <a:pt x="322022" y="901115"/>
                  </a:lnTo>
                  <a:lnTo>
                    <a:pt x="364243" y="925544"/>
                  </a:lnTo>
                  <a:lnTo>
                    <a:pt x="407454" y="946634"/>
                  </a:lnTo>
                  <a:lnTo>
                    <a:pt x="451496" y="964423"/>
                  </a:lnTo>
                  <a:lnTo>
                    <a:pt x="496211" y="978947"/>
                  </a:lnTo>
                  <a:lnTo>
                    <a:pt x="541438" y="990243"/>
                  </a:lnTo>
                  <a:lnTo>
                    <a:pt x="587019" y="998348"/>
                  </a:lnTo>
                  <a:lnTo>
                    <a:pt x="632794" y="1003299"/>
                  </a:lnTo>
                  <a:lnTo>
                    <a:pt x="678606" y="1005132"/>
                  </a:lnTo>
                  <a:lnTo>
                    <a:pt x="724295" y="1003885"/>
                  </a:lnTo>
                  <a:lnTo>
                    <a:pt x="769701" y="999593"/>
                  </a:lnTo>
                  <a:lnTo>
                    <a:pt x="814666" y="992295"/>
                  </a:lnTo>
                  <a:lnTo>
                    <a:pt x="859031" y="982026"/>
                  </a:lnTo>
                  <a:lnTo>
                    <a:pt x="902637" y="968823"/>
                  </a:lnTo>
                  <a:lnTo>
                    <a:pt x="945325" y="952724"/>
                  </a:lnTo>
                  <a:lnTo>
                    <a:pt x="986935" y="933765"/>
                  </a:lnTo>
                  <a:lnTo>
                    <a:pt x="1027308" y="911983"/>
                  </a:lnTo>
                  <a:lnTo>
                    <a:pt x="1066287" y="887415"/>
                  </a:lnTo>
                  <a:lnTo>
                    <a:pt x="1103711" y="860096"/>
                  </a:lnTo>
                  <a:lnTo>
                    <a:pt x="1139421" y="830066"/>
                  </a:lnTo>
                  <a:lnTo>
                    <a:pt x="1173259" y="797359"/>
                  </a:lnTo>
                  <a:lnTo>
                    <a:pt x="1205066" y="762013"/>
                  </a:lnTo>
                  <a:lnTo>
                    <a:pt x="1234682" y="724065"/>
                  </a:lnTo>
                  <a:lnTo>
                    <a:pt x="1261949" y="683552"/>
                  </a:lnTo>
                  <a:lnTo>
                    <a:pt x="683502" y="321106"/>
                  </a:lnTo>
                  <a:lnTo>
                    <a:pt x="81217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8">
              <a:extLst>
                <a:ext uri="{FF2B5EF4-FFF2-40B4-BE49-F238E27FC236}">
                  <a16:creationId xmlns:a16="http://schemas.microsoft.com/office/drawing/2014/main" id="{3A4053B4-D300-4175-9DE9-7AF632D9ECD5}"/>
                </a:ext>
              </a:extLst>
            </p:cNvPr>
            <p:cNvSpPr/>
            <p:nvPr/>
          </p:nvSpPr>
          <p:spPr>
            <a:xfrm>
              <a:off x="5437452" y="3381874"/>
              <a:ext cx="965019" cy="549379"/>
            </a:xfrm>
            <a:custGeom>
              <a:avLst/>
              <a:gdLst/>
              <a:ahLst/>
              <a:cxnLst/>
              <a:rect l="l" t="t" r="r" b="b"/>
              <a:pathLst>
                <a:path w="636904" h="362584">
                  <a:moveTo>
                    <a:pt x="0" y="0"/>
                  </a:moveTo>
                  <a:lnTo>
                    <a:pt x="578446" y="362445"/>
                  </a:lnTo>
                  <a:lnTo>
                    <a:pt x="595402" y="333837"/>
                  </a:lnTo>
                  <a:lnTo>
                    <a:pt x="610542" y="305222"/>
                  </a:lnTo>
                  <a:lnTo>
                    <a:pt x="624231" y="275888"/>
                  </a:lnTo>
                  <a:lnTo>
                    <a:pt x="636828" y="245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9">
              <a:extLst>
                <a:ext uri="{FF2B5EF4-FFF2-40B4-BE49-F238E27FC236}">
                  <a16:creationId xmlns:a16="http://schemas.microsoft.com/office/drawing/2014/main" id="{E46B5FFE-DC9B-45F5-9139-5B14C9F81431}"/>
                </a:ext>
              </a:extLst>
            </p:cNvPr>
            <p:cNvSpPr/>
            <p:nvPr/>
          </p:nvSpPr>
          <p:spPr>
            <a:xfrm>
              <a:off x="5437452" y="2817447"/>
              <a:ext cx="1037179" cy="936158"/>
            </a:xfrm>
            <a:custGeom>
              <a:avLst/>
              <a:gdLst/>
              <a:ahLst/>
              <a:cxnLst/>
              <a:rect l="l" t="t" r="r" b="b"/>
              <a:pathLst>
                <a:path w="684529" h="617854">
                  <a:moveTo>
                    <a:pt x="572071" y="0"/>
                  </a:moveTo>
                  <a:lnTo>
                    <a:pt x="0" y="372516"/>
                  </a:lnTo>
                  <a:lnTo>
                    <a:pt x="636828" y="617639"/>
                  </a:lnTo>
                  <a:lnTo>
                    <a:pt x="653674" y="568743"/>
                  </a:lnTo>
                  <a:lnTo>
                    <a:pt x="666851" y="519776"/>
                  </a:lnTo>
                  <a:lnTo>
                    <a:pt x="676367" y="470820"/>
                  </a:lnTo>
                  <a:lnTo>
                    <a:pt x="682231" y="421958"/>
                  </a:lnTo>
                  <a:lnTo>
                    <a:pt x="684451" y="373271"/>
                  </a:lnTo>
                  <a:lnTo>
                    <a:pt x="683037" y="324843"/>
                  </a:lnTo>
                  <a:lnTo>
                    <a:pt x="677995" y="276755"/>
                  </a:lnTo>
                  <a:lnTo>
                    <a:pt x="669336" y="229091"/>
                  </a:lnTo>
                  <a:lnTo>
                    <a:pt x="657068" y="181932"/>
                  </a:lnTo>
                  <a:lnTo>
                    <a:pt x="641198" y="135361"/>
                  </a:lnTo>
                  <a:lnTo>
                    <a:pt x="621737" y="89460"/>
                  </a:lnTo>
                  <a:lnTo>
                    <a:pt x="598691" y="44312"/>
                  </a:lnTo>
                  <a:lnTo>
                    <a:pt x="572071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30">
              <a:extLst>
                <a:ext uri="{FF2B5EF4-FFF2-40B4-BE49-F238E27FC236}">
                  <a16:creationId xmlns:a16="http://schemas.microsoft.com/office/drawing/2014/main" id="{BCA986BA-40C1-43BD-920C-D6C720F93C46}"/>
                </a:ext>
              </a:extLst>
            </p:cNvPr>
            <p:cNvSpPr/>
            <p:nvPr/>
          </p:nvSpPr>
          <p:spPr>
            <a:xfrm>
              <a:off x="5437452" y="2376307"/>
              <a:ext cx="866881" cy="1006394"/>
            </a:xfrm>
            <a:custGeom>
              <a:avLst/>
              <a:gdLst/>
              <a:ahLst/>
              <a:cxnLst/>
              <a:rect l="l" t="t" r="r" b="b"/>
              <a:pathLst>
                <a:path w="572135" h="664209">
                  <a:moveTo>
                    <a:pt x="165036" y="0"/>
                  </a:moveTo>
                  <a:lnTo>
                    <a:pt x="0" y="663663"/>
                  </a:lnTo>
                  <a:lnTo>
                    <a:pt x="572071" y="291147"/>
                  </a:lnTo>
                  <a:lnTo>
                    <a:pt x="541475" y="247227"/>
                  </a:lnTo>
                  <a:lnTo>
                    <a:pt x="508758" y="206685"/>
                  </a:lnTo>
                  <a:lnTo>
                    <a:pt x="473873" y="169489"/>
                  </a:lnTo>
                  <a:lnTo>
                    <a:pt x="436772" y="135606"/>
                  </a:lnTo>
                  <a:lnTo>
                    <a:pt x="397409" y="105002"/>
                  </a:lnTo>
                  <a:lnTo>
                    <a:pt x="355739" y="77643"/>
                  </a:lnTo>
                  <a:lnTo>
                    <a:pt x="311713" y="53497"/>
                  </a:lnTo>
                  <a:lnTo>
                    <a:pt x="265285" y="32529"/>
                  </a:lnTo>
                  <a:lnTo>
                    <a:pt x="216408" y="14708"/>
                  </a:lnTo>
                  <a:lnTo>
                    <a:pt x="165036" y="0"/>
                  </a:lnTo>
                  <a:close/>
                </a:path>
              </a:pathLst>
            </a:custGeom>
            <a:solidFill>
              <a:srgbClr val="FDC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31">
              <a:extLst>
                <a:ext uri="{FF2B5EF4-FFF2-40B4-BE49-F238E27FC236}">
                  <a16:creationId xmlns:a16="http://schemas.microsoft.com/office/drawing/2014/main" id="{D1919E86-6C0E-4B0E-BF61-2EDAFA3FE21F}"/>
                </a:ext>
              </a:extLst>
            </p:cNvPr>
            <p:cNvSpPr/>
            <p:nvPr/>
          </p:nvSpPr>
          <p:spPr>
            <a:xfrm>
              <a:off x="5437452" y="2353293"/>
              <a:ext cx="250154" cy="1029486"/>
            </a:xfrm>
            <a:custGeom>
              <a:avLst/>
              <a:gdLst/>
              <a:ahLst/>
              <a:cxnLst/>
              <a:rect l="l" t="t" r="r" b="b"/>
              <a:pathLst>
                <a:path w="165100" h="679450">
                  <a:moveTo>
                    <a:pt x="83121" y="0"/>
                  </a:moveTo>
                  <a:lnTo>
                    <a:pt x="0" y="678853"/>
                  </a:lnTo>
                  <a:lnTo>
                    <a:pt x="165036" y="15189"/>
                  </a:lnTo>
                  <a:lnTo>
                    <a:pt x="144104" y="10254"/>
                  </a:lnTo>
                  <a:lnTo>
                    <a:pt x="124326" y="6232"/>
                  </a:lnTo>
                  <a:lnTo>
                    <a:pt x="104425" y="2891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32">
              <a:extLst>
                <a:ext uri="{FF2B5EF4-FFF2-40B4-BE49-F238E27FC236}">
                  <a16:creationId xmlns:a16="http://schemas.microsoft.com/office/drawing/2014/main" id="{F51D31F7-BB23-4799-9A00-86CEF76985C7}"/>
                </a:ext>
              </a:extLst>
            </p:cNvPr>
            <p:cNvSpPr/>
            <p:nvPr/>
          </p:nvSpPr>
          <p:spPr>
            <a:xfrm>
              <a:off x="5437452" y="2346981"/>
              <a:ext cx="126039" cy="1035258"/>
            </a:xfrm>
            <a:custGeom>
              <a:avLst/>
              <a:gdLst/>
              <a:ahLst/>
              <a:cxnLst/>
              <a:rect l="l" t="t" r="r" b="b"/>
              <a:pathLst>
                <a:path w="83185" h="683259">
                  <a:moveTo>
                    <a:pt x="35712" y="0"/>
                  </a:moveTo>
                  <a:lnTo>
                    <a:pt x="0" y="683018"/>
                  </a:lnTo>
                  <a:lnTo>
                    <a:pt x="83121" y="4165"/>
                  </a:lnTo>
                  <a:lnTo>
                    <a:pt x="71518" y="2844"/>
                  </a:lnTo>
                  <a:lnTo>
                    <a:pt x="59450" y="1687"/>
                  </a:lnTo>
                  <a:lnTo>
                    <a:pt x="47365" y="727"/>
                  </a:lnTo>
                  <a:lnTo>
                    <a:pt x="35712" y="0"/>
                  </a:lnTo>
                  <a:close/>
                </a:path>
              </a:pathLst>
            </a:custGeom>
            <a:solidFill>
              <a:srgbClr val="C1D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33">
              <a:extLst>
                <a:ext uri="{FF2B5EF4-FFF2-40B4-BE49-F238E27FC236}">
                  <a16:creationId xmlns:a16="http://schemas.microsoft.com/office/drawing/2014/main" id="{C9865DA1-FB60-4FEF-9081-4D4015C8AD96}"/>
                </a:ext>
              </a:extLst>
            </p:cNvPr>
            <p:cNvSpPr/>
            <p:nvPr/>
          </p:nvSpPr>
          <p:spPr>
            <a:xfrm>
              <a:off x="5464505" y="2345558"/>
              <a:ext cx="0" cy="1037183"/>
            </a:xfrm>
            <a:custGeom>
              <a:avLst/>
              <a:gdLst/>
              <a:ahLst/>
              <a:cxnLst/>
              <a:rect l="l" t="t" r="r" b="b"/>
              <a:pathLst>
                <a:path h="684529">
                  <a:moveTo>
                    <a:pt x="0" y="0"/>
                  </a:moveTo>
                  <a:lnTo>
                    <a:pt x="0" y="683958"/>
                  </a:lnTo>
                </a:path>
              </a:pathLst>
            </a:custGeom>
            <a:ln w="35712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34">
              <a:extLst>
                <a:ext uri="{FF2B5EF4-FFF2-40B4-BE49-F238E27FC236}">
                  <a16:creationId xmlns:a16="http://schemas.microsoft.com/office/drawing/2014/main" id="{9EF725D1-740A-4FFF-88A6-5EA8A5B2BFDD}"/>
                </a:ext>
              </a:extLst>
            </p:cNvPr>
            <p:cNvSpPr/>
            <p:nvPr/>
          </p:nvSpPr>
          <p:spPr>
            <a:xfrm>
              <a:off x="4923628" y="2865499"/>
              <a:ext cx="1033330" cy="1036221"/>
            </a:xfrm>
            <a:custGeom>
              <a:avLst/>
              <a:gdLst/>
              <a:ahLst/>
              <a:cxnLst/>
              <a:rect l="l" t="t" r="r" b="b"/>
              <a:pathLst>
                <a:path w="681989" h="683895">
                  <a:moveTo>
                    <a:pt x="340855" y="0"/>
                  </a:moveTo>
                  <a:lnTo>
                    <a:pt x="294602" y="3119"/>
                  </a:lnTo>
                  <a:lnTo>
                    <a:pt x="250241" y="12207"/>
                  </a:lnTo>
                  <a:lnTo>
                    <a:pt x="208177" y="26857"/>
                  </a:lnTo>
                  <a:lnTo>
                    <a:pt x="168817" y="46660"/>
                  </a:lnTo>
                  <a:lnTo>
                    <a:pt x="132567" y="71210"/>
                  </a:lnTo>
                  <a:lnTo>
                    <a:pt x="99833" y="100099"/>
                  </a:lnTo>
                  <a:lnTo>
                    <a:pt x="71020" y="132921"/>
                  </a:lnTo>
                  <a:lnTo>
                    <a:pt x="46536" y="169269"/>
                  </a:lnTo>
                  <a:lnTo>
                    <a:pt x="26785" y="208735"/>
                  </a:lnTo>
                  <a:lnTo>
                    <a:pt x="12175" y="250911"/>
                  </a:lnTo>
                  <a:lnTo>
                    <a:pt x="3111" y="295392"/>
                  </a:lnTo>
                  <a:lnTo>
                    <a:pt x="0" y="341769"/>
                  </a:lnTo>
                  <a:lnTo>
                    <a:pt x="3111" y="388144"/>
                  </a:lnTo>
                  <a:lnTo>
                    <a:pt x="12175" y="432623"/>
                  </a:lnTo>
                  <a:lnTo>
                    <a:pt x="26785" y="474799"/>
                  </a:lnTo>
                  <a:lnTo>
                    <a:pt x="46536" y="514264"/>
                  </a:lnTo>
                  <a:lnTo>
                    <a:pt x="71020" y="550612"/>
                  </a:lnTo>
                  <a:lnTo>
                    <a:pt x="99833" y="583434"/>
                  </a:lnTo>
                  <a:lnTo>
                    <a:pt x="132567" y="612325"/>
                  </a:lnTo>
                  <a:lnTo>
                    <a:pt x="168817" y="636876"/>
                  </a:lnTo>
                  <a:lnTo>
                    <a:pt x="208177" y="656680"/>
                  </a:lnTo>
                  <a:lnTo>
                    <a:pt x="250241" y="671330"/>
                  </a:lnTo>
                  <a:lnTo>
                    <a:pt x="294602" y="680419"/>
                  </a:lnTo>
                  <a:lnTo>
                    <a:pt x="340855" y="683539"/>
                  </a:lnTo>
                  <a:lnTo>
                    <a:pt x="387105" y="680419"/>
                  </a:lnTo>
                  <a:lnTo>
                    <a:pt x="431463" y="671330"/>
                  </a:lnTo>
                  <a:lnTo>
                    <a:pt x="473525" y="656680"/>
                  </a:lnTo>
                  <a:lnTo>
                    <a:pt x="512883" y="636876"/>
                  </a:lnTo>
                  <a:lnTo>
                    <a:pt x="549132" y="612325"/>
                  </a:lnTo>
                  <a:lnTo>
                    <a:pt x="581866" y="583434"/>
                  </a:lnTo>
                  <a:lnTo>
                    <a:pt x="610678" y="550612"/>
                  </a:lnTo>
                  <a:lnTo>
                    <a:pt x="635162" y="514264"/>
                  </a:lnTo>
                  <a:lnTo>
                    <a:pt x="654912" y="474799"/>
                  </a:lnTo>
                  <a:lnTo>
                    <a:pt x="669522" y="432623"/>
                  </a:lnTo>
                  <a:lnTo>
                    <a:pt x="678586" y="388144"/>
                  </a:lnTo>
                  <a:lnTo>
                    <a:pt x="681697" y="341769"/>
                  </a:lnTo>
                  <a:lnTo>
                    <a:pt x="678586" y="295392"/>
                  </a:lnTo>
                  <a:lnTo>
                    <a:pt x="669522" y="250911"/>
                  </a:lnTo>
                  <a:lnTo>
                    <a:pt x="654912" y="208735"/>
                  </a:lnTo>
                  <a:lnTo>
                    <a:pt x="635162" y="169269"/>
                  </a:lnTo>
                  <a:lnTo>
                    <a:pt x="610678" y="132921"/>
                  </a:lnTo>
                  <a:lnTo>
                    <a:pt x="581866" y="100099"/>
                  </a:lnTo>
                  <a:lnTo>
                    <a:pt x="549132" y="71210"/>
                  </a:lnTo>
                  <a:lnTo>
                    <a:pt x="512883" y="46660"/>
                  </a:lnTo>
                  <a:lnTo>
                    <a:pt x="473525" y="26857"/>
                  </a:lnTo>
                  <a:lnTo>
                    <a:pt x="431463" y="12207"/>
                  </a:lnTo>
                  <a:lnTo>
                    <a:pt x="387105" y="3119"/>
                  </a:lnTo>
                  <a:lnTo>
                    <a:pt x="3408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35">
              <a:extLst>
                <a:ext uri="{FF2B5EF4-FFF2-40B4-BE49-F238E27FC236}">
                  <a16:creationId xmlns:a16="http://schemas.microsoft.com/office/drawing/2014/main" id="{FFFF0516-B9B5-495F-908C-63CCBD04D9D8}"/>
                </a:ext>
              </a:extLst>
            </p:cNvPr>
            <p:cNvSpPr txBox="1"/>
            <p:nvPr/>
          </p:nvSpPr>
          <p:spPr>
            <a:xfrm>
              <a:off x="6099872" y="2463855"/>
              <a:ext cx="27709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12%</a:t>
              </a:r>
            </a:p>
          </p:txBody>
        </p:sp>
        <p:sp>
          <p:nvSpPr>
            <p:cNvPr id="236" name="object 36">
              <a:extLst>
                <a:ext uri="{FF2B5EF4-FFF2-40B4-BE49-F238E27FC236}">
                  <a16:creationId xmlns:a16="http://schemas.microsoft.com/office/drawing/2014/main" id="{5F378463-EF7A-464B-813E-3CAAD55EE0B1}"/>
                </a:ext>
              </a:extLst>
            </p:cNvPr>
            <p:cNvSpPr txBox="1"/>
            <p:nvPr/>
          </p:nvSpPr>
          <p:spPr>
            <a:xfrm>
              <a:off x="6455314" y="3107468"/>
              <a:ext cx="277094" cy="17703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15%</a:t>
              </a:r>
              <a:endParaRPr/>
            </a:p>
          </p:txBody>
        </p:sp>
        <p:sp>
          <p:nvSpPr>
            <p:cNvPr id="237" name="object 37">
              <a:extLst>
                <a:ext uri="{FF2B5EF4-FFF2-40B4-BE49-F238E27FC236}">
                  <a16:creationId xmlns:a16="http://schemas.microsoft.com/office/drawing/2014/main" id="{4206EB12-DDA3-433B-A30C-49BE0A41344B}"/>
                </a:ext>
              </a:extLst>
            </p:cNvPr>
            <p:cNvSpPr txBox="1"/>
            <p:nvPr/>
          </p:nvSpPr>
          <p:spPr>
            <a:xfrm>
              <a:off x="6365909" y="3795069"/>
              <a:ext cx="209745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3%</a:t>
              </a:r>
            </a:p>
          </p:txBody>
        </p:sp>
        <p:sp>
          <p:nvSpPr>
            <p:cNvPr id="238" name="object 38">
              <a:extLst>
                <a:ext uri="{FF2B5EF4-FFF2-40B4-BE49-F238E27FC236}">
                  <a16:creationId xmlns:a16="http://schemas.microsoft.com/office/drawing/2014/main" id="{71BB33C9-D630-4399-ADDC-AD95D2FD037B}"/>
                </a:ext>
              </a:extLst>
            </p:cNvPr>
            <p:cNvSpPr txBox="1"/>
            <p:nvPr/>
          </p:nvSpPr>
          <p:spPr>
            <a:xfrm>
              <a:off x="4660092" y="4239054"/>
              <a:ext cx="277094" cy="17703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49%</a:t>
              </a:r>
              <a:endParaRPr/>
            </a:p>
          </p:txBody>
        </p:sp>
        <p:sp>
          <p:nvSpPr>
            <p:cNvPr id="239" name="object 39">
              <a:extLst>
                <a:ext uri="{FF2B5EF4-FFF2-40B4-BE49-F238E27FC236}">
                  <a16:creationId xmlns:a16="http://schemas.microsoft.com/office/drawing/2014/main" id="{5ADC9663-B07F-4764-AD44-393E49E392A4}"/>
                </a:ext>
              </a:extLst>
            </p:cNvPr>
            <p:cNvSpPr txBox="1"/>
            <p:nvPr/>
          </p:nvSpPr>
          <p:spPr>
            <a:xfrm>
              <a:off x="4600098" y="2424229"/>
              <a:ext cx="27709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12%</a:t>
              </a:r>
            </a:p>
          </p:txBody>
        </p:sp>
        <p:sp>
          <p:nvSpPr>
            <p:cNvPr id="240" name="object 40">
              <a:extLst>
                <a:ext uri="{FF2B5EF4-FFF2-40B4-BE49-F238E27FC236}">
                  <a16:creationId xmlns:a16="http://schemas.microsoft.com/office/drawing/2014/main" id="{AAC828C7-A862-47AC-B050-9892BBBE16BC}"/>
                </a:ext>
              </a:extLst>
            </p:cNvPr>
            <p:cNvSpPr txBox="1"/>
            <p:nvPr/>
          </p:nvSpPr>
          <p:spPr>
            <a:xfrm>
              <a:off x="5382485" y="2069728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259" name="object 60">
              <a:extLst>
                <a:ext uri="{FF2B5EF4-FFF2-40B4-BE49-F238E27FC236}">
                  <a16:creationId xmlns:a16="http://schemas.microsoft.com/office/drawing/2014/main" id="{23EE0989-86D2-44EF-AC6F-75F8A510D6E9}"/>
                </a:ext>
              </a:extLst>
            </p:cNvPr>
            <p:cNvSpPr/>
            <p:nvPr/>
          </p:nvSpPr>
          <p:spPr>
            <a:xfrm>
              <a:off x="806013" y="2369364"/>
              <a:ext cx="1036672" cy="1493352"/>
            </a:xfrm>
            <a:custGeom>
              <a:avLst/>
              <a:gdLst/>
              <a:ahLst/>
              <a:cxnLst/>
              <a:rect l="l" t="t" r="r" b="b"/>
              <a:pathLst>
                <a:path w="683260" h="984250">
                  <a:moveTo>
                    <a:pt x="683243" y="0"/>
                  </a:moveTo>
                  <a:lnTo>
                    <a:pt x="630953" y="1907"/>
                  </a:lnTo>
                  <a:lnTo>
                    <a:pt x="579710" y="7641"/>
                  </a:lnTo>
                  <a:lnTo>
                    <a:pt x="529436" y="17221"/>
                  </a:lnTo>
                  <a:lnTo>
                    <a:pt x="480053" y="30666"/>
                  </a:lnTo>
                  <a:lnTo>
                    <a:pt x="431483" y="47995"/>
                  </a:lnTo>
                  <a:lnTo>
                    <a:pt x="383650" y="69227"/>
                  </a:lnTo>
                  <a:lnTo>
                    <a:pt x="340534" y="92184"/>
                  </a:lnTo>
                  <a:lnTo>
                    <a:pt x="299722" y="117752"/>
                  </a:lnTo>
                  <a:lnTo>
                    <a:pt x="261266" y="145777"/>
                  </a:lnTo>
                  <a:lnTo>
                    <a:pt x="225220" y="176104"/>
                  </a:lnTo>
                  <a:lnTo>
                    <a:pt x="191637" y="208578"/>
                  </a:lnTo>
                  <a:lnTo>
                    <a:pt x="160570" y="243044"/>
                  </a:lnTo>
                  <a:lnTo>
                    <a:pt x="132072" y="279348"/>
                  </a:lnTo>
                  <a:lnTo>
                    <a:pt x="106197" y="317335"/>
                  </a:lnTo>
                  <a:lnTo>
                    <a:pt x="82997" y="356850"/>
                  </a:lnTo>
                  <a:lnTo>
                    <a:pt x="62527" y="397739"/>
                  </a:lnTo>
                  <a:lnTo>
                    <a:pt x="44839" y="439846"/>
                  </a:lnTo>
                  <a:lnTo>
                    <a:pt x="29987" y="483017"/>
                  </a:lnTo>
                  <a:lnTo>
                    <a:pt x="18024" y="527096"/>
                  </a:lnTo>
                  <a:lnTo>
                    <a:pt x="9003" y="571931"/>
                  </a:lnTo>
                  <a:lnTo>
                    <a:pt x="2977" y="617364"/>
                  </a:lnTo>
                  <a:lnTo>
                    <a:pt x="0" y="663243"/>
                  </a:lnTo>
                  <a:lnTo>
                    <a:pt x="124" y="709411"/>
                  </a:lnTo>
                  <a:lnTo>
                    <a:pt x="3404" y="755714"/>
                  </a:lnTo>
                  <a:lnTo>
                    <a:pt x="9892" y="801998"/>
                  </a:lnTo>
                  <a:lnTo>
                    <a:pt x="19642" y="848108"/>
                  </a:lnTo>
                  <a:lnTo>
                    <a:pt x="32707" y="893888"/>
                  </a:lnTo>
                  <a:lnTo>
                    <a:pt x="49140" y="939185"/>
                  </a:lnTo>
                  <a:lnTo>
                    <a:pt x="68994" y="983843"/>
                  </a:lnTo>
                  <a:lnTo>
                    <a:pt x="683243" y="683996"/>
                  </a:lnTo>
                  <a:lnTo>
                    <a:pt x="683243" y="0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61">
              <a:extLst>
                <a:ext uri="{FF2B5EF4-FFF2-40B4-BE49-F238E27FC236}">
                  <a16:creationId xmlns:a16="http://schemas.microsoft.com/office/drawing/2014/main" id="{E5A93158-2412-4DA1-AB6B-A28D0855A22E}"/>
                </a:ext>
              </a:extLst>
            </p:cNvPr>
            <p:cNvSpPr/>
            <p:nvPr/>
          </p:nvSpPr>
          <p:spPr>
            <a:xfrm>
              <a:off x="910695" y="3407157"/>
              <a:ext cx="1652315" cy="1038602"/>
            </a:xfrm>
            <a:custGeom>
              <a:avLst/>
              <a:gdLst/>
              <a:ahLst/>
              <a:cxnLst/>
              <a:rect l="l" t="t" r="r" b="b"/>
              <a:pathLst>
                <a:path w="1089025" h="684529">
                  <a:moveTo>
                    <a:pt x="614248" y="0"/>
                  </a:moveTo>
                  <a:lnTo>
                    <a:pt x="0" y="299846"/>
                  </a:lnTo>
                  <a:lnTo>
                    <a:pt x="25745" y="348243"/>
                  </a:lnTo>
                  <a:lnTo>
                    <a:pt x="54062" y="392582"/>
                  </a:lnTo>
                  <a:lnTo>
                    <a:pt x="86005" y="434378"/>
                  </a:lnTo>
                  <a:lnTo>
                    <a:pt x="122631" y="475145"/>
                  </a:lnTo>
                  <a:lnTo>
                    <a:pt x="157771" y="509091"/>
                  </a:lnTo>
                  <a:lnTo>
                    <a:pt x="194680" y="540037"/>
                  </a:lnTo>
                  <a:lnTo>
                    <a:pt x="233196" y="567982"/>
                  </a:lnTo>
                  <a:lnTo>
                    <a:pt x="273155" y="592921"/>
                  </a:lnTo>
                  <a:lnTo>
                    <a:pt x="314392" y="614853"/>
                  </a:lnTo>
                  <a:lnTo>
                    <a:pt x="356745" y="633774"/>
                  </a:lnTo>
                  <a:lnTo>
                    <a:pt x="400051" y="649681"/>
                  </a:lnTo>
                  <a:lnTo>
                    <a:pt x="444145" y="662572"/>
                  </a:lnTo>
                  <a:lnTo>
                    <a:pt x="488864" y="672444"/>
                  </a:lnTo>
                  <a:lnTo>
                    <a:pt x="534044" y="679294"/>
                  </a:lnTo>
                  <a:lnTo>
                    <a:pt x="579523" y="683119"/>
                  </a:lnTo>
                  <a:lnTo>
                    <a:pt x="625135" y="683916"/>
                  </a:lnTo>
                  <a:lnTo>
                    <a:pt x="670719" y="681682"/>
                  </a:lnTo>
                  <a:lnTo>
                    <a:pt x="716111" y="676415"/>
                  </a:lnTo>
                  <a:lnTo>
                    <a:pt x="761146" y="668112"/>
                  </a:lnTo>
                  <a:lnTo>
                    <a:pt x="805662" y="656770"/>
                  </a:lnTo>
                  <a:lnTo>
                    <a:pt x="849494" y="642385"/>
                  </a:lnTo>
                  <a:lnTo>
                    <a:pt x="892480" y="624956"/>
                  </a:lnTo>
                  <a:lnTo>
                    <a:pt x="934456" y="604478"/>
                  </a:lnTo>
                  <a:lnTo>
                    <a:pt x="975258" y="580951"/>
                  </a:lnTo>
                  <a:lnTo>
                    <a:pt x="1014723" y="554370"/>
                  </a:lnTo>
                  <a:lnTo>
                    <a:pt x="1052687" y="524732"/>
                  </a:lnTo>
                  <a:lnTo>
                    <a:pt x="1088986" y="492036"/>
                  </a:lnTo>
                  <a:lnTo>
                    <a:pt x="614248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62">
              <a:extLst>
                <a:ext uri="{FF2B5EF4-FFF2-40B4-BE49-F238E27FC236}">
                  <a16:creationId xmlns:a16="http://schemas.microsoft.com/office/drawing/2014/main" id="{AD0686EA-E41D-4FD0-99E2-1EAFD790251C}"/>
                </a:ext>
              </a:extLst>
            </p:cNvPr>
            <p:cNvSpPr/>
            <p:nvPr/>
          </p:nvSpPr>
          <p:spPr>
            <a:xfrm>
              <a:off x="1842659" y="3407157"/>
              <a:ext cx="759199" cy="746675"/>
            </a:xfrm>
            <a:custGeom>
              <a:avLst/>
              <a:gdLst/>
              <a:ahLst/>
              <a:cxnLst/>
              <a:rect l="l" t="t" r="r" b="b"/>
              <a:pathLst>
                <a:path w="500380" h="492125">
                  <a:moveTo>
                    <a:pt x="0" y="0"/>
                  </a:moveTo>
                  <a:lnTo>
                    <a:pt x="474738" y="492036"/>
                  </a:lnTo>
                  <a:lnTo>
                    <a:pt x="481790" y="485168"/>
                  </a:lnTo>
                  <a:lnTo>
                    <a:pt x="487489" y="479469"/>
                  </a:lnTo>
                  <a:lnTo>
                    <a:pt x="493083" y="473665"/>
                  </a:lnTo>
                  <a:lnTo>
                    <a:pt x="499821" y="466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63">
              <a:extLst>
                <a:ext uri="{FF2B5EF4-FFF2-40B4-BE49-F238E27FC236}">
                  <a16:creationId xmlns:a16="http://schemas.microsoft.com/office/drawing/2014/main" id="{599E5D50-9D5C-4593-B86A-06792276AFA0}"/>
                </a:ext>
              </a:extLst>
            </p:cNvPr>
            <p:cNvSpPr/>
            <p:nvPr/>
          </p:nvSpPr>
          <p:spPr>
            <a:xfrm>
              <a:off x="1842659" y="2740082"/>
              <a:ext cx="1038599" cy="1374845"/>
            </a:xfrm>
            <a:custGeom>
              <a:avLst/>
              <a:gdLst/>
              <a:ahLst/>
              <a:cxnLst/>
              <a:rect l="l" t="t" r="r" b="b"/>
              <a:pathLst>
                <a:path w="684530" h="906145">
                  <a:moveTo>
                    <a:pt x="523532" y="0"/>
                  </a:moveTo>
                  <a:lnTo>
                    <a:pt x="0" y="439661"/>
                  </a:lnTo>
                  <a:lnTo>
                    <a:pt x="499821" y="906144"/>
                  </a:lnTo>
                  <a:lnTo>
                    <a:pt x="532110" y="868966"/>
                  </a:lnTo>
                  <a:lnTo>
                    <a:pt x="561311" y="830159"/>
                  </a:lnTo>
                  <a:lnTo>
                    <a:pt x="587418" y="789888"/>
                  </a:lnTo>
                  <a:lnTo>
                    <a:pt x="610428" y="748316"/>
                  </a:lnTo>
                  <a:lnTo>
                    <a:pt x="630336" y="705604"/>
                  </a:lnTo>
                  <a:lnTo>
                    <a:pt x="647138" y="661915"/>
                  </a:lnTo>
                  <a:lnTo>
                    <a:pt x="660829" y="617412"/>
                  </a:lnTo>
                  <a:lnTo>
                    <a:pt x="671406" y="572258"/>
                  </a:lnTo>
                  <a:lnTo>
                    <a:pt x="678863" y="526616"/>
                  </a:lnTo>
                  <a:lnTo>
                    <a:pt x="683198" y="480647"/>
                  </a:lnTo>
                  <a:lnTo>
                    <a:pt x="684405" y="434515"/>
                  </a:lnTo>
                  <a:lnTo>
                    <a:pt x="682481" y="388383"/>
                  </a:lnTo>
                  <a:lnTo>
                    <a:pt x="677421" y="342412"/>
                  </a:lnTo>
                  <a:lnTo>
                    <a:pt x="669220" y="296767"/>
                  </a:lnTo>
                  <a:lnTo>
                    <a:pt x="657875" y="251608"/>
                  </a:lnTo>
                  <a:lnTo>
                    <a:pt x="643381" y="207099"/>
                  </a:lnTo>
                  <a:lnTo>
                    <a:pt x="625734" y="163404"/>
                  </a:lnTo>
                  <a:lnTo>
                    <a:pt x="604930" y="120683"/>
                  </a:lnTo>
                  <a:lnTo>
                    <a:pt x="580964" y="79100"/>
                  </a:lnTo>
                  <a:lnTo>
                    <a:pt x="553833" y="38818"/>
                  </a:lnTo>
                  <a:lnTo>
                    <a:pt x="523532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64">
              <a:extLst>
                <a:ext uri="{FF2B5EF4-FFF2-40B4-BE49-F238E27FC236}">
                  <a16:creationId xmlns:a16="http://schemas.microsoft.com/office/drawing/2014/main" id="{A6124B90-355E-4637-B9C8-16DC422B15C6}"/>
                </a:ext>
              </a:extLst>
            </p:cNvPr>
            <p:cNvSpPr/>
            <p:nvPr/>
          </p:nvSpPr>
          <p:spPr>
            <a:xfrm>
              <a:off x="1842659" y="2686263"/>
              <a:ext cx="794846" cy="721625"/>
            </a:xfrm>
            <a:custGeom>
              <a:avLst/>
              <a:gdLst/>
              <a:ahLst/>
              <a:cxnLst/>
              <a:rect l="l" t="t" r="r" b="b"/>
              <a:pathLst>
                <a:path w="523875" h="475615">
                  <a:moveTo>
                    <a:pt x="491617" y="0"/>
                  </a:moveTo>
                  <a:lnTo>
                    <a:pt x="0" y="475132"/>
                  </a:lnTo>
                  <a:lnTo>
                    <a:pt x="523532" y="35471"/>
                  </a:lnTo>
                  <a:lnTo>
                    <a:pt x="515925" y="26574"/>
                  </a:lnTo>
                  <a:lnTo>
                    <a:pt x="507865" y="17468"/>
                  </a:lnTo>
                  <a:lnTo>
                    <a:pt x="499659" y="8496"/>
                  </a:lnTo>
                  <a:lnTo>
                    <a:pt x="491617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65">
              <a:extLst>
                <a:ext uri="{FF2B5EF4-FFF2-40B4-BE49-F238E27FC236}">
                  <a16:creationId xmlns:a16="http://schemas.microsoft.com/office/drawing/2014/main" id="{B5B9A943-130A-4A46-B154-D6C729B53138}"/>
                </a:ext>
              </a:extLst>
            </p:cNvPr>
            <p:cNvSpPr/>
            <p:nvPr/>
          </p:nvSpPr>
          <p:spPr>
            <a:xfrm>
              <a:off x="1842659" y="2369364"/>
              <a:ext cx="746672" cy="1038602"/>
            </a:xfrm>
            <a:custGeom>
              <a:avLst/>
              <a:gdLst/>
              <a:ahLst/>
              <a:cxnLst/>
              <a:rect l="l" t="t" r="r" b="b"/>
              <a:pathLst>
                <a:path w="492125" h="684529">
                  <a:moveTo>
                    <a:pt x="0" y="0"/>
                  </a:moveTo>
                  <a:lnTo>
                    <a:pt x="0" y="683996"/>
                  </a:lnTo>
                  <a:lnTo>
                    <a:pt x="491617" y="208864"/>
                  </a:lnTo>
                  <a:lnTo>
                    <a:pt x="453858" y="172148"/>
                  </a:lnTo>
                  <a:lnTo>
                    <a:pt x="414911" y="139062"/>
                  </a:lnTo>
                  <a:lnTo>
                    <a:pt x="374708" y="109577"/>
                  </a:lnTo>
                  <a:lnTo>
                    <a:pt x="333184" y="83666"/>
                  </a:lnTo>
                  <a:lnTo>
                    <a:pt x="290273" y="61301"/>
                  </a:lnTo>
                  <a:lnTo>
                    <a:pt x="245910" y="42453"/>
                  </a:lnTo>
                  <a:lnTo>
                    <a:pt x="200028" y="27095"/>
                  </a:lnTo>
                  <a:lnTo>
                    <a:pt x="152562" y="15199"/>
                  </a:lnTo>
                  <a:lnTo>
                    <a:pt x="103446" y="6736"/>
                  </a:lnTo>
                  <a:lnTo>
                    <a:pt x="52614" y="1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66">
              <a:extLst>
                <a:ext uri="{FF2B5EF4-FFF2-40B4-BE49-F238E27FC236}">
                  <a16:creationId xmlns:a16="http://schemas.microsoft.com/office/drawing/2014/main" id="{E2A1B076-CE70-4562-9648-B7A6111ACFFF}"/>
                </a:ext>
              </a:extLst>
            </p:cNvPr>
            <p:cNvSpPr/>
            <p:nvPr/>
          </p:nvSpPr>
          <p:spPr>
            <a:xfrm>
              <a:off x="1321006" y="2884012"/>
              <a:ext cx="1045343" cy="1046309"/>
            </a:xfrm>
            <a:custGeom>
              <a:avLst/>
              <a:gdLst/>
              <a:ahLst/>
              <a:cxnLst/>
              <a:rect l="l" t="t" r="r" b="b"/>
              <a:pathLst>
                <a:path w="688975" h="689609">
                  <a:moveTo>
                    <a:pt x="344246" y="0"/>
                  </a:moveTo>
                  <a:lnTo>
                    <a:pt x="297531" y="3145"/>
                  </a:lnTo>
                  <a:lnTo>
                    <a:pt x="252728" y="12307"/>
                  </a:lnTo>
                  <a:lnTo>
                    <a:pt x="210245" y="27075"/>
                  </a:lnTo>
                  <a:lnTo>
                    <a:pt x="170494" y="47039"/>
                  </a:lnTo>
                  <a:lnTo>
                    <a:pt x="133883" y="71788"/>
                  </a:lnTo>
                  <a:lnTo>
                    <a:pt x="100823" y="100912"/>
                  </a:lnTo>
                  <a:lnTo>
                    <a:pt x="71725" y="134000"/>
                  </a:lnTo>
                  <a:lnTo>
                    <a:pt x="46997" y="170642"/>
                  </a:lnTo>
                  <a:lnTo>
                    <a:pt x="27051" y="210428"/>
                  </a:lnTo>
                  <a:lnTo>
                    <a:pt x="12296" y="252946"/>
                  </a:lnTo>
                  <a:lnTo>
                    <a:pt x="3142" y="297786"/>
                  </a:lnTo>
                  <a:lnTo>
                    <a:pt x="0" y="344538"/>
                  </a:lnTo>
                  <a:lnTo>
                    <a:pt x="3142" y="391287"/>
                  </a:lnTo>
                  <a:lnTo>
                    <a:pt x="12296" y="436126"/>
                  </a:lnTo>
                  <a:lnTo>
                    <a:pt x="27051" y="478643"/>
                  </a:lnTo>
                  <a:lnTo>
                    <a:pt x="46997" y="518428"/>
                  </a:lnTo>
                  <a:lnTo>
                    <a:pt x="71725" y="555070"/>
                  </a:lnTo>
                  <a:lnTo>
                    <a:pt x="100823" y="588159"/>
                  </a:lnTo>
                  <a:lnTo>
                    <a:pt x="133883" y="617284"/>
                  </a:lnTo>
                  <a:lnTo>
                    <a:pt x="170494" y="642034"/>
                  </a:lnTo>
                  <a:lnTo>
                    <a:pt x="210245" y="661999"/>
                  </a:lnTo>
                  <a:lnTo>
                    <a:pt x="252728" y="676768"/>
                  </a:lnTo>
                  <a:lnTo>
                    <a:pt x="297531" y="685931"/>
                  </a:lnTo>
                  <a:lnTo>
                    <a:pt x="344246" y="689076"/>
                  </a:lnTo>
                  <a:lnTo>
                    <a:pt x="390957" y="685931"/>
                  </a:lnTo>
                  <a:lnTo>
                    <a:pt x="435759" y="676768"/>
                  </a:lnTo>
                  <a:lnTo>
                    <a:pt x="478241" y="661999"/>
                  </a:lnTo>
                  <a:lnTo>
                    <a:pt x="517992" y="642034"/>
                  </a:lnTo>
                  <a:lnTo>
                    <a:pt x="554603" y="617284"/>
                  </a:lnTo>
                  <a:lnTo>
                    <a:pt x="587663" y="588159"/>
                  </a:lnTo>
                  <a:lnTo>
                    <a:pt x="616763" y="555070"/>
                  </a:lnTo>
                  <a:lnTo>
                    <a:pt x="641492" y="518428"/>
                  </a:lnTo>
                  <a:lnTo>
                    <a:pt x="661439" y="478643"/>
                  </a:lnTo>
                  <a:lnTo>
                    <a:pt x="676195" y="436126"/>
                  </a:lnTo>
                  <a:lnTo>
                    <a:pt x="685349" y="391287"/>
                  </a:lnTo>
                  <a:lnTo>
                    <a:pt x="688492" y="344538"/>
                  </a:lnTo>
                  <a:lnTo>
                    <a:pt x="685349" y="297786"/>
                  </a:lnTo>
                  <a:lnTo>
                    <a:pt x="676195" y="252946"/>
                  </a:lnTo>
                  <a:lnTo>
                    <a:pt x="661439" y="210428"/>
                  </a:lnTo>
                  <a:lnTo>
                    <a:pt x="641492" y="170642"/>
                  </a:lnTo>
                  <a:lnTo>
                    <a:pt x="616763" y="134000"/>
                  </a:lnTo>
                  <a:lnTo>
                    <a:pt x="587663" y="100912"/>
                  </a:lnTo>
                  <a:lnTo>
                    <a:pt x="554603" y="71788"/>
                  </a:lnTo>
                  <a:lnTo>
                    <a:pt x="517992" y="47039"/>
                  </a:lnTo>
                  <a:lnTo>
                    <a:pt x="478241" y="27075"/>
                  </a:lnTo>
                  <a:lnTo>
                    <a:pt x="435759" y="12307"/>
                  </a:lnTo>
                  <a:lnTo>
                    <a:pt x="390957" y="3145"/>
                  </a:lnTo>
                  <a:lnTo>
                    <a:pt x="344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67">
              <a:extLst>
                <a:ext uri="{FF2B5EF4-FFF2-40B4-BE49-F238E27FC236}">
                  <a16:creationId xmlns:a16="http://schemas.microsoft.com/office/drawing/2014/main" id="{AC8ABCF9-0D23-4D7A-A331-CCA0DF9279CE}"/>
                </a:ext>
              </a:extLst>
            </p:cNvPr>
            <p:cNvSpPr txBox="1"/>
            <p:nvPr/>
          </p:nvSpPr>
          <p:spPr>
            <a:xfrm>
              <a:off x="2249367" y="2301282"/>
              <a:ext cx="277473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13%</a:t>
              </a:r>
            </a:p>
          </p:txBody>
        </p:sp>
        <p:sp>
          <p:nvSpPr>
            <p:cNvPr id="267" name="object 68">
              <a:extLst>
                <a:ext uri="{FF2B5EF4-FFF2-40B4-BE49-F238E27FC236}">
                  <a16:creationId xmlns:a16="http://schemas.microsoft.com/office/drawing/2014/main" id="{03A3E168-3116-460C-9F16-AA82996DF254}"/>
                </a:ext>
              </a:extLst>
            </p:cNvPr>
            <p:cNvSpPr txBox="1"/>
            <p:nvPr/>
          </p:nvSpPr>
          <p:spPr>
            <a:xfrm>
              <a:off x="2625649" y="2594344"/>
              <a:ext cx="210032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268" name="object 69">
              <a:extLst>
                <a:ext uri="{FF2B5EF4-FFF2-40B4-BE49-F238E27FC236}">
                  <a16:creationId xmlns:a16="http://schemas.microsoft.com/office/drawing/2014/main" id="{E813581B-59B2-4BB5-8811-4C1411AB9724}"/>
                </a:ext>
              </a:extLst>
            </p:cNvPr>
            <p:cNvSpPr txBox="1"/>
            <p:nvPr/>
          </p:nvSpPr>
          <p:spPr>
            <a:xfrm>
              <a:off x="2897881" y="3279055"/>
              <a:ext cx="277473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23%</a:t>
              </a:r>
            </a:p>
          </p:txBody>
        </p:sp>
        <p:sp>
          <p:nvSpPr>
            <p:cNvPr id="269" name="object 70">
              <a:extLst>
                <a:ext uri="{FF2B5EF4-FFF2-40B4-BE49-F238E27FC236}">
                  <a16:creationId xmlns:a16="http://schemas.microsoft.com/office/drawing/2014/main" id="{65CD2176-835A-40E6-B0C2-788C394994B4}"/>
                </a:ext>
              </a:extLst>
            </p:cNvPr>
            <p:cNvSpPr txBox="1"/>
            <p:nvPr/>
          </p:nvSpPr>
          <p:spPr>
            <a:xfrm>
              <a:off x="2581720" y="4130464"/>
              <a:ext cx="210032" cy="17727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  <a:endParaRPr/>
            </a:p>
          </p:txBody>
        </p:sp>
        <p:sp>
          <p:nvSpPr>
            <p:cNvPr id="270" name="object 71">
              <a:extLst>
                <a:ext uri="{FF2B5EF4-FFF2-40B4-BE49-F238E27FC236}">
                  <a16:creationId xmlns:a16="http://schemas.microsoft.com/office/drawing/2014/main" id="{E2D1309B-6132-4967-9208-42F2B158886F}"/>
                </a:ext>
              </a:extLst>
            </p:cNvPr>
            <p:cNvSpPr txBox="1"/>
            <p:nvPr/>
          </p:nvSpPr>
          <p:spPr>
            <a:xfrm>
              <a:off x="1503621" y="4445400"/>
              <a:ext cx="277473" cy="17727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30%</a:t>
              </a:r>
            </a:p>
          </p:txBody>
        </p:sp>
        <p:sp>
          <p:nvSpPr>
            <p:cNvPr id="271" name="object 72">
              <a:extLst>
                <a:ext uri="{FF2B5EF4-FFF2-40B4-BE49-F238E27FC236}">
                  <a16:creationId xmlns:a16="http://schemas.microsoft.com/office/drawing/2014/main" id="{C63810CD-4B82-4319-99B0-33D61A74BA86}"/>
                </a:ext>
              </a:extLst>
            </p:cNvPr>
            <p:cNvSpPr txBox="1"/>
            <p:nvPr/>
          </p:nvSpPr>
          <p:spPr>
            <a:xfrm>
              <a:off x="865889" y="2554632"/>
              <a:ext cx="277473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32%</a:t>
              </a:r>
            </a:p>
          </p:txBody>
        </p: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309D97CB-C48E-4766-B1F4-3FBAE68C6A88}"/>
                </a:ext>
              </a:extLst>
            </p:cNvPr>
            <p:cNvGrpSpPr/>
            <p:nvPr/>
          </p:nvGrpSpPr>
          <p:grpSpPr>
            <a:xfrm>
              <a:off x="4770000" y="1800000"/>
              <a:ext cx="4670926" cy="197490"/>
              <a:chOff x="4608000" y="1800000"/>
              <a:chExt cx="4670926" cy="197490"/>
            </a:xfrm>
          </p:grpSpPr>
          <p:sp>
            <p:nvSpPr>
              <p:cNvPr id="302" name="object 23">
                <a:extLst>
                  <a:ext uri="{FF2B5EF4-FFF2-40B4-BE49-F238E27FC236}">
                    <a16:creationId xmlns:a16="http://schemas.microsoft.com/office/drawing/2014/main" id="{B61A6334-9F8F-467E-94AC-3C7DF856737D}"/>
                  </a:ext>
                </a:extLst>
              </p:cNvPr>
              <p:cNvSpPr txBox="1"/>
              <p:nvPr/>
            </p:nvSpPr>
            <p:spPr>
              <a:xfrm>
                <a:off x="4608000" y="1800000"/>
                <a:ext cx="1655043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N</a:t>
                </a:r>
                <a:r>
                  <a:rPr kumimoji="0" lang="en-GB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ew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 HIV infections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  <p:sp>
            <p:nvSpPr>
              <p:cNvPr id="303" name="object 24">
                <a:extLst>
                  <a:ext uri="{FF2B5EF4-FFF2-40B4-BE49-F238E27FC236}">
                    <a16:creationId xmlns:a16="http://schemas.microsoft.com/office/drawing/2014/main" id="{4C2AFE00-18DC-40E4-AC07-B6AB6A41247B}"/>
                  </a:ext>
                </a:extLst>
              </p:cNvPr>
              <p:cNvSpPr txBox="1"/>
              <p:nvPr/>
            </p:nvSpPr>
            <p:spPr>
              <a:xfrm>
                <a:off x="7560512" y="1800000"/>
                <a:ext cx="1718414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AIDS-</a:t>
                </a:r>
                <a:r>
                  <a:rPr kumimoji="0" lang="en-GB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related deaths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</p:grpSp>
        <p:sp>
          <p:nvSpPr>
            <p:cNvPr id="343" name="object 40">
              <a:extLst>
                <a:ext uri="{FF2B5EF4-FFF2-40B4-BE49-F238E27FC236}">
                  <a16:creationId xmlns:a16="http://schemas.microsoft.com/office/drawing/2014/main" id="{F446DCF8-E898-43BA-9E97-3248B8C05568}"/>
                </a:ext>
              </a:extLst>
            </p:cNvPr>
            <p:cNvSpPr txBox="1"/>
            <p:nvPr/>
          </p:nvSpPr>
          <p:spPr>
            <a:xfrm>
              <a:off x="5292000" y="2206800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2</a:t>
              </a:r>
              <a:r>
                <a:rPr dirty="0"/>
                <a:t>%</a:t>
              </a:r>
            </a:p>
          </p:txBody>
        </p:sp>
        <p:sp>
          <p:nvSpPr>
            <p:cNvPr id="344" name="object 40">
              <a:extLst>
                <a:ext uri="{FF2B5EF4-FFF2-40B4-BE49-F238E27FC236}">
                  <a16:creationId xmlns:a16="http://schemas.microsoft.com/office/drawing/2014/main" id="{B8A8B207-684C-4021-9C13-EABF7EE8A0DB}"/>
                </a:ext>
              </a:extLst>
            </p:cNvPr>
            <p:cNvSpPr txBox="1"/>
            <p:nvPr/>
          </p:nvSpPr>
          <p:spPr>
            <a:xfrm>
              <a:off x="5122800" y="2232000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2</a:t>
              </a:r>
              <a:r>
                <a:rPr dirty="0"/>
                <a:t>%</a:t>
              </a:r>
            </a:p>
          </p:txBody>
        </p:sp>
        <p:sp>
          <p:nvSpPr>
            <p:cNvPr id="345" name="object 40">
              <a:extLst>
                <a:ext uri="{FF2B5EF4-FFF2-40B4-BE49-F238E27FC236}">
                  <a16:creationId xmlns:a16="http://schemas.microsoft.com/office/drawing/2014/main" id="{B8B78A35-5DA5-4398-B39B-6778D6F9719F}"/>
                </a:ext>
              </a:extLst>
            </p:cNvPr>
            <p:cNvSpPr txBox="1"/>
            <p:nvPr/>
          </p:nvSpPr>
          <p:spPr>
            <a:xfrm>
              <a:off x="5455392" y="2206800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346" name="object 40">
              <a:extLst>
                <a:ext uri="{FF2B5EF4-FFF2-40B4-BE49-F238E27FC236}">
                  <a16:creationId xmlns:a16="http://schemas.microsoft.com/office/drawing/2014/main" id="{80F68DBD-0E90-4724-99A2-66E02B7F2930}"/>
                </a:ext>
              </a:extLst>
            </p:cNvPr>
            <p:cNvSpPr txBox="1"/>
            <p:nvPr/>
          </p:nvSpPr>
          <p:spPr>
            <a:xfrm>
              <a:off x="5618097" y="2232000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2</a:t>
              </a:r>
              <a:r>
                <a:rPr dirty="0"/>
                <a:t>%</a:t>
              </a:r>
            </a:p>
          </p:txBody>
        </p:sp>
        <p:sp>
          <p:nvSpPr>
            <p:cNvPr id="347" name="object 40">
              <a:extLst>
                <a:ext uri="{FF2B5EF4-FFF2-40B4-BE49-F238E27FC236}">
                  <a16:creationId xmlns:a16="http://schemas.microsoft.com/office/drawing/2014/main" id="{0958FD2F-384D-49B4-969B-54B49BD2A192}"/>
                </a:ext>
              </a:extLst>
            </p:cNvPr>
            <p:cNvSpPr txBox="1"/>
            <p:nvPr/>
          </p:nvSpPr>
          <p:spPr>
            <a:xfrm>
              <a:off x="8060532" y="2231185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348" name="object 40">
              <a:extLst>
                <a:ext uri="{FF2B5EF4-FFF2-40B4-BE49-F238E27FC236}">
                  <a16:creationId xmlns:a16="http://schemas.microsoft.com/office/drawing/2014/main" id="{531EE9A7-522C-4B4B-8853-99D339E750DA}"/>
                </a:ext>
              </a:extLst>
            </p:cNvPr>
            <p:cNvSpPr txBox="1"/>
            <p:nvPr/>
          </p:nvSpPr>
          <p:spPr>
            <a:xfrm>
              <a:off x="8235532" y="2211207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3</a:t>
              </a:r>
              <a:r>
                <a:rPr dirty="0"/>
                <a:t>%</a:t>
              </a:r>
            </a:p>
          </p:txBody>
        </p:sp>
        <p:sp>
          <p:nvSpPr>
            <p:cNvPr id="349" name="object 40">
              <a:extLst>
                <a:ext uri="{FF2B5EF4-FFF2-40B4-BE49-F238E27FC236}">
                  <a16:creationId xmlns:a16="http://schemas.microsoft.com/office/drawing/2014/main" id="{986B774A-36D7-49A1-984D-4292BCFA6D76}"/>
                </a:ext>
              </a:extLst>
            </p:cNvPr>
            <p:cNvSpPr txBox="1"/>
            <p:nvPr/>
          </p:nvSpPr>
          <p:spPr>
            <a:xfrm>
              <a:off x="8438270" y="2214000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3</a:t>
              </a:r>
              <a:r>
                <a:rPr dirty="0"/>
                <a:t>%</a:t>
              </a:r>
            </a:p>
          </p:txBody>
        </p:sp>
        <p:sp>
          <p:nvSpPr>
            <p:cNvPr id="350" name="object 40">
              <a:extLst>
                <a:ext uri="{FF2B5EF4-FFF2-40B4-BE49-F238E27FC236}">
                  <a16:creationId xmlns:a16="http://schemas.microsoft.com/office/drawing/2014/main" id="{DE858C45-E08B-4814-BFEB-CCA7849531ED}"/>
                </a:ext>
              </a:extLst>
            </p:cNvPr>
            <p:cNvSpPr txBox="1"/>
            <p:nvPr/>
          </p:nvSpPr>
          <p:spPr>
            <a:xfrm>
              <a:off x="8843803" y="2331713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3</a:t>
              </a:r>
              <a:r>
                <a:rPr dirty="0"/>
                <a:t>%</a:t>
              </a:r>
            </a:p>
          </p:txBody>
        </p:sp>
        <p:sp>
          <p:nvSpPr>
            <p:cNvPr id="351" name="object 40">
              <a:extLst>
                <a:ext uri="{FF2B5EF4-FFF2-40B4-BE49-F238E27FC236}">
                  <a16:creationId xmlns:a16="http://schemas.microsoft.com/office/drawing/2014/main" id="{D338D62E-92D3-4BDA-A318-E123FB5947DF}"/>
                </a:ext>
              </a:extLst>
            </p:cNvPr>
            <p:cNvSpPr txBox="1"/>
            <p:nvPr/>
          </p:nvSpPr>
          <p:spPr>
            <a:xfrm>
              <a:off x="8677129" y="2252357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2</a:t>
              </a:r>
              <a:r>
                <a:rPr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95308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5E0DA3-3B5A-492E-82F6-1148323FC5CB}"/>
              </a:ext>
            </a:extLst>
          </p:cNvPr>
          <p:cNvGrpSpPr/>
          <p:nvPr/>
        </p:nvGrpSpPr>
        <p:grpSpPr>
          <a:xfrm>
            <a:off x="0" y="360000"/>
            <a:ext cx="9907200" cy="6230055"/>
            <a:chOff x="0" y="360000"/>
            <a:chExt cx="9907200" cy="623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Laws and policies scorecard</a:t>
              </a: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385AD540-3E26-4B32-850A-DCFD70D99D40}"/>
                </a:ext>
              </a:extLst>
            </p:cNvPr>
            <p:cNvSpPr/>
            <p:nvPr/>
          </p:nvSpPr>
          <p:spPr>
            <a:xfrm>
              <a:off x="0" y="639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National Commitment and Policy Instrument, 2017 and 2018; supplemented by additional sources where noted.</a:t>
              </a:r>
            </a:p>
          </p:txBody>
        </p:sp>
        <p:sp>
          <p:nvSpPr>
            <p:cNvPr id="345" name="bk object 17">
              <a:extLst>
                <a:ext uri="{FF2B5EF4-FFF2-40B4-BE49-F238E27FC236}">
                  <a16:creationId xmlns:a16="http://schemas.microsoft.com/office/drawing/2014/main" id="{06B8F844-79CA-4F1E-82D0-2882EFFB7132}"/>
                </a:ext>
              </a:extLst>
            </p:cNvPr>
            <p:cNvSpPr/>
            <p:nvPr/>
          </p:nvSpPr>
          <p:spPr>
            <a:xfrm>
              <a:off x="7866000" y="1440000"/>
              <a:ext cx="831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72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Laws or policies restricting the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entry, stay and residence of people living with HIV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bk object 17">
              <a:extLst>
                <a:ext uri="{FF2B5EF4-FFF2-40B4-BE49-F238E27FC236}">
                  <a16:creationId xmlns:a16="http://schemas.microsoft.com/office/drawing/2014/main" id="{D72C54C6-57F2-45D3-B789-1C9EB9D39AB8}"/>
                </a:ext>
              </a:extLst>
            </p:cNvPr>
            <p:cNvSpPr/>
            <p:nvPr/>
          </p:nvSpPr>
          <p:spPr>
            <a:xfrm>
              <a:off x="8712000" y="1440000"/>
              <a:ext cx="8640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08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Mandatory HIV testing for marriage, work or residence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permits or for certain groups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bk object 16">
              <a:extLst>
                <a:ext uri="{FF2B5EF4-FFF2-40B4-BE49-F238E27FC236}">
                  <a16:creationId xmlns:a16="http://schemas.microsoft.com/office/drawing/2014/main" id="{9A463E2F-2F25-436A-8155-717341CAAAB3}"/>
                </a:ext>
              </a:extLst>
            </p:cNvPr>
            <p:cNvSpPr/>
            <p:nvPr/>
          </p:nvSpPr>
          <p:spPr>
            <a:xfrm>
              <a:off x="540000" y="1440000"/>
              <a:ext cx="1594800" cy="864000"/>
            </a:xfrm>
            <a:custGeom>
              <a:avLst/>
              <a:gdLst/>
              <a:ahLst/>
              <a:cxnLst/>
              <a:rect l="l" t="t" r="r" b="b"/>
              <a:pathLst>
                <a:path w="1294764" h="567689">
                  <a:moveTo>
                    <a:pt x="0" y="0"/>
                  </a:moveTo>
                  <a:lnTo>
                    <a:pt x="1294676" y="0"/>
                  </a:lnTo>
                  <a:lnTo>
                    <a:pt x="1294676" y="567397"/>
                  </a:lnTo>
                  <a:lnTo>
                    <a:pt x="0" y="567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108000" tIns="36000" rIns="108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Country</a:t>
              </a:r>
            </a:p>
          </p:txBody>
        </p:sp>
        <p:sp>
          <p:nvSpPr>
            <p:cNvPr id="17" name="bk object 17">
              <a:extLst>
                <a:ext uri="{FF2B5EF4-FFF2-40B4-BE49-F238E27FC236}">
                  <a16:creationId xmlns:a16="http://schemas.microsoft.com/office/drawing/2014/main" id="{20315947-A18D-4ECC-953E-5E71D282DA84}"/>
                </a:ext>
              </a:extLst>
            </p:cNvPr>
            <p:cNvSpPr/>
            <p:nvPr/>
          </p:nvSpPr>
          <p:spPr>
            <a:xfrm>
              <a:off x="540000" y="2350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Antigua and Barbuda</a:t>
              </a:r>
            </a:p>
          </p:txBody>
        </p:sp>
        <p:sp>
          <p:nvSpPr>
            <p:cNvPr id="18" name="bk object 17">
              <a:extLst>
                <a:ext uri="{FF2B5EF4-FFF2-40B4-BE49-F238E27FC236}">
                  <a16:creationId xmlns:a16="http://schemas.microsoft.com/office/drawing/2014/main" id="{6E6372FB-C5FF-465A-AB94-1A4917F3802A}"/>
                </a:ext>
              </a:extLst>
            </p:cNvPr>
            <p:cNvSpPr/>
            <p:nvPr/>
          </p:nvSpPr>
          <p:spPr>
            <a:xfrm>
              <a:off x="540000" y="2458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Bahamas</a:t>
              </a:r>
            </a:p>
          </p:txBody>
        </p:sp>
        <p:sp>
          <p:nvSpPr>
            <p:cNvPr id="19" name="bk object 17">
              <a:extLst>
                <a:ext uri="{FF2B5EF4-FFF2-40B4-BE49-F238E27FC236}">
                  <a16:creationId xmlns:a16="http://schemas.microsoft.com/office/drawing/2014/main" id="{065F68B3-506F-4603-B047-174FAAD381D0}"/>
                </a:ext>
              </a:extLst>
            </p:cNvPr>
            <p:cNvSpPr/>
            <p:nvPr/>
          </p:nvSpPr>
          <p:spPr>
            <a:xfrm>
              <a:off x="540000" y="2566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Barbados</a:t>
              </a:r>
            </a:p>
          </p:txBody>
        </p:sp>
        <p:sp>
          <p:nvSpPr>
            <p:cNvPr id="10" name="bk object 17">
              <a:extLst>
                <a:ext uri="{FF2B5EF4-FFF2-40B4-BE49-F238E27FC236}">
                  <a16:creationId xmlns:a16="http://schemas.microsoft.com/office/drawing/2014/main" id="{BF5F2202-9995-4758-B750-74183E47E3CD}"/>
                </a:ext>
              </a:extLst>
            </p:cNvPr>
            <p:cNvSpPr/>
            <p:nvPr/>
          </p:nvSpPr>
          <p:spPr>
            <a:xfrm>
              <a:off x="2970000" y="1440000"/>
              <a:ext cx="7992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of sex work</a:t>
              </a:r>
            </a:p>
          </p:txBody>
        </p:sp>
        <p:sp>
          <p:nvSpPr>
            <p:cNvPr id="11" name="bk object 17">
              <a:extLst>
                <a:ext uri="{FF2B5EF4-FFF2-40B4-BE49-F238E27FC236}">
                  <a16:creationId xmlns:a16="http://schemas.microsoft.com/office/drawing/2014/main" id="{F8231DFD-61FC-4945-B0B0-B24554E2EA71}"/>
                </a:ext>
              </a:extLst>
            </p:cNvPr>
            <p:cNvSpPr/>
            <p:nvPr/>
          </p:nvSpPr>
          <p:spPr>
            <a:xfrm>
              <a:off x="2145600" y="1440000"/>
              <a:ext cx="8100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 of transgender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people</a:t>
              </a:r>
            </a:p>
          </p:txBody>
        </p:sp>
        <p:sp>
          <p:nvSpPr>
            <p:cNvPr id="12" name="bk object 17">
              <a:extLst>
                <a:ext uri="{FF2B5EF4-FFF2-40B4-BE49-F238E27FC236}">
                  <a16:creationId xmlns:a16="http://schemas.microsoft.com/office/drawing/2014/main" id="{0AA69D84-443A-48E7-8F62-C5ACACCC4896}"/>
                </a:ext>
              </a:extLst>
            </p:cNvPr>
            <p:cNvSpPr/>
            <p:nvPr/>
          </p:nvSpPr>
          <p:spPr>
            <a:xfrm>
              <a:off x="459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Drug use or possession for personal use an offence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bk object 17">
              <a:extLst>
                <a:ext uri="{FF2B5EF4-FFF2-40B4-BE49-F238E27FC236}">
                  <a16:creationId xmlns:a16="http://schemas.microsoft.com/office/drawing/2014/main" id="{CBCD7D35-81F8-4966-B573-D9586FD920D2}"/>
                </a:ext>
              </a:extLst>
            </p:cNvPr>
            <p:cNvSpPr/>
            <p:nvPr/>
          </p:nvSpPr>
          <p:spPr>
            <a:xfrm>
              <a:off x="378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 of same-sex sexual acts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bk object 17">
              <a:extLst>
                <a:ext uri="{FF2B5EF4-FFF2-40B4-BE49-F238E27FC236}">
                  <a16:creationId xmlns:a16="http://schemas.microsoft.com/office/drawing/2014/main" id="{1FC8A5DA-97C5-442B-8401-CBFB6CA6DA0B}"/>
                </a:ext>
              </a:extLst>
            </p:cNvPr>
            <p:cNvSpPr/>
            <p:nvPr/>
          </p:nvSpPr>
          <p:spPr>
            <a:xfrm>
              <a:off x="6210000" y="1440000"/>
              <a:ext cx="7668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Spousal consent for married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women to access SRH services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bk object 17">
              <a:extLst>
                <a:ext uri="{FF2B5EF4-FFF2-40B4-BE49-F238E27FC236}">
                  <a16:creationId xmlns:a16="http://schemas.microsoft.com/office/drawing/2014/main" id="{C3BF4987-FA1E-45BD-A03B-7E8BF8CF19A0}"/>
                </a:ext>
              </a:extLst>
            </p:cNvPr>
            <p:cNvSpPr/>
            <p:nvPr/>
          </p:nvSpPr>
          <p:spPr>
            <a:xfrm>
              <a:off x="540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Parental consent for adolescents to access HIV testing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bk object 17">
              <a:extLst>
                <a:ext uri="{FF2B5EF4-FFF2-40B4-BE49-F238E27FC236}">
                  <a16:creationId xmlns:a16="http://schemas.microsoft.com/office/drawing/2014/main" id="{6B85214C-EEA6-47E5-9A55-41C5AEB6134A}"/>
                </a:ext>
              </a:extLst>
            </p:cNvPr>
            <p:cNvSpPr/>
            <p:nvPr/>
          </p:nvSpPr>
          <p:spPr>
            <a:xfrm>
              <a:off x="6984000" y="1440000"/>
              <a:ext cx="8712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Laws criminalizing the transmission of, non-disclosure 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of or exposure to HIV transmission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bk object 17">
              <a:extLst>
                <a:ext uri="{FF2B5EF4-FFF2-40B4-BE49-F238E27FC236}">
                  <a16:creationId xmlns:a16="http://schemas.microsoft.com/office/drawing/2014/main" id="{39603DC1-FFE0-497F-A4C8-F578415D851B}"/>
                </a:ext>
              </a:extLst>
            </p:cNvPr>
            <p:cNvSpPr/>
            <p:nvPr/>
          </p:nvSpPr>
          <p:spPr>
            <a:xfrm>
              <a:off x="8082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bk object 17">
              <a:extLst>
                <a:ext uri="{FF2B5EF4-FFF2-40B4-BE49-F238E27FC236}">
                  <a16:creationId xmlns:a16="http://schemas.microsoft.com/office/drawing/2014/main" id="{9A5AB33D-6610-4914-90EA-5B80FEFFEBEA}"/>
                </a:ext>
              </a:extLst>
            </p:cNvPr>
            <p:cNvSpPr/>
            <p:nvPr/>
          </p:nvSpPr>
          <p:spPr>
            <a:xfrm>
              <a:off x="8082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" name="bk object 17">
              <a:extLst>
                <a:ext uri="{FF2B5EF4-FFF2-40B4-BE49-F238E27FC236}">
                  <a16:creationId xmlns:a16="http://schemas.microsoft.com/office/drawing/2014/main" id="{01271696-CBF0-41D9-8232-090EC97C3EA0}"/>
                </a:ext>
              </a:extLst>
            </p:cNvPr>
            <p:cNvSpPr/>
            <p:nvPr/>
          </p:nvSpPr>
          <p:spPr>
            <a:xfrm>
              <a:off x="8082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bk object 17">
              <a:extLst>
                <a:ext uri="{FF2B5EF4-FFF2-40B4-BE49-F238E27FC236}">
                  <a16:creationId xmlns:a16="http://schemas.microsoft.com/office/drawing/2014/main" id="{581FBC18-CB40-40EE-88AB-4EAE5422D9E8}"/>
                </a:ext>
              </a:extLst>
            </p:cNvPr>
            <p:cNvSpPr/>
            <p:nvPr/>
          </p:nvSpPr>
          <p:spPr>
            <a:xfrm>
              <a:off x="8928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4" name="bk object 17">
              <a:extLst>
                <a:ext uri="{FF2B5EF4-FFF2-40B4-BE49-F238E27FC236}">
                  <a16:creationId xmlns:a16="http://schemas.microsoft.com/office/drawing/2014/main" id="{2CBE48FA-E6EE-4D56-A7C1-B597D84CAB8E}"/>
                </a:ext>
              </a:extLst>
            </p:cNvPr>
            <p:cNvSpPr/>
            <p:nvPr/>
          </p:nvSpPr>
          <p:spPr>
            <a:xfrm>
              <a:off x="8928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bk object 17">
              <a:extLst>
                <a:ext uri="{FF2B5EF4-FFF2-40B4-BE49-F238E27FC236}">
                  <a16:creationId xmlns:a16="http://schemas.microsoft.com/office/drawing/2014/main" id="{E96DAF9F-F881-483F-B473-0C9A8A0C358C}"/>
                </a:ext>
              </a:extLst>
            </p:cNvPr>
            <p:cNvSpPr/>
            <p:nvPr/>
          </p:nvSpPr>
          <p:spPr>
            <a:xfrm>
              <a:off x="8928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bk object 17">
              <a:extLst>
                <a:ext uri="{FF2B5EF4-FFF2-40B4-BE49-F238E27FC236}">
                  <a16:creationId xmlns:a16="http://schemas.microsoft.com/office/drawing/2014/main" id="{E2AD2F5A-68A3-462F-A34B-7E2843241FA1}"/>
                </a:ext>
              </a:extLst>
            </p:cNvPr>
            <p:cNvSpPr/>
            <p:nvPr/>
          </p:nvSpPr>
          <p:spPr>
            <a:xfrm>
              <a:off x="318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bk object 17">
              <a:extLst>
                <a:ext uri="{FF2B5EF4-FFF2-40B4-BE49-F238E27FC236}">
                  <a16:creationId xmlns:a16="http://schemas.microsoft.com/office/drawing/2014/main" id="{5F0FF513-E45F-493D-BAE7-DC4F71019704}"/>
                </a:ext>
              </a:extLst>
            </p:cNvPr>
            <p:cNvSpPr/>
            <p:nvPr/>
          </p:nvSpPr>
          <p:spPr>
            <a:xfrm>
              <a:off x="318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bk object 17">
              <a:extLst>
                <a:ext uri="{FF2B5EF4-FFF2-40B4-BE49-F238E27FC236}">
                  <a16:creationId xmlns:a16="http://schemas.microsoft.com/office/drawing/2014/main" id="{1E956A8F-F768-47FF-85CE-F4C13EA993B9}"/>
                </a:ext>
              </a:extLst>
            </p:cNvPr>
            <p:cNvSpPr/>
            <p:nvPr/>
          </p:nvSpPr>
          <p:spPr>
            <a:xfrm>
              <a:off x="318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bk object 17">
              <a:extLst>
                <a:ext uri="{FF2B5EF4-FFF2-40B4-BE49-F238E27FC236}">
                  <a16:creationId xmlns:a16="http://schemas.microsoft.com/office/drawing/2014/main" id="{E521241B-B700-43AD-836A-D66C0F98AB0D}"/>
                </a:ext>
              </a:extLst>
            </p:cNvPr>
            <p:cNvSpPr/>
            <p:nvPr/>
          </p:nvSpPr>
          <p:spPr>
            <a:xfrm>
              <a:off x="2394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bk object 17">
              <a:extLst>
                <a:ext uri="{FF2B5EF4-FFF2-40B4-BE49-F238E27FC236}">
                  <a16:creationId xmlns:a16="http://schemas.microsoft.com/office/drawing/2014/main" id="{2FA83F8D-25F0-4BF4-941B-2DA835D63CB2}"/>
                </a:ext>
              </a:extLst>
            </p:cNvPr>
            <p:cNvSpPr/>
            <p:nvPr/>
          </p:nvSpPr>
          <p:spPr>
            <a:xfrm>
              <a:off x="2394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bk object 17">
              <a:extLst>
                <a:ext uri="{FF2B5EF4-FFF2-40B4-BE49-F238E27FC236}">
                  <a16:creationId xmlns:a16="http://schemas.microsoft.com/office/drawing/2014/main" id="{8A9B7F2F-A7D3-4F5A-9431-893FD3D1D230}"/>
                </a:ext>
              </a:extLst>
            </p:cNvPr>
            <p:cNvSpPr/>
            <p:nvPr/>
          </p:nvSpPr>
          <p:spPr>
            <a:xfrm>
              <a:off x="2394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bk object 17">
              <a:extLst>
                <a:ext uri="{FF2B5EF4-FFF2-40B4-BE49-F238E27FC236}">
                  <a16:creationId xmlns:a16="http://schemas.microsoft.com/office/drawing/2014/main" id="{6D551943-D23B-4A44-8F78-3B19409A6404}"/>
                </a:ext>
              </a:extLst>
            </p:cNvPr>
            <p:cNvSpPr/>
            <p:nvPr/>
          </p:nvSpPr>
          <p:spPr>
            <a:xfrm>
              <a:off x="480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bk object 17">
              <a:extLst>
                <a:ext uri="{FF2B5EF4-FFF2-40B4-BE49-F238E27FC236}">
                  <a16:creationId xmlns:a16="http://schemas.microsoft.com/office/drawing/2014/main" id="{8F7DE9AC-7F62-40B2-B1A5-B74CDEFFA708}"/>
                </a:ext>
              </a:extLst>
            </p:cNvPr>
            <p:cNvSpPr/>
            <p:nvPr/>
          </p:nvSpPr>
          <p:spPr>
            <a:xfrm>
              <a:off x="480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bk object 17">
              <a:extLst>
                <a:ext uri="{FF2B5EF4-FFF2-40B4-BE49-F238E27FC236}">
                  <a16:creationId xmlns:a16="http://schemas.microsoft.com/office/drawing/2014/main" id="{78323031-684F-4C64-B225-B986FB7C4B2E}"/>
                </a:ext>
              </a:extLst>
            </p:cNvPr>
            <p:cNvSpPr/>
            <p:nvPr/>
          </p:nvSpPr>
          <p:spPr>
            <a:xfrm>
              <a:off x="480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bk object 17">
              <a:extLst>
                <a:ext uri="{FF2B5EF4-FFF2-40B4-BE49-F238E27FC236}">
                  <a16:creationId xmlns:a16="http://schemas.microsoft.com/office/drawing/2014/main" id="{887504AE-188B-4AF2-81B3-BA40EFE02094}"/>
                </a:ext>
              </a:extLst>
            </p:cNvPr>
            <p:cNvSpPr/>
            <p:nvPr/>
          </p:nvSpPr>
          <p:spPr>
            <a:xfrm>
              <a:off x="399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bk object 17">
              <a:extLst>
                <a:ext uri="{FF2B5EF4-FFF2-40B4-BE49-F238E27FC236}">
                  <a16:creationId xmlns:a16="http://schemas.microsoft.com/office/drawing/2014/main" id="{1CA2FC41-1838-4A3B-A84C-386E502659D2}"/>
                </a:ext>
              </a:extLst>
            </p:cNvPr>
            <p:cNvSpPr/>
            <p:nvPr/>
          </p:nvSpPr>
          <p:spPr>
            <a:xfrm>
              <a:off x="399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bk object 17">
              <a:extLst>
                <a:ext uri="{FF2B5EF4-FFF2-40B4-BE49-F238E27FC236}">
                  <a16:creationId xmlns:a16="http://schemas.microsoft.com/office/drawing/2014/main" id="{3A51BC51-2141-4922-BC75-FB313E2549D5}"/>
                </a:ext>
              </a:extLst>
            </p:cNvPr>
            <p:cNvSpPr/>
            <p:nvPr/>
          </p:nvSpPr>
          <p:spPr>
            <a:xfrm>
              <a:off x="399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56" name="bk object 17">
              <a:extLst>
                <a:ext uri="{FF2B5EF4-FFF2-40B4-BE49-F238E27FC236}">
                  <a16:creationId xmlns:a16="http://schemas.microsoft.com/office/drawing/2014/main" id="{1F77F7D4-21A1-48F1-8343-DA18DB954CBE}"/>
                </a:ext>
              </a:extLst>
            </p:cNvPr>
            <p:cNvSpPr/>
            <p:nvPr/>
          </p:nvSpPr>
          <p:spPr>
            <a:xfrm>
              <a:off x="642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bk object 17">
              <a:extLst>
                <a:ext uri="{FF2B5EF4-FFF2-40B4-BE49-F238E27FC236}">
                  <a16:creationId xmlns:a16="http://schemas.microsoft.com/office/drawing/2014/main" id="{7C00D036-9807-4E34-99ED-0EFC1A8F0328}"/>
                </a:ext>
              </a:extLst>
            </p:cNvPr>
            <p:cNvSpPr/>
            <p:nvPr/>
          </p:nvSpPr>
          <p:spPr>
            <a:xfrm>
              <a:off x="642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bk object 17">
              <a:extLst>
                <a:ext uri="{FF2B5EF4-FFF2-40B4-BE49-F238E27FC236}">
                  <a16:creationId xmlns:a16="http://schemas.microsoft.com/office/drawing/2014/main" id="{59BD7FC5-4278-42FA-AE46-D3942F2E5C02}"/>
                </a:ext>
              </a:extLst>
            </p:cNvPr>
            <p:cNvSpPr/>
            <p:nvPr/>
          </p:nvSpPr>
          <p:spPr>
            <a:xfrm>
              <a:off x="642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bk object 17">
              <a:extLst>
                <a:ext uri="{FF2B5EF4-FFF2-40B4-BE49-F238E27FC236}">
                  <a16:creationId xmlns:a16="http://schemas.microsoft.com/office/drawing/2014/main" id="{9A67BE4F-CD8A-4FBE-843F-16AA5BF89C07}"/>
                </a:ext>
              </a:extLst>
            </p:cNvPr>
            <p:cNvSpPr/>
            <p:nvPr/>
          </p:nvSpPr>
          <p:spPr>
            <a:xfrm>
              <a:off x="561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bk object 17">
              <a:extLst>
                <a:ext uri="{FF2B5EF4-FFF2-40B4-BE49-F238E27FC236}">
                  <a16:creationId xmlns:a16="http://schemas.microsoft.com/office/drawing/2014/main" id="{7F68F8A6-93FA-4A7B-B93B-8F7F58272E73}"/>
                </a:ext>
              </a:extLst>
            </p:cNvPr>
            <p:cNvSpPr/>
            <p:nvPr/>
          </p:nvSpPr>
          <p:spPr>
            <a:xfrm>
              <a:off x="561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bk object 17">
              <a:extLst>
                <a:ext uri="{FF2B5EF4-FFF2-40B4-BE49-F238E27FC236}">
                  <a16:creationId xmlns:a16="http://schemas.microsoft.com/office/drawing/2014/main" id="{AA4631E5-BEDD-49A5-9523-2B130E1258EB}"/>
                </a:ext>
              </a:extLst>
            </p:cNvPr>
            <p:cNvSpPr/>
            <p:nvPr/>
          </p:nvSpPr>
          <p:spPr>
            <a:xfrm>
              <a:off x="561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bk object 17">
              <a:extLst>
                <a:ext uri="{FF2B5EF4-FFF2-40B4-BE49-F238E27FC236}">
                  <a16:creationId xmlns:a16="http://schemas.microsoft.com/office/drawing/2014/main" id="{F47AC3A8-626A-4732-A645-2755BC135F9A}"/>
                </a:ext>
              </a:extLst>
            </p:cNvPr>
            <p:cNvSpPr/>
            <p:nvPr/>
          </p:nvSpPr>
          <p:spPr>
            <a:xfrm>
              <a:off x="723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bk object 17">
              <a:extLst>
                <a:ext uri="{FF2B5EF4-FFF2-40B4-BE49-F238E27FC236}">
                  <a16:creationId xmlns:a16="http://schemas.microsoft.com/office/drawing/2014/main" id="{299D2B76-BAD8-4A01-A461-20D57885CBB3}"/>
                </a:ext>
              </a:extLst>
            </p:cNvPr>
            <p:cNvSpPr/>
            <p:nvPr/>
          </p:nvSpPr>
          <p:spPr>
            <a:xfrm>
              <a:off x="723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bk object 17">
              <a:extLst>
                <a:ext uri="{FF2B5EF4-FFF2-40B4-BE49-F238E27FC236}">
                  <a16:creationId xmlns:a16="http://schemas.microsoft.com/office/drawing/2014/main" id="{3A174E3D-8C98-49A0-B9B6-76A1B1DCC91C}"/>
                </a:ext>
              </a:extLst>
            </p:cNvPr>
            <p:cNvSpPr/>
            <p:nvPr/>
          </p:nvSpPr>
          <p:spPr>
            <a:xfrm>
              <a:off x="723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bk object 17">
              <a:extLst>
                <a:ext uri="{FF2B5EF4-FFF2-40B4-BE49-F238E27FC236}">
                  <a16:creationId xmlns:a16="http://schemas.microsoft.com/office/drawing/2014/main" id="{5EE4B9AC-529F-4F45-8284-327E3D17D2FE}"/>
                </a:ext>
              </a:extLst>
            </p:cNvPr>
            <p:cNvSpPr/>
            <p:nvPr/>
          </p:nvSpPr>
          <p:spPr>
            <a:xfrm>
              <a:off x="540000" y="2890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Dominica</a:t>
              </a:r>
            </a:p>
          </p:txBody>
        </p:sp>
        <p:sp>
          <p:nvSpPr>
            <p:cNvPr id="22" name="bk object 17">
              <a:extLst>
                <a:ext uri="{FF2B5EF4-FFF2-40B4-BE49-F238E27FC236}">
                  <a16:creationId xmlns:a16="http://schemas.microsoft.com/office/drawing/2014/main" id="{A8A41580-C4AD-4232-91C0-63A5613CAA2C}"/>
                </a:ext>
              </a:extLst>
            </p:cNvPr>
            <p:cNvSpPr/>
            <p:nvPr/>
          </p:nvSpPr>
          <p:spPr>
            <a:xfrm>
              <a:off x="540000" y="2998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Dominican Republic</a:t>
              </a:r>
            </a:p>
          </p:txBody>
        </p:sp>
        <p:sp>
          <p:nvSpPr>
            <p:cNvPr id="23" name="bk object 17">
              <a:extLst>
                <a:ext uri="{FF2B5EF4-FFF2-40B4-BE49-F238E27FC236}">
                  <a16:creationId xmlns:a16="http://schemas.microsoft.com/office/drawing/2014/main" id="{F889F796-5B54-445C-949B-73CE18E94A57}"/>
                </a:ext>
              </a:extLst>
            </p:cNvPr>
            <p:cNvSpPr/>
            <p:nvPr/>
          </p:nvSpPr>
          <p:spPr>
            <a:xfrm>
              <a:off x="540000" y="3106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Grenada</a:t>
              </a:r>
            </a:p>
          </p:txBody>
        </p:sp>
        <p:sp>
          <p:nvSpPr>
            <p:cNvPr id="24" name="bk object 17">
              <a:extLst>
                <a:ext uri="{FF2B5EF4-FFF2-40B4-BE49-F238E27FC236}">
                  <a16:creationId xmlns:a16="http://schemas.microsoft.com/office/drawing/2014/main" id="{5B6C4DC2-C2EC-44CC-A8D4-CB9F40F524DA}"/>
                </a:ext>
              </a:extLst>
            </p:cNvPr>
            <p:cNvSpPr/>
            <p:nvPr/>
          </p:nvSpPr>
          <p:spPr>
            <a:xfrm>
              <a:off x="540000" y="3214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Guyana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6A30796E-13C8-4546-AD31-7C9C8F916CBE}"/>
                </a:ext>
              </a:extLst>
            </p:cNvPr>
            <p:cNvSpPr/>
            <p:nvPr/>
          </p:nvSpPr>
          <p:spPr>
            <a:xfrm>
              <a:off x="540000" y="3322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Haiti</a:t>
              </a:r>
            </a:p>
          </p:txBody>
        </p:sp>
        <p:sp>
          <p:nvSpPr>
            <p:cNvPr id="26" name="bk object 17">
              <a:extLst>
                <a:ext uri="{FF2B5EF4-FFF2-40B4-BE49-F238E27FC236}">
                  <a16:creationId xmlns:a16="http://schemas.microsoft.com/office/drawing/2014/main" id="{5DBC0308-E197-40CF-94BF-9A2EC5A6ED04}"/>
                </a:ext>
              </a:extLst>
            </p:cNvPr>
            <p:cNvSpPr/>
            <p:nvPr/>
          </p:nvSpPr>
          <p:spPr>
            <a:xfrm>
              <a:off x="540000" y="343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Jamaica</a:t>
              </a:r>
            </a:p>
          </p:txBody>
        </p:sp>
        <p:sp>
          <p:nvSpPr>
            <p:cNvPr id="27" name="bk object 17">
              <a:extLst>
                <a:ext uri="{FF2B5EF4-FFF2-40B4-BE49-F238E27FC236}">
                  <a16:creationId xmlns:a16="http://schemas.microsoft.com/office/drawing/2014/main" id="{A0A9652E-6FC2-43F5-9BC9-0DFA92C9D64D}"/>
                </a:ext>
              </a:extLst>
            </p:cNvPr>
            <p:cNvSpPr/>
            <p:nvPr/>
          </p:nvSpPr>
          <p:spPr>
            <a:xfrm>
              <a:off x="540000" y="3538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Saint Kitts and Nevis</a:t>
              </a:r>
            </a:p>
          </p:txBody>
        </p:sp>
        <p:sp>
          <p:nvSpPr>
            <p:cNvPr id="28" name="bk object 17">
              <a:extLst>
                <a:ext uri="{FF2B5EF4-FFF2-40B4-BE49-F238E27FC236}">
                  <a16:creationId xmlns:a16="http://schemas.microsoft.com/office/drawing/2014/main" id="{C80CA6A9-D8F4-48F4-A284-A838254F6B71}"/>
                </a:ext>
              </a:extLst>
            </p:cNvPr>
            <p:cNvSpPr/>
            <p:nvPr/>
          </p:nvSpPr>
          <p:spPr>
            <a:xfrm>
              <a:off x="540000" y="3646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Saint Lucia</a:t>
              </a:r>
            </a:p>
          </p:txBody>
        </p:sp>
        <p:sp>
          <p:nvSpPr>
            <p:cNvPr id="29" name="bk object 17">
              <a:extLst>
                <a:ext uri="{FF2B5EF4-FFF2-40B4-BE49-F238E27FC236}">
                  <a16:creationId xmlns:a16="http://schemas.microsoft.com/office/drawing/2014/main" id="{9F50ACB7-B213-491F-87DF-DE39A3ED6006}"/>
                </a:ext>
              </a:extLst>
            </p:cNvPr>
            <p:cNvSpPr/>
            <p:nvPr/>
          </p:nvSpPr>
          <p:spPr>
            <a:xfrm>
              <a:off x="540000" y="3754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Saint Vincent and the Grenadines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bk object 17">
              <a:extLst>
                <a:ext uri="{FF2B5EF4-FFF2-40B4-BE49-F238E27FC236}">
                  <a16:creationId xmlns:a16="http://schemas.microsoft.com/office/drawing/2014/main" id="{BF9DBA9E-3E5D-4985-994B-DD327B226761}"/>
                </a:ext>
              </a:extLst>
            </p:cNvPr>
            <p:cNvSpPr/>
            <p:nvPr/>
          </p:nvSpPr>
          <p:spPr>
            <a:xfrm>
              <a:off x="540000" y="3862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Suriname</a:t>
              </a:r>
            </a:p>
          </p:txBody>
        </p:sp>
        <p:sp>
          <p:nvSpPr>
            <p:cNvPr id="31" name="bk object 17">
              <a:extLst>
                <a:ext uri="{FF2B5EF4-FFF2-40B4-BE49-F238E27FC236}">
                  <a16:creationId xmlns:a16="http://schemas.microsoft.com/office/drawing/2014/main" id="{3AEB28A4-A4AD-47E4-B5D3-79C28E74DCBE}"/>
                </a:ext>
              </a:extLst>
            </p:cNvPr>
            <p:cNvSpPr/>
            <p:nvPr/>
          </p:nvSpPr>
          <p:spPr>
            <a:xfrm>
              <a:off x="540000" y="397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Trinidad and Tobago</a:t>
              </a:r>
            </a:p>
          </p:txBody>
        </p:sp>
        <p:sp>
          <p:nvSpPr>
            <p:cNvPr id="350" name="bk object 17">
              <a:extLst>
                <a:ext uri="{FF2B5EF4-FFF2-40B4-BE49-F238E27FC236}">
                  <a16:creationId xmlns:a16="http://schemas.microsoft.com/office/drawing/2014/main" id="{6A2D90C6-2FA3-4C74-85AB-253C69CEF594}"/>
                </a:ext>
              </a:extLst>
            </p:cNvPr>
            <p:cNvSpPr/>
            <p:nvPr/>
          </p:nvSpPr>
          <p:spPr>
            <a:xfrm>
              <a:off x="8082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bk object 17">
              <a:extLst>
                <a:ext uri="{FF2B5EF4-FFF2-40B4-BE49-F238E27FC236}">
                  <a16:creationId xmlns:a16="http://schemas.microsoft.com/office/drawing/2014/main" id="{AC71C24C-4595-4F32-B08B-C58232D0649E}"/>
                </a:ext>
              </a:extLst>
            </p:cNvPr>
            <p:cNvSpPr/>
            <p:nvPr/>
          </p:nvSpPr>
          <p:spPr>
            <a:xfrm>
              <a:off x="8082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bk object 17">
              <a:extLst>
                <a:ext uri="{FF2B5EF4-FFF2-40B4-BE49-F238E27FC236}">
                  <a16:creationId xmlns:a16="http://schemas.microsoft.com/office/drawing/2014/main" id="{470E2731-D1D8-451A-9A92-994CDF0980A6}"/>
                </a:ext>
              </a:extLst>
            </p:cNvPr>
            <p:cNvSpPr/>
            <p:nvPr/>
          </p:nvSpPr>
          <p:spPr>
            <a:xfrm>
              <a:off x="8082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3" name="bk object 17">
              <a:extLst>
                <a:ext uri="{FF2B5EF4-FFF2-40B4-BE49-F238E27FC236}">
                  <a16:creationId xmlns:a16="http://schemas.microsoft.com/office/drawing/2014/main" id="{4D0AEF21-CDEB-465C-A046-5EC964D293BE}"/>
                </a:ext>
              </a:extLst>
            </p:cNvPr>
            <p:cNvSpPr/>
            <p:nvPr/>
          </p:nvSpPr>
          <p:spPr>
            <a:xfrm>
              <a:off x="8082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bk object 17">
              <a:extLst>
                <a:ext uri="{FF2B5EF4-FFF2-40B4-BE49-F238E27FC236}">
                  <a16:creationId xmlns:a16="http://schemas.microsoft.com/office/drawing/2014/main" id="{A6137CC6-7EDE-41FB-8F1E-3338DB7C712A}"/>
                </a:ext>
              </a:extLst>
            </p:cNvPr>
            <p:cNvSpPr/>
            <p:nvPr/>
          </p:nvSpPr>
          <p:spPr>
            <a:xfrm>
              <a:off x="8082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bk object 17">
              <a:extLst>
                <a:ext uri="{FF2B5EF4-FFF2-40B4-BE49-F238E27FC236}">
                  <a16:creationId xmlns:a16="http://schemas.microsoft.com/office/drawing/2014/main" id="{0E2FF32B-795A-4282-9C3A-F683689B5A54}"/>
                </a:ext>
              </a:extLst>
            </p:cNvPr>
            <p:cNvSpPr/>
            <p:nvPr/>
          </p:nvSpPr>
          <p:spPr>
            <a:xfrm>
              <a:off x="8082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bk object 17">
              <a:extLst>
                <a:ext uri="{FF2B5EF4-FFF2-40B4-BE49-F238E27FC236}">
                  <a16:creationId xmlns:a16="http://schemas.microsoft.com/office/drawing/2014/main" id="{BE33DAEB-E80D-47BC-ADD7-590B5FBE3390}"/>
                </a:ext>
              </a:extLst>
            </p:cNvPr>
            <p:cNvSpPr/>
            <p:nvPr/>
          </p:nvSpPr>
          <p:spPr>
            <a:xfrm>
              <a:off x="8082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7" name="bk object 17">
              <a:extLst>
                <a:ext uri="{FF2B5EF4-FFF2-40B4-BE49-F238E27FC236}">
                  <a16:creationId xmlns:a16="http://schemas.microsoft.com/office/drawing/2014/main" id="{83AB8B12-BAA4-4063-BE0D-8E9433F84F4B}"/>
                </a:ext>
              </a:extLst>
            </p:cNvPr>
            <p:cNvSpPr/>
            <p:nvPr/>
          </p:nvSpPr>
          <p:spPr>
            <a:xfrm>
              <a:off x="8082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8" name="bk object 17">
              <a:extLst>
                <a:ext uri="{FF2B5EF4-FFF2-40B4-BE49-F238E27FC236}">
                  <a16:creationId xmlns:a16="http://schemas.microsoft.com/office/drawing/2014/main" id="{6FECDA36-4D4A-48DA-AB12-878FD81727F9}"/>
                </a:ext>
              </a:extLst>
            </p:cNvPr>
            <p:cNvSpPr/>
            <p:nvPr/>
          </p:nvSpPr>
          <p:spPr>
            <a:xfrm>
              <a:off x="8082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9" name="bk object 17">
              <a:extLst>
                <a:ext uri="{FF2B5EF4-FFF2-40B4-BE49-F238E27FC236}">
                  <a16:creationId xmlns:a16="http://schemas.microsoft.com/office/drawing/2014/main" id="{E0CC7343-BBC3-4A34-9D7A-838788662DE7}"/>
                </a:ext>
              </a:extLst>
            </p:cNvPr>
            <p:cNvSpPr/>
            <p:nvPr/>
          </p:nvSpPr>
          <p:spPr>
            <a:xfrm>
              <a:off x="8082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0" name="bk object 17">
              <a:extLst>
                <a:ext uri="{FF2B5EF4-FFF2-40B4-BE49-F238E27FC236}">
                  <a16:creationId xmlns:a16="http://schemas.microsoft.com/office/drawing/2014/main" id="{1F0F9D11-7BC9-4547-98EC-63716F60554E}"/>
                </a:ext>
              </a:extLst>
            </p:cNvPr>
            <p:cNvSpPr/>
            <p:nvPr/>
          </p:nvSpPr>
          <p:spPr>
            <a:xfrm>
              <a:off x="8082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bk object 17">
              <a:extLst>
                <a:ext uri="{FF2B5EF4-FFF2-40B4-BE49-F238E27FC236}">
                  <a16:creationId xmlns:a16="http://schemas.microsoft.com/office/drawing/2014/main" id="{B7C4D625-E3EF-4AEA-BCDF-5D6272CD1A18}"/>
                </a:ext>
              </a:extLst>
            </p:cNvPr>
            <p:cNvSpPr/>
            <p:nvPr/>
          </p:nvSpPr>
          <p:spPr>
            <a:xfrm>
              <a:off x="8928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bk object 17">
              <a:extLst>
                <a:ext uri="{FF2B5EF4-FFF2-40B4-BE49-F238E27FC236}">
                  <a16:creationId xmlns:a16="http://schemas.microsoft.com/office/drawing/2014/main" id="{E149BD1C-54E1-4DF6-81E7-5D7D2BF74D3E}"/>
                </a:ext>
              </a:extLst>
            </p:cNvPr>
            <p:cNvSpPr/>
            <p:nvPr/>
          </p:nvSpPr>
          <p:spPr>
            <a:xfrm>
              <a:off x="8928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9" name="bk object 17">
              <a:extLst>
                <a:ext uri="{FF2B5EF4-FFF2-40B4-BE49-F238E27FC236}">
                  <a16:creationId xmlns:a16="http://schemas.microsoft.com/office/drawing/2014/main" id="{D1F324EA-1AD2-4A96-9906-2F93C268C7DB}"/>
                </a:ext>
              </a:extLst>
            </p:cNvPr>
            <p:cNvSpPr/>
            <p:nvPr/>
          </p:nvSpPr>
          <p:spPr>
            <a:xfrm>
              <a:off x="8928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0" name="bk object 17">
              <a:extLst>
                <a:ext uri="{FF2B5EF4-FFF2-40B4-BE49-F238E27FC236}">
                  <a16:creationId xmlns:a16="http://schemas.microsoft.com/office/drawing/2014/main" id="{A58EA7C6-F33C-4F5C-90EA-834C61E6BC7D}"/>
                </a:ext>
              </a:extLst>
            </p:cNvPr>
            <p:cNvSpPr/>
            <p:nvPr/>
          </p:nvSpPr>
          <p:spPr>
            <a:xfrm>
              <a:off x="8928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bk object 17">
              <a:extLst>
                <a:ext uri="{FF2B5EF4-FFF2-40B4-BE49-F238E27FC236}">
                  <a16:creationId xmlns:a16="http://schemas.microsoft.com/office/drawing/2014/main" id="{121AFF2E-5203-41BE-B103-6CB54D8BBEEE}"/>
                </a:ext>
              </a:extLst>
            </p:cNvPr>
            <p:cNvSpPr/>
            <p:nvPr/>
          </p:nvSpPr>
          <p:spPr>
            <a:xfrm>
              <a:off x="8928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2" name="bk object 17">
              <a:extLst>
                <a:ext uri="{FF2B5EF4-FFF2-40B4-BE49-F238E27FC236}">
                  <a16:creationId xmlns:a16="http://schemas.microsoft.com/office/drawing/2014/main" id="{13150440-701D-4793-9905-1BD15DF7DC16}"/>
                </a:ext>
              </a:extLst>
            </p:cNvPr>
            <p:cNvSpPr/>
            <p:nvPr/>
          </p:nvSpPr>
          <p:spPr>
            <a:xfrm>
              <a:off x="8928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bk object 17">
              <a:extLst>
                <a:ext uri="{FF2B5EF4-FFF2-40B4-BE49-F238E27FC236}">
                  <a16:creationId xmlns:a16="http://schemas.microsoft.com/office/drawing/2014/main" id="{E0FEFA48-7E02-4D56-9C48-1A7EF39A5139}"/>
                </a:ext>
              </a:extLst>
            </p:cNvPr>
            <p:cNvSpPr/>
            <p:nvPr/>
          </p:nvSpPr>
          <p:spPr>
            <a:xfrm>
              <a:off x="8928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bk object 17">
              <a:extLst>
                <a:ext uri="{FF2B5EF4-FFF2-40B4-BE49-F238E27FC236}">
                  <a16:creationId xmlns:a16="http://schemas.microsoft.com/office/drawing/2014/main" id="{AC13B4EB-AF6D-4769-9EE3-801EC2A7D030}"/>
                </a:ext>
              </a:extLst>
            </p:cNvPr>
            <p:cNvSpPr/>
            <p:nvPr/>
          </p:nvSpPr>
          <p:spPr>
            <a:xfrm>
              <a:off x="8928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bk object 17">
              <a:extLst>
                <a:ext uri="{FF2B5EF4-FFF2-40B4-BE49-F238E27FC236}">
                  <a16:creationId xmlns:a16="http://schemas.microsoft.com/office/drawing/2014/main" id="{4DC0F72F-4EBB-417E-A31A-041673A64712}"/>
                </a:ext>
              </a:extLst>
            </p:cNvPr>
            <p:cNvSpPr/>
            <p:nvPr/>
          </p:nvSpPr>
          <p:spPr>
            <a:xfrm>
              <a:off x="8928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6" name="bk object 17">
              <a:extLst>
                <a:ext uri="{FF2B5EF4-FFF2-40B4-BE49-F238E27FC236}">
                  <a16:creationId xmlns:a16="http://schemas.microsoft.com/office/drawing/2014/main" id="{F6C1B426-3BF0-47B1-BF39-05F495B0544E}"/>
                </a:ext>
              </a:extLst>
            </p:cNvPr>
            <p:cNvSpPr/>
            <p:nvPr/>
          </p:nvSpPr>
          <p:spPr>
            <a:xfrm>
              <a:off x="8928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bk object 17">
              <a:extLst>
                <a:ext uri="{FF2B5EF4-FFF2-40B4-BE49-F238E27FC236}">
                  <a16:creationId xmlns:a16="http://schemas.microsoft.com/office/drawing/2014/main" id="{B4DBB812-4538-4AD1-BD21-AD8219CFEAA7}"/>
                </a:ext>
              </a:extLst>
            </p:cNvPr>
            <p:cNvSpPr/>
            <p:nvPr/>
          </p:nvSpPr>
          <p:spPr>
            <a:xfrm>
              <a:off x="8928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bk object 17">
              <a:extLst>
                <a:ext uri="{FF2B5EF4-FFF2-40B4-BE49-F238E27FC236}">
                  <a16:creationId xmlns:a16="http://schemas.microsoft.com/office/drawing/2014/main" id="{62989B2F-8C73-4B76-A8B5-E2D37B837926}"/>
                </a:ext>
              </a:extLst>
            </p:cNvPr>
            <p:cNvSpPr/>
            <p:nvPr/>
          </p:nvSpPr>
          <p:spPr>
            <a:xfrm>
              <a:off x="318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bk object 17">
              <a:extLst>
                <a:ext uri="{FF2B5EF4-FFF2-40B4-BE49-F238E27FC236}">
                  <a16:creationId xmlns:a16="http://schemas.microsoft.com/office/drawing/2014/main" id="{E20790F1-3892-426A-ACA2-57D8B5BACD2B}"/>
                </a:ext>
              </a:extLst>
            </p:cNvPr>
            <p:cNvSpPr/>
            <p:nvPr/>
          </p:nvSpPr>
          <p:spPr>
            <a:xfrm>
              <a:off x="318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bk object 17">
              <a:extLst>
                <a:ext uri="{FF2B5EF4-FFF2-40B4-BE49-F238E27FC236}">
                  <a16:creationId xmlns:a16="http://schemas.microsoft.com/office/drawing/2014/main" id="{D95B088D-2ABD-4133-AC53-A38B67FEE41D}"/>
                </a:ext>
              </a:extLst>
            </p:cNvPr>
            <p:cNvSpPr/>
            <p:nvPr/>
          </p:nvSpPr>
          <p:spPr>
            <a:xfrm>
              <a:off x="318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101" name="bk object 17">
              <a:extLst>
                <a:ext uri="{FF2B5EF4-FFF2-40B4-BE49-F238E27FC236}">
                  <a16:creationId xmlns:a16="http://schemas.microsoft.com/office/drawing/2014/main" id="{85D2C2C4-B9E0-421D-A62B-CBCD6A8159FD}"/>
                </a:ext>
              </a:extLst>
            </p:cNvPr>
            <p:cNvSpPr/>
            <p:nvPr/>
          </p:nvSpPr>
          <p:spPr>
            <a:xfrm>
              <a:off x="318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72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08" name="bk object 17">
              <a:extLst>
                <a:ext uri="{FF2B5EF4-FFF2-40B4-BE49-F238E27FC236}">
                  <a16:creationId xmlns:a16="http://schemas.microsoft.com/office/drawing/2014/main" id="{C938692A-272B-418A-8779-6F69AF1C56F4}"/>
                </a:ext>
              </a:extLst>
            </p:cNvPr>
            <p:cNvSpPr/>
            <p:nvPr/>
          </p:nvSpPr>
          <p:spPr>
            <a:xfrm>
              <a:off x="318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bk object 17">
              <a:extLst>
                <a:ext uri="{FF2B5EF4-FFF2-40B4-BE49-F238E27FC236}">
                  <a16:creationId xmlns:a16="http://schemas.microsoft.com/office/drawing/2014/main" id="{700CD9FC-4BAF-48B0-9E79-C25A8D4DF6DC}"/>
                </a:ext>
              </a:extLst>
            </p:cNvPr>
            <p:cNvSpPr/>
            <p:nvPr/>
          </p:nvSpPr>
          <p:spPr>
            <a:xfrm>
              <a:off x="318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bk object 17">
              <a:extLst>
                <a:ext uri="{FF2B5EF4-FFF2-40B4-BE49-F238E27FC236}">
                  <a16:creationId xmlns:a16="http://schemas.microsoft.com/office/drawing/2014/main" id="{43413298-D1E3-4529-BD1E-99E7AE4E8B32}"/>
                </a:ext>
              </a:extLst>
            </p:cNvPr>
            <p:cNvSpPr/>
            <p:nvPr/>
          </p:nvSpPr>
          <p:spPr>
            <a:xfrm>
              <a:off x="318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bk object 17">
              <a:extLst>
                <a:ext uri="{FF2B5EF4-FFF2-40B4-BE49-F238E27FC236}">
                  <a16:creationId xmlns:a16="http://schemas.microsoft.com/office/drawing/2014/main" id="{B7945D0B-4208-4603-9693-6CBE44F6C1FA}"/>
                </a:ext>
              </a:extLst>
            </p:cNvPr>
            <p:cNvSpPr/>
            <p:nvPr/>
          </p:nvSpPr>
          <p:spPr>
            <a:xfrm>
              <a:off x="318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bk object 17">
              <a:extLst>
                <a:ext uri="{FF2B5EF4-FFF2-40B4-BE49-F238E27FC236}">
                  <a16:creationId xmlns:a16="http://schemas.microsoft.com/office/drawing/2014/main" id="{E5298CE9-1C96-4BB4-AE75-41FDB8E8F1BC}"/>
                </a:ext>
              </a:extLst>
            </p:cNvPr>
            <p:cNvSpPr/>
            <p:nvPr/>
          </p:nvSpPr>
          <p:spPr>
            <a:xfrm>
              <a:off x="318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bk object 17">
              <a:extLst>
                <a:ext uri="{FF2B5EF4-FFF2-40B4-BE49-F238E27FC236}">
                  <a16:creationId xmlns:a16="http://schemas.microsoft.com/office/drawing/2014/main" id="{72E782AA-56C9-44DB-973C-1961B30541A8}"/>
                </a:ext>
              </a:extLst>
            </p:cNvPr>
            <p:cNvSpPr/>
            <p:nvPr/>
          </p:nvSpPr>
          <p:spPr>
            <a:xfrm>
              <a:off x="318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bk object 17">
              <a:extLst>
                <a:ext uri="{FF2B5EF4-FFF2-40B4-BE49-F238E27FC236}">
                  <a16:creationId xmlns:a16="http://schemas.microsoft.com/office/drawing/2014/main" id="{588EACB4-8416-4210-805F-C53A8A7EF081}"/>
                </a:ext>
              </a:extLst>
            </p:cNvPr>
            <p:cNvSpPr/>
            <p:nvPr/>
          </p:nvSpPr>
          <p:spPr>
            <a:xfrm>
              <a:off x="318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1" name="bk object 17">
              <a:extLst>
                <a:ext uri="{FF2B5EF4-FFF2-40B4-BE49-F238E27FC236}">
                  <a16:creationId xmlns:a16="http://schemas.microsoft.com/office/drawing/2014/main" id="{EA7C2AA6-E780-4FA9-BBA7-76B9803A669A}"/>
                </a:ext>
              </a:extLst>
            </p:cNvPr>
            <p:cNvSpPr/>
            <p:nvPr/>
          </p:nvSpPr>
          <p:spPr>
            <a:xfrm>
              <a:off x="2394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bk object 17">
              <a:extLst>
                <a:ext uri="{FF2B5EF4-FFF2-40B4-BE49-F238E27FC236}">
                  <a16:creationId xmlns:a16="http://schemas.microsoft.com/office/drawing/2014/main" id="{CF93CC8C-32D6-439C-BD39-624B35DFE495}"/>
                </a:ext>
              </a:extLst>
            </p:cNvPr>
            <p:cNvSpPr/>
            <p:nvPr/>
          </p:nvSpPr>
          <p:spPr>
            <a:xfrm>
              <a:off x="2394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bk object 17">
              <a:extLst>
                <a:ext uri="{FF2B5EF4-FFF2-40B4-BE49-F238E27FC236}">
                  <a16:creationId xmlns:a16="http://schemas.microsoft.com/office/drawing/2014/main" id="{6E68F40A-A44A-4B52-B37B-196AE9E678E4}"/>
                </a:ext>
              </a:extLst>
            </p:cNvPr>
            <p:cNvSpPr/>
            <p:nvPr/>
          </p:nvSpPr>
          <p:spPr>
            <a:xfrm>
              <a:off x="2394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bk object 17">
              <a:extLst>
                <a:ext uri="{FF2B5EF4-FFF2-40B4-BE49-F238E27FC236}">
                  <a16:creationId xmlns:a16="http://schemas.microsoft.com/office/drawing/2014/main" id="{7DC36B4B-6C10-4A0F-A3CD-58AF4D4A099B}"/>
                </a:ext>
              </a:extLst>
            </p:cNvPr>
            <p:cNvSpPr/>
            <p:nvPr/>
          </p:nvSpPr>
          <p:spPr>
            <a:xfrm>
              <a:off x="2394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bk object 17">
              <a:extLst>
                <a:ext uri="{FF2B5EF4-FFF2-40B4-BE49-F238E27FC236}">
                  <a16:creationId xmlns:a16="http://schemas.microsoft.com/office/drawing/2014/main" id="{C4A30E1D-B1E4-429A-92E2-B18525E2C21B}"/>
                </a:ext>
              </a:extLst>
            </p:cNvPr>
            <p:cNvSpPr/>
            <p:nvPr/>
          </p:nvSpPr>
          <p:spPr>
            <a:xfrm>
              <a:off x="2394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bk object 17">
              <a:extLst>
                <a:ext uri="{FF2B5EF4-FFF2-40B4-BE49-F238E27FC236}">
                  <a16:creationId xmlns:a16="http://schemas.microsoft.com/office/drawing/2014/main" id="{0EF02D3D-F7D9-4C5B-9EDD-D03FB99A0D2B}"/>
                </a:ext>
              </a:extLst>
            </p:cNvPr>
            <p:cNvSpPr/>
            <p:nvPr/>
          </p:nvSpPr>
          <p:spPr>
            <a:xfrm>
              <a:off x="2394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bk object 17">
              <a:extLst>
                <a:ext uri="{FF2B5EF4-FFF2-40B4-BE49-F238E27FC236}">
                  <a16:creationId xmlns:a16="http://schemas.microsoft.com/office/drawing/2014/main" id="{7A5ED102-D782-49A8-B31B-033969D04AC5}"/>
                </a:ext>
              </a:extLst>
            </p:cNvPr>
            <p:cNvSpPr/>
            <p:nvPr/>
          </p:nvSpPr>
          <p:spPr>
            <a:xfrm>
              <a:off x="2394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bk object 17">
              <a:extLst>
                <a:ext uri="{FF2B5EF4-FFF2-40B4-BE49-F238E27FC236}">
                  <a16:creationId xmlns:a16="http://schemas.microsoft.com/office/drawing/2014/main" id="{7D89713C-E7E7-4C55-BA2A-078408BA0B64}"/>
                </a:ext>
              </a:extLst>
            </p:cNvPr>
            <p:cNvSpPr/>
            <p:nvPr/>
          </p:nvSpPr>
          <p:spPr>
            <a:xfrm>
              <a:off x="2394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bk object 17">
              <a:extLst>
                <a:ext uri="{FF2B5EF4-FFF2-40B4-BE49-F238E27FC236}">
                  <a16:creationId xmlns:a16="http://schemas.microsoft.com/office/drawing/2014/main" id="{50500544-8B94-4283-BB67-64DE1DA0F8AD}"/>
                </a:ext>
              </a:extLst>
            </p:cNvPr>
            <p:cNvSpPr/>
            <p:nvPr/>
          </p:nvSpPr>
          <p:spPr>
            <a:xfrm>
              <a:off x="2394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bk object 17">
              <a:extLst>
                <a:ext uri="{FF2B5EF4-FFF2-40B4-BE49-F238E27FC236}">
                  <a16:creationId xmlns:a16="http://schemas.microsoft.com/office/drawing/2014/main" id="{9894B76F-24EA-4662-8678-341A832B2701}"/>
                </a:ext>
              </a:extLst>
            </p:cNvPr>
            <p:cNvSpPr/>
            <p:nvPr/>
          </p:nvSpPr>
          <p:spPr>
            <a:xfrm>
              <a:off x="2394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bk object 17">
              <a:extLst>
                <a:ext uri="{FF2B5EF4-FFF2-40B4-BE49-F238E27FC236}">
                  <a16:creationId xmlns:a16="http://schemas.microsoft.com/office/drawing/2014/main" id="{B4F8FF82-963B-45C7-9B4A-54FC4475C82C}"/>
                </a:ext>
              </a:extLst>
            </p:cNvPr>
            <p:cNvSpPr/>
            <p:nvPr/>
          </p:nvSpPr>
          <p:spPr>
            <a:xfrm>
              <a:off x="2394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bk object 17">
              <a:extLst>
                <a:ext uri="{FF2B5EF4-FFF2-40B4-BE49-F238E27FC236}">
                  <a16:creationId xmlns:a16="http://schemas.microsoft.com/office/drawing/2014/main" id="{8A1D5500-80AF-4F34-A58D-8C8E1CD50A68}"/>
                </a:ext>
              </a:extLst>
            </p:cNvPr>
            <p:cNvSpPr/>
            <p:nvPr/>
          </p:nvSpPr>
          <p:spPr>
            <a:xfrm>
              <a:off x="480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bk object 17">
              <a:extLst>
                <a:ext uri="{FF2B5EF4-FFF2-40B4-BE49-F238E27FC236}">
                  <a16:creationId xmlns:a16="http://schemas.microsoft.com/office/drawing/2014/main" id="{B05B18D2-5424-484B-A24F-76042AF72567}"/>
                </a:ext>
              </a:extLst>
            </p:cNvPr>
            <p:cNvSpPr/>
            <p:nvPr/>
          </p:nvSpPr>
          <p:spPr>
            <a:xfrm>
              <a:off x="480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bk object 17">
              <a:extLst>
                <a:ext uri="{FF2B5EF4-FFF2-40B4-BE49-F238E27FC236}">
                  <a16:creationId xmlns:a16="http://schemas.microsoft.com/office/drawing/2014/main" id="{AD970097-381B-4D32-BE48-620568D6AEA4}"/>
                </a:ext>
              </a:extLst>
            </p:cNvPr>
            <p:cNvSpPr/>
            <p:nvPr/>
          </p:nvSpPr>
          <p:spPr>
            <a:xfrm>
              <a:off x="480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103" name="bk object 17">
              <a:extLst>
                <a:ext uri="{FF2B5EF4-FFF2-40B4-BE49-F238E27FC236}">
                  <a16:creationId xmlns:a16="http://schemas.microsoft.com/office/drawing/2014/main" id="{DD6D3D58-854F-474C-9666-90FFB286C13B}"/>
                </a:ext>
              </a:extLst>
            </p:cNvPr>
            <p:cNvSpPr/>
            <p:nvPr/>
          </p:nvSpPr>
          <p:spPr>
            <a:xfrm>
              <a:off x="480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110" name="bk object 17">
              <a:extLst>
                <a:ext uri="{FF2B5EF4-FFF2-40B4-BE49-F238E27FC236}">
                  <a16:creationId xmlns:a16="http://schemas.microsoft.com/office/drawing/2014/main" id="{AA8195B8-EA3A-49BA-9FA9-0BF445DC627B}"/>
                </a:ext>
              </a:extLst>
            </p:cNvPr>
            <p:cNvSpPr/>
            <p:nvPr/>
          </p:nvSpPr>
          <p:spPr>
            <a:xfrm>
              <a:off x="480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i</a:t>
              </a: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bk object 17">
              <a:extLst>
                <a:ext uri="{FF2B5EF4-FFF2-40B4-BE49-F238E27FC236}">
                  <a16:creationId xmlns:a16="http://schemas.microsoft.com/office/drawing/2014/main" id="{B552C728-ED31-4E80-93EE-A8E05931B967}"/>
                </a:ext>
              </a:extLst>
            </p:cNvPr>
            <p:cNvSpPr/>
            <p:nvPr/>
          </p:nvSpPr>
          <p:spPr>
            <a:xfrm>
              <a:off x="480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bk object 17">
              <a:extLst>
                <a:ext uri="{FF2B5EF4-FFF2-40B4-BE49-F238E27FC236}">
                  <a16:creationId xmlns:a16="http://schemas.microsoft.com/office/drawing/2014/main" id="{4186A83F-E032-4CA3-A0D1-66FE42D15394}"/>
                </a:ext>
              </a:extLst>
            </p:cNvPr>
            <p:cNvSpPr/>
            <p:nvPr/>
          </p:nvSpPr>
          <p:spPr>
            <a:xfrm>
              <a:off x="480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131" name="bk object 17">
              <a:extLst>
                <a:ext uri="{FF2B5EF4-FFF2-40B4-BE49-F238E27FC236}">
                  <a16:creationId xmlns:a16="http://schemas.microsoft.com/office/drawing/2014/main" id="{C103A142-7D1A-4907-BEC6-5C5CF0A1D400}"/>
                </a:ext>
              </a:extLst>
            </p:cNvPr>
            <p:cNvSpPr/>
            <p:nvPr/>
          </p:nvSpPr>
          <p:spPr>
            <a:xfrm>
              <a:off x="480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</a:t>
              </a:r>
            </a:p>
          </p:txBody>
        </p:sp>
        <p:sp>
          <p:nvSpPr>
            <p:cNvPr id="138" name="bk object 17">
              <a:extLst>
                <a:ext uri="{FF2B5EF4-FFF2-40B4-BE49-F238E27FC236}">
                  <a16:creationId xmlns:a16="http://schemas.microsoft.com/office/drawing/2014/main" id="{16644485-6984-41A5-8D51-6BF5238FB47A}"/>
                </a:ext>
              </a:extLst>
            </p:cNvPr>
            <p:cNvSpPr/>
            <p:nvPr/>
          </p:nvSpPr>
          <p:spPr>
            <a:xfrm>
              <a:off x="480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145" name="bk object 17">
              <a:extLst>
                <a:ext uri="{FF2B5EF4-FFF2-40B4-BE49-F238E27FC236}">
                  <a16:creationId xmlns:a16="http://schemas.microsoft.com/office/drawing/2014/main" id="{C05BF48D-F87D-4A57-8EF4-FAB3953869B0}"/>
                </a:ext>
              </a:extLst>
            </p:cNvPr>
            <p:cNvSpPr/>
            <p:nvPr/>
          </p:nvSpPr>
          <p:spPr>
            <a:xfrm>
              <a:off x="480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bk object 17">
              <a:extLst>
                <a:ext uri="{FF2B5EF4-FFF2-40B4-BE49-F238E27FC236}">
                  <a16:creationId xmlns:a16="http://schemas.microsoft.com/office/drawing/2014/main" id="{E823E31D-5039-46C8-8B1A-BD59EF6EDEF8}"/>
                </a:ext>
              </a:extLst>
            </p:cNvPr>
            <p:cNvSpPr/>
            <p:nvPr/>
          </p:nvSpPr>
          <p:spPr>
            <a:xfrm>
              <a:off x="480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83" name="bk object 17">
              <a:extLst>
                <a:ext uri="{FF2B5EF4-FFF2-40B4-BE49-F238E27FC236}">
                  <a16:creationId xmlns:a16="http://schemas.microsoft.com/office/drawing/2014/main" id="{6EDA1641-ED4E-48CD-A784-75AA6486F973}"/>
                </a:ext>
              </a:extLst>
            </p:cNvPr>
            <p:cNvSpPr/>
            <p:nvPr/>
          </p:nvSpPr>
          <p:spPr>
            <a:xfrm>
              <a:off x="399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bk object 17">
              <a:extLst>
                <a:ext uri="{FF2B5EF4-FFF2-40B4-BE49-F238E27FC236}">
                  <a16:creationId xmlns:a16="http://schemas.microsoft.com/office/drawing/2014/main" id="{DF281D56-9747-4030-86D1-B21A8AF11A7D}"/>
                </a:ext>
              </a:extLst>
            </p:cNvPr>
            <p:cNvSpPr/>
            <p:nvPr/>
          </p:nvSpPr>
          <p:spPr>
            <a:xfrm>
              <a:off x="399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bk object 17">
              <a:extLst>
                <a:ext uri="{FF2B5EF4-FFF2-40B4-BE49-F238E27FC236}">
                  <a16:creationId xmlns:a16="http://schemas.microsoft.com/office/drawing/2014/main" id="{6EB149EB-3CD1-4C26-8E7A-6C91A6882A62}"/>
                </a:ext>
              </a:extLst>
            </p:cNvPr>
            <p:cNvSpPr/>
            <p:nvPr/>
          </p:nvSpPr>
          <p:spPr>
            <a:xfrm>
              <a:off x="399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04" name="bk object 17">
              <a:extLst>
                <a:ext uri="{FF2B5EF4-FFF2-40B4-BE49-F238E27FC236}">
                  <a16:creationId xmlns:a16="http://schemas.microsoft.com/office/drawing/2014/main" id="{F5DCC681-24E2-415B-85E8-372457A1A7BA}"/>
                </a:ext>
              </a:extLst>
            </p:cNvPr>
            <p:cNvSpPr/>
            <p:nvPr/>
          </p:nvSpPr>
          <p:spPr>
            <a:xfrm>
              <a:off x="399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1" name="bk object 17">
              <a:extLst>
                <a:ext uri="{FF2B5EF4-FFF2-40B4-BE49-F238E27FC236}">
                  <a16:creationId xmlns:a16="http://schemas.microsoft.com/office/drawing/2014/main" id="{7E856854-DA36-4305-A1FC-1F50C983C59A}"/>
                </a:ext>
              </a:extLst>
            </p:cNvPr>
            <p:cNvSpPr/>
            <p:nvPr/>
          </p:nvSpPr>
          <p:spPr>
            <a:xfrm>
              <a:off x="399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bk object 17">
              <a:extLst>
                <a:ext uri="{FF2B5EF4-FFF2-40B4-BE49-F238E27FC236}">
                  <a16:creationId xmlns:a16="http://schemas.microsoft.com/office/drawing/2014/main" id="{8FF34129-44AC-4F09-B4CD-2A3CB035F2DC}"/>
                </a:ext>
              </a:extLst>
            </p:cNvPr>
            <p:cNvSpPr/>
            <p:nvPr/>
          </p:nvSpPr>
          <p:spPr>
            <a:xfrm>
              <a:off x="399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bk object 17">
              <a:extLst>
                <a:ext uri="{FF2B5EF4-FFF2-40B4-BE49-F238E27FC236}">
                  <a16:creationId xmlns:a16="http://schemas.microsoft.com/office/drawing/2014/main" id="{3751DFA7-509F-4932-8A1A-903F6C5F324E}"/>
                </a:ext>
              </a:extLst>
            </p:cNvPr>
            <p:cNvSpPr/>
            <p:nvPr/>
          </p:nvSpPr>
          <p:spPr>
            <a:xfrm>
              <a:off x="399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2" name="bk object 17">
              <a:extLst>
                <a:ext uri="{FF2B5EF4-FFF2-40B4-BE49-F238E27FC236}">
                  <a16:creationId xmlns:a16="http://schemas.microsoft.com/office/drawing/2014/main" id="{B05A3584-3FC2-4164-9164-A890792239EA}"/>
                </a:ext>
              </a:extLst>
            </p:cNvPr>
            <p:cNvSpPr/>
            <p:nvPr/>
          </p:nvSpPr>
          <p:spPr>
            <a:xfrm>
              <a:off x="399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bk object 17">
              <a:extLst>
                <a:ext uri="{FF2B5EF4-FFF2-40B4-BE49-F238E27FC236}">
                  <a16:creationId xmlns:a16="http://schemas.microsoft.com/office/drawing/2014/main" id="{BF4D321A-B6A7-43CA-97DB-8453A7AEDF51}"/>
                </a:ext>
              </a:extLst>
            </p:cNvPr>
            <p:cNvSpPr/>
            <p:nvPr/>
          </p:nvSpPr>
          <p:spPr>
            <a:xfrm>
              <a:off x="399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6" name="bk object 17">
              <a:extLst>
                <a:ext uri="{FF2B5EF4-FFF2-40B4-BE49-F238E27FC236}">
                  <a16:creationId xmlns:a16="http://schemas.microsoft.com/office/drawing/2014/main" id="{D85B7528-597D-4130-B9DD-73AC41DC1E17}"/>
                </a:ext>
              </a:extLst>
            </p:cNvPr>
            <p:cNvSpPr/>
            <p:nvPr/>
          </p:nvSpPr>
          <p:spPr>
            <a:xfrm>
              <a:off x="399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bk object 17">
              <a:extLst>
                <a:ext uri="{FF2B5EF4-FFF2-40B4-BE49-F238E27FC236}">
                  <a16:creationId xmlns:a16="http://schemas.microsoft.com/office/drawing/2014/main" id="{A2909338-5206-467B-A926-0932B8134D57}"/>
                </a:ext>
              </a:extLst>
            </p:cNvPr>
            <p:cNvSpPr/>
            <p:nvPr/>
          </p:nvSpPr>
          <p:spPr>
            <a:xfrm>
              <a:off x="399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4" name="bk object 17">
              <a:extLst>
                <a:ext uri="{FF2B5EF4-FFF2-40B4-BE49-F238E27FC236}">
                  <a16:creationId xmlns:a16="http://schemas.microsoft.com/office/drawing/2014/main" id="{3A003F02-FA42-4C53-BD5F-1715C52DE6C6}"/>
                </a:ext>
              </a:extLst>
            </p:cNvPr>
            <p:cNvSpPr/>
            <p:nvPr/>
          </p:nvSpPr>
          <p:spPr>
            <a:xfrm>
              <a:off x="642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bk object 17">
              <a:extLst>
                <a:ext uri="{FF2B5EF4-FFF2-40B4-BE49-F238E27FC236}">
                  <a16:creationId xmlns:a16="http://schemas.microsoft.com/office/drawing/2014/main" id="{C1B14DCC-A6A0-4985-B1B3-A24AB4D2F155}"/>
                </a:ext>
              </a:extLst>
            </p:cNvPr>
            <p:cNvSpPr/>
            <p:nvPr/>
          </p:nvSpPr>
          <p:spPr>
            <a:xfrm>
              <a:off x="642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bk object 17">
              <a:extLst>
                <a:ext uri="{FF2B5EF4-FFF2-40B4-BE49-F238E27FC236}">
                  <a16:creationId xmlns:a16="http://schemas.microsoft.com/office/drawing/2014/main" id="{AA446230-4708-472A-BDD5-0A89CDD0A4AB}"/>
                </a:ext>
              </a:extLst>
            </p:cNvPr>
            <p:cNvSpPr/>
            <p:nvPr/>
          </p:nvSpPr>
          <p:spPr>
            <a:xfrm>
              <a:off x="642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bk object 17">
              <a:extLst>
                <a:ext uri="{FF2B5EF4-FFF2-40B4-BE49-F238E27FC236}">
                  <a16:creationId xmlns:a16="http://schemas.microsoft.com/office/drawing/2014/main" id="{476E5F48-FDD9-4BC3-A33E-E1D0C3111191}"/>
                </a:ext>
              </a:extLst>
            </p:cNvPr>
            <p:cNvSpPr/>
            <p:nvPr/>
          </p:nvSpPr>
          <p:spPr>
            <a:xfrm>
              <a:off x="642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bk object 17">
              <a:extLst>
                <a:ext uri="{FF2B5EF4-FFF2-40B4-BE49-F238E27FC236}">
                  <a16:creationId xmlns:a16="http://schemas.microsoft.com/office/drawing/2014/main" id="{9109D730-3C3A-4007-9488-695D86054273}"/>
                </a:ext>
              </a:extLst>
            </p:cNvPr>
            <p:cNvSpPr/>
            <p:nvPr/>
          </p:nvSpPr>
          <p:spPr>
            <a:xfrm>
              <a:off x="642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bk object 17">
              <a:extLst>
                <a:ext uri="{FF2B5EF4-FFF2-40B4-BE49-F238E27FC236}">
                  <a16:creationId xmlns:a16="http://schemas.microsoft.com/office/drawing/2014/main" id="{35C4CE71-65BF-4F95-9091-5B0685F6154C}"/>
                </a:ext>
              </a:extLst>
            </p:cNvPr>
            <p:cNvSpPr/>
            <p:nvPr/>
          </p:nvSpPr>
          <p:spPr>
            <a:xfrm>
              <a:off x="642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bk object 17">
              <a:extLst>
                <a:ext uri="{FF2B5EF4-FFF2-40B4-BE49-F238E27FC236}">
                  <a16:creationId xmlns:a16="http://schemas.microsoft.com/office/drawing/2014/main" id="{D9E075E0-ED42-478D-B94B-2BE54CE5A4F8}"/>
                </a:ext>
              </a:extLst>
            </p:cNvPr>
            <p:cNvSpPr/>
            <p:nvPr/>
          </p:nvSpPr>
          <p:spPr>
            <a:xfrm>
              <a:off x="642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bk object 17">
              <a:extLst>
                <a:ext uri="{FF2B5EF4-FFF2-40B4-BE49-F238E27FC236}">
                  <a16:creationId xmlns:a16="http://schemas.microsoft.com/office/drawing/2014/main" id="{E49EB8F3-35A9-492A-975F-A32D72672BFB}"/>
                </a:ext>
              </a:extLst>
            </p:cNvPr>
            <p:cNvSpPr/>
            <p:nvPr/>
          </p:nvSpPr>
          <p:spPr>
            <a:xfrm>
              <a:off x="642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bk object 17">
              <a:extLst>
                <a:ext uri="{FF2B5EF4-FFF2-40B4-BE49-F238E27FC236}">
                  <a16:creationId xmlns:a16="http://schemas.microsoft.com/office/drawing/2014/main" id="{26915739-75BB-48A1-A677-8A73B3FFD881}"/>
                </a:ext>
              </a:extLst>
            </p:cNvPr>
            <p:cNvSpPr/>
            <p:nvPr/>
          </p:nvSpPr>
          <p:spPr>
            <a:xfrm>
              <a:off x="642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bk object 17">
              <a:extLst>
                <a:ext uri="{FF2B5EF4-FFF2-40B4-BE49-F238E27FC236}">
                  <a16:creationId xmlns:a16="http://schemas.microsoft.com/office/drawing/2014/main" id="{7246616C-DE4C-401A-B9ED-E98F14D5813D}"/>
                </a:ext>
              </a:extLst>
            </p:cNvPr>
            <p:cNvSpPr/>
            <p:nvPr/>
          </p:nvSpPr>
          <p:spPr>
            <a:xfrm>
              <a:off x="642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bk object 17">
              <a:extLst>
                <a:ext uri="{FF2B5EF4-FFF2-40B4-BE49-F238E27FC236}">
                  <a16:creationId xmlns:a16="http://schemas.microsoft.com/office/drawing/2014/main" id="{8EA7E1B3-A109-4E47-9756-A25F4B371F6F}"/>
                </a:ext>
              </a:extLst>
            </p:cNvPr>
            <p:cNvSpPr/>
            <p:nvPr/>
          </p:nvSpPr>
          <p:spPr>
            <a:xfrm>
              <a:off x="642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bk object 17">
              <a:extLst>
                <a:ext uri="{FF2B5EF4-FFF2-40B4-BE49-F238E27FC236}">
                  <a16:creationId xmlns:a16="http://schemas.microsoft.com/office/drawing/2014/main" id="{C7C01030-0F5A-44E1-9E6E-B46F5AC2E995}"/>
                </a:ext>
              </a:extLst>
            </p:cNvPr>
            <p:cNvSpPr/>
            <p:nvPr/>
          </p:nvSpPr>
          <p:spPr>
            <a:xfrm>
              <a:off x="561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bk object 17">
              <a:extLst>
                <a:ext uri="{FF2B5EF4-FFF2-40B4-BE49-F238E27FC236}">
                  <a16:creationId xmlns:a16="http://schemas.microsoft.com/office/drawing/2014/main" id="{85F77F30-E4EE-4E6A-8369-E1C8F628AAE4}"/>
                </a:ext>
              </a:extLst>
            </p:cNvPr>
            <p:cNvSpPr/>
            <p:nvPr/>
          </p:nvSpPr>
          <p:spPr>
            <a:xfrm>
              <a:off x="561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bk object 17">
              <a:extLst>
                <a:ext uri="{FF2B5EF4-FFF2-40B4-BE49-F238E27FC236}">
                  <a16:creationId xmlns:a16="http://schemas.microsoft.com/office/drawing/2014/main" id="{B39B53D5-8A2B-4564-9411-FE6D66401B94}"/>
                </a:ext>
              </a:extLst>
            </p:cNvPr>
            <p:cNvSpPr/>
            <p:nvPr/>
          </p:nvSpPr>
          <p:spPr>
            <a:xfrm>
              <a:off x="561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bk object 17">
              <a:extLst>
                <a:ext uri="{FF2B5EF4-FFF2-40B4-BE49-F238E27FC236}">
                  <a16:creationId xmlns:a16="http://schemas.microsoft.com/office/drawing/2014/main" id="{2CC073C6-7242-4DFE-9147-EB666801DFF8}"/>
                </a:ext>
              </a:extLst>
            </p:cNvPr>
            <p:cNvSpPr/>
            <p:nvPr/>
          </p:nvSpPr>
          <p:spPr>
            <a:xfrm>
              <a:off x="561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78A7B7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13" name="bk object 17">
              <a:extLst>
                <a:ext uri="{FF2B5EF4-FFF2-40B4-BE49-F238E27FC236}">
                  <a16:creationId xmlns:a16="http://schemas.microsoft.com/office/drawing/2014/main" id="{87943C54-D61E-4A90-B237-4D160DA5DE29}"/>
                </a:ext>
              </a:extLst>
            </p:cNvPr>
            <p:cNvSpPr/>
            <p:nvPr/>
          </p:nvSpPr>
          <p:spPr>
            <a:xfrm>
              <a:off x="561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j</a:t>
              </a:r>
            </a:p>
          </p:txBody>
        </p:sp>
        <p:sp>
          <p:nvSpPr>
            <p:cNvPr id="120" name="bk object 17">
              <a:extLst>
                <a:ext uri="{FF2B5EF4-FFF2-40B4-BE49-F238E27FC236}">
                  <a16:creationId xmlns:a16="http://schemas.microsoft.com/office/drawing/2014/main" id="{6DB6E813-BB4D-4255-91DC-51ACE60BD35C}"/>
                </a:ext>
              </a:extLst>
            </p:cNvPr>
            <p:cNvSpPr/>
            <p:nvPr/>
          </p:nvSpPr>
          <p:spPr>
            <a:xfrm>
              <a:off x="561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bk object 17">
              <a:extLst>
                <a:ext uri="{FF2B5EF4-FFF2-40B4-BE49-F238E27FC236}">
                  <a16:creationId xmlns:a16="http://schemas.microsoft.com/office/drawing/2014/main" id="{C794E662-EF96-4ADF-BDB1-C1ACF551A057}"/>
                </a:ext>
              </a:extLst>
            </p:cNvPr>
            <p:cNvSpPr/>
            <p:nvPr/>
          </p:nvSpPr>
          <p:spPr>
            <a:xfrm>
              <a:off x="561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bk object 17">
              <a:extLst>
                <a:ext uri="{FF2B5EF4-FFF2-40B4-BE49-F238E27FC236}">
                  <a16:creationId xmlns:a16="http://schemas.microsoft.com/office/drawing/2014/main" id="{829473EC-2CC9-4E34-8144-F0D1113C88A0}"/>
                </a:ext>
              </a:extLst>
            </p:cNvPr>
            <p:cNvSpPr/>
            <p:nvPr/>
          </p:nvSpPr>
          <p:spPr>
            <a:xfrm>
              <a:off x="561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41" name="bk object 17">
              <a:extLst>
                <a:ext uri="{FF2B5EF4-FFF2-40B4-BE49-F238E27FC236}">
                  <a16:creationId xmlns:a16="http://schemas.microsoft.com/office/drawing/2014/main" id="{9B266074-11DA-455F-AACD-771B9CA0DF39}"/>
                </a:ext>
              </a:extLst>
            </p:cNvPr>
            <p:cNvSpPr/>
            <p:nvPr/>
          </p:nvSpPr>
          <p:spPr>
            <a:xfrm>
              <a:off x="561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bk object 17">
              <a:extLst>
                <a:ext uri="{FF2B5EF4-FFF2-40B4-BE49-F238E27FC236}">
                  <a16:creationId xmlns:a16="http://schemas.microsoft.com/office/drawing/2014/main" id="{7C9F5BF0-FAD0-45D1-8182-8AB484DF3827}"/>
                </a:ext>
              </a:extLst>
            </p:cNvPr>
            <p:cNvSpPr/>
            <p:nvPr/>
          </p:nvSpPr>
          <p:spPr>
            <a:xfrm>
              <a:off x="561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bk object 17">
              <a:extLst>
                <a:ext uri="{FF2B5EF4-FFF2-40B4-BE49-F238E27FC236}">
                  <a16:creationId xmlns:a16="http://schemas.microsoft.com/office/drawing/2014/main" id="{24B3F6C9-5EC8-4607-9B9F-E90FDD6D0A66}"/>
                </a:ext>
              </a:extLst>
            </p:cNvPr>
            <p:cNvSpPr/>
            <p:nvPr/>
          </p:nvSpPr>
          <p:spPr>
            <a:xfrm>
              <a:off x="561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0" name="bk object 17">
              <a:extLst>
                <a:ext uri="{FF2B5EF4-FFF2-40B4-BE49-F238E27FC236}">
                  <a16:creationId xmlns:a16="http://schemas.microsoft.com/office/drawing/2014/main" id="{EED87A46-286C-425D-9CF3-3AFEF8120D84}"/>
                </a:ext>
              </a:extLst>
            </p:cNvPr>
            <p:cNvSpPr/>
            <p:nvPr/>
          </p:nvSpPr>
          <p:spPr>
            <a:xfrm>
              <a:off x="540000" y="2782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Cuba</a:t>
              </a:r>
            </a:p>
          </p:txBody>
        </p:sp>
        <p:sp>
          <p:nvSpPr>
            <p:cNvPr id="349" name="bk object 17">
              <a:extLst>
                <a:ext uri="{FF2B5EF4-FFF2-40B4-BE49-F238E27FC236}">
                  <a16:creationId xmlns:a16="http://schemas.microsoft.com/office/drawing/2014/main" id="{9CB50FD2-97E2-4D89-993E-27651519493E}"/>
                </a:ext>
              </a:extLst>
            </p:cNvPr>
            <p:cNvSpPr/>
            <p:nvPr/>
          </p:nvSpPr>
          <p:spPr>
            <a:xfrm>
              <a:off x="8082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6" name="bk object 17">
              <a:extLst>
                <a:ext uri="{FF2B5EF4-FFF2-40B4-BE49-F238E27FC236}">
                  <a16:creationId xmlns:a16="http://schemas.microsoft.com/office/drawing/2014/main" id="{4EAD8940-744C-496C-A618-E8180D5C2050}"/>
                </a:ext>
              </a:extLst>
            </p:cNvPr>
            <p:cNvSpPr/>
            <p:nvPr/>
          </p:nvSpPr>
          <p:spPr>
            <a:xfrm>
              <a:off x="8928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bk object 17">
              <a:extLst>
                <a:ext uri="{FF2B5EF4-FFF2-40B4-BE49-F238E27FC236}">
                  <a16:creationId xmlns:a16="http://schemas.microsoft.com/office/drawing/2014/main" id="{6158CB80-11B2-4B6C-9207-7754AAC99BC4}"/>
                </a:ext>
              </a:extLst>
            </p:cNvPr>
            <p:cNvSpPr/>
            <p:nvPr/>
          </p:nvSpPr>
          <p:spPr>
            <a:xfrm>
              <a:off x="318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bk object 17">
              <a:extLst>
                <a:ext uri="{FF2B5EF4-FFF2-40B4-BE49-F238E27FC236}">
                  <a16:creationId xmlns:a16="http://schemas.microsoft.com/office/drawing/2014/main" id="{793D4213-D08B-441E-8F29-DE4257D73732}"/>
                </a:ext>
              </a:extLst>
            </p:cNvPr>
            <p:cNvSpPr/>
            <p:nvPr/>
          </p:nvSpPr>
          <p:spPr>
            <a:xfrm>
              <a:off x="2394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bk object 17">
              <a:extLst>
                <a:ext uri="{FF2B5EF4-FFF2-40B4-BE49-F238E27FC236}">
                  <a16:creationId xmlns:a16="http://schemas.microsoft.com/office/drawing/2014/main" id="{289A8853-4430-4117-801D-582E3422CD89}"/>
                </a:ext>
              </a:extLst>
            </p:cNvPr>
            <p:cNvSpPr/>
            <p:nvPr/>
          </p:nvSpPr>
          <p:spPr>
            <a:xfrm>
              <a:off x="480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bk object 17">
              <a:extLst>
                <a:ext uri="{FF2B5EF4-FFF2-40B4-BE49-F238E27FC236}">
                  <a16:creationId xmlns:a16="http://schemas.microsoft.com/office/drawing/2014/main" id="{DE46F7D9-1EEB-4BE5-B733-08EA18A4A582}"/>
                </a:ext>
              </a:extLst>
            </p:cNvPr>
            <p:cNvSpPr/>
            <p:nvPr/>
          </p:nvSpPr>
          <p:spPr>
            <a:xfrm>
              <a:off x="399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bk object 17">
              <a:extLst>
                <a:ext uri="{FF2B5EF4-FFF2-40B4-BE49-F238E27FC236}">
                  <a16:creationId xmlns:a16="http://schemas.microsoft.com/office/drawing/2014/main" id="{76610650-8343-4297-8706-0D32B3F746AA}"/>
                </a:ext>
              </a:extLst>
            </p:cNvPr>
            <p:cNvSpPr/>
            <p:nvPr/>
          </p:nvSpPr>
          <p:spPr>
            <a:xfrm>
              <a:off x="642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bk object 17">
              <a:extLst>
                <a:ext uri="{FF2B5EF4-FFF2-40B4-BE49-F238E27FC236}">
                  <a16:creationId xmlns:a16="http://schemas.microsoft.com/office/drawing/2014/main" id="{4925A645-AFC3-4766-B07F-DD9EA15D01D1}"/>
                </a:ext>
              </a:extLst>
            </p:cNvPr>
            <p:cNvSpPr/>
            <p:nvPr/>
          </p:nvSpPr>
          <p:spPr>
            <a:xfrm>
              <a:off x="561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bk object 17">
              <a:extLst>
                <a:ext uri="{FF2B5EF4-FFF2-40B4-BE49-F238E27FC236}">
                  <a16:creationId xmlns:a16="http://schemas.microsoft.com/office/drawing/2014/main" id="{E08A0655-D47E-4B3C-9920-D8DF92C5B954}"/>
                </a:ext>
              </a:extLst>
            </p:cNvPr>
            <p:cNvSpPr/>
            <p:nvPr/>
          </p:nvSpPr>
          <p:spPr>
            <a:xfrm>
              <a:off x="723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bk object 17">
              <a:extLst>
                <a:ext uri="{FF2B5EF4-FFF2-40B4-BE49-F238E27FC236}">
                  <a16:creationId xmlns:a16="http://schemas.microsoft.com/office/drawing/2014/main" id="{1DA2CC29-820D-4244-B660-5FAD11F8C4BC}"/>
                </a:ext>
              </a:extLst>
            </p:cNvPr>
            <p:cNvSpPr/>
            <p:nvPr/>
          </p:nvSpPr>
          <p:spPr>
            <a:xfrm>
              <a:off x="723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bk object 17">
              <a:extLst>
                <a:ext uri="{FF2B5EF4-FFF2-40B4-BE49-F238E27FC236}">
                  <a16:creationId xmlns:a16="http://schemas.microsoft.com/office/drawing/2014/main" id="{935C6A5E-29A6-40E9-87D3-0EBDD5038379}"/>
                </a:ext>
              </a:extLst>
            </p:cNvPr>
            <p:cNvSpPr/>
            <p:nvPr/>
          </p:nvSpPr>
          <p:spPr>
            <a:xfrm>
              <a:off x="723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bk object 17">
              <a:extLst>
                <a:ext uri="{FF2B5EF4-FFF2-40B4-BE49-F238E27FC236}">
                  <a16:creationId xmlns:a16="http://schemas.microsoft.com/office/drawing/2014/main" id="{422DBE0A-9743-45E3-9C94-EF73C6DA7AA0}"/>
                </a:ext>
              </a:extLst>
            </p:cNvPr>
            <p:cNvSpPr/>
            <p:nvPr/>
          </p:nvSpPr>
          <p:spPr>
            <a:xfrm>
              <a:off x="723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bk object 17">
              <a:extLst>
                <a:ext uri="{FF2B5EF4-FFF2-40B4-BE49-F238E27FC236}">
                  <a16:creationId xmlns:a16="http://schemas.microsoft.com/office/drawing/2014/main" id="{BDE0B9F1-FEA6-4B09-ACAC-3068320DB8A8}"/>
                </a:ext>
              </a:extLst>
            </p:cNvPr>
            <p:cNvSpPr/>
            <p:nvPr/>
          </p:nvSpPr>
          <p:spPr>
            <a:xfrm>
              <a:off x="723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bk object 17">
              <a:extLst>
                <a:ext uri="{FF2B5EF4-FFF2-40B4-BE49-F238E27FC236}">
                  <a16:creationId xmlns:a16="http://schemas.microsoft.com/office/drawing/2014/main" id="{1352754C-8BEF-4117-9E3B-495EAC243EC0}"/>
                </a:ext>
              </a:extLst>
            </p:cNvPr>
            <p:cNvSpPr/>
            <p:nvPr/>
          </p:nvSpPr>
          <p:spPr>
            <a:xfrm>
              <a:off x="723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bk object 17">
              <a:extLst>
                <a:ext uri="{FF2B5EF4-FFF2-40B4-BE49-F238E27FC236}">
                  <a16:creationId xmlns:a16="http://schemas.microsoft.com/office/drawing/2014/main" id="{3F05D9DE-E26F-4190-B6F7-3C89ECC38ADD}"/>
                </a:ext>
              </a:extLst>
            </p:cNvPr>
            <p:cNvSpPr/>
            <p:nvPr/>
          </p:nvSpPr>
          <p:spPr>
            <a:xfrm>
              <a:off x="723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bk object 17">
              <a:extLst>
                <a:ext uri="{FF2B5EF4-FFF2-40B4-BE49-F238E27FC236}">
                  <a16:creationId xmlns:a16="http://schemas.microsoft.com/office/drawing/2014/main" id="{E26957CE-5665-4D14-A6A4-22944C528974}"/>
                </a:ext>
              </a:extLst>
            </p:cNvPr>
            <p:cNvSpPr/>
            <p:nvPr/>
          </p:nvSpPr>
          <p:spPr>
            <a:xfrm>
              <a:off x="723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bk object 17">
              <a:extLst>
                <a:ext uri="{FF2B5EF4-FFF2-40B4-BE49-F238E27FC236}">
                  <a16:creationId xmlns:a16="http://schemas.microsoft.com/office/drawing/2014/main" id="{EF3D62A0-F61C-4C23-8B1A-483DCD320962}"/>
                </a:ext>
              </a:extLst>
            </p:cNvPr>
            <p:cNvSpPr/>
            <p:nvPr/>
          </p:nvSpPr>
          <p:spPr>
            <a:xfrm>
              <a:off x="723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142" name="bk object 17">
              <a:extLst>
                <a:ext uri="{FF2B5EF4-FFF2-40B4-BE49-F238E27FC236}">
                  <a16:creationId xmlns:a16="http://schemas.microsoft.com/office/drawing/2014/main" id="{398CC781-B09F-478F-A66B-452A2317D14D}"/>
                </a:ext>
              </a:extLst>
            </p:cNvPr>
            <p:cNvSpPr/>
            <p:nvPr/>
          </p:nvSpPr>
          <p:spPr>
            <a:xfrm>
              <a:off x="723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bk object 17">
              <a:extLst>
                <a:ext uri="{FF2B5EF4-FFF2-40B4-BE49-F238E27FC236}">
                  <a16:creationId xmlns:a16="http://schemas.microsoft.com/office/drawing/2014/main" id="{C8FCCAA1-F79D-4585-AF3F-73BEFBB70F70}"/>
                </a:ext>
              </a:extLst>
            </p:cNvPr>
            <p:cNvSpPr/>
            <p:nvPr/>
          </p:nvSpPr>
          <p:spPr>
            <a:xfrm>
              <a:off x="723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bk object 17">
              <a:extLst>
                <a:ext uri="{FF2B5EF4-FFF2-40B4-BE49-F238E27FC236}">
                  <a16:creationId xmlns:a16="http://schemas.microsoft.com/office/drawing/2014/main" id="{250E79BB-3794-4968-87B1-EC7C95C0FB68}"/>
                </a:ext>
              </a:extLst>
            </p:cNvPr>
            <p:cNvSpPr/>
            <p:nvPr/>
          </p:nvSpPr>
          <p:spPr>
            <a:xfrm>
              <a:off x="723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bk object 17">
              <a:extLst>
                <a:ext uri="{FF2B5EF4-FFF2-40B4-BE49-F238E27FC236}">
                  <a16:creationId xmlns:a16="http://schemas.microsoft.com/office/drawing/2014/main" id="{DD9B5F0F-984E-420A-850E-99EE117D7F7B}"/>
                </a:ext>
              </a:extLst>
            </p:cNvPr>
            <p:cNvSpPr/>
            <p:nvPr/>
          </p:nvSpPr>
          <p:spPr>
            <a:xfrm>
              <a:off x="540000" y="2674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Belize</a:t>
              </a:r>
            </a:p>
          </p:txBody>
        </p: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44B0E61F-60BB-4428-9422-1171793DD3A5}"/>
                </a:ext>
              </a:extLst>
            </p:cNvPr>
            <p:cNvCxnSpPr/>
            <p:nvPr/>
          </p:nvCxnSpPr>
          <p:spPr>
            <a:xfrm>
              <a:off x="558000" y="235080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113715-B4C7-4C00-9A6E-1B367383350C}"/>
                </a:ext>
              </a:extLst>
            </p:cNvPr>
            <p:cNvGrpSpPr/>
            <p:nvPr/>
          </p:nvGrpSpPr>
          <p:grpSpPr>
            <a:xfrm>
              <a:off x="558000" y="4078800"/>
              <a:ext cx="9018000" cy="1782000"/>
              <a:chOff x="558000" y="4618800"/>
              <a:chExt cx="9018000" cy="1782000"/>
            </a:xfrm>
          </p:grpSpPr>
          <p:sp>
            <p:nvSpPr>
              <p:cNvPr id="295" name="bk object 35">
                <a:extLst>
                  <a:ext uri="{FF2B5EF4-FFF2-40B4-BE49-F238E27FC236}">
                    <a16:creationId xmlns:a16="http://schemas.microsoft.com/office/drawing/2014/main" id="{A90613D3-A562-4DF4-82D6-7DF9EDFAC633}"/>
                  </a:ext>
                </a:extLst>
              </p:cNvPr>
              <p:cNvSpPr/>
              <p:nvPr/>
            </p:nvSpPr>
            <p:spPr>
              <a:xfrm>
                <a:off x="8936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bk object 35">
                <a:extLst>
                  <a:ext uri="{FF2B5EF4-FFF2-40B4-BE49-F238E27FC236}">
                    <a16:creationId xmlns:a16="http://schemas.microsoft.com/office/drawing/2014/main" id="{335484CA-E423-434F-9A10-6391DF8E2A74}"/>
                  </a:ext>
                </a:extLst>
              </p:cNvPr>
              <p:cNvSpPr/>
              <p:nvPr/>
            </p:nvSpPr>
            <p:spPr>
              <a:xfrm>
                <a:off x="9062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bk object 35">
                <a:extLst>
                  <a:ext uri="{FF2B5EF4-FFF2-40B4-BE49-F238E27FC236}">
                    <a16:creationId xmlns:a16="http://schemas.microsoft.com/office/drawing/2014/main" id="{963F251F-89CB-46E2-BA1E-4CE34476C535}"/>
                  </a:ext>
                </a:extLst>
              </p:cNvPr>
              <p:cNvSpPr/>
              <p:nvPr/>
            </p:nvSpPr>
            <p:spPr>
              <a:xfrm>
                <a:off x="9188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6" name="object 14">
                <a:extLst>
                  <a:ext uri="{FF2B5EF4-FFF2-40B4-BE49-F238E27FC236}">
                    <a16:creationId xmlns:a16="http://schemas.microsoft.com/office/drawing/2014/main" id="{98D47BFF-35FC-44ED-ABE5-79B71BF47AD7}"/>
                  </a:ext>
                </a:extLst>
              </p:cNvPr>
              <p:cNvSpPr txBox="1"/>
              <p:nvPr/>
            </p:nvSpPr>
            <p:spPr>
              <a:xfrm>
                <a:off x="8931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</a:t>
                </a:r>
              </a:p>
            </p:txBody>
          </p:sp>
          <p:sp>
            <p:nvSpPr>
              <p:cNvPr id="320" name="object 14">
                <a:extLst>
                  <a:ext uri="{FF2B5EF4-FFF2-40B4-BE49-F238E27FC236}">
                    <a16:creationId xmlns:a16="http://schemas.microsoft.com/office/drawing/2014/main" id="{9DB7637F-2704-4BF6-A304-4CDBFAB033B1}"/>
                  </a:ext>
                </a:extLst>
              </p:cNvPr>
              <p:cNvSpPr txBox="1"/>
              <p:nvPr/>
            </p:nvSpPr>
            <p:spPr>
              <a:xfrm>
                <a:off x="9057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23" name="object 14">
                <a:extLst>
                  <a:ext uri="{FF2B5EF4-FFF2-40B4-BE49-F238E27FC236}">
                    <a16:creationId xmlns:a16="http://schemas.microsoft.com/office/drawing/2014/main" id="{CE793CA3-A307-4D33-B689-F02CC8ED38AC}"/>
                  </a:ext>
                </a:extLst>
              </p:cNvPr>
              <p:cNvSpPr txBox="1"/>
              <p:nvPr/>
            </p:nvSpPr>
            <p:spPr>
              <a:xfrm>
                <a:off x="9183600" y="4824000"/>
                <a:ext cx="92333" cy="709661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67" name="bk object 35">
                <a:extLst>
                  <a:ext uri="{FF2B5EF4-FFF2-40B4-BE49-F238E27FC236}">
                    <a16:creationId xmlns:a16="http://schemas.microsoft.com/office/drawing/2014/main" id="{9A3091EF-605E-4CB8-AC22-DC2E3DBFDC6B}"/>
                  </a:ext>
                </a:extLst>
              </p:cNvPr>
              <p:cNvSpPr/>
              <p:nvPr/>
            </p:nvSpPr>
            <p:spPr>
              <a:xfrm>
                <a:off x="2399004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8" name="object 14">
                <a:extLst>
                  <a:ext uri="{FF2B5EF4-FFF2-40B4-BE49-F238E27FC236}">
                    <a16:creationId xmlns:a16="http://schemas.microsoft.com/office/drawing/2014/main" id="{5C947D49-4A9F-4DBD-A854-8D88CE53EADC}"/>
                  </a:ext>
                </a:extLst>
              </p:cNvPr>
              <p:cNvSpPr txBox="1"/>
              <p:nvPr/>
            </p:nvSpPr>
            <p:spPr>
              <a:xfrm>
                <a:off x="2390400" y="4824000"/>
                <a:ext cx="92333" cy="1251517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Criminalized and/or prosecuted</a:t>
                </a:r>
              </a:p>
            </p:txBody>
          </p:sp>
          <p:sp>
            <p:nvSpPr>
              <p:cNvPr id="343" name="bk object 35">
                <a:extLst>
                  <a:ext uri="{FF2B5EF4-FFF2-40B4-BE49-F238E27FC236}">
                    <a16:creationId xmlns:a16="http://schemas.microsoft.com/office/drawing/2014/main" id="{E6A0109F-A8A8-4590-8F78-AB488A90286A}"/>
                  </a:ext>
                </a:extLst>
              </p:cNvPr>
              <p:cNvSpPr/>
              <p:nvPr/>
            </p:nvSpPr>
            <p:spPr>
              <a:xfrm>
                <a:off x="2525004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4" name="object 14">
                <a:extLst>
                  <a:ext uri="{FF2B5EF4-FFF2-40B4-BE49-F238E27FC236}">
                    <a16:creationId xmlns:a16="http://schemas.microsoft.com/office/drawing/2014/main" id="{26BF3061-4CA6-4C5C-8191-E96DEE4E406A}"/>
                  </a:ext>
                </a:extLst>
              </p:cNvPr>
              <p:cNvSpPr txBox="1"/>
              <p:nvPr/>
            </p:nvSpPr>
            <p:spPr>
              <a:xfrm>
                <a:off x="2516400" y="4824000"/>
                <a:ext cx="92333" cy="1421711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Neither criminalized nor prosecuted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41" name="bk object 35">
                <a:extLst>
                  <a:ext uri="{FF2B5EF4-FFF2-40B4-BE49-F238E27FC236}">
                    <a16:creationId xmlns:a16="http://schemas.microsoft.com/office/drawing/2014/main" id="{2F27AC9D-4FA9-43F4-9663-2C1010F0D9EC}"/>
                  </a:ext>
                </a:extLst>
              </p:cNvPr>
              <p:cNvSpPr/>
              <p:nvPr/>
            </p:nvSpPr>
            <p:spPr>
              <a:xfrm>
                <a:off x="2651004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2" name="object 14">
                <a:extLst>
                  <a:ext uri="{FF2B5EF4-FFF2-40B4-BE49-F238E27FC236}">
                    <a16:creationId xmlns:a16="http://schemas.microsoft.com/office/drawing/2014/main" id="{B356CDA9-2CD4-4C04-A9BA-8383F44D2BDF}"/>
                  </a:ext>
                </a:extLst>
              </p:cNvPr>
              <p:cNvSpPr txBox="1"/>
              <p:nvPr/>
            </p:nvSpPr>
            <p:spPr>
              <a:xfrm>
                <a:off x="2642400" y="4824000"/>
                <a:ext cx="92333" cy="141118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</a:p>
            </p:txBody>
          </p:sp>
          <p:sp>
            <p:nvSpPr>
              <p:cNvPr id="405" name="bk object 35">
                <a:extLst>
                  <a:ext uri="{FF2B5EF4-FFF2-40B4-BE49-F238E27FC236}">
                    <a16:creationId xmlns:a16="http://schemas.microsoft.com/office/drawing/2014/main" id="{D4C46410-2B95-4331-986C-98610FB71104}"/>
                  </a:ext>
                </a:extLst>
              </p:cNvPr>
              <p:cNvSpPr/>
              <p:nvPr/>
            </p:nvSpPr>
            <p:spPr>
              <a:xfrm>
                <a:off x="3114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bk object 35">
                <a:extLst>
                  <a:ext uri="{FF2B5EF4-FFF2-40B4-BE49-F238E27FC236}">
                    <a16:creationId xmlns:a16="http://schemas.microsoft.com/office/drawing/2014/main" id="{217BB079-63F8-4070-99BB-353596CD1244}"/>
                  </a:ext>
                </a:extLst>
              </p:cNvPr>
              <p:cNvSpPr/>
              <p:nvPr/>
            </p:nvSpPr>
            <p:spPr>
              <a:xfrm>
                <a:off x="3294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bk object 35">
                <a:extLst>
                  <a:ext uri="{FF2B5EF4-FFF2-40B4-BE49-F238E27FC236}">
                    <a16:creationId xmlns:a16="http://schemas.microsoft.com/office/drawing/2014/main" id="{0E695B80-B026-4B58-BA67-5C171C045A13}"/>
                  </a:ext>
                </a:extLst>
              </p:cNvPr>
              <p:cNvSpPr/>
              <p:nvPr/>
            </p:nvSpPr>
            <p:spPr>
              <a:xfrm>
                <a:off x="3474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bk object 35">
                <a:extLst>
                  <a:ext uri="{FF2B5EF4-FFF2-40B4-BE49-F238E27FC236}">
                    <a16:creationId xmlns:a16="http://schemas.microsoft.com/office/drawing/2014/main" id="{642EF20E-79F1-4697-B6D4-1C322BBDA775}"/>
                  </a:ext>
                </a:extLst>
              </p:cNvPr>
              <p:cNvSpPr/>
              <p:nvPr/>
            </p:nvSpPr>
            <p:spPr>
              <a:xfrm>
                <a:off x="3600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4" name="bk object 35">
                <a:extLst>
                  <a:ext uri="{FF2B5EF4-FFF2-40B4-BE49-F238E27FC236}">
                    <a16:creationId xmlns:a16="http://schemas.microsoft.com/office/drawing/2014/main" id="{EA270777-460D-412A-A0D4-8C07387DA12F}"/>
                  </a:ext>
                </a:extLst>
              </p:cNvPr>
              <p:cNvSpPr/>
              <p:nvPr/>
            </p:nvSpPr>
            <p:spPr>
              <a:xfrm>
                <a:off x="5490838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2" name="bk object 35">
                <a:extLst>
                  <a:ext uri="{FF2B5EF4-FFF2-40B4-BE49-F238E27FC236}">
                    <a16:creationId xmlns:a16="http://schemas.microsoft.com/office/drawing/2014/main" id="{2E7EA88B-4F0F-4D02-99FD-C7B6FE07B1B9}"/>
                  </a:ext>
                </a:extLst>
              </p:cNvPr>
              <p:cNvSpPr/>
              <p:nvPr/>
            </p:nvSpPr>
            <p:spPr>
              <a:xfrm>
                <a:off x="5634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object 14">
                <a:extLst>
                  <a:ext uri="{FF2B5EF4-FFF2-40B4-BE49-F238E27FC236}">
                    <a16:creationId xmlns:a16="http://schemas.microsoft.com/office/drawing/2014/main" id="{4F533222-0A99-48EC-B273-132F887877BD}"/>
                  </a:ext>
                </a:extLst>
              </p:cNvPr>
              <p:cNvSpPr txBox="1"/>
              <p:nvPr/>
            </p:nvSpPr>
            <p:spPr>
              <a:xfrm>
                <a:off x="3085200" y="4809876"/>
                <a:ext cx="129587" cy="111211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Any criminalization or punitive regulation of sex work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04" name="object 14">
                <a:extLst>
                  <a:ext uri="{FF2B5EF4-FFF2-40B4-BE49-F238E27FC236}">
                    <a16:creationId xmlns:a16="http://schemas.microsoft.com/office/drawing/2014/main" id="{3C6AE11F-687D-4630-BE28-7AAFCD697B69}"/>
                  </a:ext>
                </a:extLst>
              </p:cNvPr>
              <p:cNvSpPr txBox="1"/>
              <p:nvPr/>
            </p:nvSpPr>
            <p:spPr>
              <a:xfrm>
                <a:off x="3265200" y="4809876"/>
                <a:ext cx="129587" cy="1381072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Sex work is not subject to punitive regulations or is not criminalized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80" name="object 14">
                <a:extLst>
                  <a:ext uri="{FF2B5EF4-FFF2-40B4-BE49-F238E27FC236}">
                    <a16:creationId xmlns:a16="http://schemas.microsoft.com/office/drawing/2014/main" id="{7DDB6213-2E3F-4F09-BBF1-63ECE47DC5E5}"/>
                  </a:ext>
                </a:extLst>
              </p:cNvPr>
              <p:cNvSpPr txBox="1"/>
              <p:nvPr/>
            </p:nvSpPr>
            <p:spPr>
              <a:xfrm>
                <a:off x="3445200" y="4809875"/>
                <a:ext cx="129587" cy="1065313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Issue is determined/differs at subnational level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78" name="object 14">
                <a:extLst>
                  <a:ext uri="{FF2B5EF4-FFF2-40B4-BE49-F238E27FC236}">
                    <a16:creationId xmlns:a16="http://schemas.microsoft.com/office/drawing/2014/main" id="{0398824A-D139-4CC5-8EF3-8B8075C58F92}"/>
                  </a:ext>
                </a:extLst>
              </p:cNvPr>
              <p:cNvSpPr txBox="1"/>
              <p:nvPr/>
            </p:nvSpPr>
            <p:spPr>
              <a:xfrm>
                <a:off x="3592800" y="4809875"/>
                <a:ext cx="92333" cy="680113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21" name="bk object 35">
                <a:extLst>
                  <a:ext uri="{FF2B5EF4-FFF2-40B4-BE49-F238E27FC236}">
                    <a16:creationId xmlns:a16="http://schemas.microsoft.com/office/drawing/2014/main" id="{A2500DE3-7740-49A4-A5CA-CBD86AA343F5}"/>
                  </a:ext>
                </a:extLst>
              </p:cNvPr>
              <p:cNvSpPr/>
              <p:nvPr/>
            </p:nvSpPr>
            <p:spPr>
              <a:xfrm>
                <a:off x="3888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bk object 35">
                <a:extLst>
                  <a:ext uri="{FF2B5EF4-FFF2-40B4-BE49-F238E27FC236}">
                    <a16:creationId xmlns:a16="http://schemas.microsoft.com/office/drawing/2014/main" id="{7A87B60D-9ABF-4ACC-B2B1-DB6727F3008E}"/>
                  </a:ext>
                </a:extLst>
              </p:cNvPr>
              <p:cNvSpPr/>
              <p:nvPr/>
            </p:nvSpPr>
            <p:spPr>
              <a:xfrm>
                <a:off x="4032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bk object 35">
                <a:extLst>
                  <a:ext uri="{FF2B5EF4-FFF2-40B4-BE49-F238E27FC236}">
                    <a16:creationId xmlns:a16="http://schemas.microsoft.com/office/drawing/2014/main" id="{F80A505A-CE92-423A-9E8C-86635D64253F}"/>
                  </a:ext>
                </a:extLst>
              </p:cNvPr>
              <p:cNvSpPr/>
              <p:nvPr/>
            </p:nvSpPr>
            <p:spPr>
              <a:xfrm>
                <a:off x="42336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bk object 35">
                <a:extLst>
                  <a:ext uri="{FF2B5EF4-FFF2-40B4-BE49-F238E27FC236}">
                    <a16:creationId xmlns:a16="http://schemas.microsoft.com/office/drawing/2014/main" id="{2478B6CC-03E1-4EE2-81DD-EF7AFF19612C}"/>
                  </a:ext>
                </a:extLst>
              </p:cNvPr>
              <p:cNvSpPr/>
              <p:nvPr/>
            </p:nvSpPr>
            <p:spPr>
              <a:xfrm>
                <a:off x="4410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object 14">
                <a:extLst>
                  <a:ext uri="{FF2B5EF4-FFF2-40B4-BE49-F238E27FC236}">
                    <a16:creationId xmlns:a16="http://schemas.microsoft.com/office/drawing/2014/main" id="{8C1D6748-38E7-46B1-AD5A-8C61D68BC3A4}"/>
                  </a:ext>
                </a:extLst>
              </p:cNvPr>
              <p:cNvSpPr txBox="1"/>
              <p:nvPr/>
            </p:nvSpPr>
            <p:spPr>
              <a:xfrm>
                <a:off x="3880800" y="4824000"/>
                <a:ext cx="92333" cy="53614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Death penalty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20" name="object 14">
                <a:extLst>
                  <a:ext uri="{FF2B5EF4-FFF2-40B4-BE49-F238E27FC236}">
                    <a16:creationId xmlns:a16="http://schemas.microsoft.com/office/drawing/2014/main" id="{88D6EDCB-1E0A-44C6-B56E-9A9FE3876F74}"/>
                  </a:ext>
                </a:extLst>
              </p:cNvPr>
              <p:cNvSpPr txBox="1"/>
              <p:nvPr/>
            </p:nvSpPr>
            <p:spPr>
              <a:xfrm>
                <a:off x="4003200" y="4824000"/>
                <a:ext cx="129587" cy="125151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Imprisonment (14 years–life, up to 14 years) or no penalty specified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18" name="object 14">
                <a:extLst>
                  <a:ext uri="{FF2B5EF4-FFF2-40B4-BE49-F238E27FC236}">
                    <a16:creationId xmlns:a16="http://schemas.microsoft.com/office/drawing/2014/main" id="{1CF0DD9A-2728-4DAB-A19A-82E0FBF08F09}"/>
                  </a:ext>
                </a:extLst>
              </p:cNvPr>
              <p:cNvSpPr txBox="1"/>
              <p:nvPr/>
            </p:nvSpPr>
            <p:spPr>
              <a:xfrm>
                <a:off x="4183200" y="4824000"/>
                <a:ext cx="193707" cy="145902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Laws penalizing same-sex sexual acts have been decriminalized or never existed, or no specific legislation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16" name="object 14">
                <a:extLst>
                  <a:ext uri="{FF2B5EF4-FFF2-40B4-BE49-F238E27FC236}">
                    <a16:creationId xmlns:a16="http://schemas.microsoft.com/office/drawing/2014/main" id="{F96AF907-D073-4699-A10D-C56717A291F3}"/>
                  </a:ext>
                </a:extLst>
              </p:cNvPr>
              <p:cNvSpPr txBox="1"/>
              <p:nvPr/>
            </p:nvSpPr>
            <p:spPr>
              <a:xfrm>
                <a:off x="4402800" y="4824000"/>
                <a:ext cx="92333" cy="718948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15" name="object 14">
                <a:extLst>
                  <a:ext uri="{FF2B5EF4-FFF2-40B4-BE49-F238E27FC236}">
                    <a16:creationId xmlns:a16="http://schemas.microsoft.com/office/drawing/2014/main" id="{75C039BB-CE2F-4154-84BC-3378B011C622}"/>
                  </a:ext>
                </a:extLst>
              </p:cNvPr>
              <p:cNvSpPr txBox="1"/>
              <p:nvPr/>
            </p:nvSpPr>
            <p:spPr>
              <a:xfrm>
                <a:off x="5485479" y="4823999"/>
                <a:ext cx="92333" cy="1356147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Yes, for adolescents younger than 18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13" name="object 14">
                <a:extLst>
                  <a:ext uri="{FF2B5EF4-FFF2-40B4-BE49-F238E27FC236}">
                    <a16:creationId xmlns:a16="http://schemas.microsoft.com/office/drawing/2014/main" id="{BA6452D6-A832-4501-B528-B77D81044577}"/>
                  </a:ext>
                </a:extLst>
              </p:cNvPr>
              <p:cNvSpPr txBox="1"/>
              <p:nvPr/>
            </p:nvSpPr>
            <p:spPr>
              <a:xfrm>
                <a:off x="5623200" y="4824000"/>
                <a:ext cx="129587" cy="107281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Yes, for adolescents younger than 14 and 16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10" name="bk object 35">
                <a:extLst>
                  <a:ext uri="{FF2B5EF4-FFF2-40B4-BE49-F238E27FC236}">
                    <a16:creationId xmlns:a16="http://schemas.microsoft.com/office/drawing/2014/main" id="{85DA71EA-C46E-42A1-ADAC-6B5F89FBC07D}"/>
                  </a:ext>
                </a:extLst>
              </p:cNvPr>
              <p:cNvSpPr/>
              <p:nvPr/>
            </p:nvSpPr>
            <p:spPr>
              <a:xfrm>
                <a:off x="57797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8" name="bk object 35">
                <a:extLst>
                  <a:ext uri="{FF2B5EF4-FFF2-40B4-BE49-F238E27FC236}">
                    <a16:creationId xmlns:a16="http://schemas.microsoft.com/office/drawing/2014/main" id="{7EDA97F5-0BD5-4931-9A13-CEDE01E0315D}"/>
                  </a:ext>
                </a:extLst>
              </p:cNvPr>
              <p:cNvSpPr/>
              <p:nvPr/>
            </p:nvSpPr>
            <p:spPr>
              <a:xfrm>
                <a:off x="59057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6" name="bk object 35">
                <a:extLst>
                  <a:ext uri="{FF2B5EF4-FFF2-40B4-BE49-F238E27FC236}">
                    <a16:creationId xmlns:a16="http://schemas.microsoft.com/office/drawing/2014/main" id="{DA9D486C-0753-4291-806F-E03E79205BBC}"/>
                  </a:ext>
                </a:extLst>
              </p:cNvPr>
              <p:cNvSpPr/>
              <p:nvPr/>
            </p:nvSpPr>
            <p:spPr>
              <a:xfrm>
                <a:off x="60317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1" name="object 14">
                <a:extLst>
                  <a:ext uri="{FF2B5EF4-FFF2-40B4-BE49-F238E27FC236}">
                    <a16:creationId xmlns:a16="http://schemas.microsoft.com/office/drawing/2014/main" id="{47EBA742-8BB6-49F2-A1D3-D33E881CEE34}"/>
                  </a:ext>
                </a:extLst>
              </p:cNvPr>
              <p:cNvSpPr txBox="1"/>
              <p:nvPr/>
            </p:nvSpPr>
            <p:spPr>
              <a:xfrm>
                <a:off x="5774400" y="4824001"/>
                <a:ext cx="92333" cy="135614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Yes, for adolescents younger than 12</a:t>
                </a:r>
              </a:p>
            </p:txBody>
          </p:sp>
          <p:sp>
            <p:nvSpPr>
              <p:cNvPr id="509" name="object 14">
                <a:extLst>
                  <a:ext uri="{FF2B5EF4-FFF2-40B4-BE49-F238E27FC236}">
                    <a16:creationId xmlns:a16="http://schemas.microsoft.com/office/drawing/2014/main" id="{F85DF962-A354-4F53-991F-EBEC30C16207}"/>
                  </a:ext>
                </a:extLst>
              </p:cNvPr>
              <p:cNvSpPr txBox="1"/>
              <p:nvPr/>
            </p:nvSpPr>
            <p:spPr>
              <a:xfrm>
                <a:off x="59004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07" name="object 14">
                <a:extLst>
                  <a:ext uri="{FF2B5EF4-FFF2-40B4-BE49-F238E27FC236}">
                    <a16:creationId xmlns:a16="http://schemas.microsoft.com/office/drawing/2014/main" id="{F814A2D3-C046-4A61-B114-B0197FB21FD2}"/>
                  </a:ext>
                </a:extLst>
              </p:cNvPr>
              <p:cNvSpPr txBox="1"/>
              <p:nvPr/>
            </p:nvSpPr>
            <p:spPr>
              <a:xfrm>
                <a:off x="6026400" y="4824000"/>
                <a:ext cx="92333" cy="665987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8" name="bk object 35">
                <a:extLst>
                  <a:ext uri="{FF2B5EF4-FFF2-40B4-BE49-F238E27FC236}">
                    <a16:creationId xmlns:a16="http://schemas.microsoft.com/office/drawing/2014/main" id="{E25363D8-B725-42FF-B526-CFBE335FA6A6}"/>
                  </a:ext>
                </a:extLst>
              </p:cNvPr>
              <p:cNvSpPr/>
              <p:nvPr/>
            </p:nvSpPr>
            <p:spPr>
              <a:xfrm>
                <a:off x="71388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6" name="bk object 35">
                <a:extLst>
                  <a:ext uri="{FF2B5EF4-FFF2-40B4-BE49-F238E27FC236}">
                    <a16:creationId xmlns:a16="http://schemas.microsoft.com/office/drawing/2014/main" id="{AD5A7E15-90A5-49FF-8071-7DB8392859D6}"/>
                  </a:ext>
                </a:extLst>
              </p:cNvPr>
              <p:cNvSpPr/>
              <p:nvPr/>
            </p:nvSpPr>
            <p:spPr>
              <a:xfrm>
                <a:off x="7290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4" name="bk object 35">
                <a:extLst>
                  <a:ext uri="{FF2B5EF4-FFF2-40B4-BE49-F238E27FC236}">
                    <a16:creationId xmlns:a16="http://schemas.microsoft.com/office/drawing/2014/main" id="{3471CBDE-43AA-4C46-8CA2-8606BC0389BD}"/>
                  </a:ext>
                </a:extLst>
              </p:cNvPr>
              <p:cNvSpPr/>
              <p:nvPr/>
            </p:nvSpPr>
            <p:spPr>
              <a:xfrm>
                <a:off x="7442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2" name="bk object 35">
                <a:extLst>
                  <a:ext uri="{FF2B5EF4-FFF2-40B4-BE49-F238E27FC236}">
                    <a16:creationId xmlns:a16="http://schemas.microsoft.com/office/drawing/2014/main" id="{0A0084BA-EDA2-48B6-9FDF-FD28017A6115}"/>
                  </a:ext>
                </a:extLst>
              </p:cNvPr>
              <p:cNvSpPr/>
              <p:nvPr/>
            </p:nvSpPr>
            <p:spPr>
              <a:xfrm>
                <a:off x="7568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9" name="object 14">
                <a:extLst>
                  <a:ext uri="{FF2B5EF4-FFF2-40B4-BE49-F238E27FC236}">
                    <a16:creationId xmlns:a16="http://schemas.microsoft.com/office/drawing/2014/main" id="{62F0386D-9F4D-4977-B705-D167976C735E}"/>
                  </a:ext>
                </a:extLst>
              </p:cNvPr>
              <p:cNvSpPr txBox="1"/>
              <p:nvPr/>
            </p:nvSpPr>
            <p:spPr>
              <a:xfrm>
                <a:off x="7131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7" name="object 14">
                <a:extLst>
                  <a:ext uri="{FF2B5EF4-FFF2-40B4-BE49-F238E27FC236}">
                    <a16:creationId xmlns:a16="http://schemas.microsoft.com/office/drawing/2014/main" id="{6E4A009A-FEDB-4397-AB05-E44C3A4C0B64}"/>
                  </a:ext>
                </a:extLst>
              </p:cNvPr>
              <p:cNvSpPr txBox="1"/>
              <p:nvPr/>
            </p:nvSpPr>
            <p:spPr>
              <a:xfrm>
                <a:off x="7264800" y="4824000"/>
                <a:ext cx="129587" cy="125151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No, but prosecutions exist based on general criminal laws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5" name="object 14">
                <a:extLst>
                  <a:ext uri="{FF2B5EF4-FFF2-40B4-BE49-F238E27FC236}">
                    <a16:creationId xmlns:a16="http://schemas.microsoft.com/office/drawing/2014/main" id="{539F2A92-CBA8-4DB7-BBB2-17ECDF56479C}"/>
                  </a:ext>
                </a:extLst>
              </p:cNvPr>
              <p:cNvSpPr txBox="1"/>
              <p:nvPr/>
            </p:nvSpPr>
            <p:spPr>
              <a:xfrm>
                <a:off x="7437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3" name="object 14">
                <a:extLst>
                  <a:ext uri="{FF2B5EF4-FFF2-40B4-BE49-F238E27FC236}">
                    <a16:creationId xmlns:a16="http://schemas.microsoft.com/office/drawing/2014/main" id="{D50A9999-19B1-4994-9026-6963C63CD418}"/>
                  </a:ext>
                </a:extLst>
              </p:cNvPr>
              <p:cNvSpPr txBox="1"/>
              <p:nvPr/>
            </p:nvSpPr>
            <p:spPr>
              <a:xfrm>
                <a:off x="7563600" y="4824000"/>
                <a:ext cx="92333" cy="763458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</a:p>
            </p:txBody>
          </p:sp>
          <p:sp>
            <p:nvSpPr>
              <p:cNvPr id="544" name="bk object 35">
                <a:extLst>
                  <a:ext uri="{FF2B5EF4-FFF2-40B4-BE49-F238E27FC236}">
                    <a16:creationId xmlns:a16="http://schemas.microsoft.com/office/drawing/2014/main" id="{08A0C59D-7751-452E-B559-023E1363C85F}"/>
                  </a:ext>
                </a:extLst>
              </p:cNvPr>
              <p:cNvSpPr/>
              <p:nvPr/>
            </p:nvSpPr>
            <p:spPr>
              <a:xfrm>
                <a:off x="81079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2" name="bk object 35">
                <a:extLst>
                  <a:ext uri="{FF2B5EF4-FFF2-40B4-BE49-F238E27FC236}">
                    <a16:creationId xmlns:a16="http://schemas.microsoft.com/office/drawing/2014/main" id="{2B6685C8-2544-4018-B1C1-4AD2B0E7E83C}"/>
                  </a:ext>
                </a:extLst>
              </p:cNvPr>
              <p:cNvSpPr/>
              <p:nvPr/>
            </p:nvSpPr>
            <p:spPr>
              <a:xfrm>
                <a:off x="82339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0" name="bk object 35">
                <a:extLst>
                  <a:ext uri="{FF2B5EF4-FFF2-40B4-BE49-F238E27FC236}">
                    <a16:creationId xmlns:a16="http://schemas.microsoft.com/office/drawing/2014/main" id="{0579B16C-98F1-42DC-A232-A5A27869A3E2}"/>
                  </a:ext>
                </a:extLst>
              </p:cNvPr>
              <p:cNvSpPr/>
              <p:nvPr/>
            </p:nvSpPr>
            <p:spPr>
              <a:xfrm>
                <a:off x="83599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38792DEA-E96C-43DC-BE62-D9018DB35D22}"/>
                  </a:ext>
                </a:extLst>
              </p:cNvPr>
              <p:cNvGrpSpPr/>
              <p:nvPr/>
            </p:nvGrpSpPr>
            <p:grpSpPr>
              <a:xfrm>
                <a:off x="8107200" y="4824000"/>
                <a:ext cx="344333" cy="709661"/>
                <a:chOff x="8931600" y="4860000"/>
                <a:chExt cx="344333" cy="709661"/>
              </a:xfrm>
            </p:grpSpPr>
            <p:sp>
              <p:nvSpPr>
                <p:cNvPr id="579" name="object 14">
                  <a:extLst>
                    <a:ext uri="{FF2B5EF4-FFF2-40B4-BE49-F238E27FC236}">
                      <a16:creationId xmlns:a16="http://schemas.microsoft.com/office/drawing/2014/main" id="{00E42094-3A68-4DC8-92AE-0ED12DF6BFEF}"/>
                    </a:ext>
                  </a:extLst>
                </p:cNvPr>
                <p:cNvSpPr txBox="1"/>
                <p:nvPr/>
              </p:nvSpPr>
              <p:spPr>
                <a:xfrm>
                  <a:off x="8931600" y="4860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Yes</a:t>
                  </a:r>
                </a:p>
              </p:txBody>
            </p:sp>
            <p:sp>
              <p:nvSpPr>
                <p:cNvPr id="580" name="object 14">
                  <a:extLst>
                    <a:ext uri="{FF2B5EF4-FFF2-40B4-BE49-F238E27FC236}">
                      <a16:creationId xmlns:a16="http://schemas.microsoft.com/office/drawing/2014/main" id="{130C594F-E7DD-4C16-B0E2-B5D0AC12D2F1}"/>
                    </a:ext>
                  </a:extLst>
                </p:cNvPr>
                <p:cNvSpPr txBox="1"/>
                <p:nvPr/>
              </p:nvSpPr>
              <p:spPr>
                <a:xfrm>
                  <a:off x="9057600" y="4860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No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81" name="object 14">
                  <a:extLst>
                    <a:ext uri="{FF2B5EF4-FFF2-40B4-BE49-F238E27FC236}">
                      <a16:creationId xmlns:a16="http://schemas.microsoft.com/office/drawing/2014/main" id="{1D9981F4-CD49-4EF2-B410-0F5C41453980}"/>
                    </a:ext>
                  </a:extLst>
                </p:cNvPr>
                <p:cNvSpPr txBox="1"/>
                <p:nvPr/>
              </p:nvSpPr>
              <p:spPr>
                <a:xfrm>
                  <a:off x="9183600" y="4860000"/>
                  <a:ext cx="92333" cy="709661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A198DF2-4CD6-4D19-B642-EC668F3D9429}"/>
                  </a:ext>
                </a:extLst>
              </p:cNvPr>
              <p:cNvGrpSpPr/>
              <p:nvPr/>
            </p:nvGrpSpPr>
            <p:grpSpPr>
              <a:xfrm>
                <a:off x="6436800" y="4680000"/>
                <a:ext cx="344333" cy="853661"/>
                <a:chOff x="6382800" y="4680000"/>
                <a:chExt cx="344333" cy="853661"/>
              </a:xfrm>
            </p:grpSpPr>
            <p:sp>
              <p:nvSpPr>
                <p:cNvPr id="583" name="bk object 35">
                  <a:extLst>
                    <a:ext uri="{FF2B5EF4-FFF2-40B4-BE49-F238E27FC236}">
                      <a16:creationId xmlns:a16="http://schemas.microsoft.com/office/drawing/2014/main" id="{168CEF42-B1B4-4CBA-99B4-0253ECB9E0B4}"/>
                    </a:ext>
                  </a:extLst>
                </p:cNvPr>
                <p:cNvSpPr/>
                <p:nvPr/>
              </p:nvSpPr>
              <p:spPr>
                <a:xfrm>
                  <a:off x="63835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bk object 35">
                  <a:extLst>
                    <a:ext uri="{FF2B5EF4-FFF2-40B4-BE49-F238E27FC236}">
                      <a16:creationId xmlns:a16="http://schemas.microsoft.com/office/drawing/2014/main" id="{AEA716C8-0816-4615-AD49-558D70F8B3C8}"/>
                    </a:ext>
                  </a:extLst>
                </p:cNvPr>
                <p:cNvSpPr/>
                <p:nvPr/>
              </p:nvSpPr>
              <p:spPr>
                <a:xfrm>
                  <a:off x="65095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bk object 35">
                  <a:extLst>
                    <a:ext uri="{FF2B5EF4-FFF2-40B4-BE49-F238E27FC236}">
                      <a16:creationId xmlns:a16="http://schemas.microsoft.com/office/drawing/2014/main" id="{2A961FA6-9593-4B76-9C56-9F4EC37AA8B3}"/>
                    </a:ext>
                  </a:extLst>
                </p:cNvPr>
                <p:cNvSpPr/>
                <p:nvPr/>
              </p:nvSpPr>
              <p:spPr>
                <a:xfrm>
                  <a:off x="66355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B1DC4957-11E9-49D7-BB6C-E55879ED318D}"/>
                    </a:ext>
                  </a:extLst>
                </p:cNvPr>
                <p:cNvGrpSpPr/>
                <p:nvPr/>
              </p:nvGrpSpPr>
              <p:grpSpPr>
                <a:xfrm>
                  <a:off x="6382800" y="4824000"/>
                  <a:ext cx="344333" cy="709661"/>
                  <a:chOff x="8931600" y="4860000"/>
                  <a:chExt cx="344333" cy="709661"/>
                </a:xfrm>
              </p:grpSpPr>
              <p:sp>
                <p:nvSpPr>
                  <p:cNvPr id="587" name="object 14">
                    <a:extLst>
                      <a:ext uri="{FF2B5EF4-FFF2-40B4-BE49-F238E27FC236}">
                        <a16:creationId xmlns:a16="http://schemas.microsoft.com/office/drawing/2014/main" id="{B74FEA7B-3976-4191-BC68-EEDFEECC5442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600" y="4860000"/>
                    <a:ext cx="92333" cy="255149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Yes</a:t>
                    </a:r>
                  </a:p>
                </p:txBody>
              </p:sp>
              <p:sp>
                <p:nvSpPr>
                  <p:cNvPr id="588" name="object 14">
                    <a:extLst>
                      <a:ext uri="{FF2B5EF4-FFF2-40B4-BE49-F238E27FC236}">
                        <a16:creationId xmlns:a16="http://schemas.microsoft.com/office/drawing/2014/main" id="{7D9C5AB0-6618-41DB-9AF8-E084738A9730}"/>
                      </a:ext>
                    </a:extLst>
                  </p:cNvPr>
                  <p:cNvSpPr txBox="1"/>
                  <p:nvPr/>
                </p:nvSpPr>
                <p:spPr>
                  <a:xfrm>
                    <a:off x="9057600" y="4860000"/>
                    <a:ext cx="92333" cy="255149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No</a:t>
                    </a:r>
                    <a:endPara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589" name="object 14">
                    <a:extLst>
                      <a:ext uri="{FF2B5EF4-FFF2-40B4-BE49-F238E27FC236}">
                        <a16:creationId xmlns:a16="http://schemas.microsoft.com/office/drawing/2014/main" id="{3093C050-0B65-457A-BE45-DBBB51D9FBD8}"/>
                      </a:ext>
                    </a:extLst>
                  </p:cNvPr>
                  <p:cNvSpPr txBox="1"/>
                  <p:nvPr/>
                </p:nvSpPr>
                <p:spPr>
                  <a:xfrm>
                    <a:off x="9183600" y="4860000"/>
                    <a:ext cx="92333" cy="709661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Data not available</a:t>
                    </a:r>
                    <a:endPara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endParaRPr>
                  </a:p>
                </p:txBody>
              </p:sp>
            </p:grpSp>
          </p:grpSp>
          <p:sp>
            <p:nvSpPr>
              <p:cNvPr id="591" name="bk object 35">
                <a:extLst>
                  <a:ext uri="{FF2B5EF4-FFF2-40B4-BE49-F238E27FC236}">
                    <a16:creationId xmlns:a16="http://schemas.microsoft.com/office/drawing/2014/main" id="{1B9BDB01-A603-45B0-B00C-255814838A88}"/>
                  </a:ext>
                </a:extLst>
              </p:cNvPr>
              <p:cNvSpPr/>
              <p:nvPr/>
            </p:nvSpPr>
            <p:spPr>
              <a:xfrm>
                <a:off x="4698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10D2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2" name="bk object 35">
                <a:extLst>
                  <a:ext uri="{FF2B5EF4-FFF2-40B4-BE49-F238E27FC236}">
                    <a16:creationId xmlns:a16="http://schemas.microsoft.com/office/drawing/2014/main" id="{0FB3D1EE-85EB-47E6-BA1F-06EFEF84E020}"/>
                  </a:ext>
                </a:extLst>
              </p:cNvPr>
              <p:cNvSpPr/>
              <p:nvPr/>
            </p:nvSpPr>
            <p:spPr>
              <a:xfrm>
                <a:off x="48636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3" name="bk object 35">
                <a:extLst>
                  <a:ext uri="{FF2B5EF4-FFF2-40B4-BE49-F238E27FC236}">
                    <a16:creationId xmlns:a16="http://schemas.microsoft.com/office/drawing/2014/main" id="{97554280-660E-40E4-8FA7-68D96693574E}"/>
                  </a:ext>
                </a:extLst>
              </p:cNvPr>
              <p:cNvSpPr/>
              <p:nvPr/>
            </p:nvSpPr>
            <p:spPr>
              <a:xfrm>
                <a:off x="50868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4" name="bk object 35">
                <a:extLst>
                  <a:ext uri="{FF2B5EF4-FFF2-40B4-BE49-F238E27FC236}">
                    <a16:creationId xmlns:a16="http://schemas.microsoft.com/office/drawing/2014/main" id="{39A291F7-C518-4875-B264-57EBFED50527}"/>
                  </a:ext>
                </a:extLst>
              </p:cNvPr>
              <p:cNvSpPr/>
              <p:nvPr/>
            </p:nvSpPr>
            <p:spPr>
              <a:xfrm>
                <a:off x="5220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5" name="object 14">
                <a:extLst>
                  <a:ext uri="{FF2B5EF4-FFF2-40B4-BE49-F238E27FC236}">
                    <a16:creationId xmlns:a16="http://schemas.microsoft.com/office/drawing/2014/main" id="{01F3DE30-97C7-4A45-A28D-EE426844B29E}"/>
                  </a:ext>
                </a:extLst>
              </p:cNvPr>
              <p:cNvSpPr txBox="1"/>
              <p:nvPr/>
            </p:nvSpPr>
            <p:spPr>
              <a:xfrm>
                <a:off x="4690800" y="4824000"/>
                <a:ext cx="92333" cy="145902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Compulsory detention for drug offences</a:t>
                </a:r>
              </a:p>
            </p:txBody>
          </p:sp>
          <p:sp>
            <p:nvSpPr>
              <p:cNvPr id="596" name="object 14">
                <a:extLst>
                  <a:ext uri="{FF2B5EF4-FFF2-40B4-BE49-F238E27FC236}">
                    <a16:creationId xmlns:a16="http://schemas.microsoft.com/office/drawing/2014/main" id="{2D372F55-043F-46C3-ABBF-EC3EA7388F80}"/>
                  </a:ext>
                </a:extLst>
              </p:cNvPr>
              <p:cNvSpPr txBox="1"/>
              <p:nvPr/>
            </p:nvSpPr>
            <p:spPr>
              <a:xfrm>
                <a:off x="4813200" y="4824000"/>
                <a:ext cx="193707" cy="157680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Possession of drugs for personal use is specified as a criminal offence or drug use or consumption is a specific offence in law</a:t>
                </a:r>
              </a:p>
            </p:txBody>
          </p:sp>
          <p:sp>
            <p:nvSpPr>
              <p:cNvPr id="597" name="object 14">
                <a:extLst>
                  <a:ext uri="{FF2B5EF4-FFF2-40B4-BE49-F238E27FC236}">
                    <a16:creationId xmlns:a16="http://schemas.microsoft.com/office/drawing/2014/main" id="{9742FF78-FE82-495E-86BB-B46049B3A9B7}"/>
                  </a:ext>
                </a:extLst>
              </p:cNvPr>
              <p:cNvSpPr txBox="1"/>
              <p:nvPr/>
            </p:nvSpPr>
            <p:spPr>
              <a:xfrm>
                <a:off x="5058000" y="4824000"/>
                <a:ext cx="129587" cy="145902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Possession of drugs for personal use is specified as a non-criminal offence</a:t>
                </a:r>
              </a:p>
            </p:txBody>
          </p:sp>
          <p:sp>
            <p:nvSpPr>
              <p:cNvPr id="598" name="object 14">
                <a:extLst>
                  <a:ext uri="{FF2B5EF4-FFF2-40B4-BE49-F238E27FC236}">
                    <a16:creationId xmlns:a16="http://schemas.microsoft.com/office/drawing/2014/main" id="{F1479BA5-34D8-4028-A4F7-C3CA372A2106}"/>
                  </a:ext>
                </a:extLst>
              </p:cNvPr>
              <p:cNvSpPr txBox="1"/>
              <p:nvPr/>
            </p:nvSpPr>
            <p:spPr>
              <a:xfrm>
                <a:off x="5212800" y="4824000"/>
                <a:ext cx="92333" cy="718948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D73B50F3-B888-4F84-8516-952E26317BEA}"/>
                  </a:ext>
                </a:extLst>
              </p:cNvPr>
              <p:cNvCxnSpPr/>
              <p:nvPr/>
            </p:nvCxnSpPr>
            <p:spPr>
              <a:xfrm>
                <a:off x="558000" y="4618810"/>
                <a:ext cx="9018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E2860DEB-6AD7-46F3-9107-F4D5EAB28FDF}"/>
                  </a:ext>
                </a:extLst>
              </p:cNvPr>
              <p:cNvGrpSpPr/>
              <p:nvPr/>
            </p:nvGrpSpPr>
            <p:grpSpPr>
              <a:xfrm>
                <a:off x="2145600" y="4618800"/>
                <a:ext cx="7430400" cy="1663200"/>
                <a:chOff x="2145600" y="2458800"/>
                <a:chExt cx="7430400" cy="382320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482559D-189D-4664-A917-3759386FF01C}"/>
                    </a:ext>
                  </a:extLst>
                </p:cNvPr>
                <p:cNvCxnSpPr/>
                <p:nvPr/>
              </p:nvCxnSpPr>
              <p:spPr>
                <a:xfrm>
                  <a:off x="21456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Straight Connector 598">
                  <a:extLst>
                    <a:ext uri="{FF2B5EF4-FFF2-40B4-BE49-F238E27FC236}">
                      <a16:creationId xmlns:a16="http://schemas.microsoft.com/office/drawing/2014/main" id="{AE0234B0-C5F8-43C5-8BA2-0208D517DCBE}"/>
                    </a:ext>
                  </a:extLst>
                </p:cNvPr>
                <p:cNvCxnSpPr/>
                <p:nvPr/>
              </p:nvCxnSpPr>
              <p:spPr>
                <a:xfrm>
                  <a:off x="2961028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Connector 599">
                  <a:extLst>
                    <a:ext uri="{FF2B5EF4-FFF2-40B4-BE49-F238E27FC236}">
                      <a16:creationId xmlns:a16="http://schemas.microsoft.com/office/drawing/2014/main" id="{2C7C7EE7-3A3D-4657-843F-C5D80FF602DD}"/>
                    </a:ext>
                  </a:extLst>
                </p:cNvPr>
                <p:cNvCxnSpPr/>
                <p:nvPr/>
              </p:nvCxnSpPr>
              <p:spPr>
                <a:xfrm>
                  <a:off x="4590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Straight Connector 600">
                  <a:extLst>
                    <a:ext uri="{FF2B5EF4-FFF2-40B4-BE49-F238E27FC236}">
                      <a16:creationId xmlns:a16="http://schemas.microsoft.com/office/drawing/2014/main" id="{E532B80F-D9C4-407B-B570-48E4713D54C1}"/>
                    </a:ext>
                  </a:extLst>
                </p:cNvPr>
                <p:cNvCxnSpPr/>
                <p:nvPr/>
              </p:nvCxnSpPr>
              <p:spPr>
                <a:xfrm>
                  <a:off x="5400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Straight Connector 601">
                  <a:extLst>
                    <a:ext uri="{FF2B5EF4-FFF2-40B4-BE49-F238E27FC236}">
                      <a16:creationId xmlns:a16="http://schemas.microsoft.com/office/drawing/2014/main" id="{C6D4CE5F-2AF8-4711-9E33-502C861546F2}"/>
                    </a:ext>
                  </a:extLst>
                </p:cNvPr>
                <p:cNvCxnSpPr/>
                <p:nvPr/>
              </p:nvCxnSpPr>
              <p:spPr>
                <a:xfrm>
                  <a:off x="6222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Straight Connector 602">
                  <a:extLst>
                    <a:ext uri="{FF2B5EF4-FFF2-40B4-BE49-F238E27FC236}">
                      <a16:creationId xmlns:a16="http://schemas.microsoft.com/office/drawing/2014/main" id="{E5BE9827-250D-44D7-8128-AA6AD5BEA976}"/>
                    </a:ext>
                  </a:extLst>
                </p:cNvPr>
                <p:cNvCxnSpPr/>
                <p:nvPr/>
              </p:nvCxnSpPr>
              <p:spPr>
                <a:xfrm>
                  <a:off x="699862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Straight Connector 603">
                  <a:extLst>
                    <a:ext uri="{FF2B5EF4-FFF2-40B4-BE49-F238E27FC236}">
                      <a16:creationId xmlns:a16="http://schemas.microsoft.com/office/drawing/2014/main" id="{3629611B-4412-4CD1-A468-F0A2E52962B4}"/>
                    </a:ext>
                  </a:extLst>
                </p:cNvPr>
                <p:cNvCxnSpPr/>
                <p:nvPr/>
              </p:nvCxnSpPr>
              <p:spPr>
                <a:xfrm>
                  <a:off x="784724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>
                  <a:extLst>
                    <a:ext uri="{FF2B5EF4-FFF2-40B4-BE49-F238E27FC236}">
                      <a16:creationId xmlns:a16="http://schemas.microsoft.com/office/drawing/2014/main" id="{009FCB60-6C68-4370-8DE1-F91186414C88}"/>
                    </a:ext>
                  </a:extLst>
                </p:cNvPr>
                <p:cNvCxnSpPr/>
                <p:nvPr/>
              </p:nvCxnSpPr>
              <p:spPr>
                <a:xfrm>
                  <a:off x="8703028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Straight Connector 605">
                  <a:extLst>
                    <a:ext uri="{FF2B5EF4-FFF2-40B4-BE49-F238E27FC236}">
                      <a16:creationId xmlns:a16="http://schemas.microsoft.com/office/drawing/2014/main" id="{094948CB-F9E5-4380-81E0-9AB413B72AB9}"/>
                    </a:ext>
                  </a:extLst>
                </p:cNvPr>
                <p:cNvCxnSpPr/>
                <p:nvPr/>
              </p:nvCxnSpPr>
              <p:spPr>
                <a:xfrm>
                  <a:off x="9576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Straight Connector 606">
                  <a:extLst>
                    <a:ext uri="{FF2B5EF4-FFF2-40B4-BE49-F238E27FC236}">
                      <a16:creationId xmlns:a16="http://schemas.microsoft.com/office/drawing/2014/main" id="{57F92985-3ED4-454C-8763-FA1542F1C45C}"/>
                    </a:ext>
                  </a:extLst>
                </p:cNvPr>
                <p:cNvCxnSpPr/>
                <p:nvPr/>
              </p:nvCxnSpPr>
              <p:spPr>
                <a:xfrm>
                  <a:off x="3782334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85F91EA2-09A5-45A9-B797-9F22346ED7DF}"/>
                  </a:ext>
                </a:extLst>
              </p:cNvPr>
              <p:cNvSpPr/>
              <p:nvPr/>
            </p:nvSpPr>
            <p:spPr>
              <a:xfrm>
                <a:off x="1079999" y="5670000"/>
                <a:ext cx="1008000" cy="688256"/>
              </a:xfrm>
              <a:prstGeom prst="rect">
                <a:avLst/>
              </a:prstGeom>
            </p:spPr>
            <p:txBody>
              <a:bodyPr wrap="square" lIns="72000" tIns="36000" rIns="72000" bIns="36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Note: Data on laws restricting the entry, stay and residence of people living with HIV are currently undergoing a global review that will involve country validation. An update is expected by the end of 2018.</a:t>
                </a:r>
              </a:p>
            </p:txBody>
          </p:sp>
        </p:grpSp>
        <p:sp>
          <p:nvSpPr>
            <p:cNvPr id="324" name="bk object 17">
              <a:extLst>
                <a:ext uri="{FF2B5EF4-FFF2-40B4-BE49-F238E27FC236}">
                  <a16:creationId xmlns:a16="http://schemas.microsoft.com/office/drawing/2014/main" id="{B5D8376E-9608-4374-B718-51C67EF67BCA}"/>
                </a:ext>
              </a:extLst>
            </p:cNvPr>
            <p:cNvSpPr/>
            <p:nvPr/>
          </p:nvSpPr>
          <p:spPr>
            <a:xfrm>
              <a:off x="8082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5" name="bk object 17">
              <a:extLst>
                <a:ext uri="{FF2B5EF4-FFF2-40B4-BE49-F238E27FC236}">
                  <a16:creationId xmlns:a16="http://schemas.microsoft.com/office/drawing/2014/main" id="{8C9CC19C-CDD1-42AC-8D44-9DF79550E786}"/>
                </a:ext>
              </a:extLst>
            </p:cNvPr>
            <p:cNvSpPr/>
            <p:nvPr/>
          </p:nvSpPr>
          <p:spPr>
            <a:xfrm>
              <a:off x="8928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6" name="bk object 17">
              <a:extLst>
                <a:ext uri="{FF2B5EF4-FFF2-40B4-BE49-F238E27FC236}">
                  <a16:creationId xmlns:a16="http://schemas.microsoft.com/office/drawing/2014/main" id="{37C01D8E-D3AC-4F9E-B007-BD737D73872F}"/>
                </a:ext>
              </a:extLst>
            </p:cNvPr>
            <p:cNvSpPr/>
            <p:nvPr/>
          </p:nvSpPr>
          <p:spPr>
            <a:xfrm>
              <a:off x="318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27" name="bk object 17">
              <a:extLst>
                <a:ext uri="{FF2B5EF4-FFF2-40B4-BE49-F238E27FC236}">
                  <a16:creationId xmlns:a16="http://schemas.microsoft.com/office/drawing/2014/main" id="{B3465A0D-3E8A-482F-BFBE-ED9729C924B5}"/>
                </a:ext>
              </a:extLst>
            </p:cNvPr>
            <p:cNvSpPr/>
            <p:nvPr/>
          </p:nvSpPr>
          <p:spPr>
            <a:xfrm>
              <a:off x="2394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8" name="bk object 17">
              <a:extLst>
                <a:ext uri="{FF2B5EF4-FFF2-40B4-BE49-F238E27FC236}">
                  <a16:creationId xmlns:a16="http://schemas.microsoft.com/office/drawing/2014/main" id="{D6EFC2F1-F503-4A05-9336-99196ED8B319}"/>
                </a:ext>
              </a:extLst>
            </p:cNvPr>
            <p:cNvSpPr/>
            <p:nvPr/>
          </p:nvSpPr>
          <p:spPr>
            <a:xfrm>
              <a:off x="480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329" name="bk object 17">
              <a:extLst>
                <a:ext uri="{FF2B5EF4-FFF2-40B4-BE49-F238E27FC236}">
                  <a16:creationId xmlns:a16="http://schemas.microsoft.com/office/drawing/2014/main" id="{8A843818-4632-4887-BE78-2A3F1C887270}"/>
                </a:ext>
              </a:extLst>
            </p:cNvPr>
            <p:cNvSpPr/>
            <p:nvPr/>
          </p:nvSpPr>
          <p:spPr>
            <a:xfrm>
              <a:off x="399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330" name="bk object 17">
              <a:extLst>
                <a:ext uri="{FF2B5EF4-FFF2-40B4-BE49-F238E27FC236}">
                  <a16:creationId xmlns:a16="http://schemas.microsoft.com/office/drawing/2014/main" id="{BCE1E2B5-9A60-4451-9B49-B3AFE4C7D00B}"/>
                </a:ext>
              </a:extLst>
            </p:cNvPr>
            <p:cNvSpPr/>
            <p:nvPr/>
          </p:nvSpPr>
          <p:spPr>
            <a:xfrm>
              <a:off x="642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bk object 17">
              <a:extLst>
                <a:ext uri="{FF2B5EF4-FFF2-40B4-BE49-F238E27FC236}">
                  <a16:creationId xmlns:a16="http://schemas.microsoft.com/office/drawing/2014/main" id="{662D4B6B-6FEA-4A92-810C-50C1964A549F}"/>
                </a:ext>
              </a:extLst>
            </p:cNvPr>
            <p:cNvSpPr/>
            <p:nvPr/>
          </p:nvSpPr>
          <p:spPr>
            <a:xfrm>
              <a:off x="561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33" name="bk object 17">
              <a:extLst>
                <a:ext uri="{FF2B5EF4-FFF2-40B4-BE49-F238E27FC236}">
                  <a16:creationId xmlns:a16="http://schemas.microsoft.com/office/drawing/2014/main" id="{2239A4AA-1910-45C2-AC5A-92879A974984}"/>
                </a:ext>
              </a:extLst>
            </p:cNvPr>
            <p:cNvSpPr/>
            <p:nvPr/>
          </p:nvSpPr>
          <p:spPr>
            <a:xfrm>
              <a:off x="723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440DC7-7AF9-44AA-A7DF-52B003003942}"/>
                </a:ext>
              </a:extLst>
            </p:cNvPr>
            <p:cNvGrpSpPr/>
            <p:nvPr/>
          </p:nvGrpSpPr>
          <p:grpSpPr>
            <a:xfrm>
              <a:off x="558000" y="2458810"/>
              <a:ext cx="9000000" cy="1512000"/>
              <a:chOff x="11358000" y="2458810"/>
              <a:chExt cx="9000000" cy="1512000"/>
            </a:xfrm>
          </p:grpSpPr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505AE96-624B-43B7-861F-6280334DF542}"/>
                  </a:ext>
                </a:extLst>
              </p:cNvPr>
              <p:cNvCxnSpPr/>
              <p:nvPr/>
            </p:nvCxnSpPr>
            <p:spPr>
              <a:xfrm>
                <a:off x="11358000" y="245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C61EEF69-B712-47AA-83A6-91A430B4BA4F}"/>
                  </a:ext>
                </a:extLst>
              </p:cNvPr>
              <p:cNvCxnSpPr/>
              <p:nvPr/>
            </p:nvCxnSpPr>
            <p:spPr>
              <a:xfrm>
                <a:off x="11358000" y="256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80B29968-416C-49CD-B1FA-232D3F469BB0}"/>
                  </a:ext>
                </a:extLst>
              </p:cNvPr>
              <p:cNvCxnSpPr/>
              <p:nvPr/>
            </p:nvCxnSpPr>
            <p:spPr>
              <a:xfrm>
                <a:off x="11358000" y="278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97708B04-0750-4A88-8DD0-45C2278D7C5F}"/>
                  </a:ext>
                </a:extLst>
              </p:cNvPr>
              <p:cNvCxnSpPr/>
              <p:nvPr/>
            </p:nvCxnSpPr>
            <p:spPr>
              <a:xfrm>
                <a:off x="11358000" y="289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4F6BC4F8-D697-47F4-89C2-A6CAF03BACE7}"/>
                  </a:ext>
                </a:extLst>
              </p:cNvPr>
              <p:cNvCxnSpPr/>
              <p:nvPr/>
            </p:nvCxnSpPr>
            <p:spPr>
              <a:xfrm>
                <a:off x="11358000" y="299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16C3ECFD-0757-484E-A976-E49CF95F0520}"/>
                  </a:ext>
                </a:extLst>
              </p:cNvPr>
              <p:cNvCxnSpPr/>
              <p:nvPr/>
            </p:nvCxnSpPr>
            <p:spPr>
              <a:xfrm>
                <a:off x="11358000" y="310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F4BB1A5D-263C-4518-9FBC-45453F035052}"/>
                  </a:ext>
                </a:extLst>
              </p:cNvPr>
              <p:cNvCxnSpPr/>
              <p:nvPr/>
            </p:nvCxnSpPr>
            <p:spPr>
              <a:xfrm>
                <a:off x="11358000" y="321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2E6E82B0-7ADF-44E2-B0C6-CE0734A5D3F0}"/>
                  </a:ext>
                </a:extLst>
              </p:cNvPr>
              <p:cNvCxnSpPr/>
              <p:nvPr/>
            </p:nvCxnSpPr>
            <p:spPr>
              <a:xfrm>
                <a:off x="11358000" y="332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17358DA6-B662-49BC-92F9-F3ACDE17222D}"/>
                  </a:ext>
                </a:extLst>
              </p:cNvPr>
              <p:cNvCxnSpPr/>
              <p:nvPr/>
            </p:nvCxnSpPr>
            <p:spPr>
              <a:xfrm>
                <a:off x="11358000" y="343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C2C25A47-3617-4A94-AB4F-9840F2F0F00A}"/>
                  </a:ext>
                </a:extLst>
              </p:cNvPr>
              <p:cNvCxnSpPr/>
              <p:nvPr/>
            </p:nvCxnSpPr>
            <p:spPr>
              <a:xfrm>
                <a:off x="11358000" y="353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A3F8C8BC-DFF7-4158-9F24-4E5ECB4324F4}"/>
                  </a:ext>
                </a:extLst>
              </p:cNvPr>
              <p:cNvCxnSpPr/>
              <p:nvPr/>
            </p:nvCxnSpPr>
            <p:spPr>
              <a:xfrm>
                <a:off x="11358000" y="364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3BC9D774-3A04-4C65-BB1F-0250F19B49EC}"/>
                  </a:ext>
                </a:extLst>
              </p:cNvPr>
              <p:cNvCxnSpPr/>
              <p:nvPr/>
            </p:nvCxnSpPr>
            <p:spPr>
              <a:xfrm>
                <a:off x="11358000" y="375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5FC52C80-4E43-4B6E-A3ED-062199C471B4}"/>
                  </a:ext>
                </a:extLst>
              </p:cNvPr>
              <p:cNvCxnSpPr/>
              <p:nvPr/>
            </p:nvCxnSpPr>
            <p:spPr>
              <a:xfrm>
                <a:off x="11358000" y="386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F6C422DC-E78F-4E19-B34B-BB3F27E412EB}"/>
                  </a:ext>
                </a:extLst>
              </p:cNvPr>
              <p:cNvCxnSpPr/>
              <p:nvPr/>
            </p:nvCxnSpPr>
            <p:spPr>
              <a:xfrm>
                <a:off x="11358000" y="397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EB5CED7-A8E1-4CE6-8479-A68B6914364F}"/>
                  </a:ext>
                </a:extLst>
              </p:cNvPr>
              <p:cNvCxnSpPr/>
              <p:nvPr/>
            </p:nvCxnSpPr>
            <p:spPr>
              <a:xfrm>
                <a:off x="11358000" y="267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120131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F64AAC3-248C-448F-BA76-695A87ECF6FE}"/>
              </a:ext>
            </a:extLst>
          </p:cNvPr>
          <p:cNvGrpSpPr/>
          <p:nvPr/>
        </p:nvGrpSpPr>
        <p:grpSpPr>
          <a:xfrm>
            <a:off x="0" y="360000"/>
            <a:ext cx="9907200" cy="6012000"/>
            <a:chOff x="0" y="360000"/>
            <a:chExt cx="9907200" cy="6012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265344E-18B4-450C-B818-0A1D5D6AAAE7}"/>
                </a:ext>
              </a:extLst>
            </p:cNvPr>
            <p:cNvGrpSpPr/>
            <p:nvPr/>
          </p:nvGrpSpPr>
          <p:grpSpPr>
            <a:xfrm>
              <a:off x="0" y="360000"/>
              <a:ext cx="9907200" cy="6012000"/>
              <a:chOff x="0" y="360000"/>
              <a:chExt cx="9907200" cy="6012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41EB9D1-0412-49F1-BD4D-4866DF03EB9D}"/>
                  </a:ext>
                </a:extLst>
              </p:cNvPr>
              <p:cNvGrpSpPr/>
              <p:nvPr/>
            </p:nvGrpSpPr>
            <p:grpSpPr>
              <a:xfrm>
                <a:off x="5781092" y="5251964"/>
                <a:ext cx="2736304" cy="121252"/>
                <a:chOff x="5781092" y="5463124"/>
                <a:chExt cx="2736304" cy="121252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25960456-3047-4637-891F-2256E8F124F3}"/>
                    </a:ext>
                  </a:extLst>
                </p:cNvPr>
                <p:cNvGrpSpPr/>
                <p:nvPr/>
              </p:nvGrpSpPr>
              <p:grpSpPr>
                <a:xfrm>
                  <a:off x="7473280" y="5463124"/>
                  <a:ext cx="352319" cy="121252"/>
                  <a:chOff x="5567750" y="5463124"/>
                  <a:chExt cx="352319" cy="121252"/>
                </a:xfrm>
              </p:grpSpPr>
              <p:sp>
                <p:nvSpPr>
                  <p:cNvPr id="245" name="object 18">
                    <a:extLst>
                      <a:ext uri="{FF2B5EF4-FFF2-40B4-BE49-F238E27FC236}">
                        <a16:creationId xmlns:a16="http://schemas.microsoft.com/office/drawing/2014/main" id="{7EE5D604-ADF0-4BA4-8FF0-FC366416B338}"/>
                      </a:ext>
                    </a:extLst>
                  </p:cNvPr>
                  <p:cNvSpPr txBox="1"/>
                  <p:nvPr/>
                </p:nvSpPr>
                <p:spPr>
                  <a:xfrm>
                    <a:off x="5696290" y="5463124"/>
                    <a:ext cx="223779" cy="121252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>
                    <a:spAutoFit/>
                  </a:bodyPr>
                  <a:lstStyle/>
                  <a:p>
                    <a:pPr marL="13970" marR="5080" lvl="0" indent="-1905" algn="l" defTabSz="457200" rtl="0" eaLnBrk="1" fontAlgn="auto" latinLnBrk="0" hangingPunct="1">
                      <a:lnSpc>
                        <a:spcPct val="125000"/>
                      </a:lnSpc>
                      <a:spcBef>
                        <a:spcPts val="13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venir LT 35 Light"/>
                      </a:rPr>
                      <a:t>Cuba</a:t>
                    </a:r>
                    <a:endPara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endParaRPr>
                  </a:p>
                </p:txBody>
              </p:sp>
              <p:sp>
                <p:nvSpPr>
                  <p:cNvPr id="246" name="object 25">
                    <a:extLst>
                      <a:ext uri="{FF2B5EF4-FFF2-40B4-BE49-F238E27FC236}">
                        <a16:creationId xmlns:a16="http://schemas.microsoft.com/office/drawing/2014/main" id="{CAEF22AA-D73A-4DED-B86C-C086D8ADA6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567750" y="5506324"/>
                    <a:ext cx="54000" cy="5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34" h="38735">
                        <a:moveTo>
                          <a:pt x="19100" y="0"/>
                        </a:moveTo>
                        <a:lnTo>
                          <a:pt x="11669" y="1500"/>
                        </a:lnTo>
                        <a:lnTo>
                          <a:pt x="5597" y="5592"/>
                        </a:lnTo>
                        <a:lnTo>
                          <a:pt x="1502" y="11663"/>
                        </a:lnTo>
                        <a:lnTo>
                          <a:pt x="0" y="19100"/>
                        </a:lnTo>
                        <a:lnTo>
                          <a:pt x="1502" y="26537"/>
                        </a:lnTo>
                        <a:lnTo>
                          <a:pt x="5597" y="32608"/>
                        </a:lnTo>
                        <a:lnTo>
                          <a:pt x="11669" y="36701"/>
                        </a:lnTo>
                        <a:lnTo>
                          <a:pt x="19100" y="38201"/>
                        </a:lnTo>
                        <a:lnTo>
                          <a:pt x="26537" y="36701"/>
                        </a:lnTo>
                        <a:lnTo>
                          <a:pt x="32608" y="32608"/>
                        </a:lnTo>
                        <a:lnTo>
                          <a:pt x="36701" y="26537"/>
                        </a:lnTo>
                        <a:lnTo>
                          <a:pt x="38201" y="19100"/>
                        </a:lnTo>
                        <a:lnTo>
                          <a:pt x="36701" y="11663"/>
                        </a:lnTo>
                        <a:lnTo>
                          <a:pt x="32608" y="5592"/>
                        </a:lnTo>
                        <a:lnTo>
                          <a:pt x="26537" y="1500"/>
                        </a:lnTo>
                        <a:lnTo>
                          <a:pt x="19100" y="0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4FF30544-977B-444D-A059-4CC581AAB470}"/>
                    </a:ext>
                  </a:extLst>
                </p:cNvPr>
                <p:cNvGrpSpPr/>
                <p:nvPr/>
              </p:nvGrpSpPr>
              <p:grpSpPr>
                <a:xfrm>
                  <a:off x="8053508" y="5463124"/>
                  <a:ext cx="463888" cy="121252"/>
                  <a:chOff x="6287750" y="5463124"/>
                  <a:chExt cx="463888" cy="121252"/>
                </a:xfrm>
              </p:grpSpPr>
              <p:sp>
                <p:nvSpPr>
                  <p:cNvPr id="247" name="object 18">
                    <a:extLst>
                      <a:ext uri="{FF2B5EF4-FFF2-40B4-BE49-F238E27FC236}">
                        <a16:creationId xmlns:a16="http://schemas.microsoft.com/office/drawing/2014/main" id="{B3EFC40E-94B3-4AE2-BA17-700770268281}"/>
                      </a:ext>
                    </a:extLst>
                  </p:cNvPr>
                  <p:cNvSpPr txBox="1"/>
                  <p:nvPr/>
                </p:nvSpPr>
                <p:spPr>
                  <a:xfrm>
                    <a:off x="6416290" y="5463124"/>
                    <a:ext cx="335348" cy="121252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>
                    <a:spAutoFit/>
                  </a:bodyPr>
                  <a:lstStyle/>
                  <a:p>
                    <a:pPr marL="13970" marR="5080" lvl="0" indent="-1905" algn="l" defTabSz="457200" rtl="0" eaLnBrk="1" fontAlgn="auto" latinLnBrk="0" hangingPunct="1">
                      <a:lnSpc>
                        <a:spcPct val="125000"/>
                      </a:lnSpc>
                      <a:spcBef>
                        <a:spcPts val="13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venir LT 35 Light"/>
                      </a:rPr>
                      <a:t>Jamaica</a:t>
                    </a:r>
                    <a:endPara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endParaRPr>
                  </a:p>
                </p:txBody>
              </p:sp>
              <p:sp>
                <p:nvSpPr>
                  <p:cNvPr id="248" name="object 25">
                    <a:extLst>
                      <a:ext uri="{FF2B5EF4-FFF2-40B4-BE49-F238E27FC236}">
                        <a16:creationId xmlns:a16="http://schemas.microsoft.com/office/drawing/2014/main" id="{EC205C95-E6C0-4814-A8D2-58201E868B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287750" y="5506324"/>
                    <a:ext cx="54000" cy="5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34" h="38735">
                        <a:moveTo>
                          <a:pt x="19100" y="0"/>
                        </a:moveTo>
                        <a:lnTo>
                          <a:pt x="11669" y="1500"/>
                        </a:lnTo>
                        <a:lnTo>
                          <a:pt x="5597" y="5592"/>
                        </a:lnTo>
                        <a:lnTo>
                          <a:pt x="1502" y="11663"/>
                        </a:lnTo>
                        <a:lnTo>
                          <a:pt x="0" y="19100"/>
                        </a:lnTo>
                        <a:lnTo>
                          <a:pt x="1502" y="26537"/>
                        </a:lnTo>
                        <a:lnTo>
                          <a:pt x="5597" y="32608"/>
                        </a:lnTo>
                        <a:lnTo>
                          <a:pt x="11669" y="36701"/>
                        </a:lnTo>
                        <a:lnTo>
                          <a:pt x="19100" y="38201"/>
                        </a:lnTo>
                        <a:lnTo>
                          <a:pt x="26537" y="36701"/>
                        </a:lnTo>
                        <a:lnTo>
                          <a:pt x="32608" y="32608"/>
                        </a:lnTo>
                        <a:lnTo>
                          <a:pt x="36701" y="26537"/>
                        </a:lnTo>
                        <a:lnTo>
                          <a:pt x="38201" y="19100"/>
                        </a:lnTo>
                        <a:lnTo>
                          <a:pt x="36701" y="11663"/>
                        </a:lnTo>
                        <a:lnTo>
                          <a:pt x="32608" y="5592"/>
                        </a:lnTo>
                        <a:lnTo>
                          <a:pt x="26537" y="1500"/>
                        </a:lnTo>
                        <a:lnTo>
                          <a:pt x="19100" y="0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C797ED62-6810-49A4-AE46-4DB6A9F0A492}"/>
                    </a:ext>
                  </a:extLst>
                </p:cNvPr>
                <p:cNvGrpSpPr/>
                <p:nvPr/>
              </p:nvGrpSpPr>
              <p:grpSpPr>
                <a:xfrm>
                  <a:off x="6870862" y="5463124"/>
                  <a:ext cx="386394" cy="121252"/>
                  <a:chOff x="7049890" y="5463124"/>
                  <a:chExt cx="386394" cy="121252"/>
                </a:xfrm>
              </p:grpSpPr>
              <p:sp>
                <p:nvSpPr>
                  <p:cNvPr id="239" name="bk object 22">
                    <a:extLst>
                      <a:ext uri="{FF2B5EF4-FFF2-40B4-BE49-F238E27FC236}">
                        <a16:creationId xmlns:a16="http://schemas.microsoft.com/office/drawing/2014/main" id="{53BB01B7-EADE-49BD-AF0A-876D30C15E8A}"/>
                      </a:ext>
                    </a:extLst>
                  </p:cNvPr>
                  <p:cNvSpPr/>
                  <p:nvPr/>
                </p:nvSpPr>
                <p:spPr>
                  <a:xfrm>
                    <a:off x="7049890" y="5535124"/>
                    <a:ext cx="14760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>
                        <a:moveTo>
                          <a:pt x="72745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49" name="object 18">
                    <a:extLst>
                      <a:ext uri="{FF2B5EF4-FFF2-40B4-BE49-F238E27FC236}">
                        <a16:creationId xmlns:a16="http://schemas.microsoft.com/office/drawing/2014/main" id="{61FC0FAB-F755-4999-82F1-B5C764F6FA76}"/>
                      </a:ext>
                    </a:extLst>
                  </p:cNvPr>
                  <p:cNvSpPr txBox="1"/>
                  <p:nvPr/>
                </p:nvSpPr>
                <p:spPr>
                  <a:xfrm>
                    <a:off x="7226290" y="5463124"/>
                    <a:ext cx="209994" cy="121252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>
                    <a:spAutoFit/>
                  </a:bodyPr>
                  <a:lstStyle/>
                  <a:p>
                    <a:pPr marL="13970" marR="5080" lvl="0" indent="-1905" algn="l" defTabSz="457200" rtl="0" eaLnBrk="1" fontAlgn="auto" latinLnBrk="0" hangingPunct="1">
                      <a:lnSpc>
                        <a:spcPct val="125000"/>
                      </a:lnSpc>
                      <a:spcBef>
                        <a:spcPts val="13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GB" sz="70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Haiti</a:t>
                    </a:r>
                    <a:r>
                      <a:rPr kumimoji="0" lang="en-GB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venir LT 35 Light"/>
                      </a:rPr>
                      <a:t> </a:t>
                    </a:r>
                    <a:endPara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endParaRPr>
                  </a:p>
                </p:txBody>
              </p:sp>
              <p:sp>
                <p:nvSpPr>
                  <p:cNvPr id="250" name="object 25">
                    <a:extLst>
                      <a:ext uri="{FF2B5EF4-FFF2-40B4-BE49-F238E27FC236}">
                        <a16:creationId xmlns:a16="http://schemas.microsoft.com/office/drawing/2014/main" id="{30EA00BD-FEBE-4F3F-B4DD-D008A4B11C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097750" y="5506324"/>
                    <a:ext cx="54000" cy="5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34" h="38735">
                        <a:moveTo>
                          <a:pt x="19100" y="0"/>
                        </a:moveTo>
                        <a:lnTo>
                          <a:pt x="11669" y="1500"/>
                        </a:lnTo>
                        <a:lnTo>
                          <a:pt x="5597" y="5592"/>
                        </a:lnTo>
                        <a:lnTo>
                          <a:pt x="1502" y="11663"/>
                        </a:lnTo>
                        <a:lnTo>
                          <a:pt x="0" y="19100"/>
                        </a:lnTo>
                        <a:lnTo>
                          <a:pt x="1502" y="26537"/>
                        </a:lnTo>
                        <a:lnTo>
                          <a:pt x="5597" y="32608"/>
                        </a:lnTo>
                        <a:lnTo>
                          <a:pt x="11669" y="36701"/>
                        </a:lnTo>
                        <a:lnTo>
                          <a:pt x="19100" y="38201"/>
                        </a:lnTo>
                        <a:lnTo>
                          <a:pt x="26537" y="36701"/>
                        </a:lnTo>
                        <a:lnTo>
                          <a:pt x="32608" y="32608"/>
                        </a:lnTo>
                        <a:lnTo>
                          <a:pt x="36701" y="26537"/>
                        </a:lnTo>
                        <a:lnTo>
                          <a:pt x="38201" y="19100"/>
                        </a:lnTo>
                        <a:lnTo>
                          <a:pt x="36701" y="11663"/>
                        </a:lnTo>
                        <a:lnTo>
                          <a:pt x="32608" y="5592"/>
                        </a:lnTo>
                        <a:lnTo>
                          <a:pt x="26537" y="1500"/>
                        </a:lnTo>
                        <a:lnTo>
                          <a:pt x="19100" y="0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9A9CBD4-E876-43D3-9BB9-F2F9202F0CAE}"/>
                    </a:ext>
                  </a:extLst>
                </p:cNvPr>
                <p:cNvGrpSpPr/>
                <p:nvPr/>
              </p:nvGrpSpPr>
              <p:grpSpPr>
                <a:xfrm>
                  <a:off x="5781092" y="5463124"/>
                  <a:ext cx="964116" cy="121252"/>
                  <a:chOff x="7769890" y="5463124"/>
                  <a:chExt cx="964116" cy="121252"/>
                </a:xfrm>
              </p:grpSpPr>
              <p:sp>
                <p:nvSpPr>
                  <p:cNvPr id="251" name="bk object 22">
                    <a:extLst>
                      <a:ext uri="{FF2B5EF4-FFF2-40B4-BE49-F238E27FC236}">
                        <a16:creationId xmlns:a16="http://schemas.microsoft.com/office/drawing/2014/main" id="{8D00D6FE-E12E-4115-9F2B-FF47043FE9EE}"/>
                      </a:ext>
                    </a:extLst>
                  </p:cNvPr>
                  <p:cNvSpPr/>
                  <p:nvPr/>
                </p:nvSpPr>
                <p:spPr>
                  <a:xfrm>
                    <a:off x="7769890" y="5535124"/>
                    <a:ext cx="14760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>
                        <a:moveTo>
                          <a:pt x="72745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12700">
                    <a:solidFill>
                      <a:srgbClr val="78A7B7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52" name="bk object 23">
                    <a:extLst>
                      <a:ext uri="{FF2B5EF4-FFF2-40B4-BE49-F238E27FC236}">
                        <a16:creationId xmlns:a16="http://schemas.microsoft.com/office/drawing/2014/main" id="{2E4B4C52-4C0F-4836-8EA0-DB96BA8A9D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816690" y="5506324"/>
                    <a:ext cx="54000" cy="5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34" h="38735">
                        <a:moveTo>
                          <a:pt x="19088" y="0"/>
                        </a:moveTo>
                        <a:lnTo>
                          <a:pt x="11658" y="1500"/>
                        </a:lnTo>
                        <a:lnTo>
                          <a:pt x="5591" y="5592"/>
                        </a:lnTo>
                        <a:lnTo>
                          <a:pt x="1500" y="11663"/>
                        </a:lnTo>
                        <a:lnTo>
                          <a:pt x="0" y="19100"/>
                        </a:lnTo>
                        <a:lnTo>
                          <a:pt x="1500" y="26537"/>
                        </a:lnTo>
                        <a:lnTo>
                          <a:pt x="5591" y="32608"/>
                        </a:lnTo>
                        <a:lnTo>
                          <a:pt x="11658" y="36701"/>
                        </a:lnTo>
                        <a:lnTo>
                          <a:pt x="19088" y="38201"/>
                        </a:lnTo>
                        <a:lnTo>
                          <a:pt x="26524" y="36701"/>
                        </a:lnTo>
                        <a:lnTo>
                          <a:pt x="32596" y="32608"/>
                        </a:lnTo>
                        <a:lnTo>
                          <a:pt x="36688" y="26537"/>
                        </a:lnTo>
                        <a:lnTo>
                          <a:pt x="38188" y="19100"/>
                        </a:lnTo>
                        <a:lnTo>
                          <a:pt x="36688" y="11663"/>
                        </a:lnTo>
                        <a:lnTo>
                          <a:pt x="32596" y="5592"/>
                        </a:lnTo>
                        <a:lnTo>
                          <a:pt x="26524" y="1500"/>
                        </a:lnTo>
                        <a:lnTo>
                          <a:pt x="19088" y="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object 18">
                    <a:extLst>
                      <a:ext uri="{FF2B5EF4-FFF2-40B4-BE49-F238E27FC236}">
                        <a16:creationId xmlns:a16="http://schemas.microsoft.com/office/drawing/2014/main" id="{1162C90D-32A2-4303-9366-2E3E9C20962C}"/>
                      </a:ext>
                    </a:extLst>
                  </p:cNvPr>
                  <p:cNvSpPr txBox="1"/>
                  <p:nvPr/>
                </p:nvSpPr>
                <p:spPr>
                  <a:xfrm>
                    <a:off x="7946290" y="5463124"/>
                    <a:ext cx="787716" cy="121252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>
                    <a:spAutoFit/>
                  </a:bodyPr>
                  <a:lstStyle/>
                  <a:p>
                    <a:pPr marL="13970" marR="5080" lvl="0" indent="-1905">
                      <a:lnSpc>
                        <a:spcPct val="125000"/>
                      </a:lnSpc>
                      <a:spcBef>
                        <a:spcPts val="130"/>
                      </a:spcBef>
                      <a:defRPr/>
                    </a:pPr>
                    <a:r>
                      <a:rPr lang="en-GB" sz="700" spc="-10" dirty="0">
                        <a:solidFill>
                          <a:srgbClr val="231F20"/>
                        </a:solidFill>
                        <a:latin typeface="Arial Nova" panose="020B0504020202020204" pitchFamily="34" charset="0"/>
                        <a:cs typeface="Avenir LT 35 Light"/>
                      </a:rPr>
                      <a:t>Dominican Republic</a:t>
                    </a:r>
                  </a:p>
                </p:txBody>
              </p:sp>
            </p:grp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05C22F-7077-4F1A-A820-CC70DB14FCE1}"/>
                  </a:ext>
                </a:extLst>
              </p:cNvPr>
              <p:cNvSpPr/>
              <p:nvPr/>
            </p:nvSpPr>
            <p:spPr>
              <a:xfrm>
                <a:off x="504720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270000" rIns="18000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Percentage of ever-married or partnered women aged 15–49 years who experienced physical and/or sexual violence by an intimate partner in the past 12 months, countries with available data, </a:t>
                </a:r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Caribbean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, 2000–2017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E72A91-92C8-489A-972B-BE2B9531DAE0}"/>
                  </a:ext>
                </a:extLst>
              </p:cNvPr>
              <p:cNvSpPr/>
              <p:nvPr/>
            </p:nvSpPr>
            <p:spPr>
              <a:xfrm>
                <a:off x="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0000" tIns="270000" rIns="27000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Percentage of men and women aged 15–49 who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would not buy vegetables from a shopkeeper living with HIV, </a:t>
                </a:r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Caribbean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, most recent data, 2012–2016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662DA-A0ED-481B-9B56-0233B07979E3}"/>
                  </a:ext>
                </a:extLst>
              </p:cNvPr>
              <p:cNvSpPr txBox="1"/>
              <p:nvPr/>
            </p:nvSpPr>
            <p:spPr>
              <a:xfrm>
                <a:off x="0" y="360000"/>
                <a:ext cx="990720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2400" b="1"/>
                </a:lvl1pPr>
              </a:lstStyle>
              <a:p>
                <a:pPr lvl="0" algn="ctr" defTabSz="914400">
                  <a:defRPr/>
                </a:pPr>
                <a:r>
                  <a:rPr lang="en-US" sz="2800" dirty="0">
                    <a:solidFill>
                      <a:prstClr val="white"/>
                    </a:solidFill>
                  </a:rPr>
                  <a:t>Stigma and discrimination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AF7F6B-45D2-4877-9691-EDA7092E0747}"/>
                  </a:ext>
                </a:extLst>
              </p:cNvPr>
              <p:cNvSpPr/>
              <p:nvPr/>
            </p:nvSpPr>
            <p:spPr>
              <a:xfrm>
                <a:off x="0" y="6120000"/>
                <a:ext cx="4932000" cy="200055"/>
              </a:xfrm>
              <a:prstGeom prst="rect">
                <a:avLst/>
              </a:prstGeom>
            </p:spPr>
            <p:txBody>
              <a:bodyPr lIns="108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Population-based surveys, 2012–2016.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B5F085F-6286-4448-BB2E-D88FF4C623D8}"/>
                  </a:ext>
                </a:extLst>
              </p:cNvPr>
              <p:cNvSpPr/>
              <p:nvPr/>
            </p:nvSpPr>
            <p:spPr>
              <a:xfrm>
                <a:off x="4975200" y="6120000"/>
                <a:ext cx="4932000" cy="200055"/>
              </a:xfrm>
              <a:prstGeom prst="rect">
                <a:avLst/>
              </a:prstGeom>
            </p:spPr>
            <p:txBody>
              <a:bodyPr lIns="54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Population-based surveys, 2000–2017.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0C3E662-BED6-4DC2-BDD2-17B93DAFAC97}"/>
                  </a:ext>
                </a:extLst>
              </p:cNvPr>
              <p:cNvSpPr/>
              <p:nvPr/>
            </p:nvSpPr>
            <p:spPr>
              <a:xfrm>
                <a:off x="1170000" y="4950000"/>
                <a:ext cx="1091966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*Female respondents only.</a:t>
                </a: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8104F23-9FE2-4ADF-ACB9-55B0EC095CC5}"/>
                  </a:ext>
                </a:extLst>
              </p:cNvPr>
              <p:cNvSpPr/>
              <p:nvPr/>
            </p:nvSpPr>
            <p:spPr>
              <a:xfrm>
                <a:off x="1261318" y="4435200"/>
                <a:ext cx="5004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AE9E1DD4-34B6-4C1C-AE54-CAA796254575}"/>
                  </a:ext>
                </a:extLst>
              </p:cNvPr>
              <p:cNvSpPr/>
              <p:nvPr/>
            </p:nvSpPr>
            <p:spPr>
              <a:xfrm>
                <a:off x="1261318" y="2671200"/>
                <a:ext cx="21924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C2A870BD-309E-42E6-BC48-D8DF55B4952C}"/>
                  </a:ext>
                </a:extLst>
              </p:cNvPr>
              <p:cNvSpPr/>
              <p:nvPr/>
            </p:nvSpPr>
            <p:spPr>
              <a:xfrm>
                <a:off x="1261318" y="2923200"/>
                <a:ext cx="17928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6F013F5-D173-4817-82F6-D900C39A6ED7}"/>
                  </a:ext>
                </a:extLst>
              </p:cNvPr>
              <p:cNvSpPr/>
              <p:nvPr/>
            </p:nvSpPr>
            <p:spPr>
              <a:xfrm>
                <a:off x="1261318" y="3175200"/>
                <a:ext cx="15300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840656-AC32-4784-930D-6DC8BC4AE6E2}"/>
                  </a:ext>
                </a:extLst>
              </p:cNvPr>
              <p:cNvSpPr/>
              <p:nvPr/>
            </p:nvSpPr>
            <p:spPr>
              <a:xfrm>
                <a:off x="1261318" y="3427200"/>
                <a:ext cx="11412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64D48BCD-E1F4-480B-9E93-92D33E374C86}"/>
                  </a:ext>
                </a:extLst>
              </p:cNvPr>
              <p:cNvSpPr/>
              <p:nvPr/>
            </p:nvSpPr>
            <p:spPr>
              <a:xfrm>
                <a:off x="1261318" y="3679200"/>
                <a:ext cx="9828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1B12A51A-E88D-42EC-9B54-9AEBF9D9D3AD}"/>
                  </a:ext>
                </a:extLst>
              </p:cNvPr>
              <p:cNvSpPr/>
              <p:nvPr/>
            </p:nvSpPr>
            <p:spPr>
              <a:xfrm>
                <a:off x="1261318" y="3931200"/>
                <a:ext cx="9108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53A9248-C17D-434A-B9FB-0F9F4D4E58EA}"/>
                  </a:ext>
                </a:extLst>
              </p:cNvPr>
              <p:cNvSpPr/>
              <p:nvPr/>
            </p:nvSpPr>
            <p:spPr>
              <a:xfrm>
                <a:off x="1261318" y="4183200"/>
                <a:ext cx="637200" cy="144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bk object 24">
                <a:extLst>
                  <a:ext uri="{FF2B5EF4-FFF2-40B4-BE49-F238E27FC236}">
                    <a16:creationId xmlns:a16="http://schemas.microsoft.com/office/drawing/2014/main" id="{766D4C26-8635-4C41-93BE-C291F4C27284}"/>
                  </a:ext>
                </a:extLst>
              </p:cNvPr>
              <p:cNvSpPr/>
              <p:nvPr/>
            </p:nvSpPr>
            <p:spPr>
              <a:xfrm>
                <a:off x="1261318" y="2617200"/>
                <a:ext cx="3086211" cy="2016000"/>
              </a:xfrm>
              <a:custGeom>
                <a:avLst/>
                <a:gdLst/>
                <a:ahLst/>
                <a:cxnLst/>
                <a:rect l="l" t="t" r="r" b="b"/>
                <a:pathLst>
                  <a:path w="2209165" h="1417320">
                    <a:moveTo>
                      <a:pt x="0" y="0"/>
                    </a:moveTo>
                    <a:lnTo>
                      <a:pt x="0" y="1416735"/>
                    </a:lnTo>
                    <a:lnTo>
                      <a:pt x="2209063" y="1416735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3328F2-BBAA-4E85-91BF-9764EBD4BF8D}"/>
                  </a:ext>
                </a:extLst>
              </p:cNvPr>
              <p:cNvSpPr txBox="1"/>
              <p:nvPr/>
            </p:nvSpPr>
            <p:spPr>
              <a:xfrm>
                <a:off x="699146" y="2637857"/>
                <a:ext cx="567784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Jamaica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B439C309-CCF3-42D3-8841-FA2B161F7FBF}"/>
                  </a:ext>
                </a:extLst>
              </p:cNvPr>
              <p:cNvSpPr txBox="1"/>
              <p:nvPr/>
            </p:nvSpPr>
            <p:spPr>
              <a:xfrm>
                <a:off x="877080" y="2890800"/>
                <a:ext cx="389850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Haiti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1E6E10B8-CA1F-44A7-8591-D9A4AA012AEB}"/>
                  </a:ext>
                </a:extLst>
              </p:cNvPr>
              <p:cNvSpPr txBox="1"/>
              <p:nvPr/>
            </p:nvSpPr>
            <p:spPr>
              <a:xfrm>
                <a:off x="166949" y="3142800"/>
                <a:ext cx="1099981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Dominican Republic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7B26D55-E012-4B5D-B78C-82E925650656}"/>
                  </a:ext>
                </a:extLst>
              </p:cNvPr>
              <p:cNvSpPr txBox="1"/>
              <p:nvPr/>
            </p:nvSpPr>
            <p:spPr>
              <a:xfrm>
                <a:off x="530830" y="3394800"/>
                <a:ext cx="736100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Saint Lucia*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9F878A04-07F6-4520-B4D0-9B7C0D8ADEF0}"/>
                  </a:ext>
                </a:extLst>
              </p:cNvPr>
              <p:cNvSpPr txBox="1"/>
              <p:nvPr/>
            </p:nvSpPr>
            <p:spPr>
              <a:xfrm>
                <a:off x="761662" y="3646800"/>
                <a:ext cx="505268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Belize*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9288A65-462E-4695-8DA3-276DF551700D}"/>
                  </a:ext>
                </a:extLst>
              </p:cNvPr>
              <p:cNvSpPr txBox="1"/>
              <p:nvPr/>
            </p:nvSpPr>
            <p:spPr>
              <a:xfrm>
                <a:off x="679910" y="3898800"/>
                <a:ext cx="587020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Guyana*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48BEA91C-444B-491B-AFDA-65FA922A49DD}"/>
                  </a:ext>
                </a:extLst>
              </p:cNvPr>
              <p:cNvSpPr txBox="1"/>
              <p:nvPr/>
            </p:nvSpPr>
            <p:spPr>
              <a:xfrm>
                <a:off x="599760" y="4150800"/>
                <a:ext cx="667170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Barbados*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EF805588-7871-4F6B-BAA6-15AE3F023642}"/>
                  </a:ext>
                </a:extLst>
              </p:cNvPr>
              <p:cNvSpPr txBox="1"/>
              <p:nvPr/>
            </p:nvSpPr>
            <p:spPr>
              <a:xfrm>
                <a:off x="795326" y="4402800"/>
                <a:ext cx="471604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Cuba*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125D1432-9E3B-4EB8-8B52-2DEDF510D695}"/>
                  </a:ext>
                </a:extLst>
              </p:cNvPr>
              <p:cNvSpPr txBox="1"/>
              <p:nvPr/>
            </p:nvSpPr>
            <p:spPr>
              <a:xfrm>
                <a:off x="1240125" y="4669694"/>
                <a:ext cx="49694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8DFB06A5-B3CB-44DD-ACB0-CFDACB58AA70}"/>
                  </a:ext>
                </a:extLst>
              </p:cNvPr>
              <p:cNvSpPr txBox="1"/>
              <p:nvPr/>
            </p:nvSpPr>
            <p:spPr>
              <a:xfrm>
                <a:off x="15248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4C49BFAA-DDE4-4D2E-BA20-84398DFA9C3A}"/>
                  </a:ext>
                </a:extLst>
              </p:cNvPr>
              <p:cNvSpPr txBox="1"/>
              <p:nvPr/>
            </p:nvSpPr>
            <p:spPr>
              <a:xfrm>
                <a:off x="18308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3853F7F5-5DD5-4354-A6DC-698256CC8CA4}"/>
                  </a:ext>
                </a:extLst>
              </p:cNvPr>
              <p:cNvSpPr txBox="1"/>
              <p:nvPr/>
            </p:nvSpPr>
            <p:spPr>
              <a:xfrm>
                <a:off x="21404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643F10CF-7E0C-4844-A209-46468F6FE8D9}"/>
                  </a:ext>
                </a:extLst>
              </p:cNvPr>
              <p:cNvSpPr txBox="1"/>
              <p:nvPr/>
            </p:nvSpPr>
            <p:spPr>
              <a:xfrm>
                <a:off x="24500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60A67409-CE01-482E-B9F5-EAA9050A745B}"/>
                  </a:ext>
                </a:extLst>
              </p:cNvPr>
              <p:cNvSpPr txBox="1"/>
              <p:nvPr/>
            </p:nvSpPr>
            <p:spPr>
              <a:xfrm>
                <a:off x="27596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50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961414AB-6774-4AE0-9509-6C3FC2B182B9}"/>
                  </a:ext>
                </a:extLst>
              </p:cNvPr>
              <p:cNvSpPr txBox="1"/>
              <p:nvPr/>
            </p:nvSpPr>
            <p:spPr>
              <a:xfrm>
                <a:off x="30656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60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4203C35C-2682-4F3F-8001-584288CE1C26}"/>
                  </a:ext>
                </a:extLst>
              </p:cNvPr>
              <p:cNvSpPr txBox="1"/>
              <p:nvPr/>
            </p:nvSpPr>
            <p:spPr>
              <a:xfrm>
                <a:off x="33752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70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0EA2A146-9E7F-4D40-8FA9-2687C6BED7FB}"/>
                  </a:ext>
                </a:extLst>
              </p:cNvPr>
              <p:cNvSpPr txBox="1"/>
              <p:nvPr/>
            </p:nvSpPr>
            <p:spPr>
              <a:xfrm>
                <a:off x="36848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80</a:t>
                </a: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EBE0642C-5625-4DAE-9801-6BC448500E77}"/>
                  </a:ext>
                </a:extLst>
              </p:cNvPr>
              <p:cNvSpPr txBox="1"/>
              <p:nvPr/>
            </p:nvSpPr>
            <p:spPr>
              <a:xfrm>
                <a:off x="39908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90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9E6D077D-CED9-4115-B1EF-64C2BB7E59C3}"/>
                  </a:ext>
                </a:extLst>
              </p:cNvPr>
              <p:cNvSpPr txBox="1"/>
              <p:nvPr/>
            </p:nvSpPr>
            <p:spPr>
              <a:xfrm>
                <a:off x="4275632" y="4669694"/>
                <a:ext cx="149080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67" name="object 6">
                <a:extLst>
                  <a:ext uri="{FF2B5EF4-FFF2-40B4-BE49-F238E27FC236}">
                    <a16:creationId xmlns:a16="http://schemas.microsoft.com/office/drawing/2014/main" id="{2E4D03D8-C8C5-487B-A96D-5DE3791FC169}"/>
                  </a:ext>
                </a:extLst>
              </p:cNvPr>
              <p:cNvSpPr txBox="1"/>
              <p:nvPr/>
            </p:nvSpPr>
            <p:spPr>
              <a:xfrm>
                <a:off x="5019253" y="3492000"/>
                <a:ext cx="107722" cy="3498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700" b="0" i="0" u="none" strike="noStrike" kern="1200" cap="none" spc="-65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68" name="object 5">
                <a:extLst>
                  <a:ext uri="{FF2B5EF4-FFF2-40B4-BE49-F238E27FC236}">
                    <a16:creationId xmlns:a16="http://schemas.microsoft.com/office/drawing/2014/main" id="{F0FC3B1A-AB66-45D4-B6B7-F30FD01B5593}"/>
                  </a:ext>
                </a:extLst>
              </p:cNvPr>
              <p:cNvSpPr txBox="1"/>
              <p:nvPr/>
            </p:nvSpPr>
            <p:spPr>
              <a:xfrm>
                <a:off x="5147629" y="2646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5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69" name="object 5">
                <a:extLst>
                  <a:ext uri="{FF2B5EF4-FFF2-40B4-BE49-F238E27FC236}">
                    <a16:creationId xmlns:a16="http://schemas.microsoft.com/office/drawing/2014/main" id="{7543B993-540D-46FA-91D0-D8B63F06DC50}"/>
                  </a:ext>
                </a:extLst>
              </p:cNvPr>
              <p:cNvSpPr txBox="1"/>
              <p:nvPr/>
            </p:nvSpPr>
            <p:spPr>
              <a:xfrm>
                <a:off x="5148575" y="4575636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70" name="object 5">
                <a:extLst>
                  <a:ext uri="{FF2B5EF4-FFF2-40B4-BE49-F238E27FC236}">
                    <a16:creationId xmlns:a16="http://schemas.microsoft.com/office/drawing/2014/main" id="{FD687D2E-56E1-4942-80D7-D9E1BB834201}"/>
                  </a:ext>
                </a:extLst>
              </p:cNvPr>
              <p:cNvSpPr txBox="1"/>
              <p:nvPr/>
            </p:nvSpPr>
            <p:spPr>
              <a:xfrm>
                <a:off x="5148575" y="30312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4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71" name="object 5">
                <a:extLst>
                  <a:ext uri="{FF2B5EF4-FFF2-40B4-BE49-F238E27FC236}">
                    <a16:creationId xmlns:a16="http://schemas.microsoft.com/office/drawing/2014/main" id="{6BCFC391-F7A1-4AD6-91D5-B63DF4764E83}"/>
                  </a:ext>
                </a:extLst>
              </p:cNvPr>
              <p:cNvSpPr txBox="1"/>
              <p:nvPr/>
            </p:nvSpPr>
            <p:spPr>
              <a:xfrm>
                <a:off x="5148575" y="34164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3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72" name="object 5">
                <a:extLst>
                  <a:ext uri="{FF2B5EF4-FFF2-40B4-BE49-F238E27FC236}">
                    <a16:creationId xmlns:a16="http://schemas.microsoft.com/office/drawing/2014/main" id="{05A7A6A0-AC71-46FE-8A9B-21F1D30C628E}"/>
                  </a:ext>
                </a:extLst>
              </p:cNvPr>
              <p:cNvSpPr txBox="1"/>
              <p:nvPr/>
            </p:nvSpPr>
            <p:spPr>
              <a:xfrm>
                <a:off x="5148575" y="41904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1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73" name="object 5">
                <a:extLst>
                  <a:ext uri="{FF2B5EF4-FFF2-40B4-BE49-F238E27FC236}">
                    <a16:creationId xmlns:a16="http://schemas.microsoft.com/office/drawing/2014/main" id="{C3B65D5B-232B-4E8B-ACBA-0FC5CF95FEA3}"/>
                  </a:ext>
                </a:extLst>
              </p:cNvPr>
              <p:cNvSpPr txBox="1"/>
              <p:nvPr/>
            </p:nvSpPr>
            <p:spPr>
              <a:xfrm>
                <a:off x="5148575" y="38052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2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99" name="object 3">
                <a:extLst>
                  <a:ext uri="{FF2B5EF4-FFF2-40B4-BE49-F238E27FC236}">
                    <a16:creationId xmlns:a16="http://schemas.microsoft.com/office/drawing/2014/main" id="{E673C31A-579D-4133-AE9D-EF1D12344247}"/>
                  </a:ext>
                </a:extLst>
              </p:cNvPr>
              <p:cNvSpPr/>
              <p:nvPr/>
            </p:nvSpPr>
            <p:spPr>
              <a:xfrm>
                <a:off x="5382212" y="2693046"/>
                <a:ext cx="4068226" cy="1935712"/>
              </a:xfrm>
              <a:custGeom>
                <a:avLst/>
                <a:gdLst/>
                <a:ahLst/>
                <a:cxnLst/>
                <a:rect l="l" t="t" r="r" b="b"/>
                <a:pathLst>
                  <a:path w="2632075" h="2637154">
                    <a:moveTo>
                      <a:pt x="0" y="0"/>
                    </a:moveTo>
                    <a:lnTo>
                      <a:pt x="0" y="2636951"/>
                    </a:lnTo>
                    <a:lnTo>
                      <a:pt x="2631859" y="263695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" name="object 8">
                <a:extLst>
                  <a:ext uri="{FF2B5EF4-FFF2-40B4-BE49-F238E27FC236}">
                    <a16:creationId xmlns:a16="http://schemas.microsoft.com/office/drawing/2014/main" id="{3E6B1F4E-2D96-4D1B-8A77-0DB3BD8DEA27}"/>
                  </a:ext>
                </a:extLst>
              </p:cNvPr>
              <p:cNvSpPr/>
              <p:nvPr/>
            </p:nvSpPr>
            <p:spPr>
              <a:xfrm>
                <a:off x="9246738" y="4349907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36195">
                    <a:moveTo>
                      <a:pt x="17995" y="0"/>
                    </a:moveTo>
                    <a:lnTo>
                      <a:pt x="10994" y="1413"/>
                    </a:lnTo>
                    <a:lnTo>
                      <a:pt x="5273" y="5268"/>
                    </a:lnTo>
                    <a:lnTo>
                      <a:pt x="1415" y="10988"/>
                    </a:lnTo>
                    <a:lnTo>
                      <a:pt x="0" y="17995"/>
                    </a:lnTo>
                    <a:lnTo>
                      <a:pt x="1415" y="25002"/>
                    </a:lnTo>
                    <a:lnTo>
                      <a:pt x="5273" y="30722"/>
                    </a:lnTo>
                    <a:lnTo>
                      <a:pt x="10994" y="34578"/>
                    </a:lnTo>
                    <a:lnTo>
                      <a:pt x="17995" y="35991"/>
                    </a:lnTo>
                    <a:lnTo>
                      <a:pt x="25004" y="34578"/>
                    </a:lnTo>
                    <a:lnTo>
                      <a:pt x="30729" y="30722"/>
                    </a:lnTo>
                    <a:lnTo>
                      <a:pt x="34589" y="25002"/>
                    </a:lnTo>
                    <a:lnTo>
                      <a:pt x="36004" y="17995"/>
                    </a:lnTo>
                    <a:lnTo>
                      <a:pt x="34589" y="10988"/>
                    </a:lnTo>
                    <a:lnTo>
                      <a:pt x="30729" y="5268"/>
                    </a:lnTo>
                    <a:lnTo>
                      <a:pt x="25004" y="1413"/>
                    </a:lnTo>
                    <a:lnTo>
                      <a:pt x="17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6ECDCA3-FA61-4308-A388-0DDEFE1F5149}"/>
                  </a:ext>
                </a:extLst>
              </p:cNvPr>
              <p:cNvGrpSpPr/>
              <p:nvPr/>
            </p:nvGrpSpPr>
            <p:grpSpPr>
              <a:xfrm>
                <a:off x="5461199" y="3787200"/>
                <a:ext cx="2952000" cy="480089"/>
                <a:chOff x="5446800" y="3787200"/>
                <a:chExt cx="2939771" cy="480089"/>
              </a:xfrm>
            </p:grpSpPr>
            <p:sp>
              <p:nvSpPr>
                <p:cNvPr id="201" name="object 5">
                  <a:extLst>
                    <a:ext uri="{FF2B5EF4-FFF2-40B4-BE49-F238E27FC236}">
                      <a16:creationId xmlns:a16="http://schemas.microsoft.com/office/drawing/2014/main" id="{9CDA76B5-5218-4CC0-B854-6B6B6999A8AD}"/>
                    </a:ext>
                  </a:extLst>
                </p:cNvPr>
                <p:cNvSpPr/>
                <p:nvPr/>
              </p:nvSpPr>
              <p:spPr>
                <a:xfrm>
                  <a:off x="5494607" y="3824813"/>
                  <a:ext cx="2659304" cy="224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9584" h="305435">
                      <a:moveTo>
                        <a:pt x="0" y="0"/>
                      </a:moveTo>
                      <a:lnTo>
                        <a:pt x="732218" y="201358"/>
                      </a:lnTo>
                      <a:lnTo>
                        <a:pt x="1759305" y="304825"/>
                      </a:lnTo>
                    </a:path>
                  </a:pathLst>
                </a:custGeom>
                <a:ln w="25400">
                  <a:solidFill>
                    <a:srgbClr val="F78E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2" name="object 6">
                  <a:extLst>
                    <a:ext uri="{FF2B5EF4-FFF2-40B4-BE49-F238E27FC236}">
                      <a16:creationId xmlns:a16="http://schemas.microsoft.com/office/drawing/2014/main" id="{49DCB3A8-FF5E-4FBC-BA7D-D1F9B743E85F}"/>
                    </a:ext>
                  </a:extLst>
                </p:cNvPr>
                <p:cNvSpPr/>
                <p:nvPr/>
              </p:nvSpPr>
              <p:spPr>
                <a:xfrm>
                  <a:off x="5935813" y="3871577"/>
                  <a:ext cx="2428018" cy="295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6550" h="402589">
                      <a:moveTo>
                        <a:pt x="0" y="0"/>
                      </a:moveTo>
                      <a:lnTo>
                        <a:pt x="736168" y="402082"/>
                      </a:lnTo>
                      <a:lnTo>
                        <a:pt x="1606524" y="208318"/>
                      </a:lnTo>
                    </a:path>
                  </a:pathLst>
                </a:custGeom>
                <a:ln w="25400">
                  <a:solidFill>
                    <a:srgbClr val="78A7B7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BC869E6D-B826-4A1B-9157-AF0CC0561D6A}"/>
                    </a:ext>
                  </a:extLst>
                </p:cNvPr>
                <p:cNvGrpSpPr/>
                <p:nvPr/>
              </p:nvGrpSpPr>
              <p:grpSpPr>
                <a:xfrm>
                  <a:off x="5446800" y="3787200"/>
                  <a:ext cx="2939771" cy="480089"/>
                  <a:chOff x="5467440" y="3811616"/>
                  <a:chExt cx="2939771" cy="480089"/>
                </a:xfrm>
              </p:grpSpPr>
              <p:sp>
                <p:nvSpPr>
                  <p:cNvPr id="203" name="object 7">
                    <a:extLst>
                      <a:ext uri="{FF2B5EF4-FFF2-40B4-BE49-F238E27FC236}">
                        <a16:creationId xmlns:a16="http://schemas.microsoft.com/office/drawing/2014/main" id="{B05D3B76-B55B-40C7-99D8-9255D43B7D28}"/>
                      </a:ext>
                    </a:extLst>
                  </p:cNvPr>
                  <p:cNvSpPr/>
                  <p:nvPr/>
                </p:nvSpPr>
                <p:spPr>
                  <a:xfrm>
                    <a:off x="8125296" y="4219705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5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4997" y="34578"/>
                        </a:lnTo>
                        <a:lnTo>
                          <a:pt x="30718" y="30722"/>
                        </a:lnTo>
                        <a:lnTo>
                          <a:pt x="34576" y="25002"/>
                        </a:lnTo>
                        <a:lnTo>
                          <a:pt x="35991" y="17995"/>
                        </a:lnTo>
                        <a:lnTo>
                          <a:pt x="34576" y="10988"/>
                        </a:lnTo>
                        <a:lnTo>
                          <a:pt x="30718" y="5268"/>
                        </a:lnTo>
                        <a:lnTo>
                          <a:pt x="24997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05" name="object 9">
                    <a:extLst>
                      <a:ext uri="{FF2B5EF4-FFF2-40B4-BE49-F238E27FC236}">
                        <a16:creationId xmlns:a16="http://schemas.microsoft.com/office/drawing/2014/main" id="{F86BEFE6-3662-4DB4-B51D-2DF22C68BC77}"/>
                      </a:ext>
                    </a:extLst>
                  </p:cNvPr>
                  <p:cNvSpPr/>
                  <p:nvPr/>
                </p:nvSpPr>
                <p:spPr>
                  <a:xfrm>
                    <a:off x="8335211" y="4009616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5">
                        <a:moveTo>
                          <a:pt x="17043" y="0"/>
                        </a:moveTo>
                        <a:lnTo>
                          <a:pt x="10119" y="1777"/>
                        </a:lnTo>
                        <a:lnTo>
                          <a:pt x="4606" y="5926"/>
                        </a:lnTo>
                        <a:lnTo>
                          <a:pt x="1052" y="11838"/>
                        </a:lnTo>
                        <a:lnTo>
                          <a:pt x="0" y="18910"/>
                        </a:lnTo>
                        <a:lnTo>
                          <a:pt x="1777" y="25834"/>
                        </a:lnTo>
                        <a:lnTo>
                          <a:pt x="5926" y="31346"/>
                        </a:lnTo>
                        <a:lnTo>
                          <a:pt x="11838" y="34901"/>
                        </a:lnTo>
                        <a:lnTo>
                          <a:pt x="18910" y="35953"/>
                        </a:lnTo>
                        <a:lnTo>
                          <a:pt x="25836" y="34175"/>
                        </a:lnTo>
                        <a:lnTo>
                          <a:pt x="31351" y="30027"/>
                        </a:lnTo>
                        <a:lnTo>
                          <a:pt x="34906" y="24114"/>
                        </a:lnTo>
                        <a:lnTo>
                          <a:pt x="35953" y="17043"/>
                        </a:lnTo>
                        <a:lnTo>
                          <a:pt x="34175" y="10117"/>
                        </a:lnTo>
                        <a:lnTo>
                          <a:pt x="30027" y="4602"/>
                        </a:lnTo>
                        <a:lnTo>
                          <a:pt x="24114" y="1046"/>
                        </a:lnTo>
                        <a:lnTo>
                          <a:pt x="17043" y="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06" name="object 10">
                    <a:extLst>
                      <a:ext uri="{FF2B5EF4-FFF2-40B4-BE49-F238E27FC236}">
                        <a16:creationId xmlns:a16="http://schemas.microsoft.com/office/drawing/2014/main" id="{6D5F1721-F7FE-4C0F-AD31-EFC0EADE566F}"/>
                      </a:ext>
                    </a:extLst>
                  </p:cNvPr>
                  <p:cNvSpPr/>
                  <p:nvPr/>
                </p:nvSpPr>
                <p:spPr>
                  <a:xfrm>
                    <a:off x="7021231" y="4153521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5">
                        <a:moveTo>
                          <a:pt x="17043" y="0"/>
                        </a:moveTo>
                        <a:lnTo>
                          <a:pt x="10117" y="1772"/>
                        </a:lnTo>
                        <a:lnTo>
                          <a:pt x="4602" y="5919"/>
                        </a:lnTo>
                        <a:lnTo>
                          <a:pt x="1046" y="11831"/>
                        </a:lnTo>
                        <a:lnTo>
                          <a:pt x="0" y="18897"/>
                        </a:lnTo>
                        <a:lnTo>
                          <a:pt x="1777" y="25823"/>
                        </a:lnTo>
                        <a:lnTo>
                          <a:pt x="5926" y="31338"/>
                        </a:lnTo>
                        <a:lnTo>
                          <a:pt x="11838" y="34894"/>
                        </a:lnTo>
                        <a:lnTo>
                          <a:pt x="18910" y="35941"/>
                        </a:lnTo>
                        <a:lnTo>
                          <a:pt x="25836" y="34168"/>
                        </a:lnTo>
                        <a:lnTo>
                          <a:pt x="31351" y="30019"/>
                        </a:lnTo>
                        <a:lnTo>
                          <a:pt x="34906" y="24103"/>
                        </a:lnTo>
                        <a:lnTo>
                          <a:pt x="35953" y="17030"/>
                        </a:lnTo>
                        <a:lnTo>
                          <a:pt x="34174" y="10111"/>
                        </a:lnTo>
                        <a:lnTo>
                          <a:pt x="30022" y="4600"/>
                        </a:lnTo>
                        <a:lnTo>
                          <a:pt x="24109" y="1046"/>
                        </a:lnTo>
                        <a:lnTo>
                          <a:pt x="17043" y="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07" name="object 11">
                    <a:extLst>
                      <a:ext uri="{FF2B5EF4-FFF2-40B4-BE49-F238E27FC236}">
                        <a16:creationId xmlns:a16="http://schemas.microsoft.com/office/drawing/2014/main" id="{E62356F6-8479-4A96-858A-EDAD5664B761}"/>
                      </a:ext>
                    </a:extLst>
                  </p:cNvPr>
                  <p:cNvSpPr/>
                  <p:nvPr/>
                </p:nvSpPr>
                <p:spPr>
                  <a:xfrm>
                    <a:off x="5908645" y="3858381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5">
                        <a:moveTo>
                          <a:pt x="17043" y="0"/>
                        </a:moveTo>
                        <a:lnTo>
                          <a:pt x="10117" y="1779"/>
                        </a:lnTo>
                        <a:lnTo>
                          <a:pt x="4602" y="5930"/>
                        </a:lnTo>
                        <a:lnTo>
                          <a:pt x="1046" y="11844"/>
                        </a:lnTo>
                        <a:lnTo>
                          <a:pt x="0" y="18910"/>
                        </a:lnTo>
                        <a:lnTo>
                          <a:pt x="1777" y="25836"/>
                        </a:lnTo>
                        <a:lnTo>
                          <a:pt x="5926" y="31351"/>
                        </a:lnTo>
                        <a:lnTo>
                          <a:pt x="11838" y="34906"/>
                        </a:lnTo>
                        <a:lnTo>
                          <a:pt x="18910" y="35953"/>
                        </a:lnTo>
                        <a:lnTo>
                          <a:pt x="25836" y="34175"/>
                        </a:lnTo>
                        <a:lnTo>
                          <a:pt x="31351" y="30027"/>
                        </a:lnTo>
                        <a:lnTo>
                          <a:pt x="34906" y="24114"/>
                        </a:lnTo>
                        <a:lnTo>
                          <a:pt x="35953" y="17043"/>
                        </a:lnTo>
                        <a:lnTo>
                          <a:pt x="34174" y="10119"/>
                        </a:lnTo>
                        <a:lnTo>
                          <a:pt x="30022" y="4606"/>
                        </a:lnTo>
                        <a:lnTo>
                          <a:pt x="24109" y="1052"/>
                        </a:lnTo>
                        <a:lnTo>
                          <a:pt x="17043" y="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08" name="object 12">
                    <a:extLst>
                      <a:ext uri="{FF2B5EF4-FFF2-40B4-BE49-F238E27FC236}">
                        <a16:creationId xmlns:a16="http://schemas.microsoft.com/office/drawing/2014/main" id="{BC956B6A-A454-4521-9D6F-13442843864C}"/>
                      </a:ext>
                    </a:extLst>
                  </p:cNvPr>
                  <p:cNvSpPr/>
                  <p:nvPr/>
                </p:nvSpPr>
                <p:spPr>
                  <a:xfrm>
                    <a:off x="5467440" y="3811616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5">
                        <a:moveTo>
                          <a:pt x="17043" y="0"/>
                        </a:moveTo>
                        <a:lnTo>
                          <a:pt x="10117" y="1779"/>
                        </a:lnTo>
                        <a:lnTo>
                          <a:pt x="4602" y="5930"/>
                        </a:lnTo>
                        <a:lnTo>
                          <a:pt x="1046" y="11844"/>
                        </a:lnTo>
                        <a:lnTo>
                          <a:pt x="0" y="18910"/>
                        </a:lnTo>
                        <a:lnTo>
                          <a:pt x="1777" y="25836"/>
                        </a:lnTo>
                        <a:lnTo>
                          <a:pt x="5926" y="31351"/>
                        </a:lnTo>
                        <a:lnTo>
                          <a:pt x="11838" y="34906"/>
                        </a:lnTo>
                        <a:lnTo>
                          <a:pt x="18910" y="35953"/>
                        </a:lnTo>
                        <a:lnTo>
                          <a:pt x="25836" y="34175"/>
                        </a:lnTo>
                        <a:lnTo>
                          <a:pt x="31351" y="30027"/>
                        </a:lnTo>
                        <a:lnTo>
                          <a:pt x="34906" y="24114"/>
                        </a:lnTo>
                        <a:lnTo>
                          <a:pt x="35953" y="17043"/>
                        </a:lnTo>
                        <a:lnTo>
                          <a:pt x="34174" y="10119"/>
                        </a:lnTo>
                        <a:lnTo>
                          <a:pt x="30022" y="4606"/>
                        </a:lnTo>
                        <a:lnTo>
                          <a:pt x="24109" y="1052"/>
                        </a:lnTo>
                        <a:lnTo>
                          <a:pt x="17043" y="0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09" name="object 13">
                    <a:extLst>
                      <a:ext uri="{FF2B5EF4-FFF2-40B4-BE49-F238E27FC236}">
                        <a16:creationId xmlns:a16="http://schemas.microsoft.com/office/drawing/2014/main" id="{9D8648FC-60B0-4481-895E-CA2FFB5EFF31}"/>
                      </a:ext>
                    </a:extLst>
                  </p:cNvPr>
                  <p:cNvSpPr/>
                  <p:nvPr/>
                </p:nvSpPr>
                <p:spPr>
                  <a:xfrm>
                    <a:off x="6574056" y="3959425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5">
                        <a:moveTo>
                          <a:pt x="17043" y="0"/>
                        </a:moveTo>
                        <a:lnTo>
                          <a:pt x="10117" y="1777"/>
                        </a:lnTo>
                        <a:lnTo>
                          <a:pt x="4602" y="5926"/>
                        </a:lnTo>
                        <a:lnTo>
                          <a:pt x="1046" y="11838"/>
                        </a:lnTo>
                        <a:lnTo>
                          <a:pt x="0" y="18910"/>
                        </a:lnTo>
                        <a:lnTo>
                          <a:pt x="1777" y="25834"/>
                        </a:lnTo>
                        <a:lnTo>
                          <a:pt x="5926" y="31346"/>
                        </a:lnTo>
                        <a:lnTo>
                          <a:pt x="11838" y="34901"/>
                        </a:lnTo>
                        <a:lnTo>
                          <a:pt x="18910" y="35953"/>
                        </a:lnTo>
                        <a:lnTo>
                          <a:pt x="25836" y="34175"/>
                        </a:lnTo>
                        <a:lnTo>
                          <a:pt x="31351" y="30027"/>
                        </a:lnTo>
                        <a:lnTo>
                          <a:pt x="34906" y="24114"/>
                        </a:lnTo>
                        <a:lnTo>
                          <a:pt x="35953" y="17043"/>
                        </a:lnTo>
                        <a:lnTo>
                          <a:pt x="34174" y="10117"/>
                        </a:lnTo>
                        <a:lnTo>
                          <a:pt x="30022" y="4602"/>
                        </a:lnTo>
                        <a:lnTo>
                          <a:pt x="24109" y="1046"/>
                        </a:lnTo>
                        <a:lnTo>
                          <a:pt x="17043" y="0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10" name="object 14">
                    <a:extLst>
                      <a:ext uri="{FF2B5EF4-FFF2-40B4-BE49-F238E27FC236}">
                        <a16:creationId xmlns:a16="http://schemas.microsoft.com/office/drawing/2014/main" id="{F9599B21-3434-46E7-A5AB-6590114B8684}"/>
                      </a:ext>
                    </a:extLst>
                  </p:cNvPr>
                  <p:cNvSpPr/>
                  <p:nvPr/>
                </p:nvSpPr>
                <p:spPr>
                  <a:xfrm>
                    <a:off x="8126328" y="4035366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5">
                        <a:moveTo>
                          <a:pt x="17043" y="0"/>
                        </a:moveTo>
                        <a:lnTo>
                          <a:pt x="10117" y="1779"/>
                        </a:lnTo>
                        <a:lnTo>
                          <a:pt x="4602" y="5930"/>
                        </a:lnTo>
                        <a:lnTo>
                          <a:pt x="1046" y="11844"/>
                        </a:lnTo>
                        <a:lnTo>
                          <a:pt x="0" y="18910"/>
                        </a:lnTo>
                        <a:lnTo>
                          <a:pt x="1777" y="25836"/>
                        </a:lnTo>
                        <a:lnTo>
                          <a:pt x="5926" y="31351"/>
                        </a:lnTo>
                        <a:lnTo>
                          <a:pt x="11838" y="34906"/>
                        </a:lnTo>
                        <a:lnTo>
                          <a:pt x="18910" y="35953"/>
                        </a:lnTo>
                        <a:lnTo>
                          <a:pt x="25836" y="34175"/>
                        </a:lnTo>
                        <a:lnTo>
                          <a:pt x="31351" y="30027"/>
                        </a:lnTo>
                        <a:lnTo>
                          <a:pt x="34906" y="24114"/>
                        </a:lnTo>
                        <a:lnTo>
                          <a:pt x="35953" y="17043"/>
                        </a:lnTo>
                        <a:lnTo>
                          <a:pt x="34174" y="10119"/>
                        </a:lnTo>
                        <a:lnTo>
                          <a:pt x="30022" y="4606"/>
                        </a:lnTo>
                        <a:lnTo>
                          <a:pt x="24109" y="1052"/>
                        </a:lnTo>
                        <a:lnTo>
                          <a:pt x="17043" y="0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C97225C0-E334-4534-AD27-39AA12902B2D}"/>
                  </a:ext>
                </a:extLst>
              </p:cNvPr>
              <p:cNvSpPr txBox="1"/>
              <p:nvPr/>
            </p:nvSpPr>
            <p:spPr>
              <a:xfrm>
                <a:off x="5439742" y="4706391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2000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BCC7C8B7-AC7E-4CBA-96C2-BD08C2C7E23B}"/>
                  </a:ext>
                </a:extLst>
              </p:cNvPr>
              <p:cNvSpPr txBox="1"/>
              <p:nvPr/>
            </p:nvSpPr>
            <p:spPr>
              <a:xfrm>
                <a:off x="5886142" y="4706391"/>
                <a:ext cx="10259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2002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EA6C876-E702-4229-BFD4-8D9127393D66}"/>
                  </a:ext>
                </a:extLst>
              </p:cNvPr>
              <p:cNvSpPr txBox="1"/>
              <p:nvPr/>
            </p:nvSpPr>
            <p:spPr>
              <a:xfrm>
                <a:off x="6336142" y="4706391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2004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726EFD2A-AE8E-4C7D-84A3-661529440AF3}"/>
                  </a:ext>
                </a:extLst>
              </p:cNvPr>
              <p:cNvSpPr txBox="1"/>
              <p:nvPr/>
            </p:nvSpPr>
            <p:spPr>
              <a:xfrm>
                <a:off x="6782542" y="4706391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2006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0CD7C8EC-A0C6-4B39-B036-3DD1E0811F2C}"/>
                  </a:ext>
                </a:extLst>
              </p:cNvPr>
              <p:cNvSpPr txBox="1"/>
              <p:nvPr/>
            </p:nvSpPr>
            <p:spPr>
              <a:xfrm>
                <a:off x="7232542" y="4706391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2008</a:t>
                </a: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A112E130-B83D-462E-B136-CBD9D9623DC8}"/>
                  </a:ext>
                </a:extLst>
              </p:cNvPr>
              <p:cNvSpPr txBox="1"/>
              <p:nvPr/>
            </p:nvSpPr>
            <p:spPr>
              <a:xfrm>
                <a:off x="7678942" y="4706391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2010</a:t>
                </a: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603F3D89-13A4-405E-901E-14F1B64ECDCC}"/>
                  </a:ext>
                </a:extLst>
              </p:cNvPr>
              <p:cNvSpPr txBox="1"/>
              <p:nvPr/>
            </p:nvSpPr>
            <p:spPr>
              <a:xfrm>
                <a:off x="8125342" y="4706391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2012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E63EC032-A20A-45CE-A6E6-B0A870CC2BA1}"/>
                  </a:ext>
                </a:extLst>
              </p:cNvPr>
              <p:cNvSpPr txBox="1"/>
              <p:nvPr/>
            </p:nvSpPr>
            <p:spPr>
              <a:xfrm>
                <a:off x="8575342" y="4706391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2014</a:t>
                </a:r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A551ED5A-B53D-4D85-905A-CA27C555035B}"/>
                  </a:ext>
                </a:extLst>
              </p:cNvPr>
              <p:cNvSpPr txBox="1"/>
              <p:nvPr/>
            </p:nvSpPr>
            <p:spPr>
              <a:xfrm>
                <a:off x="5662942" y="4706391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2001</a:t>
                </a:r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DB8BFE16-B2E0-4673-90C6-80B06078FAA7}"/>
                  </a:ext>
                </a:extLst>
              </p:cNvPr>
              <p:cNvSpPr txBox="1"/>
              <p:nvPr/>
            </p:nvSpPr>
            <p:spPr>
              <a:xfrm>
                <a:off x="6112942" y="4706391"/>
                <a:ext cx="10259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ts val="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2003</a:t>
                </a: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52FE1B6B-19E9-4FE7-A08C-3720BFD29B8E}"/>
                  </a:ext>
                </a:extLst>
              </p:cNvPr>
              <p:cNvSpPr txBox="1"/>
              <p:nvPr/>
            </p:nvSpPr>
            <p:spPr>
              <a:xfrm>
                <a:off x="6559342" y="4706391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2005</a:t>
                </a:r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9504BE0D-60D7-4E0E-B3AA-88A1E6B8D8CA}"/>
                  </a:ext>
                </a:extLst>
              </p:cNvPr>
              <p:cNvSpPr txBox="1"/>
              <p:nvPr/>
            </p:nvSpPr>
            <p:spPr>
              <a:xfrm>
                <a:off x="7005742" y="4706391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2007</a:t>
                </a: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582AD69E-A8EB-407B-8F45-4C4C60F23933}"/>
                  </a:ext>
                </a:extLst>
              </p:cNvPr>
              <p:cNvSpPr txBox="1"/>
              <p:nvPr/>
            </p:nvSpPr>
            <p:spPr>
              <a:xfrm>
                <a:off x="7455742" y="4706391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2009</a:t>
                </a: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B608E93A-AF1F-4CBC-8419-CD6EB56A20BA}"/>
                  </a:ext>
                </a:extLst>
              </p:cNvPr>
              <p:cNvSpPr txBox="1"/>
              <p:nvPr/>
            </p:nvSpPr>
            <p:spPr>
              <a:xfrm>
                <a:off x="7902142" y="4706391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2011</a:t>
                </a:r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54421461-7DDB-4582-82C2-7267677736D3}"/>
                  </a:ext>
                </a:extLst>
              </p:cNvPr>
              <p:cNvSpPr txBox="1"/>
              <p:nvPr/>
            </p:nvSpPr>
            <p:spPr>
              <a:xfrm>
                <a:off x="8348542" y="4706391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2013</a:t>
                </a:r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42609EA5-6893-4380-B104-87DC4BA85E25}"/>
                  </a:ext>
                </a:extLst>
              </p:cNvPr>
              <p:cNvSpPr txBox="1"/>
              <p:nvPr/>
            </p:nvSpPr>
            <p:spPr>
              <a:xfrm>
                <a:off x="8798542" y="4706391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2015</a:t>
                </a:r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D4DAD19A-1704-4443-B5FC-C709E2A53EB5}"/>
                  </a:ext>
                </a:extLst>
              </p:cNvPr>
              <p:cNvSpPr txBox="1"/>
              <p:nvPr/>
            </p:nvSpPr>
            <p:spPr>
              <a:xfrm>
                <a:off x="9021742" y="4706391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2016</a:t>
                </a:r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2A130303-F6EC-43D3-8427-37C71713E7A4}"/>
                  </a:ext>
                </a:extLst>
              </p:cNvPr>
              <p:cNvSpPr txBox="1"/>
              <p:nvPr/>
            </p:nvSpPr>
            <p:spPr>
              <a:xfrm>
                <a:off x="9244800" y="47052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2017</a:t>
                </a: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C6151E4-E73E-4102-818E-68F6620BC2AF}"/>
                </a:ext>
              </a:extLst>
            </p:cNvPr>
            <p:cNvSpPr txBox="1"/>
            <p:nvPr/>
          </p:nvSpPr>
          <p:spPr>
            <a:xfrm>
              <a:off x="2663400" y="4860000"/>
              <a:ext cx="309380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dirty="0">
                  <a:solidFill>
                    <a:prstClr val="black"/>
                  </a:solidFill>
                  <a:latin typeface="Arial"/>
                </a:rPr>
                <a:t>Percent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CDF00A6-A27D-4121-B7B3-FB5E95D6D35A}"/>
                </a:ext>
              </a:extLst>
            </p:cNvPr>
            <p:cNvSpPr txBox="1"/>
            <p:nvPr/>
          </p:nvSpPr>
          <p:spPr>
            <a:xfrm>
              <a:off x="0" y="972634"/>
              <a:ext cx="9907200" cy="276999"/>
            </a:xfrm>
            <a:prstGeom prst="rect">
              <a:avLst/>
            </a:prstGeom>
            <a:noFill/>
          </p:spPr>
          <p:txBody>
            <a:bodyPr wrap="square" rIns="180000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r" defTabSz="914400">
                <a:defRPr/>
              </a:pP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(1</a:t>
              </a:r>
              <a:r>
                <a:rPr lang="en-US" sz="1200" b="0" i="1" baseline="30000" dirty="0">
                  <a:solidFill>
                    <a:schemeClr val="bg1">
                      <a:lumMod val="85000"/>
                    </a:schemeClr>
                  </a:solidFill>
                </a:rPr>
                <a:t>st</a:t>
              </a: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 of 2 slides)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560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7781147-8625-44DE-BC32-DB04D6DE3EE2}"/>
              </a:ext>
            </a:extLst>
          </p:cNvPr>
          <p:cNvGrpSpPr/>
          <p:nvPr/>
        </p:nvGrpSpPr>
        <p:grpSpPr>
          <a:xfrm>
            <a:off x="0" y="360000"/>
            <a:ext cx="9907200" cy="6012000"/>
            <a:chOff x="0" y="360000"/>
            <a:chExt cx="9907200" cy="6012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CECDFD3-2F2B-49DB-8B00-DFC6402EB688}"/>
                </a:ext>
              </a:extLst>
            </p:cNvPr>
            <p:cNvGrpSpPr/>
            <p:nvPr/>
          </p:nvGrpSpPr>
          <p:grpSpPr>
            <a:xfrm>
              <a:off x="0" y="360000"/>
              <a:ext cx="9907200" cy="6012000"/>
              <a:chOff x="0" y="360000"/>
              <a:chExt cx="9907200" cy="601200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1DFC7B4-4E20-41AB-9992-D3FF213308BB}"/>
                  </a:ext>
                </a:extLst>
              </p:cNvPr>
              <p:cNvSpPr/>
              <p:nvPr/>
            </p:nvSpPr>
            <p:spPr>
              <a:xfrm>
                <a:off x="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0000" tIns="270000" rIns="270000"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Percentage of people living with HIV who experienced discrimination in health-care settings, Belize, 2013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662DA-A0ED-481B-9B56-0233B07979E3}"/>
                  </a:ext>
                </a:extLst>
              </p:cNvPr>
              <p:cNvSpPr txBox="1"/>
              <p:nvPr/>
            </p:nvSpPr>
            <p:spPr>
              <a:xfrm>
                <a:off x="0" y="360000"/>
                <a:ext cx="990720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2400" b="1"/>
                </a:lvl1pPr>
              </a:lstStyle>
              <a:p>
                <a:pPr lvl="0" algn="ctr" defTabSz="914400">
                  <a:defRPr/>
                </a:pPr>
                <a:r>
                  <a:rPr lang="en-US" sz="2800" dirty="0">
                    <a:solidFill>
                      <a:prstClr val="white"/>
                    </a:solidFill>
                  </a:rPr>
                  <a:t>Stigma and discrimination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CD89069-204F-4A84-B7C2-65319FEC01C7}"/>
                  </a:ext>
                </a:extLst>
              </p:cNvPr>
              <p:cNvSpPr/>
              <p:nvPr/>
            </p:nvSpPr>
            <p:spPr>
              <a:xfrm>
                <a:off x="504720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0000" tIns="270000" rIns="270000" rtlCol="0" anchor="t" anchorCtr="0"/>
              <a:lstStyle/>
              <a:p>
                <a:pPr lvl="0" algn="ctr" defTabSz="914400"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Percentage of key populations who reported having avoided </a:t>
                </a:r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HIV testing in the past 12 months due to stigma and discrimination, Cuba, 2017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89B5377-65CC-41DA-9CA1-2981C6A216DA}"/>
                  </a:ext>
                </a:extLst>
              </p:cNvPr>
              <p:cNvSpPr/>
              <p:nvPr/>
            </p:nvSpPr>
            <p:spPr>
              <a:xfrm>
                <a:off x="0" y="6120000"/>
                <a:ext cx="4932000" cy="200055"/>
              </a:xfrm>
              <a:prstGeom prst="rect">
                <a:avLst/>
              </a:prstGeom>
            </p:spPr>
            <p:txBody>
              <a:bodyPr lIns="108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People Living with HIV Stigma Index surveys, Belize, 2013.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33B48C4-085A-47D8-AAA4-1119BC69B708}"/>
                  </a:ext>
                </a:extLst>
              </p:cNvPr>
              <p:cNvSpPr/>
              <p:nvPr/>
            </p:nvSpPr>
            <p:spPr>
              <a:xfrm>
                <a:off x="4975200" y="6120000"/>
                <a:ext cx="4932000" cy="200055"/>
              </a:xfrm>
              <a:prstGeom prst="rect">
                <a:avLst/>
              </a:prstGeom>
            </p:spPr>
            <p:txBody>
              <a:bodyPr lIns="54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: Integrated biological and </a:t>
                </a:r>
                <a:r>
                  <a:rPr kumimoji="0" lang="en-US" sz="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behavioural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 surveys, 2017.</a:t>
                </a: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4AAD954-79BA-4E06-AAC3-B39975155707}"/>
                  </a:ext>
                </a:extLst>
              </p:cNvPr>
              <p:cNvGrpSpPr/>
              <p:nvPr/>
            </p:nvGrpSpPr>
            <p:grpSpPr>
              <a:xfrm>
                <a:off x="540000" y="2610000"/>
                <a:ext cx="3585600" cy="2891665"/>
                <a:chOff x="450000" y="2610000"/>
                <a:chExt cx="3585600" cy="2891665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EFC17E5-714D-4A43-BAFD-9339C03185CF}"/>
                    </a:ext>
                  </a:extLst>
                </p:cNvPr>
                <p:cNvSpPr txBox="1"/>
                <p:nvPr/>
              </p:nvSpPr>
              <p:spPr>
                <a:xfrm>
                  <a:off x="1155600" y="5040000"/>
                  <a:ext cx="108000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Denied health services because of their HIV status at least once in the past 12 months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4F52C1A-6B80-414B-88B5-83721C9A8B9F}"/>
                    </a:ext>
                  </a:extLst>
                </p:cNvPr>
                <p:cNvSpPr txBox="1"/>
                <p:nvPr/>
              </p:nvSpPr>
              <p:spPr>
                <a:xfrm>
                  <a:off x="2775600" y="5040000"/>
                  <a:ext cx="1116000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Health-care professional ever told other people about their HIV status without their consent</a:t>
                  </a:r>
                </a:p>
              </p:txBody>
            </p:sp>
            <p:sp>
              <p:nvSpPr>
                <p:cNvPr id="44" name="object 6">
                  <a:extLst>
                    <a:ext uri="{FF2B5EF4-FFF2-40B4-BE49-F238E27FC236}">
                      <a16:creationId xmlns:a16="http://schemas.microsoft.com/office/drawing/2014/main" id="{80EBBB64-7C3E-40AA-8B82-DD13CCE8A38C}"/>
                    </a:ext>
                  </a:extLst>
                </p:cNvPr>
                <p:cNvSpPr txBox="1"/>
                <p:nvPr/>
              </p:nvSpPr>
              <p:spPr>
                <a:xfrm>
                  <a:off x="450000" y="3650400"/>
                  <a:ext cx="107722" cy="349885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Per</a:t>
                  </a:r>
                  <a:r>
                    <a:rPr kumimoji="0" sz="700" b="0" i="0" u="none" strike="noStrike" kern="1200" cap="none" spc="-65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 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cent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45" name="object 5">
                  <a:extLst>
                    <a:ext uri="{FF2B5EF4-FFF2-40B4-BE49-F238E27FC236}">
                      <a16:creationId xmlns:a16="http://schemas.microsoft.com/office/drawing/2014/main" id="{0B6A34AC-CD7F-43A9-9F69-389CC2431433}"/>
                    </a:ext>
                  </a:extLst>
                </p:cNvPr>
                <p:cNvSpPr txBox="1"/>
                <p:nvPr/>
              </p:nvSpPr>
              <p:spPr>
                <a:xfrm>
                  <a:off x="578376" y="26100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10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46" name="object 5">
                  <a:extLst>
                    <a:ext uri="{FF2B5EF4-FFF2-40B4-BE49-F238E27FC236}">
                      <a16:creationId xmlns:a16="http://schemas.microsoft.com/office/drawing/2014/main" id="{39398D29-BE12-429F-8BF0-5488E0EA0B2E}"/>
                    </a:ext>
                  </a:extLst>
                </p:cNvPr>
                <p:cNvSpPr txBox="1"/>
                <p:nvPr/>
              </p:nvSpPr>
              <p:spPr>
                <a:xfrm>
                  <a:off x="579322" y="4919088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47" name="object 5">
                  <a:extLst>
                    <a:ext uri="{FF2B5EF4-FFF2-40B4-BE49-F238E27FC236}">
                      <a16:creationId xmlns:a16="http://schemas.microsoft.com/office/drawing/2014/main" id="{AB2595FB-32B8-4301-BD41-35F9B80ACC7C}"/>
                    </a:ext>
                  </a:extLst>
                </p:cNvPr>
                <p:cNvSpPr txBox="1"/>
                <p:nvPr/>
              </p:nvSpPr>
              <p:spPr>
                <a:xfrm>
                  <a:off x="579322" y="39960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4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48" name="object 5">
                  <a:extLst>
                    <a:ext uri="{FF2B5EF4-FFF2-40B4-BE49-F238E27FC236}">
                      <a16:creationId xmlns:a16="http://schemas.microsoft.com/office/drawing/2014/main" id="{D734E0AA-3B81-4327-B554-7B967EE1D23B}"/>
                    </a:ext>
                  </a:extLst>
                </p:cNvPr>
                <p:cNvSpPr txBox="1"/>
                <p:nvPr/>
              </p:nvSpPr>
              <p:spPr>
                <a:xfrm>
                  <a:off x="579322" y="44568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2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50" name="object 5">
                  <a:extLst>
                    <a:ext uri="{FF2B5EF4-FFF2-40B4-BE49-F238E27FC236}">
                      <a16:creationId xmlns:a16="http://schemas.microsoft.com/office/drawing/2014/main" id="{C2024F1A-6F7E-4AC8-AF64-0D38106D05C3}"/>
                    </a:ext>
                  </a:extLst>
                </p:cNvPr>
                <p:cNvSpPr/>
                <p:nvPr/>
              </p:nvSpPr>
              <p:spPr>
                <a:xfrm>
                  <a:off x="1407600" y="3455999"/>
                  <a:ext cx="576000" cy="15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74929">
                      <a:moveTo>
                        <a:pt x="0" y="74371"/>
                      </a:moveTo>
                      <a:lnTo>
                        <a:pt x="71996" y="74371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74371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bject 21">
                  <a:extLst>
                    <a:ext uri="{FF2B5EF4-FFF2-40B4-BE49-F238E27FC236}">
                      <a16:creationId xmlns:a16="http://schemas.microsoft.com/office/drawing/2014/main" id="{A6208761-2A13-402C-BDFA-819E3F40DE6A}"/>
                    </a:ext>
                  </a:extLst>
                </p:cNvPr>
                <p:cNvSpPr/>
                <p:nvPr/>
              </p:nvSpPr>
              <p:spPr>
                <a:xfrm>
                  <a:off x="3027600" y="2854800"/>
                  <a:ext cx="576000" cy="21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74929">
                      <a:moveTo>
                        <a:pt x="0" y="74371"/>
                      </a:moveTo>
                      <a:lnTo>
                        <a:pt x="71996" y="74371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74371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4B6BF2D8-3899-4D8B-B01C-6EB1A0C1CFBD}"/>
                    </a:ext>
                  </a:extLst>
                </p:cNvPr>
                <p:cNvCxnSpPr/>
                <p:nvPr/>
              </p:nvCxnSpPr>
              <p:spPr>
                <a:xfrm>
                  <a:off x="795600" y="2664000"/>
                  <a:ext cx="0" cy="2304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A8664CEB-1AA2-4619-BBB8-1CF2112E2E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5600" y="4968000"/>
                  <a:ext cx="324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bject 5">
                  <a:extLst>
                    <a:ext uri="{FF2B5EF4-FFF2-40B4-BE49-F238E27FC236}">
                      <a16:creationId xmlns:a16="http://schemas.microsoft.com/office/drawing/2014/main" id="{5667BC9C-BAC1-476F-BF33-3DC344D285A4}"/>
                    </a:ext>
                  </a:extLst>
                </p:cNvPr>
                <p:cNvSpPr txBox="1"/>
                <p:nvPr/>
              </p:nvSpPr>
              <p:spPr>
                <a:xfrm>
                  <a:off x="579600" y="30708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8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77" name="object 5">
                  <a:extLst>
                    <a:ext uri="{FF2B5EF4-FFF2-40B4-BE49-F238E27FC236}">
                      <a16:creationId xmlns:a16="http://schemas.microsoft.com/office/drawing/2014/main" id="{C449CE92-0B9C-4EE6-8B12-7A08086DB545}"/>
                    </a:ext>
                  </a:extLst>
                </p:cNvPr>
                <p:cNvSpPr txBox="1"/>
                <p:nvPr/>
              </p:nvSpPr>
              <p:spPr>
                <a:xfrm>
                  <a:off x="579600" y="35316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6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859B940-B3CE-4653-8E89-3C07E1D6EBA1}"/>
                  </a:ext>
                </a:extLst>
              </p:cNvPr>
              <p:cNvGrpSpPr/>
              <p:nvPr/>
            </p:nvGrpSpPr>
            <p:grpSpPr>
              <a:xfrm>
                <a:off x="5587200" y="2610000"/>
                <a:ext cx="3585600" cy="2660832"/>
                <a:chOff x="5497200" y="2610000"/>
                <a:chExt cx="3585600" cy="2660832"/>
              </a:xfrm>
            </p:grpSpPr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2EAA30A0-0A73-435A-AD5A-1EB5912034A6}"/>
                    </a:ext>
                  </a:extLst>
                </p:cNvPr>
                <p:cNvSpPr txBox="1"/>
                <p:nvPr/>
              </p:nvSpPr>
              <p:spPr>
                <a:xfrm>
                  <a:off x="6202800" y="5040000"/>
                  <a:ext cx="1080000" cy="1154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Female sex workers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745EB6C-1EF4-466F-B209-25FC10A7C386}"/>
                    </a:ext>
                  </a:extLst>
                </p:cNvPr>
                <p:cNvSpPr txBox="1"/>
                <p:nvPr/>
              </p:nvSpPr>
              <p:spPr>
                <a:xfrm>
                  <a:off x="7822800" y="5040000"/>
                  <a:ext cx="1116000" cy="2308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 algn="ctr">
                    <a:lnSpc>
                      <a:spcPts val="900"/>
                    </a:lnSpc>
                    <a:defRPr/>
                  </a:pPr>
                  <a:r>
                    <a:rPr lang="en-US" sz="8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Gay men and other men</a:t>
                  </a:r>
                </a:p>
                <a:p>
                  <a:pPr lvl="0" algn="ctr">
                    <a:lnSpc>
                      <a:spcPts val="900"/>
                    </a:lnSpc>
                    <a:defRPr/>
                  </a:pPr>
                  <a:r>
                    <a:rPr lang="en-US" sz="8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who have sex with men</a:t>
                  </a:r>
                  <a:endPara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bject 6">
                  <a:extLst>
                    <a:ext uri="{FF2B5EF4-FFF2-40B4-BE49-F238E27FC236}">
                      <a16:creationId xmlns:a16="http://schemas.microsoft.com/office/drawing/2014/main" id="{1A2D6042-38C9-424D-B866-093741D0E01E}"/>
                    </a:ext>
                  </a:extLst>
                </p:cNvPr>
                <p:cNvSpPr txBox="1"/>
                <p:nvPr/>
              </p:nvSpPr>
              <p:spPr>
                <a:xfrm>
                  <a:off x="5497200" y="3650400"/>
                  <a:ext cx="107722" cy="349885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Per</a:t>
                  </a:r>
                  <a:r>
                    <a:rPr kumimoji="0" sz="700" b="0" i="0" u="none" strike="noStrike" kern="1200" cap="none" spc="-65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 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cent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85" name="object 5">
                  <a:extLst>
                    <a:ext uri="{FF2B5EF4-FFF2-40B4-BE49-F238E27FC236}">
                      <a16:creationId xmlns:a16="http://schemas.microsoft.com/office/drawing/2014/main" id="{5EAF27CE-C8D9-483F-9095-3570A120A1C9}"/>
                    </a:ext>
                  </a:extLst>
                </p:cNvPr>
                <p:cNvSpPr txBox="1"/>
                <p:nvPr/>
              </p:nvSpPr>
              <p:spPr>
                <a:xfrm>
                  <a:off x="5625576" y="26100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1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86" name="object 5">
                  <a:extLst>
                    <a:ext uri="{FF2B5EF4-FFF2-40B4-BE49-F238E27FC236}">
                      <a16:creationId xmlns:a16="http://schemas.microsoft.com/office/drawing/2014/main" id="{A824434D-FB46-4B62-93D5-3953F772C805}"/>
                    </a:ext>
                  </a:extLst>
                </p:cNvPr>
                <p:cNvSpPr txBox="1"/>
                <p:nvPr/>
              </p:nvSpPr>
              <p:spPr>
                <a:xfrm>
                  <a:off x="5626522" y="4919088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87" name="object 5">
                  <a:extLst>
                    <a:ext uri="{FF2B5EF4-FFF2-40B4-BE49-F238E27FC236}">
                      <a16:creationId xmlns:a16="http://schemas.microsoft.com/office/drawing/2014/main" id="{997013A0-3370-486D-8695-588D297F81BD}"/>
                    </a:ext>
                  </a:extLst>
                </p:cNvPr>
                <p:cNvSpPr txBox="1"/>
                <p:nvPr/>
              </p:nvSpPr>
              <p:spPr>
                <a:xfrm>
                  <a:off x="5626522" y="39960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4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88" name="object 5">
                  <a:extLst>
                    <a:ext uri="{FF2B5EF4-FFF2-40B4-BE49-F238E27FC236}">
                      <a16:creationId xmlns:a16="http://schemas.microsoft.com/office/drawing/2014/main" id="{56386317-0201-4CA2-AB2D-757559FC5F23}"/>
                    </a:ext>
                  </a:extLst>
                </p:cNvPr>
                <p:cNvSpPr txBox="1"/>
                <p:nvPr/>
              </p:nvSpPr>
              <p:spPr>
                <a:xfrm>
                  <a:off x="5626522" y="44568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2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89" name="object 5">
                  <a:extLst>
                    <a:ext uri="{FF2B5EF4-FFF2-40B4-BE49-F238E27FC236}">
                      <a16:creationId xmlns:a16="http://schemas.microsoft.com/office/drawing/2014/main" id="{2A2E9C87-2CA0-4088-B687-C0BEE8A58653}"/>
                    </a:ext>
                  </a:extLst>
                </p:cNvPr>
                <p:cNvSpPr/>
                <p:nvPr/>
              </p:nvSpPr>
              <p:spPr>
                <a:xfrm>
                  <a:off x="6454800" y="4435200"/>
                  <a:ext cx="576000" cy="5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74929">
                      <a:moveTo>
                        <a:pt x="0" y="74371"/>
                      </a:moveTo>
                      <a:lnTo>
                        <a:pt x="71996" y="74371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74371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bject 21">
                  <a:extLst>
                    <a:ext uri="{FF2B5EF4-FFF2-40B4-BE49-F238E27FC236}">
                      <a16:creationId xmlns:a16="http://schemas.microsoft.com/office/drawing/2014/main" id="{C1E206EC-E755-4216-BE58-FAB7CA0ACC11}"/>
                    </a:ext>
                  </a:extLst>
                </p:cNvPr>
                <p:cNvSpPr/>
                <p:nvPr/>
              </p:nvSpPr>
              <p:spPr>
                <a:xfrm>
                  <a:off x="8074800" y="4809600"/>
                  <a:ext cx="576000" cy="16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74929">
                      <a:moveTo>
                        <a:pt x="0" y="74371"/>
                      </a:moveTo>
                      <a:lnTo>
                        <a:pt x="71996" y="74371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74371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6D2DE820-A938-4E23-B686-9CD07F63DBE9}"/>
                    </a:ext>
                  </a:extLst>
                </p:cNvPr>
                <p:cNvCxnSpPr/>
                <p:nvPr/>
              </p:nvCxnSpPr>
              <p:spPr>
                <a:xfrm>
                  <a:off x="5842800" y="2664000"/>
                  <a:ext cx="0" cy="2304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02EB124F-8FDA-4FD6-ADC5-240ED4E960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42800" y="4968000"/>
                  <a:ext cx="324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object 5">
                  <a:extLst>
                    <a:ext uri="{FF2B5EF4-FFF2-40B4-BE49-F238E27FC236}">
                      <a16:creationId xmlns:a16="http://schemas.microsoft.com/office/drawing/2014/main" id="{508C7592-A1B6-4751-AE15-B88380D6A6A9}"/>
                    </a:ext>
                  </a:extLst>
                </p:cNvPr>
                <p:cNvSpPr txBox="1"/>
                <p:nvPr/>
              </p:nvSpPr>
              <p:spPr>
                <a:xfrm>
                  <a:off x="5626800" y="30708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8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94" name="object 5">
                  <a:extLst>
                    <a:ext uri="{FF2B5EF4-FFF2-40B4-BE49-F238E27FC236}">
                      <a16:creationId xmlns:a16="http://schemas.microsoft.com/office/drawing/2014/main" id="{E5282080-253C-44C6-B4EB-17CE77936779}"/>
                    </a:ext>
                  </a:extLst>
                </p:cNvPr>
                <p:cNvSpPr txBox="1"/>
                <p:nvPr/>
              </p:nvSpPr>
              <p:spPr>
                <a:xfrm>
                  <a:off x="5626800" y="35316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6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</p:grp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6ED6A76-3F5E-4543-86E3-8EB1D5AAD901}"/>
                </a:ext>
              </a:extLst>
            </p:cNvPr>
            <p:cNvSpPr txBox="1"/>
            <p:nvPr/>
          </p:nvSpPr>
          <p:spPr>
            <a:xfrm>
              <a:off x="0" y="972634"/>
              <a:ext cx="9907200" cy="276999"/>
            </a:xfrm>
            <a:prstGeom prst="rect">
              <a:avLst/>
            </a:prstGeom>
            <a:noFill/>
          </p:spPr>
          <p:txBody>
            <a:bodyPr wrap="square" rIns="180000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r" defTabSz="914400">
                <a:defRPr/>
              </a:pP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(Last of 2 slides)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606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6D56658-6BBB-463E-B4D2-561811D7537E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0DA532-1DEF-4569-B716-4F34A4663D75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2017 and 2018 National Commitments and Policy Instrument.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A864A9-5342-4F7B-93FC-A9870730A9BC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Availability of pre-exposure prophylaxis (</a:t>
              </a:r>
              <a:r>
                <a:rPr lang="en-US" sz="1200" i="1" dirty="0" err="1">
                  <a:latin typeface="Arial Nova Light" panose="020B0304020202020204" pitchFamily="34" charset="0"/>
                </a:rPr>
                <a:t>PrEP</a:t>
              </a:r>
              <a:r>
                <a:rPr lang="en-US" sz="1200" i="1" dirty="0">
                  <a:latin typeface="Arial Nova Light" panose="020B0304020202020204" pitchFamily="34" charset="0"/>
                </a:rPr>
                <a:t>), Caribbean, 2018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98DE25F-AED4-4F68-826F-2D29A7A5EAEE}"/>
                </a:ext>
              </a:extLst>
            </p:cNvPr>
            <p:cNvGrpSpPr/>
            <p:nvPr/>
          </p:nvGrpSpPr>
          <p:grpSpPr>
            <a:xfrm>
              <a:off x="1620000" y="1980000"/>
              <a:ext cx="7075967" cy="4056761"/>
              <a:chOff x="1620000" y="1890000"/>
              <a:chExt cx="7075967" cy="4056761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DC8CCEDE-307B-4E85-B54C-41AB8B40307E}"/>
                  </a:ext>
                </a:extLst>
              </p:cNvPr>
              <p:cNvGrpSpPr/>
              <p:nvPr/>
            </p:nvGrpSpPr>
            <p:grpSpPr>
              <a:xfrm>
                <a:off x="1620000" y="1890000"/>
                <a:ext cx="3221253" cy="4056761"/>
                <a:chOff x="722312" y="1557527"/>
                <a:chExt cx="3221253" cy="4056761"/>
              </a:xfrm>
            </p:grpSpPr>
            <p:sp>
              <p:nvSpPr>
                <p:cNvPr id="15" name="bk object 17">
                  <a:extLst>
                    <a:ext uri="{FF2B5EF4-FFF2-40B4-BE49-F238E27FC236}">
                      <a16:creationId xmlns:a16="http://schemas.microsoft.com/office/drawing/2014/main" id="{1946069E-D9AB-48C7-8E2E-8C839CCEA096}"/>
                    </a:ext>
                  </a:extLst>
                </p:cNvPr>
                <p:cNvSpPr/>
                <p:nvPr/>
              </p:nvSpPr>
              <p:spPr>
                <a:xfrm>
                  <a:off x="722312" y="1557527"/>
                  <a:ext cx="3221253" cy="4056761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" name="bk object 18">
                  <a:extLst>
                    <a:ext uri="{FF2B5EF4-FFF2-40B4-BE49-F238E27FC236}">
                      <a16:creationId xmlns:a16="http://schemas.microsoft.com/office/drawing/2014/main" id="{2E4EA70A-FFC5-4EA1-A9C8-C0095D98929B}"/>
                    </a:ext>
                  </a:extLst>
                </p:cNvPr>
                <p:cNvSpPr/>
                <p:nvPr/>
              </p:nvSpPr>
              <p:spPr>
                <a:xfrm>
                  <a:off x="3286946" y="1765140"/>
                  <a:ext cx="36195" cy="36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4">
                      <a:moveTo>
                        <a:pt x="17995" y="0"/>
                      </a:moveTo>
                      <a:lnTo>
                        <a:pt x="10988" y="1415"/>
                      </a:lnTo>
                      <a:lnTo>
                        <a:pt x="5268" y="5273"/>
                      </a:lnTo>
                      <a:lnTo>
                        <a:pt x="1413" y="10994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4995" y="34578"/>
                      </a:lnTo>
                      <a:lnTo>
                        <a:pt x="30711" y="30722"/>
                      </a:lnTo>
                      <a:lnTo>
                        <a:pt x="34565" y="25002"/>
                      </a:lnTo>
                      <a:lnTo>
                        <a:pt x="35979" y="17995"/>
                      </a:lnTo>
                      <a:lnTo>
                        <a:pt x="34565" y="10994"/>
                      </a:lnTo>
                      <a:lnTo>
                        <a:pt x="30711" y="5273"/>
                      </a:lnTo>
                      <a:lnTo>
                        <a:pt x="24995" y="1415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" name="bk object 19">
                  <a:extLst>
                    <a:ext uri="{FF2B5EF4-FFF2-40B4-BE49-F238E27FC236}">
                      <a16:creationId xmlns:a16="http://schemas.microsoft.com/office/drawing/2014/main" id="{1B089277-2BC4-496C-8D67-CE793F0D7CF5}"/>
                    </a:ext>
                  </a:extLst>
                </p:cNvPr>
                <p:cNvSpPr/>
                <p:nvPr/>
              </p:nvSpPr>
              <p:spPr>
                <a:xfrm>
                  <a:off x="3286946" y="1765140"/>
                  <a:ext cx="36195" cy="36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4">
                      <a:moveTo>
                        <a:pt x="0" y="17995"/>
                      </a:move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4995" y="34578"/>
                      </a:lnTo>
                      <a:lnTo>
                        <a:pt x="30711" y="30722"/>
                      </a:lnTo>
                      <a:lnTo>
                        <a:pt x="34565" y="25002"/>
                      </a:lnTo>
                      <a:lnTo>
                        <a:pt x="35979" y="17995"/>
                      </a:lnTo>
                      <a:lnTo>
                        <a:pt x="34565" y="10994"/>
                      </a:lnTo>
                      <a:lnTo>
                        <a:pt x="30711" y="5273"/>
                      </a:lnTo>
                      <a:lnTo>
                        <a:pt x="24995" y="1415"/>
                      </a:lnTo>
                      <a:lnTo>
                        <a:pt x="17995" y="0"/>
                      </a:lnTo>
                      <a:lnTo>
                        <a:pt x="10988" y="1415"/>
                      </a:lnTo>
                      <a:lnTo>
                        <a:pt x="5268" y="5273"/>
                      </a:lnTo>
                      <a:lnTo>
                        <a:pt x="1413" y="10994"/>
                      </a:lnTo>
                      <a:lnTo>
                        <a:pt x="0" y="17995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" name="bk object 20">
                  <a:extLst>
                    <a:ext uri="{FF2B5EF4-FFF2-40B4-BE49-F238E27FC236}">
                      <a16:creationId xmlns:a16="http://schemas.microsoft.com/office/drawing/2014/main" id="{A60ADAA2-E69E-4570-8ABC-A384FB8F2A36}"/>
                    </a:ext>
                  </a:extLst>
                </p:cNvPr>
                <p:cNvSpPr/>
                <p:nvPr/>
              </p:nvSpPr>
              <p:spPr>
                <a:xfrm>
                  <a:off x="3481285" y="1914004"/>
                  <a:ext cx="36195" cy="36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4">
                      <a:moveTo>
                        <a:pt x="17995" y="0"/>
                      </a:moveTo>
                      <a:lnTo>
                        <a:pt x="10988" y="1415"/>
                      </a:lnTo>
                      <a:lnTo>
                        <a:pt x="5268" y="5273"/>
                      </a:lnTo>
                      <a:lnTo>
                        <a:pt x="1413" y="10994"/>
                      </a:lnTo>
                      <a:lnTo>
                        <a:pt x="0" y="17995"/>
                      </a:lnTo>
                      <a:lnTo>
                        <a:pt x="1413" y="24997"/>
                      </a:lnTo>
                      <a:lnTo>
                        <a:pt x="5268" y="30718"/>
                      </a:lnTo>
                      <a:lnTo>
                        <a:pt x="10988" y="34576"/>
                      </a:lnTo>
                      <a:lnTo>
                        <a:pt x="17995" y="35991"/>
                      </a:lnTo>
                      <a:lnTo>
                        <a:pt x="24995" y="34576"/>
                      </a:lnTo>
                      <a:lnTo>
                        <a:pt x="30711" y="30718"/>
                      </a:lnTo>
                      <a:lnTo>
                        <a:pt x="34565" y="24997"/>
                      </a:lnTo>
                      <a:lnTo>
                        <a:pt x="35979" y="17995"/>
                      </a:lnTo>
                      <a:lnTo>
                        <a:pt x="34565" y="10994"/>
                      </a:lnTo>
                      <a:lnTo>
                        <a:pt x="30711" y="5273"/>
                      </a:lnTo>
                      <a:lnTo>
                        <a:pt x="24995" y="1415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" name="bk object 21">
                  <a:extLst>
                    <a:ext uri="{FF2B5EF4-FFF2-40B4-BE49-F238E27FC236}">
                      <a16:creationId xmlns:a16="http://schemas.microsoft.com/office/drawing/2014/main" id="{4E82D5FC-2256-4C13-8C8F-3C498F35B58D}"/>
                    </a:ext>
                  </a:extLst>
                </p:cNvPr>
                <p:cNvSpPr/>
                <p:nvPr/>
              </p:nvSpPr>
              <p:spPr>
                <a:xfrm>
                  <a:off x="3481285" y="1914004"/>
                  <a:ext cx="36195" cy="36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4">
                      <a:moveTo>
                        <a:pt x="0" y="17995"/>
                      </a:moveTo>
                      <a:lnTo>
                        <a:pt x="1413" y="24997"/>
                      </a:lnTo>
                      <a:lnTo>
                        <a:pt x="5268" y="30718"/>
                      </a:lnTo>
                      <a:lnTo>
                        <a:pt x="10988" y="34576"/>
                      </a:lnTo>
                      <a:lnTo>
                        <a:pt x="17995" y="35991"/>
                      </a:lnTo>
                      <a:lnTo>
                        <a:pt x="24995" y="34576"/>
                      </a:lnTo>
                      <a:lnTo>
                        <a:pt x="30711" y="30718"/>
                      </a:lnTo>
                      <a:lnTo>
                        <a:pt x="34565" y="24997"/>
                      </a:lnTo>
                      <a:lnTo>
                        <a:pt x="35979" y="17995"/>
                      </a:lnTo>
                      <a:lnTo>
                        <a:pt x="34565" y="10994"/>
                      </a:lnTo>
                      <a:lnTo>
                        <a:pt x="30711" y="5273"/>
                      </a:lnTo>
                      <a:lnTo>
                        <a:pt x="24995" y="1415"/>
                      </a:lnTo>
                      <a:lnTo>
                        <a:pt x="17995" y="0"/>
                      </a:lnTo>
                      <a:lnTo>
                        <a:pt x="10988" y="1415"/>
                      </a:lnTo>
                      <a:lnTo>
                        <a:pt x="5268" y="5273"/>
                      </a:lnTo>
                      <a:lnTo>
                        <a:pt x="1413" y="10994"/>
                      </a:lnTo>
                      <a:lnTo>
                        <a:pt x="0" y="17995"/>
                      </a:lnTo>
                      <a:close/>
                    </a:path>
                  </a:pathLst>
                </a:custGeom>
                <a:ln w="3175">
                  <a:solidFill>
                    <a:srgbClr val="898B8D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481724B-3B7F-4876-AD15-678C8F710A5D}"/>
                  </a:ext>
                </a:extLst>
              </p:cNvPr>
              <p:cNvGrpSpPr/>
              <p:nvPr/>
            </p:nvGrpSpPr>
            <p:grpSpPr>
              <a:xfrm>
                <a:off x="5580000" y="3960000"/>
                <a:ext cx="3115967" cy="786499"/>
                <a:chOff x="6300000" y="3960000"/>
                <a:chExt cx="3115967" cy="786499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7DE89EC-6496-4B5C-9F5A-81B43F5AD659}"/>
                    </a:ext>
                  </a:extLst>
                </p:cNvPr>
                <p:cNvSpPr/>
                <p:nvPr/>
              </p:nvSpPr>
              <p:spPr>
                <a:xfrm>
                  <a:off x="6300000" y="3978000"/>
                  <a:ext cx="90000" cy="90000"/>
                </a:xfrm>
                <a:prstGeom prst="rect">
                  <a:avLst/>
                </a:prstGeom>
                <a:solidFill>
                  <a:srgbClr val="78A7B7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lang="en-GB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6B84EA3-BEDC-434A-995A-CAC028EF4DB5}"/>
                    </a:ext>
                  </a:extLst>
                </p:cNvPr>
                <p:cNvSpPr/>
                <p:nvPr/>
              </p:nvSpPr>
              <p:spPr>
                <a:xfrm>
                  <a:off x="6444000" y="3960000"/>
                  <a:ext cx="2840521" cy="1384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dirty="0">
                      <a:latin typeface="Arial Nova" panose="020B0504020202020204" pitchFamily="34" charset="0"/>
                    </a:rPr>
                    <a:t>Through private providers, the Internet and/or research 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7652DD6-CFFE-4808-8110-C599B14CDF9D}"/>
                    </a:ext>
                  </a:extLst>
                </p:cNvPr>
                <p:cNvSpPr/>
                <p:nvPr/>
              </p:nvSpPr>
              <p:spPr>
                <a:xfrm>
                  <a:off x="6300000" y="4194000"/>
                  <a:ext cx="90000" cy="90000"/>
                </a:xfrm>
                <a:prstGeom prst="rect">
                  <a:avLst/>
                </a:prstGeom>
                <a:solidFill>
                  <a:srgbClr val="F78E20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lang="en-GB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4" name="object 20">
                  <a:extLst>
                    <a:ext uri="{FF2B5EF4-FFF2-40B4-BE49-F238E27FC236}">
                      <a16:creationId xmlns:a16="http://schemas.microsoft.com/office/drawing/2014/main" id="{FC02654E-B656-4A7D-B938-6F153FDDA22D}"/>
                    </a:ext>
                  </a:extLst>
                </p:cNvPr>
                <p:cNvSpPr txBox="1"/>
                <p:nvPr/>
              </p:nvSpPr>
              <p:spPr>
                <a:xfrm>
                  <a:off x="6444000" y="4176000"/>
                  <a:ext cx="2971967" cy="1384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en-US"/>
                  </a:defPPr>
                  <a:lvl1pPr>
                    <a:defRPr sz="900">
                      <a:latin typeface="Arial Nova" panose="020B0504020202020204" pitchFamily="34" charset="0"/>
                    </a:defRPr>
                  </a:lvl1pPr>
                </a:lstStyle>
                <a:p>
                  <a:r>
                    <a:rPr lang="en-US" dirty="0"/>
                    <a:t>Through public facilities, private providers and/or research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4ED9042-F71F-4FF1-B044-40737D43DFA0}"/>
                    </a:ext>
                  </a:extLst>
                </p:cNvPr>
                <p:cNvSpPr/>
                <p:nvPr/>
              </p:nvSpPr>
              <p:spPr>
                <a:xfrm>
                  <a:off x="6300000" y="4410000"/>
                  <a:ext cx="90000" cy="90000"/>
                </a:xfrm>
                <a:prstGeom prst="rect">
                  <a:avLst/>
                </a:prstGeom>
                <a:solidFill>
                  <a:srgbClr val="F15A40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lang="en-GB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548EB85-0B61-4C20-A570-406F5687BEA8}"/>
                    </a:ext>
                  </a:extLst>
                </p:cNvPr>
                <p:cNvSpPr/>
                <p:nvPr/>
              </p:nvSpPr>
              <p:spPr>
                <a:xfrm>
                  <a:off x="6444000" y="4392000"/>
                  <a:ext cx="924933" cy="1384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dirty="0" err="1">
                      <a:latin typeface="Arial Nova" panose="020B0504020202020204" pitchFamily="34" charset="0"/>
                    </a:rPr>
                    <a:t>PrEP</a:t>
                  </a:r>
                  <a:r>
                    <a:rPr lang="en-US" sz="900" dirty="0">
                      <a:latin typeface="Arial Nova" panose="020B0504020202020204" pitchFamily="34" charset="0"/>
                    </a:rPr>
                    <a:t> not available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D05A178-C8EB-42C7-A1D7-8E40E0DAA914}"/>
                    </a:ext>
                  </a:extLst>
                </p:cNvPr>
                <p:cNvSpPr/>
                <p:nvPr/>
              </p:nvSpPr>
              <p:spPr>
                <a:xfrm>
                  <a:off x="6300000" y="4626000"/>
                  <a:ext cx="90000" cy="90000"/>
                </a:xfrm>
                <a:prstGeom prst="rect">
                  <a:avLst/>
                </a:prstGeom>
                <a:solidFill>
                  <a:srgbClr val="B6AEA7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lang="en-GB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2DDF8F0-1259-448D-97D2-0C0577E73FFB}"/>
                    </a:ext>
                  </a:extLst>
                </p:cNvPr>
                <p:cNvSpPr/>
                <p:nvPr/>
              </p:nvSpPr>
              <p:spPr>
                <a:xfrm>
                  <a:off x="6444000" y="4608000"/>
                  <a:ext cx="905697" cy="1384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900" dirty="0">
                      <a:latin typeface="Arial Nova" panose="020B0504020202020204" pitchFamily="34" charset="0"/>
                    </a:rPr>
                    <a:t>Data not available</a:t>
                  </a:r>
                  <a:endParaRPr lang="en-GB" sz="900" dirty="0">
                    <a:latin typeface="Arial Nova" panose="020B0504020202020204" pitchFamily="34" charset="0"/>
                  </a:endParaRPr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D0FAEC4-B009-4A7C-A235-6CD95EF230EC}"/>
                  </a:ext>
                </a:extLst>
              </p:cNvPr>
              <p:cNvSpPr/>
              <p:nvPr/>
            </p:nvSpPr>
            <p:spPr>
              <a:xfrm>
                <a:off x="5760000" y="5100701"/>
                <a:ext cx="1213474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800" dirty="0">
                    <a:latin typeface="Arial Nova" panose="020B0504020202020204" pitchFamily="34" charset="0"/>
                  </a:rPr>
                  <a:t>*Female respondents only.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6C43AB-CC20-406C-B889-079962D77576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Combination HIV prevention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6768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000472-BED5-4322-8455-50914EB7E6A6}"/>
              </a:ext>
            </a:extLst>
          </p:cNvPr>
          <p:cNvGrpSpPr/>
          <p:nvPr/>
        </p:nvGrpSpPr>
        <p:grpSpPr>
          <a:xfrm>
            <a:off x="0" y="256666"/>
            <a:ext cx="9907200" cy="6243389"/>
            <a:chOff x="0" y="256666"/>
            <a:chExt cx="9907200" cy="62433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256666"/>
              <a:ext cx="9907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HIV prevalence among key populations, </a:t>
              </a:r>
            </a:p>
            <a:p>
              <a:pPr lvl="0" algn="ctr" defTabSz="914400"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countries with available data, 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Caribbean,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2015–2017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2018 Global AIDS Monitoring.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A5E0C1-3A28-462C-BF9A-AACFFD6A0D28}"/>
                </a:ext>
              </a:extLst>
            </p:cNvPr>
            <p:cNvGrpSpPr/>
            <p:nvPr/>
          </p:nvGrpSpPr>
          <p:grpSpPr>
            <a:xfrm>
              <a:off x="1620000" y="1800000"/>
              <a:ext cx="6537356" cy="3903111"/>
              <a:chOff x="1620000" y="1800000"/>
              <a:chExt cx="6537356" cy="3903111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FA4E780-4837-4430-AB36-7AFD63524442}"/>
                  </a:ext>
                </a:extLst>
              </p:cNvPr>
              <p:cNvSpPr txBox="1"/>
              <p:nvPr/>
            </p:nvSpPr>
            <p:spPr>
              <a:xfrm>
                <a:off x="2224825" y="5580000"/>
                <a:ext cx="90409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lang="en-GB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Female sex workers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50CD827-47EA-49D0-AEDC-8D7AFB9B4B91}"/>
                  </a:ext>
                </a:extLst>
              </p:cNvPr>
              <p:cNvSpPr txBox="1"/>
              <p:nvPr/>
            </p:nvSpPr>
            <p:spPr>
              <a:xfrm>
                <a:off x="3603555" y="5580000"/>
                <a:ext cx="219290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lang="en-US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Gay men and other men who have sex with men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FF6BE6B-F2F6-444B-A26B-BCE8F07878CC}"/>
                  </a:ext>
                </a:extLst>
              </p:cNvPr>
              <p:cNvSpPr txBox="1"/>
              <p:nvPr/>
            </p:nvSpPr>
            <p:spPr>
              <a:xfrm>
                <a:off x="6185265" y="5580000"/>
                <a:ext cx="97302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:r>
                  <a:rPr lang="en-GB" sz="8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Transgender persons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E51A488B-84B9-4ECF-8C56-16227BF36925}"/>
                  </a:ext>
                </a:extLst>
              </p:cNvPr>
              <p:cNvGrpSpPr/>
              <p:nvPr/>
            </p:nvGrpSpPr>
            <p:grpSpPr>
              <a:xfrm>
                <a:off x="2106486" y="5605200"/>
                <a:ext cx="5580612" cy="72000"/>
                <a:chOff x="1856656" y="5587200"/>
                <a:chExt cx="5580612" cy="72000"/>
              </a:xfrm>
            </p:grpSpPr>
            <p:sp>
              <p:nvSpPr>
                <p:cNvPr id="85" name="object 7">
                  <a:extLst>
                    <a:ext uri="{FF2B5EF4-FFF2-40B4-BE49-F238E27FC236}">
                      <a16:creationId xmlns:a16="http://schemas.microsoft.com/office/drawing/2014/main" id="{1806705F-1FA9-4281-A6C7-100A291A19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56656" y="5587200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bject 10">
                  <a:extLst>
                    <a:ext uri="{FF2B5EF4-FFF2-40B4-BE49-F238E27FC236}">
                      <a16:creationId xmlns:a16="http://schemas.microsoft.com/office/drawing/2014/main" id="{3A301016-3561-45B6-8E47-C6433F4FBEB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39469" y="5587200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0" y="72745"/>
                      </a:moveTo>
                      <a:lnTo>
                        <a:pt x="72745" y="72745"/>
                      </a:lnTo>
                      <a:lnTo>
                        <a:pt x="72745" y="0"/>
                      </a:lnTo>
                      <a:lnTo>
                        <a:pt x="0" y="0"/>
                      </a:lnTo>
                      <a:lnTo>
                        <a:pt x="0" y="72745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bject 7">
                  <a:extLst>
                    <a:ext uri="{FF2B5EF4-FFF2-40B4-BE49-F238E27FC236}">
                      <a16:creationId xmlns:a16="http://schemas.microsoft.com/office/drawing/2014/main" id="{EE94DE2D-B8D7-4D70-B11D-DF60F434E7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17096" y="5587200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bject 10">
                  <a:extLst>
                    <a:ext uri="{FF2B5EF4-FFF2-40B4-BE49-F238E27FC236}">
                      <a16:creationId xmlns:a16="http://schemas.microsoft.com/office/drawing/2014/main" id="{1B445298-1DE8-4A53-9187-E23A39CF7F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65268" y="5587200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0" y="72745"/>
                      </a:moveTo>
                      <a:lnTo>
                        <a:pt x="72745" y="72745"/>
                      </a:lnTo>
                      <a:lnTo>
                        <a:pt x="72745" y="0"/>
                      </a:lnTo>
                      <a:lnTo>
                        <a:pt x="0" y="0"/>
                      </a:lnTo>
                      <a:lnTo>
                        <a:pt x="0" y="72745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EA6EC0D-C7DA-44C8-A27F-0D93A7420617}"/>
                  </a:ext>
                </a:extLst>
              </p:cNvPr>
              <p:cNvSpPr txBox="1"/>
              <p:nvPr/>
            </p:nvSpPr>
            <p:spPr>
              <a:xfrm>
                <a:off x="7729354" y="5580000"/>
                <a:ext cx="42800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Prisoners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bk object 16">
                <a:extLst>
                  <a:ext uri="{FF2B5EF4-FFF2-40B4-BE49-F238E27FC236}">
                    <a16:creationId xmlns:a16="http://schemas.microsoft.com/office/drawing/2014/main" id="{2FC5EA77-1C30-4695-A453-0DEA56E74DB2}"/>
                  </a:ext>
                </a:extLst>
              </p:cNvPr>
              <p:cNvSpPr/>
              <p:nvPr/>
            </p:nvSpPr>
            <p:spPr>
              <a:xfrm>
                <a:off x="2214202" y="3999600"/>
                <a:ext cx="7200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" name="bk object 17">
                <a:extLst>
                  <a:ext uri="{FF2B5EF4-FFF2-40B4-BE49-F238E27FC236}">
                    <a16:creationId xmlns:a16="http://schemas.microsoft.com/office/drawing/2014/main" id="{628CE666-EDCB-42CD-963A-B3D7259002FF}"/>
                  </a:ext>
                </a:extLst>
              </p:cNvPr>
              <p:cNvSpPr/>
              <p:nvPr/>
            </p:nvSpPr>
            <p:spPr>
              <a:xfrm>
                <a:off x="2574202" y="3834000"/>
                <a:ext cx="72000" cy="252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45" name="bk object 16">
                <a:extLst>
                  <a:ext uri="{FF2B5EF4-FFF2-40B4-BE49-F238E27FC236}">
                    <a16:creationId xmlns:a16="http://schemas.microsoft.com/office/drawing/2014/main" id="{6A87D963-340B-44B8-9C75-7D44EAC12F31}"/>
                  </a:ext>
                </a:extLst>
              </p:cNvPr>
              <p:cNvSpPr/>
              <p:nvPr/>
            </p:nvSpPr>
            <p:spPr>
              <a:xfrm>
                <a:off x="2646202" y="3960000"/>
                <a:ext cx="7200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46" name="bk object 17">
                <a:extLst>
                  <a:ext uri="{FF2B5EF4-FFF2-40B4-BE49-F238E27FC236}">
                    <a16:creationId xmlns:a16="http://schemas.microsoft.com/office/drawing/2014/main" id="{4626EF06-5E5D-49D7-81D6-C9CF70AA298E}"/>
                  </a:ext>
                </a:extLst>
              </p:cNvPr>
              <p:cNvSpPr/>
              <p:nvPr/>
            </p:nvSpPr>
            <p:spPr>
              <a:xfrm>
                <a:off x="2790202" y="4028400"/>
                <a:ext cx="72000" cy="57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15A4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" name="bk object 17">
                <a:extLst>
                  <a:ext uri="{FF2B5EF4-FFF2-40B4-BE49-F238E27FC236}">
                    <a16:creationId xmlns:a16="http://schemas.microsoft.com/office/drawing/2014/main" id="{4DF85AB7-832C-42C1-90A4-ABF59468284D}"/>
                  </a:ext>
                </a:extLst>
              </p:cNvPr>
              <p:cNvSpPr/>
              <p:nvPr/>
            </p:nvSpPr>
            <p:spPr>
              <a:xfrm>
                <a:off x="3006202" y="3805200"/>
                <a:ext cx="72000" cy="2772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" name="bk object 17">
                <a:extLst>
                  <a:ext uri="{FF2B5EF4-FFF2-40B4-BE49-F238E27FC236}">
                    <a16:creationId xmlns:a16="http://schemas.microsoft.com/office/drawing/2014/main" id="{121B88D7-2130-481D-B462-F3058BAE92C0}"/>
                  </a:ext>
                </a:extLst>
              </p:cNvPr>
              <p:cNvSpPr/>
              <p:nvPr/>
            </p:nvSpPr>
            <p:spPr>
              <a:xfrm>
                <a:off x="3150202" y="3708000"/>
                <a:ext cx="72000" cy="374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B6AEA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" name="bk object 16">
                <a:extLst>
                  <a:ext uri="{FF2B5EF4-FFF2-40B4-BE49-F238E27FC236}">
                    <a16:creationId xmlns:a16="http://schemas.microsoft.com/office/drawing/2014/main" id="{F22B3C46-9484-46E0-BB15-D63F8CD7EC82}"/>
                  </a:ext>
                </a:extLst>
              </p:cNvPr>
              <p:cNvSpPr/>
              <p:nvPr/>
            </p:nvSpPr>
            <p:spPr>
              <a:xfrm>
                <a:off x="3078202" y="3859200"/>
                <a:ext cx="72000" cy="2232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0" name="bk object 17">
                <a:extLst>
                  <a:ext uri="{FF2B5EF4-FFF2-40B4-BE49-F238E27FC236}">
                    <a16:creationId xmlns:a16="http://schemas.microsoft.com/office/drawing/2014/main" id="{B67DA5BC-972D-4659-B09B-EC23CFB16385}"/>
                  </a:ext>
                </a:extLst>
              </p:cNvPr>
              <p:cNvSpPr/>
              <p:nvPr/>
            </p:nvSpPr>
            <p:spPr>
              <a:xfrm>
                <a:off x="3222202" y="3999600"/>
                <a:ext cx="7200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15A4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1" name="bk object 17">
                <a:extLst>
                  <a:ext uri="{FF2B5EF4-FFF2-40B4-BE49-F238E27FC236}">
                    <a16:creationId xmlns:a16="http://schemas.microsoft.com/office/drawing/2014/main" id="{4C6975FE-8581-4401-A0B6-73A6F5342540}"/>
                  </a:ext>
                </a:extLst>
              </p:cNvPr>
              <p:cNvSpPr/>
              <p:nvPr/>
            </p:nvSpPr>
            <p:spPr>
              <a:xfrm>
                <a:off x="3438202" y="3960000"/>
                <a:ext cx="7200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2" name="bk object 17">
                <a:extLst>
                  <a:ext uri="{FF2B5EF4-FFF2-40B4-BE49-F238E27FC236}">
                    <a16:creationId xmlns:a16="http://schemas.microsoft.com/office/drawing/2014/main" id="{C3A416F4-E882-4A9B-9A73-54B7340CA684}"/>
                  </a:ext>
                </a:extLst>
              </p:cNvPr>
              <p:cNvSpPr/>
              <p:nvPr/>
            </p:nvSpPr>
            <p:spPr>
              <a:xfrm>
                <a:off x="3582202" y="3193200"/>
                <a:ext cx="72000" cy="892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B6AEA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3" name="bk object 16">
                <a:extLst>
                  <a:ext uri="{FF2B5EF4-FFF2-40B4-BE49-F238E27FC236}">
                    <a16:creationId xmlns:a16="http://schemas.microsoft.com/office/drawing/2014/main" id="{EE105551-AFB6-4C7F-859A-9C0BBB6DE45A}"/>
                  </a:ext>
                </a:extLst>
              </p:cNvPr>
              <p:cNvSpPr/>
              <p:nvPr/>
            </p:nvSpPr>
            <p:spPr>
              <a:xfrm>
                <a:off x="3510202" y="3834000"/>
                <a:ext cx="72000" cy="252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" name="bk object 17">
                <a:extLst>
                  <a:ext uri="{FF2B5EF4-FFF2-40B4-BE49-F238E27FC236}">
                    <a16:creationId xmlns:a16="http://schemas.microsoft.com/office/drawing/2014/main" id="{7802B6C2-5D3C-4A19-8897-9BC3784F6528}"/>
                  </a:ext>
                </a:extLst>
              </p:cNvPr>
              <p:cNvSpPr/>
              <p:nvPr/>
            </p:nvSpPr>
            <p:spPr>
              <a:xfrm>
                <a:off x="3870202" y="3931200"/>
                <a:ext cx="7200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" name="bk object 17">
                <a:extLst>
                  <a:ext uri="{FF2B5EF4-FFF2-40B4-BE49-F238E27FC236}">
                    <a16:creationId xmlns:a16="http://schemas.microsoft.com/office/drawing/2014/main" id="{F477EEA8-6E88-4E96-B750-FF15BD0186A5}"/>
                  </a:ext>
                </a:extLst>
              </p:cNvPr>
              <p:cNvSpPr/>
              <p:nvPr/>
            </p:nvSpPr>
            <p:spPr>
              <a:xfrm>
                <a:off x="4014202" y="3178800"/>
                <a:ext cx="72000" cy="903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B6AEA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6" name="bk object 16">
                <a:extLst>
                  <a:ext uri="{FF2B5EF4-FFF2-40B4-BE49-F238E27FC236}">
                    <a16:creationId xmlns:a16="http://schemas.microsoft.com/office/drawing/2014/main" id="{83CAD806-4552-4273-A349-CEA08E7D7B2E}"/>
                  </a:ext>
                </a:extLst>
              </p:cNvPr>
              <p:cNvSpPr/>
              <p:nvPr/>
            </p:nvSpPr>
            <p:spPr>
              <a:xfrm>
                <a:off x="3942202" y="3819600"/>
                <a:ext cx="72000" cy="266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" name="bk object 17">
                <a:extLst>
                  <a:ext uri="{FF2B5EF4-FFF2-40B4-BE49-F238E27FC236}">
                    <a16:creationId xmlns:a16="http://schemas.microsoft.com/office/drawing/2014/main" id="{8B2710E4-7F79-4391-B30F-AEAE729D327E}"/>
                  </a:ext>
                </a:extLst>
              </p:cNvPr>
              <p:cNvSpPr/>
              <p:nvPr/>
            </p:nvSpPr>
            <p:spPr>
              <a:xfrm>
                <a:off x="4302202" y="3686400"/>
                <a:ext cx="72000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" name="bk object 16">
                <a:extLst>
                  <a:ext uri="{FF2B5EF4-FFF2-40B4-BE49-F238E27FC236}">
                    <a16:creationId xmlns:a16="http://schemas.microsoft.com/office/drawing/2014/main" id="{5DE7E0C3-7620-4FE5-BACA-2BD865963747}"/>
                  </a:ext>
                </a:extLst>
              </p:cNvPr>
              <p:cNvSpPr/>
              <p:nvPr/>
            </p:nvSpPr>
            <p:spPr>
              <a:xfrm>
                <a:off x="4374202" y="3499200"/>
                <a:ext cx="72000" cy="586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" name="bk object 17">
                <a:extLst>
                  <a:ext uri="{FF2B5EF4-FFF2-40B4-BE49-F238E27FC236}">
                    <a16:creationId xmlns:a16="http://schemas.microsoft.com/office/drawing/2014/main" id="{8BDF3B9A-AA4F-44D1-963E-D1EA7B22D036}"/>
                  </a:ext>
                </a:extLst>
              </p:cNvPr>
              <p:cNvSpPr/>
              <p:nvPr/>
            </p:nvSpPr>
            <p:spPr>
              <a:xfrm>
                <a:off x="4518202" y="3960000"/>
                <a:ext cx="7200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15A4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3" name="bk object 16">
                <a:extLst>
                  <a:ext uri="{FF2B5EF4-FFF2-40B4-BE49-F238E27FC236}">
                    <a16:creationId xmlns:a16="http://schemas.microsoft.com/office/drawing/2014/main" id="{30B67DFF-04AB-4CC9-A224-498DD491BE42}"/>
                  </a:ext>
                </a:extLst>
              </p:cNvPr>
              <p:cNvSpPr/>
              <p:nvPr/>
            </p:nvSpPr>
            <p:spPr>
              <a:xfrm>
                <a:off x="4806202" y="2955600"/>
                <a:ext cx="72000" cy="1126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" name="bk object 17">
                <a:extLst>
                  <a:ext uri="{FF2B5EF4-FFF2-40B4-BE49-F238E27FC236}">
                    <a16:creationId xmlns:a16="http://schemas.microsoft.com/office/drawing/2014/main" id="{B00BBDCC-DA7C-483C-8BF2-2AEEE5DD62E4}"/>
                  </a:ext>
                </a:extLst>
              </p:cNvPr>
              <p:cNvSpPr/>
              <p:nvPr/>
            </p:nvSpPr>
            <p:spPr>
              <a:xfrm>
                <a:off x="4950202" y="3985200"/>
                <a:ext cx="72000" cy="972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15A4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7" name="bk object 16">
                <a:extLst>
                  <a:ext uri="{FF2B5EF4-FFF2-40B4-BE49-F238E27FC236}">
                    <a16:creationId xmlns:a16="http://schemas.microsoft.com/office/drawing/2014/main" id="{A70B616A-F1B9-46C3-A7F8-F6E59CA263D1}"/>
                  </a:ext>
                </a:extLst>
              </p:cNvPr>
              <p:cNvSpPr/>
              <p:nvPr/>
            </p:nvSpPr>
            <p:spPr>
              <a:xfrm>
                <a:off x="5238202" y="2664000"/>
                <a:ext cx="72000" cy="1418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" name="bk object 17">
                <a:extLst>
                  <a:ext uri="{FF2B5EF4-FFF2-40B4-BE49-F238E27FC236}">
                    <a16:creationId xmlns:a16="http://schemas.microsoft.com/office/drawing/2014/main" id="{7A4A25D5-300C-4C75-BC70-9C1F2C9E6B99}"/>
                  </a:ext>
                </a:extLst>
              </p:cNvPr>
              <p:cNvSpPr/>
              <p:nvPr/>
            </p:nvSpPr>
            <p:spPr>
              <a:xfrm>
                <a:off x="5814202" y="3985200"/>
                <a:ext cx="72000" cy="972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15A4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" name="bk object 17">
                <a:extLst>
                  <a:ext uri="{FF2B5EF4-FFF2-40B4-BE49-F238E27FC236}">
                    <a16:creationId xmlns:a16="http://schemas.microsoft.com/office/drawing/2014/main" id="{DF7843D4-8D11-468B-9833-E6378880DACA}"/>
                  </a:ext>
                </a:extLst>
              </p:cNvPr>
              <p:cNvSpPr/>
              <p:nvPr/>
            </p:nvSpPr>
            <p:spPr>
              <a:xfrm>
                <a:off x="6246202" y="3819600"/>
                <a:ext cx="72000" cy="266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15A4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" name="bk object 17">
                <a:extLst>
                  <a:ext uri="{FF2B5EF4-FFF2-40B4-BE49-F238E27FC236}">
                    <a16:creationId xmlns:a16="http://schemas.microsoft.com/office/drawing/2014/main" id="{5B23A877-565A-4234-9580-F2E5EA52AE21}"/>
                  </a:ext>
                </a:extLst>
              </p:cNvPr>
              <p:cNvSpPr/>
              <p:nvPr/>
            </p:nvSpPr>
            <p:spPr>
              <a:xfrm>
                <a:off x="6462202" y="4053600"/>
                <a:ext cx="72000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" name="bk object 17">
                <a:extLst>
                  <a:ext uri="{FF2B5EF4-FFF2-40B4-BE49-F238E27FC236}">
                    <a16:creationId xmlns:a16="http://schemas.microsoft.com/office/drawing/2014/main" id="{FD724EC8-98BC-43B2-94A4-4ED66D632F43}"/>
                  </a:ext>
                </a:extLst>
              </p:cNvPr>
              <p:cNvSpPr/>
              <p:nvPr/>
            </p:nvSpPr>
            <p:spPr>
              <a:xfrm>
                <a:off x="6678202" y="3722400"/>
                <a:ext cx="72000" cy="363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15A4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" name="bk object 17">
                <a:extLst>
                  <a:ext uri="{FF2B5EF4-FFF2-40B4-BE49-F238E27FC236}">
                    <a16:creationId xmlns:a16="http://schemas.microsoft.com/office/drawing/2014/main" id="{79A10666-B59C-492D-827C-2EE41189971B}"/>
                  </a:ext>
                </a:extLst>
              </p:cNvPr>
              <p:cNvSpPr/>
              <p:nvPr/>
            </p:nvSpPr>
            <p:spPr>
              <a:xfrm>
                <a:off x="7542202" y="3722400"/>
                <a:ext cx="72000" cy="363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15A4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0" name="object 6">
                <a:extLst>
                  <a:ext uri="{FF2B5EF4-FFF2-40B4-BE49-F238E27FC236}">
                    <a16:creationId xmlns:a16="http://schemas.microsoft.com/office/drawing/2014/main" id="{19BD7F18-D4C9-49A0-A73C-F4072DE3771D}"/>
                  </a:ext>
                </a:extLst>
              </p:cNvPr>
              <p:cNvSpPr txBox="1"/>
              <p:nvPr/>
            </p:nvSpPr>
            <p:spPr>
              <a:xfrm>
                <a:off x="1620000" y="2708920"/>
                <a:ext cx="123111" cy="49344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b="0" dirty="0">
                    <a:latin typeface="Arial Nova" panose="020B0504020202020204" pitchFamily="34" charset="0"/>
                    <a:cs typeface="Avenir LT 35 Light"/>
                  </a:rPr>
                  <a:t>Per</a:t>
                </a:r>
                <a:r>
                  <a:rPr sz="800" b="0" spc="-65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800" b="0" dirty="0">
                    <a:latin typeface="Arial Nova" panose="020B0504020202020204" pitchFamily="34" charset="0"/>
                    <a:cs typeface="Avenir LT 35 Light"/>
                  </a:rPr>
                  <a:t>cent</a:t>
                </a:r>
                <a:endParaRPr sz="8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1" name="object 5">
                <a:extLst>
                  <a:ext uri="{FF2B5EF4-FFF2-40B4-BE49-F238E27FC236}">
                    <a16:creationId xmlns:a16="http://schemas.microsoft.com/office/drawing/2014/main" id="{98D29A54-1FFA-40E1-8FED-17F3B905BB0E}"/>
                  </a:ext>
                </a:extLst>
              </p:cNvPr>
              <p:cNvSpPr txBox="1"/>
              <p:nvPr/>
            </p:nvSpPr>
            <p:spPr>
              <a:xfrm>
                <a:off x="1650424" y="1800000"/>
                <a:ext cx="337187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800" dirty="0">
                    <a:latin typeface="Arial Nova" panose="020B0504020202020204" pitchFamily="34" charset="0"/>
                    <a:cs typeface="Avenir LT 35 Light"/>
                  </a:rPr>
                  <a:t>5</a:t>
                </a:r>
                <a:r>
                  <a:rPr sz="800" b="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8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2" name="object 5">
                <a:extLst>
                  <a:ext uri="{FF2B5EF4-FFF2-40B4-BE49-F238E27FC236}">
                    <a16:creationId xmlns:a16="http://schemas.microsoft.com/office/drawing/2014/main" id="{67AB8BAD-5C59-4627-B554-C041DD331BD9}"/>
                  </a:ext>
                </a:extLst>
              </p:cNvPr>
              <p:cNvSpPr txBox="1"/>
              <p:nvPr/>
            </p:nvSpPr>
            <p:spPr>
              <a:xfrm>
                <a:off x="1824092" y="4021694"/>
                <a:ext cx="164465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800" b="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8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3" name="object 5">
                <a:extLst>
                  <a:ext uri="{FF2B5EF4-FFF2-40B4-BE49-F238E27FC236}">
                    <a16:creationId xmlns:a16="http://schemas.microsoft.com/office/drawing/2014/main" id="{D2DBF179-324C-4D24-938E-F77ECCD3E123}"/>
                  </a:ext>
                </a:extLst>
              </p:cNvPr>
              <p:cNvSpPr txBox="1"/>
              <p:nvPr/>
            </p:nvSpPr>
            <p:spPr>
              <a:xfrm>
                <a:off x="1824092" y="2242800"/>
                <a:ext cx="164465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800" dirty="0">
                    <a:latin typeface="Arial Nova" panose="020B0504020202020204" pitchFamily="34" charset="0"/>
                    <a:cs typeface="Avenir LT 35 Light"/>
                  </a:rPr>
                  <a:t>4</a:t>
                </a:r>
                <a:r>
                  <a:rPr sz="800" b="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8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4" name="object 5">
                <a:extLst>
                  <a:ext uri="{FF2B5EF4-FFF2-40B4-BE49-F238E27FC236}">
                    <a16:creationId xmlns:a16="http://schemas.microsoft.com/office/drawing/2014/main" id="{1E499CA2-665F-4C1D-B9D2-9662D73E920D}"/>
                  </a:ext>
                </a:extLst>
              </p:cNvPr>
              <p:cNvSpPr txBox="1"/>
              <p:nvPr/>
            </p:nvSpPr>
            <p:spPr>
              <a:xfrm>
                <a:off x="1824092" y="3578400"/>
                <a:ext cx="164465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800" dirty="0">
                    <a:latin typeface="Arial Nova" panose="020B0504020202020204" pitchFamily="34" charset="0"/>
                    <a:cs typeface="Avenir LT 35 Light"/>
                  </a:rPr>
                  <a:t>1</a:t>
                </a:r>
                <a:r>
                  <a:rPr sz="800" b="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8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5" name="object 5">
                <a:extLst>
                  <a:ext uri="{FF2B5EF4-FFF2-40B4-BE49-F238E27FC236}">
                    <a16:creationId xmlns:a16="http://schemas.microsoft.com/office/drawing/2014/main" id="{EDC0A063-5FA9-4790-A5D4-9CDD31D51D38}"/>
                  </a:ext>
                </a:extLst>
              </p:cNvPr>
              <p:cNvSpPr txBox="1"/>
              <p:nvPr/>
            </p:nvSpPr>
            <p:spPr>
              <a:xfrm>
                <a:off x="1824092" y="2689200"/>
                <a:ext cx="164465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800" dirty="0">
                    <a:latin typeface="Arial Nova" panose="020B0504020202020204" pitchFamily="34" charset="0"/>
                    <a:cs typeface="Avenir LT 35 Light"/>
                  </a:rPr>
                  <a:t>3</a:t>
                </a:r>
                <a:r>
                  <a:rPr sz="800" b="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8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6" name="object 5">
                <a:extLst>
                  <a:ext uri="{FF2B5EF4-FFF2-40B4-BE49-F238E27FC236}">
                    <a16:creationId xmlns:a16="http://schemas.microsoft.com/office/drawing/2014/main" id="{11851E56-E597-4474-9623-05E260263D7D}"/>
                  </a:ext>
                </a:extLst>
              </p:cNvPr>
              <p:cNvSpPr txBox="1"/>
              <p:nvPr/>
            </p:nvSpPr>
            <p:spPr>
              <a:xfrm>
                <a:off x="1824092" y="3132000"/>
                <a:ext cx="164465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800" dirty="0">
                    <a:latin typeface="Arial Nova" panose="020B0504020202020204" pitchFamily="34" charset="0"/>
                    <a:cs typeface="Avenir LT 35 Light"/>
                  </a:rPr>
                  <a:t>2</a:t>
                </a:r>
                <a:r>
                  <a:rPr sz="800" b="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8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2808CCD-CF91-4583-81D0-443D9D05D8F0}"/>
                  </a:ext>
                </a:extLst>
              </p:cNvPr>
              <p:cNvSpPr txBox="1"/>
              <p:nvPr/>
            </p:nvSpPr>
            <p:spPr>
              <a:xfrm>
                <a:off x="2198544" y="4186800"/>
                <a:ext cx="123111" cy="39113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latin typeface="Arial Nova" panose="020B0504020202020204" pitchFamily="34" charset="0"/>
                  </a:rPr>
                  <a:t>Grenada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1DF796A-F7C0-4C56-8B33-9B14A673B2F8}"/>
                  </a:ext>
                </a:extLst>
              </p:cNvPr>
              <p:cNvSpPr txBox="1"/>
              <p:nvPr/>
            </p:nvSpPr>
            <p:spPr>
              <a:xfrm>
                <a:off x="3495802" y="4186800"/>
                <a:ext cx="123111" cy="243656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latin typeface="Arial Nova" panose="020B0504020202020204" pitchFamily="34" charset="0"/>
                  </a:rPr>
                  <a:t>Cuba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C6ECAFB-BE3E-483B-B53A-1BF9D035BCB5}"/>
                  </a:ext>
                </a:extLst>
              </p:cNvPr>
              <p:cNvSpPr txBox="1"/>
              <p:nvPr/>
            </p:nvSpPr>
            <p:spPr>
              <a:xfrm>
                <a:off x="4359802" y="4186800"/>
                <a:ext cx="123111" cy="200375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latin typeface="Arial Nova" panose="020B0504020202020204" pitchFamily="34" charset="0"/>
                  </a:rPr>
                  <a:t>Haiti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D74ADCAA-4AB1-4B17-8392-2DBC71618925}"/>
                  </a:ext>
                </a:extLst>
              </p:cNvPr>
              <p:cNvSpPr txBox="1"/>
              <p:nvPr/>
            </p:nvSpPr>
            <p:spPr>
              <a:xfrm>
                <a:off x="3927802" y="4186800"/>
                <a:ext cx="119328" cy="437620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>
                  <a:lnSpc>
                    <a:spcPts val="1000"/>
                  </a:lnSpc>
                </a:pPr>
                <a:r>
                  <a:rPr lang="en-GB" sz="800" dirty="0">
                    <a:latin typeface="Arial Nova" panose="020B0504020202020204" pitchFamily="34" charset="0"/>
                  </a:rPr>
                  <a:t>Suriname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AEFBE33-2AA5-41AB-BD7D-FEEE02EA0A3F}"/>
                  </a:ext>
                </a:extLst>
              </p:cNvPr>
              <p:cNvSpPr txBox="1"/>
              <p:nvPr/>
            </p:nvSpPr>
            <p:spPr>
              <a:xfrm>
                <a:off x="4791802" y="4186800"/>
                <a:ext cx="123111" cy="418384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latin typeface="Arial Nova" panose="020B0504020202020204" pitchFamily="34" charset="0"/>
                  </a:rPr>
                  <a:t>Bahamas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43FA29F-09B3-433B-866F-072A4262BD4D}"/>
                  </a:ext>
                </a:extLst>
              </p:cNvPr>
              <p:cNvSpPr txBox="1"/>
              <p:nvPr/>
            </p:nvSpPr>
            <p:spPr>
              <a:xfrm>
                <a:off x="5655802" y="4186800"/>
                <a:ext cx="123111" cy="504945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latin typeface="Arial Nova" panose="020B0504020202020204" pitchFamily="34" charset="0"/>
                  </a:rPr>
                  <a:t>Saint Lucia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DFC84172-9AEB-49B3-9314-3FBF9BD7AF38}"/>
                  </a:ext>
                </a:extLst>
              </p:cNvPr>
              <p:cNvSpPr txBox="1"/>
              <p:nvPr/>
            </p:nvSpPr>
            <p:spPr>
              <a:xfrm>
                <a:off x="5223802" y="4186800"/>
                <a:ext cx="123111" cy="945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latin typeface="Arial Nova" panose="020B0504020202020204" pitchFamily="34" charset="0"/>
                  </a:rPr>
                  <a:t>Trinidad and Tobago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7B5109E7-CE3A-4C83-AAE7-55304369DD2A}"/>
                  </a:ext>
                </a:extLst>
              </p:cNvPr>
              <p:cNvSpPr txBox="1"/>
              <p:nvPr/>
            </p:nvSpPr>
            <p:spPr>
              <a:xfrm>
                <a:off x="6087802" y="4179600"/>
                <a:ext cx="123111" cy="272510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latin typeface="Arial Nova" panose="020B0504020202020204" pitchFamily="34" charset="0"/>
                  </a:rPr>
                  <a:t>Belize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3FAD9E12-7A1D-496E-8EA8-AFF8FDFDA569}"/>
                  </a:ext>
                </a:extLst>
              </p:cNvPr>
              <p:cNvSpPr txBox="1"/>
              <p:nvPr/>
            </p:nvSpPr>
            <p:spPr>
              <a:xfrm>
                <a:off x="6951802" y="4186799"/>
                <a:ext cx="123111" cy="426400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latin typeface="Arial Nova" panose="020B0504020202020204" pitchFamily="34" charset="0"/>
                  </a:rPr>
                  <a:t>Dominica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FB86518B-209E-43FA-B5F2-B881B555DDDE}"/>
                  </a:ext>
                </a:extLst>
              </p:cNvPr>
              <p:cNvSpPr txBox="1"/>
              <p:nvPr/>
            </p:nvSpPr>
            <p:spPr>
              <a:xfrm>
                <a:off x="6519802" y="4186800"/>
                <a:ext cx="123111" cy="96180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latin typeface="Arial Nova" panose="020B0504020202020204" pitchFamily="34" charset="0"/>
                  </a:rPr>
                  <a:t>Antigua and Barbuda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7696A16B-D448-4626-93E3-A62F145C90B7}"/>
                  </a:ext>
                </a:extLst>
              </p:cNvPr>
              <p:cNvSpPr txBox="1"/>
              <p:nvPr/>
            </p:nvSpPr>
            <p:spPr>
              <a:xfrm>
                <a:off x="7383802" y="4186800"/>
                <a:ext cx="123111" cy="391134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latin typeface="Arial Nova" panose="020B0504020202020204" pitchFamily="34" charset="0"/>
                  </a:rPr>
                  <a:t>Grenada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CD5AF28D-31A8-4A35-B22F-576AA0696A3B}"/>
                  </a:ext>
                </a:extLst>
              </p:cNvPr>
              <p:cNvSpPr txBox="1"/>
              <p:nvPr/>
            </p:nvSpPr>
            <p:spPr>
              <a:xfrm>
                <a:off x="7815802" y="4186800"/>
                <a:ext cx="123111" cy="373500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latin typeface="Arial Nova" panose="020B0504020202020204" pitchFamily="34" charset="0"/>
                  </a:rPr>
                  <a:t>Jamaica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F1F721B-E03B-48F7-A62B-D5E27B6305AE}"/>
                  </a:ext>
                </a:extLst>
              </p:cNvPr>
              <p:cNvSpPr txBox="1"/>
              <p:nvPr/>
            </p:nvSpPr>
            <p:spPr>
              <a:xfrm>
                <a:off x="3063802" y="4186800"/>
                <a:ext cx="123111" cy="34785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latin typeface="Arial Nova" panose="020B0504020202020204" pitchFamily="34" charset="0"/>
                  </a:rPr>
                  <a:t>Guyana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A46D5C9-6E8D-4EBF-BEA4-E002F25D1AF6}"/>
                  </a:ext>
                </a:extLst>
              </p:cNvPr>
              <p:cNvSpPr txBox="1"/>
              <p:nvPr/>
            </p:nvSpPr>
            <p:spPr>
              <a:xfrm>
                <a:off x="2631802" y="4186800"/>
                <a:ext cx="123111" cy="434414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latin typeface="Arial Nova" panose="020B0504020202020204" pitchFamily="34" charset="0"/>
                  </a:rPr>
                  <a:t>Barbados</a:t>
                </a:r>
              </a:p>
            </p:txBody>
          </p:sp>
          <p:sp>
            <p:nvSpPr>
              <p:cNvPr id="186" name="bk object 17">
                <a:extLst>
                  <a:ext uri="{FF2B5EF4-FFF2-40B4-BE49-F238E27FC236}">
                    <a16:creationId xmlns:a16="http://schemas.microsoft.com/office/drawing/2014/main" id="{92843E3C-E1D1-40BC-9C31-CD99C17F65C1}"/>
                  </a:ext>
                </a:extLst>
              </p:cNvPr>
              <p:cNvSpPr/>
              <p:nvPr/>
            </p:nvSpPr>
            <p:spPr>
              <a:xfrm>
                <a:off x="2358202" y="3722400"/>
                <a:ext cx="72000" cy="363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15A4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" name="bk object 17">
                <a:extLst>
                  <a:ext uri="{FF2B5EF4-FFF2-40B4-BE49-F238E27FC236}">
                    <a16:creationId xmlns:a16="http://schemas.microsoft.com/office/drawing/2014/main" id="{D93F4BBF-A83A-4B38-85AD-0D4366120712}"/>
                  </a:ext>
                </a:extLst>
              </p:cNvPr>
              <p:cNvSpPr/>
              <p:nvPr/>
            </p:nvSpPr>
            <p:spPr>
              <a:xfrm>
                <a:off x="7110000" y="2790000"/>
                <a:ext cx="72000" cy="1296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15A4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95" name="bk object 17">
                <a:extLst>
                  <a:ext uri="{FF2B5EF4-FFF2-40B4-BE49-F238E27FC236}">
                    <a16:creationId xmlns:a16="http://schemas.microsoft.com/office/drawing/2014/main" id="{C3D2518A-DF20-44AD-A266-B0875A1C2A0C}"/>
                  </a:ext>
                </a:extLst>
              </p:cNvPr>
              <p:cNvSpPr/>
              <p:nvPr/>
            </p:nvSpPr>
            <p:spPr>
              <a:xfrm>
                <a:off x="7757614" y="3985200"/>
                <a:ext cx="72000" cy="100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bk object 16">
                <a:extLst>
                  <a:ext uri="{FF2B5EF4-FFF2-40B4-BE49-F238E27FC236}">
                    <a16:creationId xmlns:a16="http://schemas.microsoft.com/office/drawing/2014/main" id="{6672FAC4-268B-4DCB-800F-F78050E1DD27}"/>
                  </a:ext>
                </a:extLst>
              </p:cNvPr>
              <p:cNvSpPr/>
              <p:nvPr/>
            </p:nvSpPr>
            <p:spPr>
              <a:xfrm>
                <a:off x="2071402" y="1861200"/>
                <a:ext cx="6048000" cy="2222500"/>
              </a:xfrm>
              <a:custGeom>
                <a:avLst/>
                <a:gdLst/>
                <a:ahLst/>
                <a:cxnLst/>
                <a:rect l="l" t="t" r="r" b="b"/>
                <a:pathLst>
                  <a:path w="6200140" h="2222500">
                    <a:moveTo>
                      <a:pt x="0" y="0"/>
                    </a:moveTo>
                    <a:lnTo>
                      <a:pt x="0" y="2222246"/>
                    </a:lnTo>
                    <a:lnTo>
                      <a:pt x="6199708" y="2222246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79721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4238167-7D55-43B6-9061-37551A0E19FD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special analysis, 2018; see annex on methods for more details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0F307C-32D3-497A-8D1D-450E90E04827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HIV testing and treatment cascade, </a:t>
              </a:r>
              <a:r>
                <a:rPr lang="en-US" sz="1200" i="1" dirty="0">
                  <a:latin typeface="Arial Nova Light" panose="020B0304020202020204" pitchFamily="34" charset="0"/>
                </a:rPr>
                <a:t>Caribbean, 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69FD061-C8FD-44CD-B5CB-B66D7A2370BF}"/>
                </a:ext>
              </a:extLst>
            </p:cNvPr>
            <p:cNvGrpSpPr/>
            <p:nvPr/>
          </p:nvGrpSpPr>
          <p:grpSpPr>
            <a:xfrm>
              <a:off x="638538" y="1980000"/>
              <a:ext cx="7614940" cy="3688121"/>
              <a:chOff x="638538" y="1916832"/>
              <a:chExt cx="7614940" cy="3688121"/>
            </a:xfrm>
          </p:grpSpPr>
          <p:sp>
            <p:nvSpPr>
              <p:cNvPr id="271" name="object 7">
                <a:extLst>
                  <a:ext uri="{FF2B5EF4-FFF2-40B4-BE49-F238E27FC236}">
                    <a16:creationId xmlns:a16="http://schemas.microsoft.com/office/drawing/2014/main" id="{E59BD5C7-B159-4833-9D91-6BE5AA3DDF7B}"/>
                  </a:ext>
                </a:extLst>
              </p:cNvPr>
              <p:cNvSpPr/>
              <p:nvPr/>
            </p:nvSpPr>
            <p:spPr>
              <a:xfrm>
                <a:off x="2113237" y="2304157"/>
                <a:ext cx="576580" cy="28638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286385">
                    <a:moveTo>
                      <a:pt x="575995" y="0"/>
                    </a:moveTo>
                    <a:lnTo>
                      <a:pt x="0" y="0"/>
                    </a:lnTo>
                    <a:lnTo>
                      <a:pt x="0" y="286029"/>
                    </a:lnTo>
                    <a:lnTo>
                      <a:pt x="575995" y="286029"/>
                    </a:lnTo>
                    <a:lnTo>
                      <a:pt x="575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" name="object 9">
                <a:extLst>
                  <a:ext uri="{FF2B5EF4-FFF2-40B4-BE49-F238E27FC236}">
                    <a16:creationId xmlns:a16="http://schemas.microsoft.com/office/drawing/2014/main" id="{0C669AB9-C741-4194-A285-745D7371DBC5}"/>
                  </a:ext>
                </a:extLst>
              </p:cNvPr>
              <p:cNvSpPr/>
              <p:nvPr/>
            </p:nvSpPr>
            <p:spPr>
              <a:xfrm>
                <a:off x="2463388" y="2590186"/>
                <a:ext cx="226060" cy="297180"/>
              </a:xfrm>
              <a:custGeom>
                <a:avLst/>
                <a:gdLst/>
                <a:ahLst/>
                <a:cxnLst/>
                <a:rect l="l" t="t" r="r" b="b"/>
                <a:pathLst>
                  <a:path w="226060" h="297180">
                    <a:moveTo>
                      <a:pt x="0" y="0"/>
                    </a:moveTo>
                    <a:lnTo>
                      <a:pt x="225824" y="296981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" name="object 10">
                <a:extLst>
                  <a:ext uri="{FF2B5EF4-FFF2-40B4-BE49-F238E27FC236}">
                    <a16:creationId xmlns:a16="http://schemas.microsoft.com/office/drawing/2014/main" id="{2C438D1D-D351-49C8-AE01-1088834F01BF}"/>
                  </a:ext>
                </a:extLst>
              </p:cNvPr>
              <p:cNvSpPr/>
              <p:nvPr/>
            </p:nvSpPr>
            <p:spPr>
              <a:xfrm>
                <a:off x="2426607" y="2590187"/>
                <a:ext cx="262890" cy="345440"/>
              </a:xfrm>
              <a:custGeom>
                <a:avLst/>
                <a:gdLst/>
                <a:ahLst/>
                <a:cxnLst/>
                <a:rect l="l" t="t" r="r" b="b"/>
                <a:pathLst>
                  <a:path w="262889" h="345439">
                    <a:moveTo>
                      <a:pt x="0" y="0"/>
                    </a:moveTo>
                    <a:lnTo>
                      <a:pt x="262609" y="34535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" name="object 11">
                <a:extLst>
                  <a:ext uri="{FF2B5EF4-FFF2-40B4-BE49-F238E27FC236}">
                    <a16:creationId xmlns:a16="http://schemas.microsoft.com/office/drawing/2014/main" id="{69325829-E609-43C9-8076-6E6579AF095B}"/>
                  </a:ext>
                </a:extLst>
              </p:cNvPr>
              <p:cNvSpPr/>
              <p:nvPr/>
            </p:nvSpPr>
            <p:spPr>
              <a:xfrm>
                <a:off x="2500168" y="2590186"/>
                <a:ext cx="189230" cy="248920"/>
              </a:xfrm>
              <a:custGeom>
                <a:avLst/>
                <a:gdLst/>
                <a:ahLst/>
                <a:cxnLst/>
                <a:rect l="l" t="t" r="r" b="b"/>
                <a:pathLst>
                  <a:path w="189230" h="248919">
                    <a:moveTo>
                      <a:pt x="0" y="0"/>
                    </a:moveTo>
                    <a:lnTo>
                      <a:pt x="189039" y="24860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6" name="object 12">
                <a:extLst>
                  <a:ext uri="{FF2B5EF4-FFF2-40B4-BE49-F238E27FC236}">
                    <a16:creationId xmlns:a16="http://schemas.microsoft.com/office/drawing/2014/main" id="{14B1E1C5-92C4-47FE-A694-D52B73860E5C}"/>
                  </a:ext>
                </a:extLst>
              </p:cNvPr>
              <p:cNvSpPr/>
              <p:nvPr/>
            </p:nvSpPr>
            <p:spPr>
              <a:xfrm>
                <a:off x="2536943" y="2590186"/>
                <a:ext cx="152400" cy="20066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200660">
                    <a:moveTo>
                      <a:pt x="0" y="0"/>
                    </a:moveTo>
                    <a:lnTo>
                      <a:pt x="152259" y="20023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" name="object 13">
                <a:extLst>
                  <a:ext uri="{FF2B5EF4-FFF2-40B4-BE49-F238E27FC236}">
                    <a16:creationId xmlns:a16="http://schemas.microsoft.com/office/drawing/2014/main" id="{631BC4CE-4406-4B89-BB34-2CEFA3685AD0}"/>
                  </a:ext>
                </a:extLst>
              </p:cNvPr>
              <p:cNvSpPr/>
              <p:nvPr/>
            </p:nvSpPr>
            <p:spPr>
              <a:xfrm>
                <a:off x="2573723" y="2590186"/>
                <a:ext cx="11557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15569" h="152400">
                    <a:moveTo>
                      <a:pt x="0" y="0"/>
                    </a:moveTo>
                    <a:lnTo>
                      <a:pt x="115474" y="15186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" name="object 14">
                <a:extLst>
                  <a:ext uri="{FF2B5EF4-FFF2-40B4-BE49-F238E27FC236}">
                    <a16:creationId xmlns:a16="http://schemas.microsoft.com/office/drawing/2014/main" id="{D332757F-6DD5-4999-87E1-5E68E73E7FB9}"/>
                  </a:ext>
                </a:extLst>
              </p:cNvPr>
              <p:cNvSpPr/>
              <p:nvPr/>
            </p:nvSpPr>
            <p:spPr>
              <a:xfrm>
                <a:off x="2610503" y="2590187"/>
                <a:ext cx="78740" cy="103505"/>
              </a:xfrm>
              <a:custGeom>
                <a:avLst/>
                <a:gdLst/>
                <a:ahLst/>
                <a:cxnLst/>
                <a:rect l="l" t="t" r="r" b="b"/>
                <a:pathLst>
                  <a:path w="78739" h="103505">
                    <a:moveTo>
                      <a:pt x="0" y="0"/>
                    </a:moveTo>
                    <a:lnTo>
                      <a:pt x="78689" y="10348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9" name="object 15">
                <a:extLst>
                  <a:ext uri="{FF2B5EF4-FFF2-40B4-BE49-F238E27FC236}">
                    <a16:creationId xmlns:a16="http://schemas.microsoft.com/office/drawing/2014/main" id="{5E5D8C1D-D024-4995-B45B-A287375F9EE0}"/>
                  </a:ext>
                </a:extLst>
              </p:cNvPr>
              <p:cNvSpPr/>
              <p:nvPr/>
            </p:nvSpPr>
            <p:spPr>
              <a:xfrm>
                <a:off x="2647283" y="2590187"/>
                <a:ext cx="41910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5244">
                    <a:moveTo>
                      <a:pt x="0" y="0"/>
                    </a:moveTo>
                    <a:lnTo>
                      <a:pt x="41904" y="5510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" name="object 16">
                <a:extLst>
                  <a:ext uri="{FF2B5EF4-FFF2-40B4-BE49-F238E27FC236}">
                    <a16:creationId xmlns:a16="http://schemas.microsoft.com/office/drawing/2014/main" id="{74083818-6B7F-4FAD-95C0-FF022C695589}"/>
                  </a:ext>
                </a:extLst>
              </p:cNvPr>
              <p:cNvSpPr/>
              <p:nvPr/>
            </p:nvSpPr>
            <p:spPr>
              <a:xfrm>
                <a:off x="2389827" y="2590186"/>
                <a:ext cx="299720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299719" h="394335">
                    <a:moveTo>
                      <a:pt x="0" y="0"/>
                    </a:moveTo>
                    <a:lnTo>
                      <a:pt x="299395" y="39373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" name="object 17">
                <a:extLst>
                  <a:ext uri="{FF2B5EF4-FFF2-40B4-BE49-F238E27FC236}">
                    <a16:creationId xmlns:a16="http://schemas.microsoft.com/office/drawing/2014/main" id="{D7D553CF-17A2-4AB6-95BC-40C9CD2425A5}"/>
                  </a:ext>
                </a:extLst>
              </p:cNvPr>
              <p:cNvSpPr/>
              <p:nvPr/>
            </p:nvSpPr>
            <p:spPr>
              <a:xfrm>
                <a:off x="2353052" y="2590187"/>
                <a:ext cx="336550" cy="442595"/>
              </a:xfrm>
              <a:custGeom>
                <a:avLst/>
                <a:gdLst/>
                <a:ahLst/>
                <a:cxnLst/>
                <a:rect l="l" t="t" r="r" b="b"/>
                <a:pathLst>
                  <a:path w="336550" h="442594">
                    <a:moveTo>
                      <a:pt x="0" y="0"/>
                    </a:moveTo>
                    <a:lnTo>
                      <a:pt x="336174" y="44210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" name="object 18">
                <a:extLst>
                  <a:ext uri="{FF2B5EF4-FFF2-40B4-BE49-F238E27FC236}">
                    <a16:creationId xmlns:a16="http://schemas.microsoft.com/office/drawing/2014/main" id="{BBEB0902-B0EE-4BDC-BE9D-AF61B780DEA0}"/>
                  </a:ext>
                </a:extLst>
              </p:cNvPr>
              <p:cNvSpPr/>
              <p:nvPr/>
            </p:nvSpPr>
            <p:spPr>
              <a:xfrm>
                <a:off x="2316272" y="2590186"/>
                <a:ext cx="373380" cy="490855"/>
              </a:xfrm>
              <a:custGeom>
                <a:avLst/>
                <a:gdLst/>
                <a:ahLst/>
                <a:cxnLst/>
                <a:rect l="l" t="t" r="r" b="b"/>
                <a:pathLst>
                  <a:path w="373380" h="490855">
                    <a:moveTo>
                      <a:pt x="0" y="0"/>
                    </a:moveTo>
                    <a:lnTo>
                      <a:pt x="372960" y="49047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" name="object 19">
                <a:extLst>
                  <a:ext uri="{FF2B5EF4-FFF2-40B4-BE49-F238E27FC236}">
                    <a16:creationId xmlns:a16="http://schemas.microsoft.com/office/drawing/2014/main" id="{49D67914-C797-4FAC-8764-F8550A4217BF}"/>
                  </a:ext>
                </a:extLst>
              </p:cNvPr>
              <p:cNvSpPr/>
              <p:nvPr/>
            </p:nvSpPr>
            <p:spPr>
              <a:xfrm>
                <a:off x="2279492" y="2590186"/>
                <a:ext cx="410209" cy="539115"/>
              </a:xfrm>
              <a:custGeom>
                <a:avLst/>
                <a:gdLst/>
                <a:ahLst/>
                <a:cxnLst/>
                <a:rect l="l" t="t" r="r" b="b"/>
                <a:pathLst>
                  <a:path w="410210" h="539114">
                    <a:moveTo>
                      <a:pt x="0" y="0"/>
                    </a:moveTo>
                    <a:lnTo>
                      <a:pt x="409744" y="53885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" name="object 20">
                <a:extLst>
                  <a:ext uri="{FF2B5EF4-FFF2-40B4-BE49-F238E27FC236}">
                    <a16:creationId xmlns:a16="http://schemas.microsoft.com/office/drawing/2014/main" id="{D34647A9-9FCC-41BB-8BD5-FDE9F6DFD3B2}"/>
                  </a:ext>
                </a:extLst>
              </p:cNvPr>
              <p:cNvSpPr/>
              <p:nvPr/>
            </p:nvSpPr>
            <p:spPr>
              <a:xfrm>
                <a:off x="2242717" y="2590186"/>
                <a:ext cx="447040" cy="587375"/>
              </a:xfrm>
              <a:custGeom>
                <a:avLst/>
                <a:gdLst/>
                <a:ahLst/>
                <a:cxnLst/>
                <a:rect l="l" t="t" r="r" b="b"/>
                <a:pathLst>
                  <a:path w="447039" h="587375">
                    <a:moveTo>
                      <a:pt x="0" y="0"/>
                    </a:moveTo>
                    <a:lnTo>
                      <a:pt x="446524" y="58722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" name="object 21">
                <a:extLst>
                  <a:ext uri="{FF2B5EF4-FFF2-40B4-BE49-F238E27FC236}">
                    <a16:creationId xmlns:a16="http://schemas.microsoft.com/office/drawing/2014/main" id="{7CF2B2D6-EC12-4531-A00F-AE7FF7FFDDF8}"/>
                  </a:ext>
                </a:extLst>
              </p:cNvPr>
              <p:cNvSpPr/>
              <p:nvPr/>
            </p:nvSpPr>
            <p:spPr>
              <a:xfrm>
                <a:off x="2205937" y="2590186"/>
                <a:ext cx="483870" cy="635635"/>
              </a:xfrm>
              <a:custGeom>
                <a:avLst/>
                <a:gdLst/>
                <a:ahLst/>
                <a:cxnLst/>
                <a:rect l="l" t="t" r="r" b="b"/>
                <a:pathLst>
                  <a:path w="483869" h="635635">
                    <a:moveTo>
                      <a:pt x="0" y="0"/>
                    </a:moveTo>
                    <a:lnTo>
                      <a:pt x="483309" y="63560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" name="object 22">
                <a:extLst>
                  <a:ext uri="{FF2B5EF4-FFF2-40B4-BE49-F238E27FC236}">
                    <a16:creationId xmlns:a16="http://schemas.microsoft.com/office/drawing/2014/main" id="{616268B6-EAE7-48FD-B0E3-A1CE52A09855}"/>
                  </a:ext>
                </a:extLst>
              </p:cNvPr>
              <p:cNvSpPr/>
              <p:nvPr/>
            </p:nvSpPr>
            <p:spPr>
              <a:xfrm>
                <a:off x="2169157" y="2590187"/>
                <a:ext cx="520700" cy="684530"/>
              </a:xfrm>
              <a:custGeom>
                <a:avLst/>
                <a:gdLst/>
                <a:ahLst/>
                <a:cxnLst/>
                <a:rect l="l" t="t" r="r" b="b"/>
                <a:pathLst>
                  <a:path w="520700" h="684530">
                    <a:moveTo>
                      <a:pt x="0" y="0"/>
                    </a:moveTo>
                    <a:lnTo>
                      <a:pt x="520094" y="683975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" name="object 23">
                <a:extLst>
                  <a:ext uri="{FF2B5EF4-FFF2-40B4-BE49-F238E27FC236}">
                    <a16:creationId xmlns:a16="http://schemas.microsoft.com/office/drawing/2014/main" id="{9916F028-9B76-4F53-AA45-29D02801AD70}"/>
                  </a:ext>
                </a:extLst>
              </p:cNvPr>
              <p:cNvSpPr/>
              <p:nvPr/>
            </p:nvSpPr>
            <p:spPr>
              <a:xfrm>
                <a:off x="2132378" y="2590187"/>
                <a:ext cx="556895" cy="732790"/>
              </a:xfrm>
              <a:custGeom>
                <a:avLst/>
                <a:gdLst/>
                <a:ahLst/>
                <a:cxnLst/>
                <a:rect l="l" t="t" r="r" b="b"/>
                <a:pathLst>
                  <a:path w="556894" h="732789">
                    <a:moveTo>
                      <a:pt x="0" y="0"/>
                    </a:moveTo>
                    <a:lnTo>
                      <a:pt x="556878" y="73234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" name="object 24">
                <a:extLst>
                  <a:ext uri="{FF2B5EF4-FFF2-40B4-BE49-F238E27FC236}">
                    <a16:creationId xmlns:a16="http://schemas.microsoft.com/office/drawing/2014/main" id="{62A31595-AEC0-4F2A-B792-0722A0FAE1D0}"/>
                  </a:ext>
                </a:extLst>
              </p:cNvPr>
              <p:cNvSpPr/>
              <p:nvPr/>
            </p:nvSpPr>
            <p:spPr>
              <a:xfrm>
                <a:off x="2113200" y="2613329"/>
                <a:ext cx="551180" cy="724535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724535">
                    <a:moveTo>
                      <a:pt x="0" y="0"/>
                    </a:moveTo>
                    <a:lnTo>
                      <a:pt x="550595" y="72408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" name="object 25">
                <a:extLst>
                  <a:ext uri="{FF2B5EF4-FFF2-40B4-BE49-F238E27FC236}">
                    <a16:creationId xmlns:a16="http://schemas.microsoft.com/office/drawing/2014/main" id="{8028DF14-BD10-4F39-86ED-BDB9120C1959}"/>
                  </a:ext>
                </a:extLst>
              </p:cNvPr>
              <p:cNvSpPr/>
              <p:nvPr/>
            </p:nvSpPr>
            <p:spPr>
              <a:xfrm>
                <a:off x="2113202" y="2661701"/>
                <a:ext cx="514350" cy="676275"/>
              </a:xfrm>
              <a:custGeom>
                <a:avLst/>
                <a:gdLst/>
                <a:ahLst/>
                <a:cxnLst/>
                <a:rect l="l" t="t" r="r" b="b"/>
                <a:pathLst>
                  <a:path w="514350" h="676275">
                    <a:moveTo>
                      <a:pt x="0" y="0"/>
                    </a:moveTo>
                    <a:lnTo>
                      <a:pt x="513814" y="675716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" name="object 26">
                <a:extLst>
                  <a:ext uri="{FF2B5EF4-FFF2-40B4-BE49-F238E27FC236}">
                    <a16:creationId xmlns:a16="http://schemas.microsoft.com/office/drawing/2014/main" id="{C8AB230D-1E9A-4ABE-A004-5225FDD4C01B}"/>
                  </a:ext>
                </a:extLst>
              </p:cNvPr>
              <p:cNvSpPr/>
              <p:nvPr/>
            </p:nvSpPr>
            <p:spPr>
              <a:xfrm>
                <a:off x="2113205" y="2710073"/>
                <a:ext cx="477520" cy="627380"/>
              </a:xfrm>
              <a:custGeom>
                <a:avLst/>
                <a:gdLst/>
                <a:ahLst/>
                <a:cxnLst/>
                <a:rect l="l" t="t" r="r" b="b"/>
                <a:pathLst>
                  <a:path w="477519" h="627380">
                    <a:moveTo>
                      <a:pt x="0" y="0"/>
                    </a:moveTo>
                    <a:lnTo>
                      <a:pt x="477031" y="62734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" name="object 27">
                <a:extLst>
                  <a:ext uri="{FF2B5EF4-FFF2-40B4-BE49-F238E27FC236}">
                    <a16:creationId xmlns:a16="http://schemas.microsoft.com/office/drawing/2014/main" id="{E8A0F87E-F1F5-498B-87BF-DA2389DF105C}"/>
                  </a:ext>
                </a:extLst>
              </p:cNvPr>
              <p:cNvSpPr/>
              <p:nvPr/>
            </p:nvSpPr>
            <p:spPr>
              <a:xfrm>
                <a:off x="2113207" y="2758447"/>
                <a:ext cx="440690" cy="579120"/>
              </a:xfrm>
              <a:custGeom>
                <a:avLst/>
                <a:gdLst/>
                <a:ahLst/>
                <a:cxnLst/>
                <a:rect l="l" t="t" r="r" b="b"/>
                <a:pathLst>
                  <a:path w="440689" h="579119">
                    <a:moveTo>
                      <a:pt x="0" y="0"/>
                    </a:moveTo>
                    <a:lnTo>
                      <a:pt x="440248" y="57896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" name="object 28">
                <a:extLst>
                  <a:ext uri="{FF2B5EF4-FFF2-40B4-BE49-F238E27FC236}">
                    <a16:creationId xmlns:a16="http://schemas.microsoft.com/office/drawing/2014/main" id="{E8536F1F-0354-44D0-BED6-E7DD76DED152}"/>
                  </a:ext>
                </a:extLst>
              </p:cNvPr>
              <p:cNvSpPr/>
              <p:nvPr/>
            </p:nvSpPr>
            <p:spPr>
              <a:xfrm>
                <a:off x="2113210" y="2806812"/>
                <a:ext cx="403860" cy="530860"/>
              </a:xfrm>
              <a:custGeom>
                <a:avLst/>
                <a:gdLst/>
                <a:ahLst/>
                <a:cxnLst/>
                <a:rect l="l" t="t" r="r" b="b"/>
                <a:pathLst>
                  <a:path w="403860" h="530860">
                    <a:moveTo>
                      <a:pt x="0" y="0"/>
                    </a:moveTo>
                    <a:lnTo>
                      <a:pt x="403471" y="53060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3" name="object 29">
                <a:extLst>
                  <a:ext uri="{FF2B5EF4-FFF2-40B4-BE49-F238E27FC236}">
                    <a16:creationId xmlns:a16="http://schemas.microsoft.com/office/drawing/2014/main" id="{07545C88-C2D1-4149-8DE0-D11C71B603D4}"/>
                  </a:ext>
                </a:extLst>
              </p:cNvPr>
              <p:cNvSpPr/>
              <p:nvPr/>
            </p:nvSpPr>
            <p:spPr>
              <a:xfrm>
                <a:off x="2113212" y="2855185"/>
                <a:ext cx="367030" cy="482600"/>
              </a:xfrm>
              <a:custGeom>
                <a:avLst/>
                <a:gdLst/>
                <a:ahLst/>
                <a:cxnLst/>
                <a:rect l="l" t="t" r="r" b="b"/>
                <a:pathLst>
                  <a:path w="367030" h="482600">
                    <a:moveTo>
                      <a:pt x="0" y="0"/>
                    </a:moveTo>
                    <a:lnTo>
                      <a:pt x="366688" y="48223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4" name="object 30">
                <a:extLst>
                  <a:ext uri="{FF2B5EF4-FFF2-40B4-BE49-F238E27FC236}">
                    <a16:creationId xmlns:a16="http://schemas.microsoft.com/office/drawing/2014/main" id="{94636F18-7A29-44DB-B518-644F65AE6AAA}"/>
                  </a:ext>
                </a:extLst>
              </p:cNvPr>
              <p:cNvSpPr/>
              <p:nvPr/>
            </p:nvSpPr>
            <p:spPr>
              <a:xfrm>
                <a:off x="2113215" y="2903558"/>
                <a:ext cx="330200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330200" h="434339">
                    <a:moveTo>
                      <a:pt x="0" y="0"/>
                    </a:moveTo>
                    <a:lnTo>
                      <a:pt x="329905" y="43385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5" name="object 31">
                <a:extLst>
                  <a:ext uri="{FF2B5EF4-FFF2-40B4-BE49-F238E27FC236}">
                    <a16:creationId xmlns:a16="http://schemas.microsoft.com/office/drawing/2014/main" id="{69FD66F1-EB32-4B59-BF54-7A1BA5D3FFD3}"/>
                  </a:ext>
                </a:extLst>
              </p:cNvPr>
              <p:cNvSpPr/>
              <p:nvPr/>
            </p:nvSpPr>
            <p:spPr>
              <a:xfrm>
                <a:off x="2113217" y="2951929"/>
                <a:ext cx="293370" cy="386080"/>
              </a:xfrm>
              <a:custGeom>
                <a:avLst/>
                <a:gdLst/>
                <a:ahLst/>
                <a:cxnLst/>
                <a:rect l="l" t="t" r="r" b="b"/>
                <a:pathLst>
                  <a:path w="293369" h="386080">
                    <a:moveTo>
                      <a:pt x="0" y="0"/>
                    </a:moveTo>
                    <a:lnTo>
                      <a:pt x="293124" y="38548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6" name="object 32">
                <a:extLst>
                  <a:ext uri="{FF2B5EF4-FFF2-40B4-BE49-F238E27FC236}">
                    <a16:creationId xmlns:a16="http://schemas.microsoft.com/office/drawing/2014/main" id="{8D25212D-D2A9-402A-A363-52CE4A33EA34}"/>
                  </a:ext>
                </a:extLst>
              </p:cNvPr>
              <p:cNvSpPr/>
              <p:nvPr/>
            </p:nvSpPr>
            <p:spPr>
              <a:xfrm>
                <a:off x="2113220" y="3000296"/>
                <a:ext cx="25654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256539" h="337185">
                    <a:moveTo>
                      <a:pt x="0" y="0"/>
                    </a:moveTo>
                    <a:lnTo>
                      <a:pt x="256346" y="33712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7" name="object 33">
                <a:extLst>
                  <a:ext uri="{FF2B5EF4-FFF2-40B4-BE49-F238E27FC236}">
                    <a16:creationId xmlns:a16="http://schemas.microsoft.com/office/drawing/2014/main" id="{FB072A97-C236-478A-90D8-EBA6F0CE79C8}"/>
                  </a:ext>
                </a:extLst>
              </p:cNvPr>
              <p:cNvSpPr/>
              <p:nvPr/>
            </p:nvSpPr>
            <p:spPr>
              <a:xfrm>
                <a:off x="2113222" y="3048668"/>
                <a:ext cx="219710" cy="288925"/>
              </a:xfrm>
              <a:custGeom>
                <a:avLst/>
                <a:gdLst/>
                <a:ahLst/>
                <a:cxnLst/>
                <a:rect l="l" t="t" r="r" b="b"/>
                <a:pathLst>
                  <a:path w="219710" h="288925">
                    <a:moveTo>
                      <a:pt x="0" y="0"/>
                    </a:moveTo>
                    <a:lnTo>
                      <a:pt x="219564" y="28874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8" name="object 34">
                <a:extLst>
                  <a:ext uri="{FF2B5EF4-FFF2-40B4-BE49-F238E27FC236}">
                    <a16:creationId xmlns:a16="http://schemas.microsoft.com/office/drawing/2014/main" id="{F27F618E-4116-4CF8-9C8E-CA0E2A79F331}"/>
                  </a:ext>
                </a:extLst>
              </p:cNvPr>
              <p:cNvSpPr/>
              <p:nvPr/>
            </p:nvSpPr>
            <p:spPr>
              <a:xfrm>
                <a:off x="2113225" y="3097040"/>
                <a:ext cx="182880" cy="240665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240664">
                    <a:moveTo>
                      <a:pt x="0" y="0"/>
                    </a:moveTo>
                    <a:lnTo>
                      <a:pt x="182781" y="24037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9" name="object 35">
                <a:extLst>
                  <a:ext uri="{FF2B5EF4-FFF2-40B4-BE49-F238E27FC236}">
                    <a16:creationId xmlns:a16="http://schemas.microsoft.com/office/drawing/2014/main" id="{52B05175-34EE-4E8F-A1BF-279AF35215F9}"/>
                  </a:ext>
                </a:extLst>
              </p:cNvPr>
              <p:cNvSpPr/>
              <p:nvPr/>
            </p:nvSpPr>
            <p:spPr>
              <a:xfrm>
                <a:off x="2113227" y="3145411"/>
                <a:ext cx="14605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92405">
                    <a:moveTo>
                      <a:pt x="0" y="0"/>
                    </a:moveTo>
                    <a:lnTo>
                      <a:pt x="146000" y="19200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0" name="object 36">
                <a:extLst>
                  <a:ext uri="{FF2B5EF4-FFF2-40B4-BE49-F238E27FC236}">
                    <a16:creationId xmlns:a16="http://schemas.microsoft.com/office/drawing/2014/main" id="{DB86C096-D27A-46BC-A270-559A5752386E}"/>
                  </a:ext>
                </a:extLst>
              </p:cNvPr>
              <p:cNvSpPr/>
              <p:nvPr/>
            </p:nvSpPr>
            <p:spPr>
              <a:xfrm>
                <a:off x="2113230" y="3193779"/>
                <a:ext cx="109855" cy="144145"/>
              </a:xfrm>
              <a:custGeom>
                <a:avLst/>
                <a:gdLst/>
                <a:ahLst/>
                <a:cxnLst/>
                <a:rect l="l" t="t" r="r" b="b"/>
                <a:pathLst>
                  <a:path w="109855" h="144144">
                    <a:moveTo>
                      <a:pt x="0" y="0"/>
                    </a:moveTo>
                    <a:lnTo>
                      <a:pt x="109222" y="14363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1" name="object 37">
                <a:extLst>
                  <a:ext uri="{FF2B5EF4-FFF2-40B4-BE49-F238E27FC236}">
                    <a16:creationId xmlns:a16="http://schemas.microsoft.com/office/drawing/2014/main" id="{CBC6AD3A-F430-456E-BB0F-E39F620B1B99}"/>
                  </a:ext>
                </a:extLst>
              </p:cNvPr>
              <p:cNvSpPr/>
              <p:nvPr/>
            </p:nvSpPr>
            <p:spPr>
              <a:xfrm>
                <a:off x="2113232" y="3242150"/>
                <a:ext cx="73025" cy="9588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95885">
                    <a:moveTo>
                      <a:pt x="0" y="0"/>
                    </a:moveTo>
                    <a:lnTo>
                      <a:pt x="72440" y="9526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2" name="object 38">
                <a:extLst>
                  <a:ext uri="{FF2B5EF4-FFF2-40B4-BE49-F238E27FC236}">
                    <a16:creationId xmlns:a16="http://schemas.microsoft.com/office/drawing/2014/main" id="{E256720A-EE37-4039-888C-0E54781BD339}"/>
                  </a:ext>
                </a:extLst>
              </p:cNvPr>
              <p:cNvSpPr/>
              <p:nvPr/>
            </p:nvSpPr>
            <p:spPr>
              <a:xfrm>
                <a:off x="2113234" y="3290522"/>
                <a:ext cx="36195" cy="46990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46989">
                    <a:moveTo>
                      <a:pt x="0" y="0"/>
                    </a:moveTo>
                    <a:lnTo>
                      <a:pt x="35658" y="4689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4" name="object 4">
                <a:extLst>
                  <a:ext uri="{FF2B5EF4-FFF2-40B4-BE49-F238E27FC236}">
                    <a16:creationId xmlns:a16="http://schemas.microsoft.com/office/drawing/2014/main" id="{2E54FBFA-C1F6-4613-92A8-335ED733D494}"/>
                  </a:ext>
                </a:extLst>
              </p:cNvPr>
              <p:cNvSpPr/>
              <p:nvPr/>
            </p:nvSpPr>
            <p:spPr>
              <a:xfrm>
                <a:off x="2113214" y="3110400"/>
                <a:ext cx="576580" cy="2102400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2270125">
                    <a:moveTo>
                      <a:pt x="0" y="2269743"/>
                    </a:moveTo>
                    <a:lnTo>
                      <a:pt x="575995" y="2269743"/>
                    </a:lnTo>
                    <a:lnTo>
                      <a:pt x="575995" y="0"/>
                    </a:lnTo>
                    <a:lnTo>
                      <a:pt x="0" y="0"/>
                    </a:lnTo>
                    <a:lnTo>
                      <a:pt x="0" y="2269743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EDFE87F-1361-4012-8A8E-23C7AFA5A86D}"/>
                  </a:ext>
                </a:extLst>
              </p:cNvPr>
              <p:cNvGrpSpPr/>
              <p:nvPr/>
            </p:nvGrpSpPr>
            <p:grpSpPr>
              <a:xfrm>
                <a:off x="4327200" y="2304157"/>
                <a:ext cx="578097" cy="2908643"/>
                <a:chOff x="4226414" y="2304157"/>
                <a:chExt cx="578097" cy="2908643"/>
              </a:xfrm>
            </p:grpSpPr>
            <p:sp>
              <p:nvSpPr>
                <p:cNvPr id="304" name="object 40">
                  <a:extLst>
                    <a:ext uri="{FF2B5EF4-FFF2-40B4-BE49-F238E27FC236}">
                      <a16:creationId xmlns:a16="http://schemas.microsoft.com/office/drawing/2014/main" id="{369491E9-F1FF-4639-8D19-BBA01AB88AD7}"/>
                    </a:ext>
                  </a:extLst>
                </p:cNvPr>
                <p:cNvSpPr/>
                <p:nvPr/>
              </p:nvSpPr>
              <p:spPr>
                <a:xfrm>
                  <a:off x="4227876" y="2304157"/>
                  <a:ext cx="576580" cy="537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537844">
                      <a:moveTo>
                        <a:pt x="575995" y="0"/>
                      </a:moveTo>
                      <a:lnTo>
                        <a:pt x="0" y="0"/>
                      </a:lnTo>
                      <a:lnTo>
                        <a:pt x="0" y="537387"/>
                      </a:lnTo>
                      <a:lnTo>
                        <a:pt x="575995" y="537387"/>
                      </a:lnTo>
                      <a:lnTo>
                        <a:pt x="57599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5" name="object 41">
                  <a:extLst>
                    <a:ext uri="{FF2B5EF4-FFF2-40B4-BE49-F238E27FC236}">
                      <a16:creationId xmlns:a16="http://schemas.microsoft.com/office/drawing/2014/main" id="{5D48F4ED-3C32-437E-BE4F-26ABC41DEE9F}"/>
                    </a:ext>
                  </a:extLst>
                </p:cNvPr>
                <p:cNvSpPr/>
                <p:nvPr/>
              </p:nvSpPr>
              <p:spPr>
                <a:xfrm>
                  <a:off x="4704945" y="2841557"/>
                  <a:ext cx="99060" cy="1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60" h="130175">
                      <a:moveTo>
                        <a:pt x="0" y="0"/>
                      </a:moveTo>
                      <a:lnTo>
                        <a:pt x="98938" y="13011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6" name="object 42">
                  <a:extLst>
                    <a:ext uri="{FF2B5EF4-FFF2-40B4-BE49-F238E27FC236}">
                      <a16:creationId xmlns:a16="http://schemas.microsoft.com/office/drawing/2014/main" id="{4713AE2F-171C-4AC3-8B7D-E47744EB3AA2}"/>
                    </a:ext>
                  </a:extLst>
                </p:cNvPr>
                <p:cNvSpPr/>
                <p:nvPr/>
              </p:nvSpPr>
              <p:spPr>
                <a:xfrm>
                  <a:off x="4668170" y="2841557"/>
                  <a:ext cx="135890" cy="179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89" h="179069">
                      <a:moveTo>
                        <a:pt x="0" y="0"/>
                      </a:moveTo>
                      <a:lnTo>
                        <a:pt x="135714" y="17847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7" name="object 43">
                  <a:extLst>
                    <a:ext uri="{FF2B5EF4-FFF2-40B4-BE49-F238E27FC236}">
                      <a16:creationId xmlns:a16="http://schemas.microsoft.com/office/drawing/2014/main" id="{29D5CEFF-A5FA-4A9B-B163-EE9300A73E7B}"/>
                    </a:ext>
                  </a:extLst>
                </p:cNvPr>
                <p:cNvSpPr/>
                <p:nvPr/>
              </p:nvSpPr>
              <p:spPr>
                <a:xfrm>
                  <a:off x="4741726" y="2841557"/>
                  <a:ext cx="62230" cy="8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29" h="81914">
                      <a:moveTo>
                        <a:pt x="0" y="0"/>
                      </a:moveTo>
                      <a:lnTo>
                        <a:pt x="62158" y="8174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8" name="object 44">
                  <a:extLst>
                    <a:ext uri="{FF2B5EF4-FFF2-40B4-BE49-F238E27FC236}">
                      <a16:creationId xmlns:a16="http://schemas.microsoft.com/office/drawing/2014/main" id="{B4E33A63-3FE0-436A-A58F-552953D245F1}"/>
                    </a:ext>
                  </a:extLst>
                </p:cNvPr>
                <p:cNvSpPr/>
                <p:nvPr/>
              </p:nvSpPr>
              <p:spPr>
                <a:xfrm>
                  <a:off x="4778507" y="2841558"/>
                  <a:ext cx="25400" cy="33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33655">
                      <a:moveTo>
                        <a:pt x="0" y="0"/>
                      </a:moveTo>
                      <a:lnTo>
                        <a:pt x="25376" y="3337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9" name="object 45">
                  <a:extLst>
                    <a:ext uri="{FF2B5EF4-FFF2-40B4-BE49-F238E27FC236}">
                      <a16:creationId xmlns:a16="http://schemas.microsoft.com/office/drawing/2014/main" id="{920FCED0-F49A-47F1-B92A-9262D1A6C318}"/>
                    </a:ext>
                  </a:extLst>
                </p:cNvPr>
                <p:cNvSpPr/>
                <p:nvPr/>
              </p:nvSpPr>
              <p:spPr>
                <a:xfrm>
                  <a:off x="4631388" y="2841558"/>
                  <a:ext cx="172720" cy="227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20" h="227330">
                      <a:moveTo>
                        <a:pt x="0" y="0"/>
                      </a:moveTo>
                      <a:lnTo>
                        <a:pt x="172495" y="22684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0" name="object 46">
                  <a:extLst>
                    <a:ext uri="{FF2B5EF4-FFF2-40B4-BE49-F238E27FC236}">
                      <a16:creationId xmlns:a16="http://schemas.microsoft.com/office/drawing/2014/main" id="{1308525F-7CC3-4236-8965-687A0DCC931D}"/>
                    </a:ext>
                  </a:extLst>
                </p:cNvPr>
                <p:cNvSpPr/>
                <p:nvPr/>
              </p:nvSpPr>
              <p:spPr>
                <a:xfrm>
                  <a:off x="4594608" y="2841558"/>
                  <a:ext cx="209550" cy="275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" h="275589">
                      <a:moveTo>
                        <a:pt x="0" y="0"/>
                      </a:moveTo>
                      <a:lnTo>
                        <a:pt x="209276" y="275213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1" name="object 47">
                  <a:extLst>
                    <a:ext uri="{FF2B5EF4-FFF2-40B4-BE49-F238E27FC236}">
                      <a16:creationId xmlns:a16="http://schemas.microsoft.com/office/drawing/2014/main" id="{E16D96B8-2BA9-4F2D-8088-D15CFEB40B7C}"/>
                    </a:ext>
                  </a:extLst>
                </p:cNvPr>
                <p:cNvSpPr/>
                <p:nvPr/>
              </p:nvSpPr>
              <p:spPr>
                <a:xfrm>
                  <a:off x="4557827" y="2841558"/>
                  <a:ext cx="246379" cy="3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79" h="323850">
                      <a:moveTo>
                        <a:pt x="0" y="0"/>
                      </a:moveTo>
                      <a:lnTo>
                        <a:pt x="246057" y="32358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2" name="object 48">
                  <a:extLst>
                    <a:ext uri="{FF2B5EF4-FFF2-40B4-BE49-F238E27FC236}">
                      <a16:creationId xmlns:a16="http://schemas.microsoft.com/office/drawing/2014/main" id="{630E5667-474F-464E-8BA6-93EF8627BEA6}"/>
                    </a:ext>
                  </a:extLst>
                </p:cNvPr>
                <p:cNvSpPr/>
                <p:nvPr/>
              </p:nvSpPr>
              <p:spPr>
                <a:xfrm>
                  <a:off x="4521051" y="2841558"/>
                  <a:ext cx="283210" cy="372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10" h="372110">
                      <a:moveTo>
                        <a:pt x="0" y="0"/>
                      </a:moveTo>
                      <a:lnTo>
                        <a:pt x="282833" y="37194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3" name="object 49">
                  <a:extLst>
                    <a:ext uri="{FF2B5EF4-FFF2-40B4-BE49-F238E27FC236}">
                      <a16:creationId xmlns:a16="http://schemas.microsoft.com/office/drawing/2014/main" id="{39C3FE37-B27C-4002-8C09-263BF24EAE2A}"/>
                    </a:ext>
                  </a:extLst>
                </p:cNvPr>
                <p:cNvSpPr/>
                <p:nvPr/>
              </p:nvSpPr>
              <p:spPr>
                <a:xfrm>
                  <a:off x="4484270" y="2841558"/>
                  <a:ext cx="320040" cy="420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039" h="420369">
                      <a:moveTo>
                        <a:pt x="0" y="0"/>
                      </a:moveTo>
                      <a:lnTo>
                        <a:pt x="319613" y="42031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4" name="object 50">
                  <a:extLst>
                    <a:ext uri="{FF2B5EF4-FFF2-40B4-BE49-F238E27FC236}">
                      <a16:creationId xmlns:a16="http://schemas.microsoft.com/office/drawing/2014/main" id="{BCF0D8A3-AFEB-495B-93A7-344D143E1A27}"/>
                    </a:ext>
                  </a:extLst>
                </p:cNvPr>
                <p:cNvSpPr/>
                <p:nvPr/>
              </p:nvSpPr>
              <p:spPr>
                <a:xfrm>
                  <a:off x="4447489" y="2841557"/>
                  <a:ext cx="356870" cy="469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870" h="469264">
                      <a:moveTo>
                        <a:pt x="0" y="0"/>
                      </a:moveTo>
                      <a:lnTo>
                        <a:pt x="356394" y="46868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5" name="object 51">
                  <a:extLst>
                    <a:ext uri="{FF2B5EF4-FFF2-40B4-BE49-F238E27FC236}">
                      <a16:creationId xmlns:a16="http://schemas.microsoft.com/office/drawing/2014/main" id="{E3F7FC14-69F3-4E7B-8B00-18124345FAC2}"/>
                    </a:ext>
                  </a:extLst>
                </p:cNvPr>
                <p:cNvSpPr/>
                <p:nvPr/>
              </p:nvSpPr>
              <p:spPr>
                <a:xfrm>
                  <a:off x="4410713" y="2841557"/>
                  <a:ext cx="393700" cy="5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00" h="517525">
                      <a:moveTo>
                        <a:pt x="0" y="0"/>
                      </a:moveTo>
                      <a:lnTo>
                        <a:pt x="393170" y="51704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6" name="object 52">
                  <a:extLst>
                    <a:ext uri="{FF2B5EF4-FFF2-40B4-BE49-F238E27FC236}">
                      <a16:creationId xmlns:a16="http://schemas.microsoft.com/office/drawing/2014/main" id="{91B4FADB-B543-4D70-903B-292CC8C70A52}"/>
                    </a:ext>
                  </a:extLst>
                </p:cNvPr>
                <p:cNvSpPr/>
                <p:nvPr/>
              </p:nvSpPr>
              <p:spPr>
                <a:xfrm>
                  <a:off x="4373933" y="2841557"/>
                  <a:ext cx="430530" cy="565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529" h="565785">
                      <a:moveTo>
                        <a:pt x="0" y="0"/>
                      </a:moveTo>
                      <a:lnTo>
                        <a:pt x="429951" y="56541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7" name="object 53">
                  <a:extLst>
                    <a:ext uri="{FF2B5EF4-FFF2-40B4-BE49-F238E27FC236}">
                      <a16:creationId xmlns:a16="http://schemas.microsoft.com/office/drawing/2014/main" id="{E46A8998-E861-4527-BE48-7F23C951D77C}"/>
                    </a:ext>
                  </a:extLst>
                </p:cNvPr>
                <p:cNvSpPr/>
                <p:nvPr/>
              </p:nvSpPr>
              <p:spPr>
                <a:xfrm>
                  <a:off x="4337152" y="2841558"/>
                  <a:ext cx="467359" cy="614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360" h="614044">
                      <a:moveTo>
                        <a:pt x="0" y="0"/>
                      </a:moveTo>
                      <a:lnTo>
                        <a:pt x="466732" y="61378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8" name="object 54">
                  <a:extLst>
                    <a:ext uri="{FF2B5EF4-FFF2-40B4-BE49-F238E27FC236}">
                      <a16:creationId xmlns:a16="http://schemas.microsoft.com/office/drawing/2014/main" id="{4D936284-3417-4880-A09C-F030F015655F}"/>
                    </a:ext>
                  </a:extLst>
                </p:cNvPr>
                <p:cNvSpPr/>
                <p:nvPr/>
              </p:nvSpPr>
              <p:spPr>
                <a:xfrm>
                  <a:off x="4300372" y="2841558"/>
                  <a:ext cx="503555" cy="662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554" h="662305">
                      <a:moveTo>
                        <a:pt x="0" y="0"/>
                      </a:moveTo>
                      <a:lnTo>
                        <a:pt x="503512" y="66215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9" name="object 55">
                  <a:extLst>
                    <a:ext uri="{FF2B5EF4-FFF2-40B4-BE49-F238E27FC236}">
                      <a16:creationId xmlns:a16="http://schemas.microsoft.com/office/drawing/2014/main" id="{C44AA761-FE29-404F-8D5E-F358D63CBF2B}"/>
                    </a:ext>
                  </a:extLst>
                </p:cNvPr>
                <p:cNvSpPr/>
                <p:nvPr/>
              </p:nvSpPr>
              <p:spPr>
                <a:xfrm>
                  <a:off x="4263596" y="2841558"/>
                  <a:ext cx="539115" cy="708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114" h="708660">
                      <a:moveTo>
                        <a:pt x="0" y="0"/>
                      </a:moveTo>
                      <a:lnTo>
                        <a:pt x="538653" y="70836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0" name="object 56">
                  <a:extLst>
                    <a:ext uri="{FF2B5EF4-FFF2-40B4-BE49-F238E27FC236}">
                      <a16:creationId xmlns:a16="http://schemas.microsoft.com/office/drawing/2014/main" id="{C006CF36-349D-419F-B082-1AFC1E0471C5}"/>
                    </a:ext>
                  </a:extLst>
                </p:cNvPr>
                <p:cNvSpPr/>
                <p:nvPr/>
              </p:nvSpPr>
              <p:spPr>
                <a:xfrm>
                  <a:off x="4227876" y="2842951"/>
                  <a:ext cx="537845" cy="707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845" h="707389">
                      <a:moveTo>
                        <a:pt x="0" y="0"/>
                      </a:moveTo>
                      <a:lnTo>
                        <a:pt x="537594" y="706974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1" name="object 57">
                  <a:extLst>
                    <a:ext uri="{FF2B5EF4-FFF2-40B4-BE49-F238E27FC236}">
                      <a16:creationId xmlns:a16="http://schemas.microsoft.com/office/drawing/2014/main" id="{5D1F4074-F04B-429A-90A2-E57E1347955B}"/>
                    </a:ext>
                  </a:extLst>
                </p:cNvPr>
                <p:cNvSpPr/>
                <p:nvPr/>
              </p:nvSpPr>
              <p:spPr>
                <a:xfrm>
                  <a:off x="4227876" y="2891320"/>
                  <a:ext cx="501015" cy="65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014" h="659130">
                      <a:moveTo>
                        <a:pt x="0" y="0"/>
                      </a:moveTo>
                      <a:lnTo>
                        <a:pt x="500813" y="65860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2" name="object 58">
                  <a:extLst>
                    <a:ext uri="{FF2B5EF4-FFF2-40B4-BE49-F238E27FC236}">
                      <a16:creationId xmlns:a16="http://schemas.microsoft.com/office/drawing/2014/main" id="{4B63B71E-21E4-4FA6-9AF5-84905CB0F314}"/>
                    </a:ext>
                  </a:extLst>
                </p:cNvPr>
                <p:cNvSpPr/>
                <p:nvPr/>
              </p:nvSpPr>
              <p:spPr>
                <a:xfrm>
                  <a:off x="4227876" y="2939691"/>
                  <a:ext cx="464184" cy="61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185" h="610235">
                      <a:moveTo>
                        <a:pt x="0" y="0"/>
                      </a:moveTo>
                      <a:lnTo>
                        <a:pt x="464031" y="61023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3" name="object 59">
                  <a:extLst>
                    <a:ext uri="{FF2B5EF4-FFF2-40B4-BE49-F238E27FC236}">
                      <a16:creationId xmlns:a16="http://schemas.microsoft.com/office/drawing/2014/main" id="{CDC34828-BEE9-4112-A394-B56E2A1A6AEC}"/>
                    </a:ext>
                  </a:extLst>
                </p:cNvPr>
                <p:cNvSpPr/>
                <p:nvPr/>
              </p:nvSpPr>
              <p:spPr>
                <a:xfrm>
                  <a:off x="4227876" y="2988053"/>
                  <a:ext cx="427355" cy="5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354" h="561975">
                      <a:moveTo>
                        <a:pt x="0" y="0"/>
                      </a:moveTo>
                      <a:lnTo>
                        <a:pt x="427256" y="56187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4" name="object 60">
                  <a:extLst>
                    <a:ext uri="{FF2B5EF4-FFF2-40B4-BE49-F238E27FC236}">
                      <a16:creationId xmlns:a16="http://schemas.microsoft.com/office/drawing/2014/main" id="{B887AE2E-4956-4ED8-AE21-E45B9BDA2C11}"/>
                    </a:ext>
                  </a:extLst>
                </p:cNvPr>
                <p:cNvSpPr/>
                <p:nvPr/>
              </p:nvSpPr>
              <p:spPr>
                <a:xfrm>
                  <a:off x="4227876" y="3036423"/>
                  <a:ext cx="390525" cy="513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525" h="513714">
                      <a:moveTo>
                        <a:pt x="0" y="0"/>
                      </a:moveTo>
                      <a:lnTo>
                        <a:pt x="390475" y="51350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5" name="object 61">
                  <a:extLst>
                    <a:ext uri="{FF2B5EF4-FFF2-40B4-BE49-F238E27FC236}">
                      <a16:creationId xmlns:a16="http://schemas.microsoft.com/office/drawing/2014/main" id="{D0030F09-6604-4155-876F-08DB99034AD4}"/>
                    </a:ext>
                  </a:extLst>
                </p:cNvPr>
                <p:cNvSpPr/>
                <p:nvPr/>
              </p:nvSpPr>
              <p:spPr>
                <a:xfrm>
                  <a:off x="4227876" y="3084792"/>
                  <a:ext cx="353695" cy="465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695" h="465455">
                      <a:moveTo>
                        <a:pt x="0" y="0"/>
                      </a:moveTo>
                      <a:lnTo>
                        <a:pt x="353694" y="46513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6" name="object 62">
                  <a:extLst>
                    <a:ext uri="{FF2B5EF4-FFF2-40B4-BE49-F238E27FC236}">
                      <a16:creationId xmlns:a16="http://schemas.microsoft.com/office/drawing/2014/main" id="{174B99BB-4589-4721-94B6-752DA2D39215}"/>
                    </a:ext>
                  </a:extLst>
                </p:cNvPr>
                <p:cNvSpPr/>
                <p:nvPr/>
              </p:nvSpPr>
              <p:spPr>
                <a:xfrm>
                  <a:off x="4227876" y="3133160"/>
                  <a:ext cx="317500" cy="417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00" h="417194">
                      <a:moveTo>
                        <a:pt x="0" y="0"/>
                      </a:moveTo>
                      <a:lnTo>
                        <a:pt x="316914" y="41676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7" name="object 63">
                  <a:extLst>
                    <a:ext uri="{FF2B5EF4-FFF2-40B4-BE49-F238E27FC236}">
                      <a16:creationId xmlns:a16="http://schemas.microsoft.com/office/drawing/2014/main" id="{977E92BF-2DCF-43DA-B8F4-BF41534B43DF}"/>
                    </a:ext>
                  </a:extLst>
                </p:cNvPr>
                <p:cNvSpPr/>
                <p:nvPr/>
              </p:nvSpPr>
              <p:spPr>
                <a:xfrm>
                  <a:off x="4227876" y="3181524"/>
                  <a:ext cx="280670" cy="368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670" h="368935">
                      <a:moveTo>
                        <a:pt x="0" y="0"/>
                      </a:moveTo>
                      <a:lnTo>
                        <a:pt x="280138" y="36840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8" name="object 64">
                  <a:extLst>
                    <a:ext uri="{FF2B5EF4-FFF2-40B4-BE49-F238E27FC236}">
                      <a16:creationId xmlns:a16="http://schemas.microsoft.com/office/drawing/2014/main" id="{827C096D-1EC5-46AB-9345-F3BCC3BE06D3}"/>
                    </a:ext>
                  </a:extLst>
                </p:cNvPr>
                <p:cNvSpPr/>
                <p:nvPr/>
              </p:nvSpPr>
              <p:spPr>
                <a:xfrm>
                  <a:off x="4227876" y="3229892"/>
                  <a:ext cx="243840" cy="320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39" h="320039">
                      <a:moveTo>
                        <a:pt x="0" y="0"/>
                      </a:moveTo>
                      <a:lnTo>
                        <a:pt x="243357" y="32003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9" name="object 65">
                  <a:extLst>
                    <a:ext uri="{FF2B5EF4-FFF2-40B4-BE49-F238E27FC236}">
                      <a16:creationId xmlns:a16="http://schemas.microsoft.com/office/drawing/2014/main" id="{C798C574-BA1E-4A55-8E07-84380B84ED73}"/>
                    </a:ext>
                  </a:extLst>
                </p:cNvPr>
                <p:cNvSpPr/>
                <p:nvPr/>
              </p:nvSpPr>
              <p:spPr>
                <a:xfrm>
                  <a:off x="4227876" y="3278262"/>
                  <a:ext cx="207010" cy="271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010" h="271780">
                      <a:moveTo>
                        <a:pt x="0" y="0"/>
                      </a:moveTo>
                      <a:lnTo>
                        <a:pt x="206577" y="27166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0" name="object 66">
                  <a:extLst>
                    <a:ext uri="{FF2B5EF4-FFF2-40B4-BE49-F238E27FC236}">
                      <a16:creationId xmlns:a16="http://schemas.microsoft.com/office/drawing/2014/main" id="{9273C6CC-26DB-4696-A080-93DBAEC235BE}"/>
                    </a:ext>
                  </a:extLst>
                </p:cNvPr>
                <p:cNvSpPr/>
                <p:nvPr/>
              </p:nvSpPr>
              <p:spPr>
                <a:xfrm>
                  <a:off x="4227876" y="3326629"/>
                  <a:ext cx="170180" cy="22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79" h="223519">
                      <a:moveTo>
                        <a:pt x="0" y="0"/>
                      </a:moveTo>
                      <a:lnTo>
                        <a:pt x="169797" y="22329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1" name="object 67">
                  <a:extLst>
                    <a:ext uri="{FF2B5EF4-FFF2-40B4-BE49-F238E27FC236}">
                      <a16:creationId xmlns:a16="http://schemas.microsoft.com/office/drawing/2014/main" id="{094A3459-095F-4A76-A84C-53AA7E66C308}"/>
                    </a:ext>
                  </a:extLst>
                </p:cNvPr>
                <p:cNvSpPr/>
                <p:nvPr/>
              </p:nvSpPr>
              <p:spPr>
                <a:xfrm>
                  <a:off x="4227876" y="3374994"/>
                  <a:ext cx="133350" cy="175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0" h="175260">
                      <a:moveTo>
                        <a:pt x="0" y="0"/>
                      </a:moveTo>
                      <a:lnTo>
                        <a:pt x="133020" y="17493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2" name="object 68">
                  <a:extLst>
                    <a:ext uri="{FF2B5EF4-FFF2-40B4-BE49-F238E27FC236}">
                      <a16:creationId xmlns:a16="http://schemas.microsoft.com/office/drawing/2014/main" id="{1E94E9C6-22E3-4B87-9872-7D851FF289B6}"/>
                    </a:ext>
                  </a:extLst>
                </p:cNvPr>
                <p:cNvSpPr/>
                <p:nvPr/>
              </p:nvSpPr>
              <p:spPr>
                <a:xfrm>
                  <a:off x="4227876" y="3423361"/>
                  <a:ext cx="96520" cy="12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20" h="127000">
                      <a:moveTo>
                        <a:pt x="0" y="0"/>
                      </a:moveTo>
                      <a:lnTo>
                        <a:pt x="96241" y="12656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3" name="object 69">
                  <a:extLst>
                    <a:ext uri="{FF2B5EF4-FFF2-40B4-BE49-F238E27FC236}">
                      <a16:creationId xmlns:a16="http://schemas.microsoft.com/office/drawing/2014/main" id="{47674244-0FF1-4445-928B-8EA4C4853A6C}"/>
                    </a:ext>
                  </a:extLst>
                </p:cNvPr>
                <p:cNvSpPr/>
                <p:nvPr/>
              </p:nvSpPr>
              <p:spPr>
                <a:xfrm>
                  <a:off x="4227876" y="3471731"/>
                  <a:ext cx="59690" cy="78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89" h="78739">
                      <a:moveTo>
                        <a:pt x="0" y="0"/>
                      </a:moveTo>
                      <a:lnTo>
                        <a:pt x="59460" y="7819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4" name="object 70">
                  <a:extLst>
                    <a:ext uri="{FF2B5EF4-FFF2-40B4-BE49-F238E27FC236}">
                      <a16:creationId xmlns:a16="http://schemas.microsoft.com/office/drawing/2014/main" id="{7A8EC87E-9EB3-426D-BB68-BFF3F478F972}"/>
                    </a:ext>
                  </a:extLst>
                </p:cNvPr>
                <p:cNvSpPr/>
                <p:nvPr/>
              </p:nvSpPr>
              <p:spPr>
                <a:xfrm>
                  <a:off x="4227876" y="3520100"/>
                  <a:ext cx="22860" cy="29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" h="29844">
                      <a:moveTo>
                        <a:pt x="0" y="0"/>
                      </a:moveTo>
                      <a:lnTo>
                        <a:pt x="22680" y="2982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5" name="object 6">
                  <a:extLst>
                    <a:ext uri="{FF2B5EF4-FFF2-40B4-BE49-F238E27FC236}">
                      <a16:creationId xmlns:a16="http://schemas.microsoft.com/office/drawing/2014/main" id="{0203F9AA-87FD-4D0B-8647-B21977E10E52}"/>
                    </a:ext>
                  </a:extLst>
                </p:cNvPr>
                <p:cNvSpPr/>
                <p:nvPr/>
              </p:nvSpPr>
              <p:spPr>
                <a:xfrm>
                  <a:off x="4226414" y="3549600"/>
                  <a:ext cx="576580" cy="166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1788160">
                      <a:moveTo>
                        <a:pt x="0" y="1787931"/>
                      </a:moveTo>
                      <a:lnTo>
                        <a:pt x="575995" y="1787931"/>
                      </a:lnTo>
                      <a:lnTo>
                        <a:pt x="575995" y="0"/>
                      </a:lnTo>
                      <a:lnTo>
                        <a:pt x="0" y="0"/>
                      </a:lnTo>
                      <a:lnTo>
                        <a:pt x="0" y="1787931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ECA5F307-D4AD-4310-9092-69AB949A55F4}"/>
                  </a:ext>
                </a:extLst>
              </p:cNvPr>
              <p:cNvGrpSpPr/>
              <p:nvPr/>
            </p:nvGrpSpPr>
            <p:grpSpPr>
              <a:xfrm>
                <a:off x="6555600" y="2306989"/>
                <a:ext cx="577267" cy="2905811"/>
                <a:chOff x="6342527" y="2306989"/>
                <a:chExt cx="577267" cy="2905811"/>
              </a:xfrm>
            </p:grpSpPr>
            <p:sp>
              <p:nvSpPr>
                <p:cNvPr id="336" name="object 72">
                  <a:extLst>
                    <a:ext uri="{FF2B5EF4-FFF2-40B4-BE49-F238E27FC236}">
                      <a16:creationId xmlns:a16="http://schemas.microsoft.com/office/drawing/2014/main" id="{272EA0AD-1329-475D-8E61-7DF95B5286E9}"/>
                    </a:ext>
                  </a:extLst>
                </p:cNvPr>
                <p:cNvSpPr/>
                <p:nvPr/>
              </p:nvSpPr>
              <p:spPr>
                <a:xfrm>
                  <a:off x="6342527" y="2306989"/>
                  <a:ext cx="576580" cy="779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79144">
                      <a:moveTo>
                        <a:pt x="575995" y="0"/>
                      </a:moveTo>
                      <a:lnTo>
                        <a:pt x="0" y="0"/>
                      </a:lnTo>
                      <a:lnTo>
                        <a:pt x="0" y="778827"/>
                      </a:lnTo>
                      <a:lnTo>
                        <a:pt x="575995" y="778827"/>
                      </a:lnTo>
                      <a:lnTo>
                        <a:pt x="57599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7" name="object 73">
                  <a:extLst>
                    <a:ext uri="{FF2B5EF4-FFF2-40B4-BE49-F238E27FC236}">
                      <a16:creationId xmlns:a16="http://schemas.microsoft.com/office/drawing/2014/main" id="{827733F2-6423-4596-8FFC-0B00727A1A86}"/>
                    </a:ext>
                  </a:extLst>
                </p:cNvPr>
                <p:cNvSpPr/>
                <p:nvPr/>
              </p:nvSpPr>
              <p:spPr>
                <a:xfrm>
                  <a:off x="6683511" y="3085829"/>
                  <a:ext cx="235585" cy="309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4" h="309244">
                      <a:moveTo>
                        <a:pt x="0" y="0"/>
                      </a:moveTo>
                      <a:lnTo>
                        <a:pt x="235024" y="30908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8" name="object 74">
                  <a:extLst>
                    <a:ext uri="{FF2B5EF4-FFF2-40B4-BE49-F238E27FC236}">
                      <a16:creationId xmlns:a16="http://schemas.microsoft.com/office/drawing/2014/main" id="{1F717BC5-665C-4F11-9240-B16A746852FB}"/>
                    </a:ext>
                  </a:extLst>
                </p:cNvPr>
                <p:cNvSpPr/>
                <p:nvPr/>
              </p:nvSpPr>
              <p:spPr>
                <a:xfrm>
                  <a:off x="6646737" y="3085830"/>
                  <a:ext cx="272415" cy="357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15" h="357505">
                      <a:moveTo>
                        <a:pt x="0" y="0"/>
                      </a:moveTo>
                      <a:lnTo>
                        <a:pt x="271799" y="35744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9" name="object 75">
                  <a:extLst>
                    <a:ext uri="{FF2B5EF4-FFF2-40B4-BE49-F238E27FC236}">
                      <a16:creationId xmlns:a16="http://schemas.microsoft.com/office/drawing/2014/main" id="{8CEE335C-42E0-4A01-87C8-717A7B67AD2B}"/>
                    </a:ext>
                  </a:extLst>
                </p:cNvPr>
                <p:cNvSpPr/>
                <p:nvPr/>
              </p:nvSpPr>
              <p:spPr>
                <a:xfrm>
                  <a:off x="6720292" y="3085830"/>
                  <a:ext cx="198755" cy="260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54" h="260985">
                      <a:moveTo>
                        <a:pt x="0" y="0"/>
                      </a:moveTo>
                      <a:lnTo>
                        <a:pt x="198244" y="26071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0" name="object 76">
                  <a:extLst>
                    <a:ext uri="{FF2B5EF4-FFF2-40B4-BE49-F238E27FC236}">
                      <a16:creationId xmlns:a16="http://schemas.microsoft.com/office/drawing/2014/main" id="{0192172D-414A-4F2F-A0C6-78C40EBEC1EE}"/>
                    </a:ext>
                  </a:extLst>
                </p:cNvPr>
                <p:cNvSpPr/>
                <p:nvPr/>
              </p:nvSpPr>
              <p:spPr>
                <a:xfrm>
                  <a:off x="6757072" y="3085830"/>
                  <a:ext cx="161925" cy="2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25" h="212725">
                      <a:moveTo>
                        <a:pt x="0" y="0"/>
                      </a:moveTo>
                      <a:lnTo>
                        <a:pt x="161464" y="21234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1" name="object 77">
                  <a:extLst>
                    <a:ext uri="{FF2B5EF4-FFF2-40B4-BE49-F238E27FC236}">
                      <a16:creationId xmlns:a16="http://schemas.microsoft.com/office/drawing/2014/main" id="{6B05D8E5-7658-41DF-8E07-F0C11BD0D42A}"/>
                    </a:ext>
                  </a:extLst>
                </p:cNvPr>
                <p:cNvSpPr/>
                <p:nvPr/>
              </p:nvSpPr>
              <p:spPr>
                <a:xfrm>
                  <a:off x="6793852" y="3085829"/>
                  <a:ext cx="125095" cy="164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95" h="164464">
                      <a:moveTo>
                        <a:pt x="0" y="0"/>
                      </a:moveTo>
                      <a:lnTo>
                        <a:pt x="124683" y="16397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2" name="object 78">
                  <a:extLst>
                    <a:ext uri="{FF2B5EF4-FFF2-40B4-BE49-F238E27FC236}">
                      <a16:creationId xmlns:a16="http://schemas.microsoft.com/office/drawing/2014/main" id="{7485B2D7-F715-4F44-9E72-7566ABBC8A4E}"/>
                    </a:ext>
                  </a:extLst>
                </p:cNvPr>
                <p:cNvSpPr/>
                <p:nvPr/>
              </p:nvSpPr>
              <p:spPr>
                <a:xfrm>
                  <a:off x="6830626" y="3085830"/>
                  <a:ext cx="88265" cy="116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65" h="116205">
                      <a:moveTo>
                        <a:pt x="0" y="0"/>
                      </a:moveTo>
                      <a:lnTo>
                        <a:pt x="87909" y="11560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3" name="object 79">
                  <a:extLst>
                    <a:ext uri="{FF2B5EF4-FFF2-40B4-BE49-F238E27FC236}">
                      <a16:creationId xmlns:a16="http://schemas.microsoft.com/office/drawing/2014/main" id="{3994CF44-3A0A-481E-8E2A-9E2A41955080}"/>
                    </a:ext>
                  </a:extLst>
                </p:cNvPr>
                <p:cNvSpPr/>
                <p:nvPr/>
              </p:nvSpPr>
              <p:spPr>
                <a:xfrm>
                  <a:off x="6867407" y="3085829"/>
                  <a:ext cx="51435" cy="67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4" h="67310">
                      <a:moveTo>
                        <a:pt x="0" y="0"/>
                      </a:moveTo>
                      <a:lnTo>
                        <a:pt x="51128" y="67239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4" name="object 80">
                  <a:extLst>
                    <a:ext uri="{FF2B5EF4-FFF2-40B4-BE49-F238E27FC236}">
                      <a16:creationId xmlns:a16="http://schemas.microsoft.com/office/drawing/2014/main" id="{2509B7C7-6539-4B90-A08E-8663A7DA2C27}"/>
                    </a:ext>
                  </a:extLst>
                </p:cNvPr>
                <p:cNvSpPr/>
                <p:nvPr/>
              </p:nvSpPr>
              <p:spPr>
                <a:xfrm>
                  <a:off x="6904187" y="3085830"/>
                  <a:ext cx="14604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4" h="19050">
                      <a:moveTo>
                        <a:pt x="0" y="0"/>
                      </a:moveTo>
                      <a:lnTo>
                        <a:pt x="14348" y="1886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5" name="object 81">
                  <a:extLst>
                    <a:ext uri="{FF2B5EF4-FFF2-40B4-BE49-F238E27FC236}">
                      <a16:creationId xmlns:a16="http://schemas.microsoft.com/office/drawing/2014/main" id="{A006FA21-7E1F-4893-A0AE-27B56C0E5A8A}"/>
                    </a:ext>
                  </a:extLst>
                </p:cNvPr>
                <p:cNvSpPr/>
                <p:nvPr/>
              </p:nvSpPr>
              <p:spPr>
                <a:xfrm>
                  <a:off x="6609956" y="3085829"/>
                  <a:ext cx="308610" cy="40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09" h="406400">
                      <a:moveTo>
                        <a:pt x="0" y="0"/>
                      </a:moveTo>
                      <a:lnTo>
                        <a:pt x="308579" y="40581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6" name="object 82">
                  <a:extLst>
                    <a:ext uri="{FF2B5EF4-FFF2-40B4-BE49-F238E27FC236}">
                      <a16:creationId xmlns:a16="http://schemas.microsoft.com/office/drawing/2014/main" id="{9333B7C1-607E-4CD0-933A-4195E898073D}"/>
                    </a:ext>
                  </a:extLst>
                </p:cNvPr>
                <p:cNvSpPr/>
                <p:nvPr/>
              </p:nvSpPr>
              <p:spPr>
                <a:xfrm>
                  <a:off x="6573176" y="3085829"/>
                  <a:ext cx="345440" cy="454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40" h="454660">
                      <a:moveTo>
                        <a:pt x="0" y="0"/>
                      </a:moveTo>
                      <a:lnTo>
                        <a:pt x="345359" y="45418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7" name="object 83">
                  <a:extLst>
                    <a:ext uri="{FF2B5EF4-FFF2-40B4-BE49-F238E27FC236}">
                      <a16:creationId xmlns:a16="http://schemas.microsoft.com/office/drawing/2014/main" id="{656EF580-7EA2-475A-A8D0-F70F59D1156C}"/>
                    </a:ext>
                  </a:extLst>
                </p:cNvPr>
                <p:cNvSpPr/>
                <p:nvPr/>
              </p:nvSpPr>
              <p:spPr>
                <a:xfrm>
                  <a:off x="6536397" y="3085829"/>
                  <a:ext cx="382270" cy="50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270" h="502920">
                      <a:moveTo>
                        <a:pt x="0" y="0"/>
                      </a:moveTo>
                      <a:lnTo>
                        <a:pt x="382139" y="50255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8" name="object 84">
                  <a:extLst>
                    <a:ext uri="{FF2B5EF4-FFF2-40B4-BE49-F238E27FC236}">
                      <a16:creationId xmlns:a16="http://schemas.microsoft.com/office/drawing/2014/main" id="{7F2BE3EC-8809-4358-87F5-7F0B17EDE2F9}"/>
                    </a:ext>
                  </a:extLst>
                </p:cNvPr>
                <p:cNvSpPr/>
                <p:nvPr/>
              </p:nvSpPr>
              <p:spPr>
                <a:xfrm>
                  <a:off x="6499621" y="3085829"/>
                  <a:ext cx="419100" cy="551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551179">
                      <a:moveTo>
                        <a:pt x="0" y="0"/>
                      </a:moveTo>
                      <a:lnTo>
                        <a:pt x="418914" y="55091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9" name="object 85">
                  <a:extLst>
                    <a:ext uri="{FF2B5EF4-FFF2-40B4-BE49-F238E27FC236}">
                      <a16:creationId xmlns:a16="http://schemas.microsoft.com/office/drawing/2014/main" id="{7E4950B9-A399-4635-9236-C564FC91E579}"/>
                    </a:ext>
                  </a:extLst>
                </p:cNvPr>
                <p:cNvSpPr/>
                <p:nvPr/>
              </p:nvSpPr>
              <p:spPr>
                <a:xfrm>
                  <a:off x="6462842" y="3085829"/>
                  <a:ext cx="455930" cy="599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929" h="599439">
                      <a:moveTo>
                        <a:pt x="0" y="0"/>
                      </a:moveTo>
                      <a:lnTo>
                        <a:pt x="455694" y="59928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0" name="object 86">
                  <a:extLst>
                    <a:ext uri="{FF2B5EF4-FFF2-40B4-BE49-F238E27FC236}">
                      <a16:creationId xmlns:a16="http://schemas.microsoft.com/office/drawing/2014/main" id="{0E0431F5-DCA1-4822-A2CA-D0A5D3AA88A9}"/>
                    </a:ext>
                  </a:extLst>
                </p:cNvPr>
                <p:cNvSpPr/>
                <p:nvPr/>
              </p:nvSpPr>
              <p:spPr>
                <a:xfrm>
                  <a:off x="6426063" y="3085830"/>
                  <a:ext cx="492759" cy="6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759" h="647700">
                      <a:moveTo>
                        <a:pt x="0" y="0"/>
                      </a:moveTo>
                      <a:lnTo>
                        <a:pt x="492473" y="64765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1" name="object 87">
                  <a:extLst>
                    <a:ext uri="{FF2B5EF4-FFF2-40B4-BE49-F238E27FC236}">
                      <a16:creationId xmlns:a16="http://schemas.microsoft.com/office/drawing/2014/main" id="{11199E30-2834-4BFC-97B3-0B6992341851}"/>
                    </a:ext>
                  </a:extLst>
                </p:cNvPr>
                <p:cNvSpPr/>
                <p:nvPr/>
              </p:nvSpPr>
              <p:spPr>
                <a:xfrm>
                  <a:off x="6389283" y="3085830"/>
                  <a:ext cx="529590" cy="696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590" h="696595">
                      <a:moveTo>
                        <a:pt x="0" y="0"/>
                      </a:moveTo>
                      <a:lnTo>
                        <a:pt x="529252" y="69601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2" name="object 88">
                  <a:extLst>
                    <a:ext uri="{FF2B5EF4-FFF2-40B4-BE49-F238E27FC236}">
                      <a16:creationId xmlns:a16="http://schemas.microsoft.com/office/drawing/2014/main" id="{6A0E008E-4F99-4148-815E-CD444859AFA7}"/>
                    </a:ext>
                  </a:extLst>
                </p:cNvPr>
                <p:cNvSpPr/>
                <p:nvPr/>
              </p:nvSpPr>
              <p:spPr>
                <a:xfrm>
                  <a:off x="6352508" y="3085830"/>
                  <a:ext cx="566420" cy="744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420" h="744854">
                      <a:moveTo>
                        <a:pt x="0" y="0"/>
                      </a:moveTo>
                      <a:lnTo>
                        <a:pt x="566028" y="74438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3" name="object 89">
                  <a:extLst>
                    <a:ext uri="{FF2B5EF4-FFF2-40B4-BE49-F238E27FC236}">
                      <a16:creationId xmlns:a16="http://schemas.microsoft.com/office/drawing/2014/main" id="{15B7DEC5-DF74-43BC-97A8-D6EBE83FF81E}"/>
                    </a:ext>
                  </a:extLst>
                </p:cNvPr>
                <p:cNvSpPr/>
                <p:nvPr/>
              </p:nvSpPr>
              <p:spPr>
                <a:xfrm>
                  <a:off x="6342528" y="3121074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4" name="object 90">
                  <a:extLst>
                    <a:ext uri="{FF2B5EF4-FFF2-40B4-BE49-F238E27FC236}">
                      <a16:creationId xmlns:a16="http://schemas.microsoft.com/office/drawing/2014/main" id="{AEC15F41-F6F9-48F8-88F1-B621177A0135}"/>
                    </a:ext>
                  </a:extLst>
                </p:cNvPr>
                <p:cNvSpPr/>
                <p:nvPr/>
              </p:nvSpPr>
              <p:spPr>
                <a:xfrm>
                  <a:off x="6342528" y="3169444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5" name="object 91">
                  <a:extLst>
                    <a:ext uri="{FF2B5EF4-FFF2-40B4-BE49-F238E27FC236}">
                      <a16:creationId xmlns:a16="http://schemas.microsoft.com/office/drawing/2014/main" id="{87975FC2-032F-48CD-8021-6908B502A782}"/>
                    </a:ext>
                  </a:extLst>
                </p:cNvPr>
                <p:cNvSpPr/>
                <p:nvPr/>
              </p:nvSpPr>
              <p:spPr>
                <a:xfrm>
                  <a:off x="6342528" y="3217813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6" name="object 92">
                  <a:extLst>
                    <a:ext uri="{FF2B5EF4-FFF2-40B4-BE49-F238E27FC236}">
                      <a16:creationId xmlns:a16="http://schemas.microsoft.com/office/drawing/2014/main" id="{888231E7-6F7D-4217-87F1-29BD194FF842}"/>
                    </a:ext>
                  </a:extLst>
                </p:cNvPr>
                <p:cNvSpPr/>
                <p:nvPr/>
              </p:nvSpPr>
              <p:spPr>
                <a:xfrm>
                  <a:off x="6342528" y="3266176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7" name="object 93">
                  <a:extLst>
                    <a:ext uri="{FF2B5EF4-FFF2-40B4-BE49-F238E27FC236}">
                      <a16:creationId xmlns:a16="http://schemas.microsoft.com/office/drawing/2014/main" id="{9B0A4B35-800D-4C15-AB65-B79D8CD5EED1}"/>
                    </a:ext>
                  </a:extLst>
                </p:cNvPr>
                <p:cNvSpPr/>
                <p:nvPr/>
              </p:nvSpPr>
              <p:spPr>
                <a:xfrm>
                  <a:off x="6342528" y="3314545"/>
                  <a:ext cx="550545" cy="724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45" h="724535">
                      <a:moveTo>
                        <a:pt x="0" y="0"/>
                      </a:moveTo>
                      <a:lnTo>
                        <a:pt x="550461" y="72391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8" name="object 94">
                  <a:extLst>
                    <a:ext uri="{FF2B5EF4-FFF2-40B4-BE49-F238E27FC236}">
                      <a16:creationId xmlns:a16="http://schemas.microsoft.com/office/drawing/2014/main" id="{FA58C0A6-0FCB-4BE5-BC0C-FB13DA8E0646}"/>
                    </a:ext>
                  </a:extLst>
                </p:cNvPr>
                <p:cNvSpPr/>
                <p:nvPr/>
              </p:nvSpPr>
              <p:spPr>
                <a:xfrm>
                  <a:off x="6342528" y="3362913"/>
                  <a:ext cx="513715" cy="675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714" h="675639">
                      <a:moveTo>
                        <a:pt x="0" y="0"/>
                      </a:moveTo>
                      <a:lnTo>
                        <a:pt x="513682" y="67554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9" name="object 95">
                  <a:extLst>
                    <a:ext uri="{FF2B5EF4-FFF2-40B4-BE49-F238E27FC236}">
                      <a16:creationId xmlns:a16="http://schemas.microsoft.com/office/drawing/2014/main" id="{605713AB-DA0D-4B3C-89FD-8540F973D6AA}"/>
                    </a:ext>
                  </a:extLst>
                </p:cNvPr>
                <p:cNvSpPr/>
                <p:nvPr/>
              </p:nvSpPr>
              <p:spPr>
                <a:xfrm>
                  <a:off x="6342528" y="3411276"/>
                  <a:ext cx="477520" cy="6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20" h="627379">
                      <a:moveTo>
                        <a:pt x="0" y="0"/>
                      </a:moveTo>
                      <a:lnTo>
                        <a:pt x="476907" y="62717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0" name="object 96">
                  <a:extLst>
                    <a:ext uri="{FF2B5EF4-FFF2-40B4-BE49-F238E27FC236}">
                      <a16:creationId xmlns:a16="http://schemas.microsoft.com/office/drawing/2014/main" id="{8BFCCC49-D953-4B45-A05C-8765D1F121B0}"/>
                    </a:ext>
                  </a:extLst>
                </p:cNvPr>
                <p:cNvSpPr/>
                <p:nvPr/>
              </p:nvSpPr>
              <p:spPr>
                <a:xfrm>
                  <a:off x="6342528" y="3459645"/>
                  <a:ext cx="440690" cy="5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689" h="579120">
                      <a:moveTo>
                        <a:pt x="0" y="0"/>
                      </a:moveTo>
                      <a:lnTo>
                        <a:pt x="440127" y="578810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1" name="object 97">
                  <a:extLst>
                    <a:ext uri="{FF2B5EF4-FFF2-40B4-BE49-F238E27FC236}">
                      <a16:creationId xmlns:a16="http://schemas.microsoft.com/office/drawing/2014/main" id="{BAA40F65-8909-4B70-9D2F-D7BE185FCB39}"/>
                    </a:ext>
                  </a:extLst>
                </p:cNvPr>
                <p:cNvSpPr/>
                <p:nvPr/>
              </p:nvSpPr>
              <p:spPr>
                <a:xfrm>
                  <a:off x="6342528" y="3508015"/>
                  <a:ext cx="403860" cy="53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860" h="530860">
                      <a:moveTo>
                        <a:pt x="0" y="0"/>
                      </a:moveTo>
                      <a:lnTo>
                        <a:pt x="403347" y="53044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2" name="object 98">
                  <a:extLst>
                    <a:ext uri="{FF2B5EF4-FFF2-40B4-BE49-F238E27FC236}">
                      <a16:creationId xmlns:a16="http://schemas.microsoft.com/office/drawing/2014/main" id="{9930EDE3-8B12-451A-A505-355AA0BDDE51}"/>
                    </a:ext>
                  </a:extLst>
                </p:cNvPr>
                <p:cNvSpPr/>
                <p:nvPr/>
              </p:nvSpPr>
              <p:spPr>
                <a:xfrm>
                  <a:off x="6342528" y="3556383"/>
                  <a:ext cx="367030" cy="48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29" h="482600">
                      <a:moveTo>
                        <a:pt x="0" y="0"/>
                      </a:moveTo>
                      <a:lnTo>
                        <a:pt x="366568" y="48207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3" name="object 99">
                  <a:extLst>
                    <a:ext uri="{FF2B5EF4-FFF2-40B4-BE49-F238E27FC236}">
                      <a16:creationId xmlns:a16="http://schemas.microsoft.com/office/drawing/2014/main" id="{07BA8BEF-3F04-490E-8503-7327C95CCCB1}"/>
                    </a:ext>
                  </a:extLst>
                </p:cNvPr>
                <p:cNvSpPr/>
                <p:nvPr/>
              </p:nvSpPr>
              <p:spPr>
                <a:xfrm>
                  <a:off x="6342528" y="3604747"/>
                  <a:ext cx="330200" cy="434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00" h="434339">
                      <a:moveTo>
                        <a:pt x="0" y="0"/>
                      </a:moveTo>
                      <a:lnTo>
                        <a:pt x="329792" y="433709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4" name="object 100">
                  <a:extLst>
                    <a:ext uri="{FF2B5EF4-FFF2-40B4-BE49-F238E27FC236}">
                      <a16:creationId xmlns:a16="http://schemas.microsoft.com/office/drawing/2014/main" id="{E7A7C693-B278-477B-9C5C-91E270500312}"/>
                    </a:ext>
                  </a:extLst>
                </p:cNvPr>
                <p:cNvSpPr/>
                <p:nvPr/>
              </p:nvSpPr>
              <p:spPr>
                <a:xfrm>
                  <a:off x="6342528" y="3653115"/>
                  <a:ext cx="293370" cy="385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70" h="385445">
                      <a:moveTo>
                        <a:pt x="0" y="0"/>
                      </a:moveTo>
                      <a:lnTo>
                        <a:pt x="293013" y="38534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5" name="object 101">
                  <a:extLst>
                    <a:ext uri="{FF2B5EF4-FFF2-40B4-BE49-F238E27FC236}">
                      <a16:creationId xmlns:a16="http://schemas.microsoft.com/office/drawing/2014/main" id="{D85CC04C-7A4E-4103-A1F7-ED5A7FCA780A}"/>
                    </a:ext>
                  </a:extLst>
                </p:cNvPr>
                <p:cNvSpPr/>
                <p:nvPr/>
              </p:nvSpPr>
              <p:spPr>
                <a:xfrm>
                  <a:off x="6342528" y="3701484"/>
                  <a:ext cx="256540" cy="337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39" h="337185">
                      <a:moveTo>
                        <a:pt x="0" y="0"/>
                      </a:moveTo>
                      <a:lnTo>
                        <a:pt x="256233" y="33697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6" name="object 102">
                  <a:extLst>
                    <a:ext uri="{FF2B5EF4-FFF2-40B4-BE49-F238E27FC236}">
                      <a16:creationId xmlns:a16="http://schemas.microsoft.com/office/drawing/2014/main" id="{A1638E14-5A7C-4094-9CDC-89FBDB8FE7CB}"/>
                    </a:ext>
                  </a:extLst>
                </p:cNvPr>
                <p:cNvSpPr/>
                <p:nvPr/>
              </p:nvSpPr>
              <p:spPr>
                <a:xfrm>
                  <a:off x="6342528" y="3749853"/>
                  <a:ext cx="219710" cy="2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10" h="288925">
                      <a:moveTo>
                        <a:pt x="0" y="0"/>
                      </a:moveTo>
                      <a:lnTo>
                        <a:pt x="219454" y="28860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7" name="object 103">
                  <a:extLst>
                    <a:ext uri="{FF2B5EF4-FFF2-40B4-BE49-F238E27FC236}">
                      <a16:creationId xmlns:a16="http://schemas.microsoft.com/office/drawing/2014/main" id="{B8784A88-AF70-4FDB-A830-636A13FD57D4}"/>
                    </a:ext>
                  </a:extLst>
                </p:cNvPr>
                <p:cNvSpPr/>
                <p:nvPr/>
              </p:nvSpPr>
              <p:spPr>
                <a:xfrm>
                  <a:off x="6342528" y="3798216"/>
                  <a:ext cx="182880" cy="24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79" h="240664">
                      <a:moveTo>
                        <a:pt x="0" y="0"/>
                      </a:moveTo>
                      <a:lnTo>
                        <a:pt x="182678" y="24024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8" name="object 104">
                  <a:extLst>
                    <a:ext uri="{FF2B5EF4-FFF2-40B4-BE49-F238E27FC236}">
                      <a16:creationId xmlns:a16="http://schemas.microsoft.com/office/drawing/2014/main" id="{C8FD052A-EDD5-4A1B-B0C0-D6641D3D717A}"/>
                    </a:ext>
                  </a:extLst>
                </p:cNvPr>
                <p:cNvSpPr/>
                <p:nvPr/>
              </p:nvSpPr>
              <p:spPr>
                <a:xfrm>
                  <a:off x="6342528" y="3846585"/>
                  <a:ext cx="146050" cy="192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" h="192404">
                      <a:moveTo>
                        <a:pt x="0" y="0"/>
                      </a:moveTo>
                      <a:lnTo>
                        <a:pt x="145899" y="19187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9" name="object 105">
                  <a:extLst>
                    <a:ext uri="{FF2B5EF4-FFF2-40B4-BE49-F238E27FC236}">
                      <a16:creationId xmlns:a16="http://schemas.microsoft.com/office/drawing/2014/main" id="{589C7F59-6716-4F8E-BA91-1D6D5817C5D6}"/>
                    </a:ext>
                  </a:extLst>
                </p:cNvPr>
                <p:cNvSpPr/>
                <p:nvPr/>
              </p:nvSpPr>
              <p:spPr>
                <a:xfrm>
                  <a:off x="6342528" y="3894954"/>
                  <a:ext cx="109220" cy="143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20" h="143510">
                      <a:moveTo>
                        <a:pt x="0" y="0"/>
                      </a:moveTo>
                      <a:lnTo>
                        <a:pt x="109118" y="143501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0" name="object 106">
                  <a:extLst>
                    <a:ext uri="{FF2B5EF4-FFF2-40B4-BE49-F238E27FC236}">
                      <a16:creationId xmlns:a16="http://schemas.microsoft.com/office/drawing/2014/main" id="{EE8BB2FD-5019-4156-9F77-3387C90C79AE}"/>
                    </a:ext>
                  </a:extLst>
                </p:cNvPr>
                <p:cNvSpPr/>
                <p:nvPr/>
              </p:nvSpPr>
              <p:spPr>
                <a:xfrm>
                  <a:off x="6342528" y="3943325"/>
                  <a:ext cx="72390" cy="9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95250">
                      <a:moveTo>
                        <a:pt x="0" y="0"/>
                      </a:moveTo>
                      <a:lnTo>
                        <a:pt x="72338" y="9513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1" name="object 107">
                  <a:extLst>
                    <a:ext uri="{FF2B5EF4-FFF2-40B4-BE49-F238E27FC236}">
                      <a16:creationId xmlns:a16="http://schemas.microsoft.com/office/drawing/2014/main" id="{8AB55ED3-9901-4017-9F68-8F050E45B0E7}"/>
                    </a:ext>
                  </a:extLst>
                </p:cNvPr>
                <p:cNvSpPr/>
                <p:nvPr/>
              </p:nvSpPr>
              <p:spPr>
                <a:xfrm>
                  <a:off x="6342528" y="3991688"/>
                  <a:ext cx="36195" cy="46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46989">
                      <a:moveTo>
                        <a:pt x="0" y="0"/>
                      </a:moveTo>
                      <a:lnTo>
                        <a:pt x="35563" y="46768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6" name="object 8">
                  <a:extLst>
                    <a:ext uri="{FF2B5EF4-FFF2-40B4-BE49-F238E27FC236}">
                      <a16:creationId xmlns:a16="http://schemas.microsoft.com/office/drawing/2014/main" id="{5993F77B-6563-4182-A077-EF8FACF4CE57}"/>
                    </a:ext>
                  </a:extLst>
                </p:cNvPr>
                <p:cNvSpPr/>
                <p:nvPr/>
              </p:nvSpPr>
              <p:spPr>
                <a:xfrm>
                  <a:off x="6343214" y="4039200"/>
                  <a:ext cx="576580" cy="117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1530350">
                      <a:moveTo>
                        <a:pt x="0" y="1529727"/>
                      </a:moveTo>
                      <a:lnTo>
                        <a:pt x="575995" y="1529727"/>
                      </a:lnTo>
                      <a:lnTo>
                        <a:pt x="575995" y="0"/>
                      </a:lnTo>
                      <a:lnTo>
                        <a:pt x="0" y="0"/>
                      </a:lnTo>
                      <a:lnTo>
                        <a:pt x="0" y="1529727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23" name="object 3">
                <a:extLst>
                  <a:ext uri="{FF2B5EF4-FFF2-40B4-BE49-F238E27FC236}">
                    <a16:creationId xmlns:a16="http://schemas.microsoft.com/office/drawing/2014/main" id="{71401A07-5F69-4E89-A837-F00DA98087DA}"/>
                  </a:ext>
                </a:extLst>
              </p:cNvPr>
              <p:cNvSpPr txBox="1"/>
              <p:nvPr/>
            </p:nvSpPr>
            <p:spPr>
              <a:xfrm>
                <a:off x="2800050" y="25668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90: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54 800</a:t>
                </a:r>
              </a:p>
            </p:txBody>
          </p:sp>
          <p:sp>
            <p:nvSpPr>
              <p:cNvPr id="124" name="object 3">
                <a:extLst>
                  <a:ext uri="{FF2B5EF4-FFF2-40B4-BE49-F238E27FC236}">
                    <a16:creationId xmlns:a16="http://schemas.microsoft.com/office/drawing/2014/main" id="{FD69D562-E848-4322-AB6D-C5C2EFD21EB3}"/>
                  </a:ext>
                </a:extLst>
              </p:cNvPr>
              <p:cNvSpPr txBox="1"/>
              <p:nvPr/>
            </p:nvSpPr>
            <p:spPr>
              <a:xfrm>
                <a:off x="5008074" y="2808000"/>
                <a:ext cx="1015085" cy="57708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and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second 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74 400</a:t>
                </a:r>
              </a:p>
            </p:txBody>
          </p:sp>
          <p:sp>
            <p:nvSpPr>
              <p:cNvPr id="125" name="object 3">
                <a:extLst>
                  <a:ext uri="{FF2B5EF4-FFF2-40B4-BE49-F238E27FC236}">
                    <a16:creationId xmlns:a16="http://schemas.microsoft.com/office/drawing/2014/main" id="{C4D9DF74-A3BA-4C8E-9D25-AE88ED1FAAB5}"/>
                  </a:ext>
                </a:extLst>
              </p:cNvPr>
              <p:cNvSpPr txBox="1"/>
              <p:nvPr/>
            </p:nvSpPr>
            <p:spPr>
              <a:xfrm>
                <a:off x="7238393" y="30456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three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103 000</a:t>
                </a:r>
              </a:p>
            </p:txBody>
          </p:sp>
          <p:sp>
            <p:nvSpPr>
              <p:cNvPr id="126" name="object 12">
                <a:extLst>
                  <a:ext uri="{FF2B5EF4-FFF2-40B4-BE49-F238E27FC236}">
                    <a16:creationId xmlns:a16="http://schemas.microsoft.com/office/drawing/2014/main" id="{91EA2092-668F-45E2-B0A9-BE2B3B985739}"/>
                  </a:ext>
                </a:extLst>
              </p:cNvPr>
              <p:cNvSpPr txBox="1"/>
              <p:nvPr/>
            </p:nvSpPr>
            <p:spPr>
              <a:xfrm>
                <a:off x="1280592" y="1916832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300 000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7" name="object 17">
                <a:extLst>
                  <a:ext uri="{FF2B5EF4-FFF2-40B4-BE49-F238E27FC236}">
                    <a16:creationId xmlns:a16="http://schemas.microsoft.com/office/drawing/2014/main" id="{6624093F-C80B-461C-BFD1-40A81B2DF47D}"/>
                  </a:ext>
                </a:extLst>
              </p:cNvPr>
              <p:cNvSpPr txBox="1"/>
              <p:nvPr/>
            </p:nvSpPr>
            <p:spPr>
              <a:xfrm>
                <a:off x="1531921" y="5139883"/>
                <a:ext cx="14248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</a:p>
            </p:txBody>
          </p:sp>
          <p:sp>
            <p:nvSpPr>
              <p:cNvPr id="128" name="object 26">
                <a:extLst>
                  <a:ext uri="{FF2B5EF4-FFF2-40B4-BE49-F238E27FC236}">
                    <a16:creationId xmlns:a16="http://schemas.microsoft.com/office/drawing/2014/main" id="{E51DED02-F2AC-4C6E-891B-BAB44B46C916}"/>
                  </a:ext>
                </a:extLst>
              </p:cNvPr>
              <p:cNvSpPr/>
              <p:nvPr/>
            </p:nvSpPr>
            <p:spPr>
              <a:xfrm>
                <a:off x="1750717" y="1984112"/>
                <a:ext cx="6190615" cy="3227705"/>
              </a:xfrm>
              <a:custGeom>
                <a:avLst/>
                <a:gdLst/>
                <a:ahLst/>
                <a:cxnLst/>
                <a:rect l="l" t="t" r="r" b="b"/>
                <a:pathLst>
                  <a:path w="6190615" h="3227704">
                    <a:moveTo>
                      <a:pt x="0" y="0"/>
                    </a:moveTo>
                    <a:lnTo>
                      <a:pt x="0" y="3227451"/>
                    </a:lnTo>
                    <a:lnTo>
                      <a:pt x="6190246" y="322745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object 2">
                <a:extLst>
                  <a:ext uri="{FF2B5EF4-FFF2-40B4-BE49-F238E27FC236}">
                    <a16:creationId xmlns:a16="http://schemas.microsoft.com/office/drawing/2014/main" id="{49DECADE-0AE1-4B2E-BEAE-8CD051FACA27}"/>
                  </a:ext>
                </a:extLst>
              </p:cNvPr>
              <p:cNvSpPr txBox="1"/>
              <p:nvPr/>
            </p:nvSpPr>
            <p:spPr>
              <a:xfrm>
                <a:off x="1800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know their status</a:t>
                </a:r>
              </a:p>
            </p:txBody>
          </p:sp>
          <p:sp>
            <p:nvSpPr>
              <p:cNvPr id="130" name="object 4">
                <a:extLst>
                  <a:ext uri="{FF2B5EF4-FFF2-40B4-BE49-F238E27FC236}">
                    <a16:creationId xmlns:a16="http://schemas.microsoft.com/office/drawing/2014/main" id="{7A4BB804-3B57-4DAB-B20C-D0EB707346BD}"/>
                  </a:ext>
                </a:extLst>
              </p:cNvPr>
              <p:cNvSpPr txBox="1"/>
              <p:nvPr/>
            </p:nvSpPr>
            <p:spPr>
              <a:xfrm>
                <a:off x="3996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on treatment</a:t>
                </a:r>
              </a:p>
            </p:txBody>
          </p:sp>
          <p:sp>
            <p:nvSpPr>
              <p:cNvPr id="131" name="object 5">
                <a:extLst>
                  <a:ext uri="{FF2B5EF4-FFF2-40B4-BE49-F238E27FC236}">
                    <a16:creationId xmlns:a16="http://schemas.microsoft.com/office/drawing/2014/main" id="{AA6E3E47-2CB3-407C-BC07-829EFECAAA30}"/>
                  </a:ext>
                </a:extLst>
              </p:cNvPr>
              <p:cNvSpPr txBox="1"/>
              <p:nvPr/>
            </p:nvSpPr>
            <p:spPr>
              <a:xfrm>
                <a:off x="6084000" y="5310000"/>
                <a:ext cx="1530547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with HIV </a:t>
                </a: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are 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virally suppressed</a:t>
                </a:r>
              </a:p>
            </p:txBody>
          </p:sp>
          <p:sp>
            <p:nvSpPr>
              <p:cNvPr id="132" name="object 96">
                <a:extLst>
                  <a:ext uri="{FF2B5EF4-FFF2-40B4-BE49-F238E27FC236}">
                    <a16:creationId xmlns:a16="http://schemas.microsoft.com/office/drawing/2014/main" id="{27C466CC-9441-4F76-BE24-B748867FA4B8}"/>
                  </a:ext>
                </a:extLst>
              </p:cNvPr>
              <p:cNvSpPr txBox="1"/>
              <p:nvPr/>
            </p:nvSpPr>
            <p:spPr>
              <a:xfrm rot="5400000">
                <a:off x="720000" y="3284043"/>
                <a:ext cx="430887" cy="59381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Number of people living with HIV</a:t>
                </a:r>
                <a:r>
                  <a:rPr kumimoji="0" sz="700" b="0" i="0" u="none" strike="noStrike" kern="1200" cap="none" spc="-95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(million)</a:t>
                </a:r>
              </a:p>
            </p:txBody>
          </p:sp>
          <p:sp>
            <p:nvSpPr>
              <p:cNvPr id="257" name="object 23">
                <a:extLst>
                  <a:ext uri="{FF2B5EF4-FFF2-40B4-BE49-F238E27FC236}">
                    <a16:creationId xmlns:a16="http://schemas.microsoft.com/office/drawing/2014/main" id="{4498BAAC-416D-44A7-A823-58FFE46910C1}"/>
                  </a:ext>
                </a:extLst>
              </p:cNvPr>
              <p:cNvSpPr txBox="1"/>
              <p:nvPr/>
            </p:nvSpPr>
            <p:spPr>
              <a:xfrm>
                <a:off x="2110715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73%</a:t>
                </a:r>
                <a:endParaRPr lang="en-GB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[53– &gt;95%]</a:t>
                </a:r>
                <a:endParaRPr lang="en-GB"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58" name="object 24">
                <a:extLst>
                  <a:ext uri="{FF2B5EF4-FFF2-40B4-BE49-F238E27FC236}">
                    <a16:creationId xmlns:a16="http://schemas.microsoft.com/office/drawing/2014/main" id="{6AAB9C3A-4FAD-4E7C-A93B-9AAC49590777}"/>
                  </a:ext>
                </a:extLst>
              </p:cNvPr>
              <p:cNvSpPr txBox="1"/>
              <p:nvPr/>
            </p:nvSpPr>
            <p:spPr>
              <a:xfrm>
                <a:off x="4328820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57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42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80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59" name="object 25">
                <a:extLst>
                  <a:ext uri="{FF2B5EF4-FFF2-40B4-BE49-F238E27FC236}">
                    <a16:creationId xmlns:a16="http://schemas.microsoft.com/office/drawing/2014/main" id="{2F639535-E630-477F-8505-18920DFD9255}"/>
                  </a:ext>
                </a:extLst>
              </p:cNvPr>
              <p:cNvSpPr txBox="1"/>
              <p:nvPr/>
            </p:nvSpPr>
            <p:spPr>
              <a:xfrm>
                <a:off x="6555918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40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30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56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378" name="object 12">
                <a:extLst>
                  <a:ext uri="{FF2B5EF4-FFF2-40B4-BE49-F238E27FC236}">
                    <a16:creationId xmlns:a16="http://schemas.microsoft.com/office/drawing/2014/main" id="{14053543-E633-4050-BBBA-1129E5C7156A}"/>
                  </a:ext>
                </a:extLst>
              </p:cNvPr>
              <p:cNvSpPr txBox="1"/>
              <p:nvPr/>
            </p:nvSpPr>
            <p:spPr>
              <a:xfrm>
                <a:off x="1281600" y="21888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275 000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79" name="object 12">
                <a:extLst>
                  <a:ext uri="{FF2B5EF4-FFF2-40B4-BE49-F238E27FC236}">
                    <a16:creationId xmlns:a16="http://schemas.microsoft.com/office/drawing/2014/main" id="{7CA2BC94-DC68-4130-8800-FDB5FD15143C}"/>
                  </a:ext>
                </a:extLst>
              </p:cNvPr>
              <p:cNvSpPr txBox="1"/>
              <p:nvPr/>
            </p:nvSpPr>
            <p:spPr>
              <a:xfrm>
                <a:off x="1281600" y="24552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250 000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80" name="object 12">
                <a:extLst>
                  <a:ext uri="{FF2B5EF4-FFF2-40B4-BE49-F238E27FC236}">
                    <a16:creationId xmlns:a16="http://schemas.microsoft.com/office/drawing/2014/main" id="{F0068004-CDC8-4A0B-A81D-26FA3D641C41}"/>
                  </a:ext>
                </a:extLst>
              </p:cNvPr>
              <p:cNvSpPr txBox="1"/>
              <p:nvPr/>
            </p:nvSpPr>
            <p:spPr>
              <a:xfrm>
                <a:off x="1281600" y="27252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225 000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81" name="object 12">
                <a:extLst>
                  <a:ext uri="{FF2B5EF4-FFF2-40B4-BE49-F238E27FC236}">
                    <a16:creationId xmlns:a16="http://schemas.microsoft.com/office/drawing/2014/main" id="{A05FAE23-CCA9-407B-9615-47EC7DFCFD5E}"/>
                  </a:ext>
                </a:extLst>
              </p:cNvPr>
              <p:cNvSpPr txBox="1"/>
              <p:nvPr/>
            </p:nvSpPr>
            <p:spPr>
              <a:xfrm>
                <a:off x="1281600" y="29916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200 000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82" name="object 12">
                <a:extLst>
                  <a:ext uri="{FF2B5EF4-FFF2-40B4-BE49-F238E27FC236}">
                    <a16:creationId xmlns:a16="http://schemas.microsoft.com/office/drawing/2014/main" id="{6957F5EA-60E0-47E1-8697-BDACD43FAA10}"/>
                  </a:ext>
                </a:extLst>
              </p:cNvPr>
              <p:cNvSpPr txBox="1"/>
              <p:nvPr/>
            </p:nvSpPr>
            <p:spPr>
              <a:xfrm>
                <a:off x="1281600" y="32616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175 000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83" name="object 12">
                <a:extLst>
                  <a:ext uri="{FF2B5EF4-FFF2-40B4-BE49-F238E27FC236}">
                    <a16:creationId xmlns:a16="http://schemas.microsoft.com/office/drawing/2014/main" id="{B0321A88-D16C-4E17-8E67-C0D068BBC29D}"/>
                  </a:ext>
                </a:extLst>
              </p:cNvPr>
              <p:cNvSpPr txBox="1"/>
              <p:nvPr/>
            </p:nvSpPr>
            <p:spPr>
              <a:xfrm>
                <a:off x="1281600" y="35316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150 000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84" name="object 12">
                <a:extLst>
                  <a:ext uri="{FF2B5EF4-FFF2-40B4-BE49-F238E27FC236}">
                    <a16:creationId xmlns:a16="http://schemas.microsoft.com/office/drawing/2014/main" id="{F43AAD26-04E3-4800-9E42-94F9ECEE5C88}"/>
                  </a:ext>
                </a:extLst>
              </p:cNvPr>
              <p:cNvSpPr txBox="1"/>
              <p:nvPr/>
            </p:nvSpPr>
            <p:spPr>
              <a:xfrm>
                <a:off x="1281600" y="37980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125 000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85" name="object 12">
                <a:extLst>
                  <a:ext uri="{FF2B5EF4-FFF2-40B4-BE49-F238E27FC236}">
                    <a16:creationId xmlns:a16="http://schemas.microsoft.com/office/drawing/2014/main" id="{AA967F84-498D-47D2-8A92-B57A710EB951}"/>
                  </a:ext>
                </a:extLst>
              </p:cNvPr>
              <p:cNvSpPr txBox="1"/>
              <p:nvPr/>
            </p:nvSpPr>
            <p:spPr>
              <a:xfrm>
                <a:off x="1281600" y="40680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100 000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86" name="object 12">
                <a:extLst>
                  <a:ext uri="{FF2B5EF4-FFF2-40B4-BE49-F238E27FC236}">
                    <a16:creationId xmlns:a16="http://schemas.microsoft.com/office/drawing/2014/main" id="{881E02A7-1F57-4F86-8F89-2E054B9C0B94}"/>
                  </a:ext>
                </a:extLst>
              </p:cNvPr>
              <p:cNvSpPr txBox="1"/>
              <p:nvPr/>
            </p:nvSpPr>
            <p:spPr>
              <a:xfrm>
                <a:off x="1281600" y="43344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75 000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87" name="object 12">
                <a:extLst>
                  <a:ext uri="{FF2B5EF4-FFF2-40B4-BE49-F238E27FC236}">
                    <a16:creationId xmlns:a16="http://schemas.microsoft.com/office/drawing/2014/main" id="{7B9E0C0B-4BC5-436C-BC61-0012579A7973}"/>
                  </a:ext>
                </a:extLst>
              </p:cNvPr>
              <p:cNvSpPr txBox="1"/>
              <p:nvPr/>
            </p:nvSpPr>
            <p:spPr>
              <a:xfrm>
                <a:off x="1281600" y="46044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50 000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88" name="object 12">
                <a:extLst>
                  <a:ext uri="{FF2B5EF4-FFF2-40B4-BE49-F238E27FC236}">
                    <a16:creationId xmlns:a16="http://schemas.microsoft.com/office/drawing/2014/main" id="{ED604B2E-AAC0-4949-9DC2-895C6E055CF2}"/>
                  </a:ext>
                </a:extLst>
              </p:cNvPr>
              <p:cNvSpPr txBox="1"/>
              <p:nvPr/>
            </p:nvSpPr>
            <p:spPr>
              <a:xfrm>
                <a:off x="1281600" y="48708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25 000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5BA1942-C082-4CE6-912A-ECB9F31BCB5D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HIV testing and treatment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85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2588BDB-07CE-41C4-87E5-9B6EEFC6D36C}"/>
              </a:ext>
            </a:extLst>
          </p:cNvPr>
          <p:cNvGrpSpPr/>
          <p:nvPr/>
        </p:nvGrpSpPr>
        <p:grpSpPr>
          <a:xfrm>
            <a:off x="0" y="360000"/>
            <a:ext cx="9907200" cy="6230055"/>
            <a:chOff x="0" y="360000"/>
            <a:chExt cx="9907200" cy="623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Laws and policies scorecard</a:t>
              </a: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385AD540-3E26-4B32-850A-DCFD70D99D40}"/>
                </a:ext>
              </a:extLst>
            </p:cNvPr>
            <p:cNvSpPr/>
            <p:nvPr/>
          </p:nvSpPr>
          <p:spPr>
            <a:xfrm>
              <a:off x="0" y="639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National Commitment and Policy Instrument, 2017 and 2018; supplemented by additional sources where noted.</a:t>
              </a:r>
            </a:p>
          </p:txBody>
        </p:sp>
        <p:sp>
          <p:nvSpPr>
            <p:cNvPr id="345" name="bk object 17">
              <a:extLst>
                <a:ext uri="{FF2B5EF4-FFF2-40B4-BE49-F238E27FC236}">
                  <a16:creationId xmlns:a16="http://schemas.microsoft.com/office/drawing/2014/main" id="{06B8F844-79CA-4F1E-82D0-2882EFFB7132}"/>
                </a:ext>
              </a:extLst>
            </p:cNvPr>
            <p:cNvSpPr/>
            <p:nvPr/>
          </p:nvSpPr>
          <p:spPr>
            <a:xfrm>
              <a:off x="7866000" y="1440000"/>
              <a:ext cx="831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72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Laws or policies restricting the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entry, stay and residence of people living with HIV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bk object 17">
              <a:extLst>
                <a:ext uri="{FF2B5EF4-FFF2-40B4-BE49-F238E27FC236}">
                  <a16:creationId xmlns:a16="http://schemas.microsoft.com/office/drawing/2014/main" id="{D72C54C6-57F2-45D3-B789-1C9EB9D39AB8}"/>
                </a:ext>
              </a:extLst>
            </p:cNvPr>
            <p:cNvSpPr/>
            <p:nvPr/>
          </p:nvSpPr>
          <p:spPr>
            <a:xfrm>
              <a:off x="8712000" y="1440000"/>
              <a:ext cx="8640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08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Mandatory HIV testing for marriage, work or residence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permits or for certain groups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bk object 16">
              <a:extLst>
                <a:ext uri="{FF2B5EF4-FFF2-40B4-BE49-F238E27FC236}">
                  <a16:creationId xmlns:a16="http://schemas.microsoft.com/office/drawing/2014/main" id="{9A463E2F-2F25-436A-8155-717341CAAAB3}"/>
                </a:ext>
              </a:extLst>
            </p:cNvPr>
            <p:cNvSpPr/>
            <p:nvPr/>
          </p:nvSpPr>
          <p:spPr>
            <a:xfrm>
              <a:off x="540000" y="1440000"/>
              <a:ext cx="1594800" cy="864000"/>
            </a:xfrm>
            <a:custGeom>
              <a:avLst/>
              <a:gdLst/>
              <a:ahLst/>
              <a:cxnLst/>
              <a:rect l="l" t="t" r="r" b="b"/>
              <a:pathLst>
                <a:path w="1294764" h="567689">
                  <a:moveTo>
                    <a:pt x="0" y="0"/>
                  </a:moveTo>
                  <a:lnTo>
                    <a:pt x="1294676" y="0"/>
                  </a:lnTo>
                  <a:lnTo>
                    <a:pt x="1294676" y="567397"/>
                  </a:lnTo>
                  <a:lnTo>
                    <a:pt x="0" y="567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108000" tIns="36000" rIns="108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Country</a:t>
              </a:r>
            </a:p>
          </p:txBody>
        </p:sp>
        <p:sp>
          <p:nvSpPr>
            <p:cNvPr id="17" name="bk object 17">
              <a:extLst>
                <a:ext uri="{FF2B5EF4-FFF2-40B4-BE49-F238E27FC236}">
                  <a16:creationId xmlns:a16="http://schemas.microsoft.com/office/drawing/2014/main" id="{20315947-A18D-4ECC-953E-5E71D282DA84}"/>
                </a:ext>
              </a:extLst>
            </p:cNvPr>
            <p:cNvSpPr/>
            <p:nvPr/>
          </p:nvSpPr>
          <p:spPr>
            <a:xfrm>
              <a:off x="540000" y="2350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Angola</a:t>
              </a:r>
            </a:p>
          </p:txBody>
        </p:sp>
        <p:sp>
          <p:nvSpPr>
            <p:cNvPr id="18" name="bk object 17">
              <a:extLst>
                <a:ext uri="{FF2B5EF4-FFF2-40B4-BE49-F238E27FC236}">
                  <a16:creationId xmlns:a16="http://schemas.microsoft.com/office/drawing/2014/main" id="{6E6372FB-C5FF-465A-AB94-1A4917F3802A}"/>
                </a:ext>
              </a:extLst>
            </p:cNvPr>
            <p:cNvSpPr/>
            <p:nvPr/>
          </p:nvSpPr>
          <p:spPr>
            <a:xfrm>
              <a:off x="540000" y="2458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Botswana</a:t>
              </a:r>
            </a:p>
          </p:txBody>
        </p:sp>
        <p:sp>
          <p:nvSpPr>
            <p:cNvPr id="19" name="bk object 17">
              <a:extLst>
                <a:ext uri="{FF2B5EF4-FFF2-40B4-BE49-F238E27FC236}">
                  <a16:creationId xmlns:a16="http://schemas.microsoft.com/office/drawing/2014/main" id="{065F68B3-506F-4603-B047-174FAAD381D0}"/>
                </a:ext>
              </a:extLst>
            </p:cNvPr>
            <p:cNvSpPr/>
            <p:nvPr/>
          </p:nvSpPr>
          <p:spPr>
            <a:xfrm>
              <a:off x="540000" y="2566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Comoros</a:t>
              </a:r>
            </a:p>
          </p:txBody>
        </p:sp>
        <p:sp>
          <p:nvSpPr>
            <p:cNvPr id="20" name="bk object 17">
              <a:extLst>
                <a:ext uri="{FF2B5EF4-FFF2-40B4-BE49-F238E27FC236}">
                  <a16:creationId xmlns:a16="http://schemas.microsoft.com/office/drawing/2014/main" id="{EED87A46-286C-425D-9CF3-3AFEF8120D84}"/>
                </a:ext>
              </a:extLst>
            </p:cNvPr>
            <p:cNvSpPr/>
            <p:nvPr/>
          </p:nvSpPr>
          <p:spPr>
            <a:xfrm>
              <a:off x="540000" y="2674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Eritrea</a:t>
              </a:r>
            </a:p>
          </p:txBody>
        </p:sp>
        <p:sp>
          <p:nvSpPr>
            <p:cNvPr id="21" name="bk object 17">
              <a:extLst>
                <a:ext uri="{FF2B5EF4-FFF2-40B4-BE49-F238E27FC236}">
                  <a16:creationId xmlns:a16="http://schemas.microsoft.com/office/drawing/2014/main" id="{5EE4B9AC-529F-4F45-8284-327E3D17D2FE}"/>
                </a:ext>
              </a:extLst>
            </p:cNvPr>
            <p:cNvSpPr/>
            <p:nvPr/>
          </p:nvSpPr>
          <p:spPr>
            <a:xfrm>
              <a:off x="540000" y="2782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Eswatini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bk object 17">
              <a:extLst>
                <a:ext uri="{FF2B5EF4-FFF2-40B4-BE49-F238E27FC236}">
                  <a16:creationId xmlns:a16="http://schemas.microsoft.com/office/drawing/2014/main" id="{A8A41580-C4AD-4232-91C0-63A5613CAA2C}"/>
                </a:ext>
              </a:extLst>
            </p:cNvPr>
            <p:cNvSpPr/>
            <p:nvPr/>
          </p:nvSpPr>
          <p:spPr>
            <a:xfrm>
              <a:off x="540000" y="289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Ethiopia</a:t>
              </a:r>
            </a:p>
          </p:txBody>
        </p:sp>
        <p:sp>
          <p:nvSpPr>
            <p:cNvPr id="23" name="bk object 17">
              <a:extLst>
                <a:ext uri="{FF2B5EF4-FFF2-40B4-BE49-F238E27FC236}">
                  <a16:creationId xmlns:a16="http://schemas.microsoft.com/office/drawing/2014/main" id="{F889F796-5B54-445C-949B-73CE18E94A57}"/>
                </a:ext>
              </a:extLst>
            </p:cNvPr>
            <p:cNvSpPr/>
            <p:nvPr/>
          </p:nvSpPr>
          <p:spPr>
            <a:xfrm>
              <a:off x="540000" y="2998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Kenya</a:t>
              </a:r>
            </a:p>
          </p:txBody>
        </p:sp>
        <p:sp>
          <p:nvSpPr>
            <p:cNvPr id="24" name="bk object 17">
              <a:extLst>
                <a:ext uri="{FF2B5EF4-FFF2-40B4-BE49-F238E27FC236}">
                  <a16:creationId xmlns:a16="http://schemas.microsoft.com/office/drawing/2014/main" id="{5B6C4DC2-C2EC-44CC-A8D4-CB9F40F524DA}"/>
                </a:ext>
              </a:extLst>
            </p:cNvPr>
            <p:cNvSpPr/>
            <p:nvPr/>
          </p:nvSpPr>
          <p:spPr>
            <a:xfrm>
              <a:off x="540000" y="310682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Lesotho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6A30796E-13C8-4546-AD31-7C9C8F916CBE}"/>
                </a:ext>
              </a:extLst>
            </p:cNvPr>
            <p:cNvSpPr/>
            <p:nvPr/>
          </p:nvSpPr>
          <p:spPr>
            <a:xfrm>
              <a:off x="540000" y="3214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Madagascar</a:t>
              </a:r>
            </a:p>
          </p:txBody>
        </p:sp>
        <p:sp>
          <p:nvSpPr>
            <p:cNvPr id="26" name="bk object 17">
              <a:extLst>
                <a:ext uri="{FF2B5EF4-FFF2-40B4-BE49-F238E27FC236}">
                  <a16:creationId xmlns:a16="http://schemas.microsoft.com/office/drawing/2014/main" id="{5DBC0308-E197-40CF-94BF-9A2EC5A6ED04}"/>
                </a:ext>
              </a:extLst>
            </p:cNvPr>
            <p:cNvSpPr/>
            <p:nvPr/>
          </p:nvSpPr>
          <p:spPr>
            <a:xfrm>
              <a:off x="540000" y="3322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Malawi</a:t>
              </a:r>
            </a:p>
          </p:txBody>
        </p:sp>
        <p:sp>
          <p:nvSpPr>
            <p:cNvPr id="27" name="bk object 17">
              <a:extLst>
                <a:ext uri="{FF2B5EF4-FFF2-40B4-BE49-F238E27FC236}">
                  <a16:creationId xmlns:a16="http://schemas.microsoft.com/office/drawing/2014/main" id="{A0A9652E-6FC2-43F5-9BC9-0DFA92C9D64D}"/>
                </a:ext>
              </a:extLst>
            </p:cNvPr>
            <p:cNvSpPr/>
            <p:nvPr/>
          </p:nvSpPr>
          <p:spPr>
            <a:xfrm>
              <a:off x="540000" y="343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Mauritius</a:t>
              </a:r>
            </a:p>
          </p:txBody>
        </p:sp>
        <p:sp>
          <p:nvSpPr>
            <p:cNvPr id="28" name="bk object 17">
              <a:extLst>
                <a:ext uri="{FF2B5EF4-FFF2-40B4-BE49-F238E27FC236}">
                  <a16:creationId xmlns:a16="http://schemas.microsoft.com/office/drawing/2014/main" id="{C80CA6A9-D8F4-48F4-A284-A838254F6B71}"/>
                </a:ext>
              </a:extLst>
            </p:cNvPr>
            <p:cNvSpPr/>
            <p:nvPr/>
          </p:nvSpPr>
          <p:spPr>
            <a:xfrm>
              <a:off x="540000" y="3538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Mozambique</a:t>
              </a:r>
            </a:p>
          </p:txBody>
        </p:sp>
        <p:sp>
          <p:nvSpPr>
            <p:cNvPr id="29" name="bk object 17">
              <a:extLst>
                <a:ext uri="{FF2B5EF4-FFF2-40B4-BE49-F238E27FC236}">
                  <a16:creationId xmlns:a16="http://schemas.microsoft.com/office/drawing/2014/main" id="{9F50ACB7-B213-491F-87DF-DE39A3ED6006}"/>
                </a:ext>
              </a:extLst>
            </p:cNvPr>
            <p:cNvSpPr/>
            <p:nvPr/>
          </p:nvSpPr>
          <p:spPr>
            <a:xfrm>
              <a:off x="540000" y="364682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Namibia</a:t>
              </a:r>
            </a:p>
          </p:txBody>
        </p:sp>
        <p:sp>
          <p:nvSpPr>
            <p:cNvPr id="30" name="bk object 17">
              <a:extLst>
                <a:ext uri="{FF2B5EF4-FFF2-40B4-BE49-F238E27FC236}">
                  <a16:creationId xmlns:a16="http://schemas.microsoft.com/office/drawing/2014/main" id="{BF9DBA9E-3E5D-4985-994B-DD327B226761}"/>
                </a:ext>
              </a:extLst>
            </p:cNvPr>
            <p:cNvSpPr/>
            <p:nvPr/>
          </p:nvSpPr>
          <p:spPr>
            <a:xfrm>
              <a:off x="540000" y="3754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Rwanda</a:t>
              </a:r>
            </a:p>
          </p:txBody>
        </p:sp>
        <p:sp>
          <p:nvSpPr>
            <p:cNvPr id="31" name="bk object 17">
              <a:extLst>
                <a:ext uri="{FF2B5EF4-FFF2-40B4-BE49-F238E27FC236}">
                  <a16:creationId xmlns:a16="http://schemas.microsoft.com/office/drawing/2014/main" id="{3AEB28A4-A4AD-47E4-B5D3-79C28E74DCBE}"/>
                </a:ext>
              </a:extLst>
            </p:cNvPr>
            <p:cNvSpPr/>
            <p:nvPr/>
          </p:nvSpPr>
          <p:spPr>
            <a:xfrm>
              <a:off x="540000" y="3862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Seychelles</a:t>
              </a:r>
            </a:p>
          </p:txBody>
        </p:sp>
        <p:sp>
          <p:nvSpPr>
            <p:cNvPr id="32" name="bk object 17">
              <a:extLst>
                <a:ext uri="{FF2B5EF4-FFF2-40B4-BE49-F238E27FC236}">
                  <a16:creationId xmlns:a16="http://schemas.microsoft.com/office/drawing/2014/main" id="{FD73DEFD-1CE7-4B44-9F29-C7976A9160DE}"/>
                </a:ext>
              </a:extLst>
            </p:cNvPr>
            <p:cNvSpPr/>
            <p:nvPr/>
          </p:nvSpPr>
          <p:spPr>
            <a:xfrm>
              <a:off x="540000" y="397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South Africa</a:t>
              </a:r>
            </a:p>
          </p:txBody>
        </p:sp>
        <p:sp>
          <p:nvSpPr>
            <p:cNvPr id="33" name="bk object 17">
              <a:extLst>
                <a:ext uri="{FF2B5EF4-FFF2-40B4-BE49-F238E27FC236}">
                  <a16:creationId xmlns:a16="http://schemas.microsoft.com/office/drawing/2014/main" id="{E18CA07D-2EEE-442A-BE72-89262AABE7F9}"/>
                </a:ext>
              </a:extLst>
            </p:cNvPr>
            <p:cNvSpPr/>
            <p:nvPr/>
          </p:nvSpPr>
          <p:spPr>
            <a:xfrm>
              <a:off x="540000" y="4078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South Sudan</a:t>
              </a:r>
            </a:p>
          </p:txBody>
        </p:sp>
        <p:sp>
          <p:nvSpPr>
            <p:cNvPr id="34" name="bk object 17">
              <a:extLst>
                <a:ext uri="{FF2B5EF4-FFF2-40B4-BE49-F238E27FC236}">
                  <a16:creationId xmlns:a16="http://schemas.microsoft.com/office/drawing/2014/main" id="{C5A8285B-FFF8-4ED8-817B-965405FE9620}"/>
                </a:ext>
              </a:extLst>
            </p:cNvPr>
            <p:cNvSpPr/>
            <p:nvPr/>
          </p:nvSpPr>
          <p:spPr>
            <a:xfrm>
              <a:off x="540000" y="418682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Uganda</a:t>
              </a:r>
            </a:p>
          </p:txBody>
        </p:sp>
        <p:sp>
          <p:nvSpPr>
            <p:cNvPr id="35" name="bk object 17">
              <a:extLst>
                <a:ext uri="{FF2B5EF4-FFF2-40B4-BE49-F238E27FC236}">
                  <a16:creationId xmlns:a16="http://schemas.microsoft.com/office/drawing/2014/main" id="{56CFDAA0-BAF5-4941-819D-20F85765EBB4}"/>
                </a:ext>
              </a:extLst>
            </p:cNvPr>
            <p:cNvSpPr/>
            <p:nvPr/>
          </p:nvSpPr>
          <p:spPr>
            <a:xfrm>
              <a:off x="540000" y="4294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United Republic of Tanzania</a:t>
              </a:r>
            </a:p>
          </p:txBody>
        </p:sp>
        <p:sp>
          <p:nvSpPr>
            <p:cNvPr id="36" name="bk object 17">
              <a:extLst>
                <a:ext uri="{FF2B5EF4-FFF2-40B4-BE49-F238E27FC236}">
                  <a16:creationId xmlns:a16="http://schemas.microsoft.com/office/drawing/2014/main" id="{DD9B5F0F-984E-420A-850E-99EE117D7F7B}"/>
                </a:ext>
              </a:extLst>
            </p:cNvPr>
            <p:cNvSpPr/>
            <p:nvPr/>
          </p:nvSpPr>
          <p:spPr>
            <a:xfrm>
              <a:off x="540000" y="440282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Zambia</a:t>
              </a:r>
            </a:p>
          </p:txBody>
        </p:sp>
        <p:sp>
          <p:nvSpPr>
            <p:cNvPr id="37" name="bk object 17">
              <a:extLst>
                <a:ext uri="{FF2B5EF4-FFF2-40B4-BE49-F238E27FC236}">
                  <a16:creationId xmlns:a16="http://schemas.microsoft.com/office/drawing/2014/main" id="{253AC10D-A4A1-4FD2-807A-B3BBCC0BC49A}"/>
                </a:ext>
              </a:extLst>
            </p:cNvPr>
            <p:cNvSpPr/>
            <p:nvPr/>
          </p:nvSpPr>
          <p:spPr>
            <a:xfrm>
              <a:off x="540000" y="451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Zimbabwe</a:t>
              </a:r>
            </a:p>
          </p:txBody>
        </p:sp>
        <p:sp>
          <p:nvSpPr>
            <p:cNvPr id="10" name="bk object 17">
              <a:extLst>
                <a:ext uri="{FF2B5EF4-FFF2-40B4-BE49-F238E27FC236}">
                  <a16:creationId xmlns:a16="http://schemas.microsoft.com/office/drawing/2014/main" id="{BF5F2202-9995-4758-B750-74183E47E3CD}"/>
                </a:ext>
              </a:extLst>
            </p:cNvPr>
            <p:cNvSpPr/>
            <p:nvPr/>
          </p:nvSpPr>
          <p:spPr>
            <a:xfrm>
              <a:off x="2970000" y="1440000"/>
              <a:ext cx="7992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of sex work</a:t>
              </a:r>
            </a:p>
          </p:txBody>
        </p:sp>
        <p:sp>
          <p:nvSpPr>
            <p:cNvPr id="11" name="bk object 17">
              <a:extLst>
                <a:ext uri="{FF2B5EF4-FFF2-40B4-BE49-F238E27FC236}">
                  <a16:creationId xmlns:a16="http://schemas.microsoft.com/office/drawing/2014/main" id="{F8231DFD-61FC-4945-B0B0-B24554E2EA71}"/>
                </a:ext>
              </a:extLst>
            </p:cNvPr>
            <p:cNvSpPr/>
            <p:nvPr/>
          </p:nvSpPr>
          <p:spPr>
            <a:xfrm>
              <a:off x="2145600" y="1440000"/>
              <a:ext cx="8100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 of transgender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people</a:t>
              </a:r>
            </a:p>
          </p:txBody>
        </p:sp>
        <p:sp>
          <p:nvSpPr>
            <p:cNvPr id="12" name="bk object 17">
              <a:extLst>
                <a:ext uri="{FF2B5EF4-FFF2-40B4-BE49-F238E27FC236}">
                  <a16:creationId xmlns:a16="http://schemas.microsoft.com/office/drawing/2014/main" id="{0AA69D84-443A-48E7-8F62-C5ACACCC4896}"/>
                </a:ext>
              </a:extLst>
            </p:cNvPr>
            <p:cNvSpPr/>
            <p:nvPr/>
          </p:nvSpPr>
          <p:spPr>
            <a:xfrm>
              <a:off x="459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Drug use or possession for personal use an offence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bk object 17">
              <a:extLst>
                <a:ext uri="{FF2B5EF4-FFF2-40B4-BE49-F238E27FC236}">
                  <a16:creationId xmlns:a16="http://schemas.microsoft.com/office/drawing/2014/main" id="{CBCD7D35-81F8-4966-B573-D9586FD920D2}"/>
                </a:ext>
              </a:extLst>
            </p:cNvPr>
            <p:cNvSpPr/>
            <p:nvPr/>
          </p:nvSpPr>
          <p:spPr>
            <a:xfrm>
              <a:off x="378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 of same-sex sexual acts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bk object 17">
              <a:extLst>
                <a:ext uri="{FF2B5EF4-FFF2-40B4-BE49-F238E27FC236}">
                  <a16:creationId xmlns:a16="http://schemas.microsoft.com/office/drawing/2014/main" id="{1FC8A5DA-97C5-442B-8401-CBFB6CA6DA0B}"/>
                </a:ext>
              </a:extLst>
            </p:cNvPr>
            <p:cNvSpPr/>
            <p:nvPr/>
          </p:nvSpPr>
          <p:spPr>
            <a:xfrm>
              <a:off x="6210000" y="1440000"/>
              <a:ext cx="7668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Spousal consent for married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women to access SRH services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bk object 17">
              <a:extLst>
                <a:ext uri="{FF2B5EF4-FFF2-40B4-BE49-F238E27FC236}">
                  <a16:creationId xmlns:a16="http://schemas.microsoft.com/office/drawing/2014/main" id="{C3BF4987-FA1E-45BD-A03B-7E8BF8CF19A0}"/>
                </a:ext>
              </a:extLst>
            </p:cNvPr>
            <p:cNvSpPr/>
            <p:nvPr/>
          </p:nvSpPr>
          <p:spPr>
            <a:xfrm>
              <a:off x="540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Parental consent for adolescents to access HIV testing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bk object 17">
              <a:extLst>
                <a:ext uri="{FF2B5EF4-FFF2-40B4-BE49-F238E27FC236}">
                  <a16:creationId xmlns:a16="http://schemas.microsoft.com/office/drawing/2014/main" id="{6B85214C-EEA6-47E5-9A55-41C5AEB6134A}"/>
                </a:ext>
              </a:extLst>
            </p:cNvPr>
            <p:cNvSpPr/>
            <p:nvPr/>
          </p:nvSpPr>
          <p:spPr>
            <a:xfrm>
              <a:off x="6984000" y="1440000"/>
              <a:ext cx="8712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Laws criminalizing the transmission of, non-disclosure 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of or exposure to HIV transmission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DC2A8D-30EA-470F-8F66-0DB8700EB8C4}"/>
                </a:ext>
              </a:extLst>
            </p:cNvPr>
            <p:cNvGrpSpPr/>
            <p:nvPr/>
          </p:nvGrpSpPr>
          <p:grpSpPr>
            <a:xfrm>
              <a:off x="2394000" y="2358000"/>
              <a:ext cx="6894000" cy="2250010"/>
              <a:chOff x="2250000" y="2358000"/>
              <a:chExt cx="6894000" cy="2250010"/>
            </a:xfrm>
          </p:grpSpPr>
          <p:sp>
            <p:nvSpPr>
              <p:cNvPr id="346" name="bk object 17">
                <a:extLst>
                  <a:ext uri="{FF2B5EF4-FFF2-40B4-BE49-F238E27FC236}">
                    <a16:creationId xmlns:a16="http://schemas.microsoft.com/office/drawing/2014/main" id="{39603DC1-FFE0-497F-A4C8-F578415D851B}"/>
                  </a:ext>
                </a:extLst>
              </p:cNvPr>
              <p:cNvSpPr/>
              <p:nvPr/>
            </p:nvSpPr>
            <p:spPr>
              <a:xfrm>
                <a:off x="7938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47" name="bk object 17">
                <a:extLst>
                  <a:ext uri="{FF2B5EF4-FFF2-40B4-BE49-F238E27FC236}">
                    <a16:creationId xmlns:a16="http://schemas.microsoft.com/office/drawing/2014/main" id="{9A5AB33D-6610-4914-90EA-5B80FEFFEBEA}"/>
                  </a:ext>
                </a:extLst>
              </p:cNvPr>
              <p:cNvSpPr/>
              <p:nvPr/>
            </p:nvSpPr>
            <p:spPr>
              <a:xfrm>
                <a:off x="7938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48" name="bk object 17">
                <a:extLst>
                  <a:ext uri="{FF2B5EF4-FFF2-40B4-BE49-F238E27FC236}">
                    <a16:creationId xmlns:a16="http://schemas.microsoft.com/office/drawing/2014/main" id="{01271696-CBF0-41D9-8232-090EC97C3EA0}"/>
                  </a:ext>
                </a:extLst>
              </p:cNvPr>
              <p:cNvSpPr/>
              <p:nvPr/>
            </p:nvSpPr>
            <p:spPr>
              <a:xfrm>
                <a:off x="7938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49" name="bk object 17">
                <a:extLst>
                  <a:ext uri="{FF2B5EF4-FFF2-40B4-BE49-F238E27FC236}">
                    <a16:creationId xmlns:a16="http://schemas.microsoft.com/office/drawing/2014/main" id="{9CB50FD2-97E2-4D89-993E-27651519493E}"/>
                  </a:ext>
                </a:extLst>
              </p:cNvPr>
              <p:cNvSpPr/>
              <p:nvPr/>
            </p:nvSpPr>
            <p:spPr>
              <a:xfrm>
                <a:off x="7938000" y="268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50" name="bk object 17">
                <a:extLst>
                  <a:ext uri="{FF2B5EF4-FFF2-40B4-BE49-F238E27FC236}">
                    <a16:creationId xmlns:a16="http://schemas.microsoft.com/office/drawing/2014/main" id="{6A2D90C6-2FA3-4C74-85AB-253C69CEF594}"/>
                  </a:ext>
                </a:extLst>
              </p:cNvPr>
              <p:cNvSpPr/>
              <p:nvPr/>
            </p:nvSpPr>
            <p:spPr>
              <a:xfrm>
                <a:off x="7938000" y="279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51" name="bk object 17">
                <a:extLst>
                  <a:ext uri="{FF2B5EF4-FFF2-40B4-BE49-F238E27FC236}">
                    <a16:creationId xmlns:a16="http://schemas.microsoft.com/office/drawing/2014/main" id="{AC71C24C-4595-4F32-B08B-C58232D0649E}"/>
                  </a:ext>
                </a:extLst>
              </p:cNvPr>
              <p:cNvSpPr/>
              <p:nvPr/>
            </p:nvSpPr>
            <p:spPr>
              <a:xfrm>
                <a:off x="7938000" y="289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52" name="bk object 17">
                <a:extLst>
                  <a:ext uri="{FF2B5EF4-FFF2-40B4-BE49-F238E27FC236}">
                    <a16:creationId xmlns:a16="http://schemas.microsoft.com/office/drawing/2014/main" id="{470E2731-D1D8-451A-9A92-994CDF0980A6}"/>
                  </a:ext>
                </a:extLst>
              </p:cNvPr>
              <p:cNvSpPr/>
              <p:nvPr/>
            </p:nvSpPr>
            <p:spPr>
              <a:xfrm>
                <a:off x="7938000" y="300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53" name="bk object 17">
                <a:extLst>
                  <a:ext uri="{FF2B5EF4-FFF2-40B4-BE49-F238E27FC236}">
                    <a16:creationId xmlns:a16="http://schemas.microsoft.com/office/drawing/2014/main" id="{4D0AEF21-CDEB-465C-A046-5EC964D293BE}"/>
                  </a:ext>
                </a:extLst>
              </p:cNvPr>
              <p:cNvSpPr/>
              <p:nvPr/>
            </p:nvSpPr>
            <p:spPr>
              <a:xfrm>
                <a:off x="7938000" y="311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54" name="bk object 17">
                <a:extLst>
                  <a:ext uri="{FF2B5EF4-FFF2-40B4-BE49-F238E27FC236}">
                    <a16:creationId xmlns:a16="http://schemas.microsoft.com/office/drawing/2014/main" id="{A6137CC6-7EDE-41FB-8F1E-3338DB7C712A}"/>
                  </a:ext>
                </a:extLst>
              </p:cNvPr>
              <p:cNvSpPr/>
              <p:nvPr/>
            </p:nvSpPr>
            <p:spPr>
              <a:xfrm>
                <a:off x="7938000" y="322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55" name="bk object 17">
                <a:extLst>
                  <a:ext uri="{FF2B5EF4-FFF2-40B4-BE49-F238E27FC236}">
                    <a16:creationId xmlns:a16="http://schemas.microsoft.com/office/drawing/2014/main" id="{0E2FF32B-795A-4282-9C3A-F683689B5A54}"/>
                  </a:ext>
                </a:extLst>
              </p:cNvPr>
              <p:cNvSpPr/>
              <p:nvPr/>
            </p:nvSpPr>
            <p:spPr>
              <a:xfrm>
                <a:off x="7938000" y="333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56" name="bk object 17">
                <a:extLst>
                  <a:ext uri="{FF2B5EF4-FFF2-40B4-BE49-F238E27FC236}">
                    <a16:creationId xmlns:a16="http://schemas.microsoft.com/office/drawing/2014/main" id="{BE33DAEB-E80D-47BC-ADD7-590B5FBE3390}"/>
                  </a:ext>
                </a:extLst>
              </p:cNvPr>
              <p:cNvSpPr/>
              <p:nvPr/>
            </p:nvSpPr>
            <p:spPr>
              <a:xfrm>
                <a:off x="7938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57" name="bk object 17">
                <a:extLst>
                  <a:ext uri="{FF2B5EF4-FFF2-40B4-BE49-F238E27FC236}">
                    <a16:creationId xmlns:a16="http://schemas.microsoft.com/office/drawing/2014/main" id="{83AB8B12-BAA4-4063-BE0D-8E9433F84F4B}"/>
                  </a:ext>
                </a:extLst>
              </p:cNvPr>
              <p:cNvSpPr/>
              <p:nvPr/>
            </p:nvSpPr>
            <p:spPr>
              <a:xfrm>
                <a:off x="7938000" y="354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58" name="bk object 17">
                <a:extLst>
                  <a:ext uri="{FF2B5EF4-FFF2-40B4-BE49-F238E27FC236}">
                    <a16:creationId xmlns:a16="http://schemas.microsoft.com/office/drawing/2014/main" id="{6FECDA36-4D4A-48DA-AB12-878FD81727F9}"/>
                  </a:ext>
                </a:extLst>
              </p:cNvPr>
              <p:cNvSpPr/>
              <p:nvPr/>
            </p:nvSpPr>
            <p:spPr>
              <a:xfrm>
                <a:off x="7938000" y="365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59" name="bk object 17">
                <a:extLst>
                  <a:ext uri="{FF2B5EF4-FFF2-40B4-BE49-F238E27FC236}">
                    <a16:creationId xmlns:a16="http://schemas.microsoft.com/office/drawing/2014/main" id="{E0CC7343-BBC3-4A34-9D7A-838788662DE7}"/>
                  </a:ext>
                </a:extLst>
              </p:cNvPr>
              <p:cNvSpPr/>
              <p:nvPr/>
            </p:nvSpPr>
            <p:spPr>
              <a:xfrm>
                <a:off x="7938000" y="376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60" name="bk object 17">
                <a:extLst>
                  <a:ext uri="{FF2B5EF4-FFF2-40B4-BE49-F238E27FC236}">
                    <a16:creationId xmlns:a16="http://schemas.microsoft.com/office/drawing/2014/main" id="{1F0F9D11-7BC9-4547-98EC-63716F60554E}"/>
                  </a:ext>
                </a:extLst>
              </p:cNvPr>
              <p:cNvSpPr/>
              <p:nvPr/>
            </p:nvSpPr>
            <p:spPr>
              <a:xfrm>
                <a:off x="7938000" y="387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61" name="bk object 17">
                <a:extLst>
                  <a:ext uri="{FF2B5EF4-FFF2-40B4-BE49-F238E27FC236}">
                    <a16:creationId xmlns:a16="http://schemas.microsoft.com/office/drawing/2014/main" id="{D8D2F89A-B64C-4EDF-83A4-D70D5A2CC99F}"/>
                  </a:ext>
                </a:extLst>
              </p:cNvPr>
              <p:cNvSpPr/>
              <p:nvPr/>
            </p:nvSpPr>
            <p:spPr>
              <a:xfrm>
                <a:off x="7938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62" name="bk object 17">
                <a:extLst>
                  <a:ext uri="{FF2B5EF4-FFF2-40B4-BE49-F238E27FC236}">
                    <a16:creationId xmlns:a16="http://schemas.microsoft.com/office/drawing/2014/main" id="{E9CC92E8-D8C0-4410-886F-4FBDD8C1D78F}"/>
                  </a:ext>
                </a:extLst>
              </p:cNvPr>
              <p:cNvSpPr/>
              <p:nvPr/>
            </p:nvSpPr>
            <p:spPr>
              <a:xfrm>
                <a:off x="7938000" y="408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63" name="bk object 17">
                <a:extLst>
                  <a:ext uri="{FF2B5EF4-FFF2-40B4-BE49-F238E27FC236}">
                    <a16:creationId xmlns:a16="http://schemas.microsoft.com/office/drawing/2014/main" id="{0227A3DE-614D-4260-9B24-9AD0FF193148}"/>
                  </a:ext>
                </a:extLst>
              </p:cNvPr>
              <p:cNvSpPr/>
              <p:nvPr/>
            </p:nvSpPr>
            <p:spPr>
              <a:xfrm>
                <a:off x="7938000" y="419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64" name="bk object 17">
                <a:extLst>
                  <a:ext uri="{FF2B5EF4-FFF2-40B4-BE49-F238E27FC236}">
                    <a16:creationId xmlns:a16="http://schemas.microsoft.com/office/drawing/2014/main" id="{46772488-A061-485D-87DD-47DF26545BB2}"/>
                  </a:ext>
                </a:extLst>
              </p:cNvPr>
              <p:cNvSpPr/>
              <p:nvPr/>
            </p:nvSpPr>
            <p:spPr>
              <a:xfrm>
                <a:off x="7938000" y="430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65" name="bk object 17">
                <a:extLst>
                  <a:ext uri="{FF2B5EF4-FFF2-40B4-BE49-F238E27FC236}">
                    <a16:creationId xmlns:a16="http://schemas.microsoft.com/office/drawing/2014/main" id="{552FE437-19CF-4C2B-BE9D-DF60FCAA9572}"/>
                  </a:ext>
                </a:extLst>
              </p:cNvPr>
              <p:cNvSpPr/>
              <p:nvPr/>
            </p:nvSpPr>
            <p:spPr>
              <a:xfrm>
                <a:off x="7938000" y="441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66" name="bk object 17">
                <a:extLst>
                  <a:ext uri="{FF2B5EF4-FFF2-40B4-BE49-F238E27FC236}">
                    <a16:creationId xmlns:a16="http://schemas.microsoft.com/office/drawing/2014/main" id="{3E46D7FA-E338-488C-A7AA-46511E9A2508}"/>
                  </a:ext>
                </a:extLst>
              </p:cNvPr>
              <p:cNvSpPr/>
              <p:nvPr/>
            </p:nvSpPr>
            <p:spPr>
              <a:xfrm>
                <a:off x="7938000" y="451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83" name="bk object 17">
                <a:extLst>
                  <a:ext uri="{FF2B5EF4-FFF2-40B4-BE49-F238E27FC236}">
                    <a16:creationId xmlns:a16="http://schemas.microsoft.com/office/drawing/2014/main" id="{581FBC18-CB40-40EE-88AB-4EAE5422D9E8}"/>
                  </a:ext>
                </a:extLst>
              </p:cNvPr>
              <p:cNvSpPr/>
              <p:nvPr/>
            </p:nvSpPr>
            <p:spPr>
              <a:xfrm>
                <a:off x="8784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84" name="bk object 17">
                <a:extLst>
                  <a:ext uri="{FF2B5EF4-FFF2-40B4-BE49-F238E27FC236}">
                    <a16:creationId xmlns:a16="http://schemas.microsoft.com/office/drawing/2014/main" id="{2CBE48FA-E6EE-4D56-A7C1-B597D84CAB8E}"/>
                  </a:ext>
                </a:extLst>
              </p:cNvPr>
              <p:cNvSpPr/>
              <p:nvPr/>
            </p:nvSpPr>
            <p:spPr>
              <a:xfrm>
                <a:off x="8784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85" name="bk object 17">
                <a:extLst>
                  <a:ext uri="{FF2B5EF4-FFF2-40B4-BE49-F238E27FC236}">
                    <a16:creationId xmlns:a16="http://schemas.microsoft.com/office/drawing/2014/main" id="{E96DAF9F-F881-483F-B473-0C9A8A0C358C}"/>
                  </a:ext>
                </a:extLst>
              </p:cNvPr>
              <p:cNvSpPr/>
              <p:nvPr/>
            </p:nvSpPr>
            <p:spPr>
              <a:xfrm>
                <a:off x="8784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86" name="bk object 17">
                <a:extLst>
                  <a:ext uri="{FF2B5EF4-FFF2-40B4-BE49-F238E27FC236}">
                    <a16:creationId xmlns:a16="http://schemas.microsoft.com/office/drawing/2014/main" id="{4EAD8940-744C-496C-A618-E8180D5C2050}"/>
                  </a:ext>
                </a:extLst>
              </p:cNvPr>
              <p:cNvSpPr/>
              <p:nvPr/>
            </p:nvSpPr>
            <p:spPr>
              <a:xfrm>
                <a:off x="8784000" y="268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87" name="bk object 17">
                <a:extLst>
                  <a:ext uri="{FF2B5EF4-FFF2-40B4-BE49-F238E27FC236}">
                    <a16:creationId xmlns:a16="http://schemas.microsoft.com/office/drawing/2014/main" id="{B7C4D625-E3EF-4AEA-BCDF-5D6272CD1A18}"/>
                  </a:ext>
                </a:extLst>
              </p:cNvPr>
              <p:cNvSpPr/>
              <p:nvPr/>
            </p:nvSpPr>
            <p:spPr>
              <a:xfrm>
                <a:off x="8784000" y="279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88" name="bk object 17">
                <a:extLst>
                  <a:ext uri="{FF2B5EF4-FFF2-40B4-BE49-F238E27FC236}">
                    <a16:creationId xmlns:a16="http://schemas.microsoft.com/office/drawing/2014/main" id="{E149BD1C-54E1-4DF6-81E7-5D7D2BF74D3E}"/>
                  </a:ext>
                </a:extLst>
              </p:cNvPr>
              <p:cNvSpPr/>
              <p:nvPr/>
            </p:nvSpPr>
            <p:spPr>
              <a:xfrm>
                <a:off x="8784000" y="289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89" name="bk object 17">
                <a:extLst>
                  <a:ext uri="{FF2B5EF4-FFF2-40B4-BE49-F238E27FC236}">
                    <a16:creationId xmlns:a16="http://schemas.microsoft.com/office/drawing/2014/main" id="{D1F324EA-1AD2-4A96-9906-2F93C268C7DB}"/>
                  </a:ext>
                </a:extLst>
              </p:cNvPr>
              <p:cNvSpPr/>
              <p:nvPr/>
            </p:nvSpPr>
            <p:spPr>
              <a:xfrm>
                <a:off x="8784000" y="300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90" name="bk object 17">
                <a:extLst>
                  <a:ext uri="{FF2B5EF4-FFF2-40B4-BE49-F238E27FC236}">
                    <a16:creationId xmlns:a16="http://schemas.microsoft.com/office/drawing/2014/main" id="{A58EA7C6-F33C-4F5C-90EA-834C61E6BC7D}"/>
                  </a:ext>
                </a:extLst>
              </p:cNvPr>
              <p:cNvSpPr/>
              <p:nvPr/>
            </p:nvSpPr>
            <p:spPr>
              <a:xfrm>
                <a:off x="8784000" y="311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91" name="bk object 17">
                <a:extLst>
                  <a:ext uri="{FF2B5EF4-FFF2-40B4-BE49-F238E27FC236}">
                    <a16:creationId xmlns:a16="http://schemas.microsoft.com/office/drawing/2014/main" id="{121AFF2E-5203-41BE-B103-6CB54D8BBEEE}"/>
                  </a:ext>
                </a:extLst>
              </p:cNvPr>
              <p:cNvSpPr/>
              <p:nvPr/>
            </p:nvSpPr>
            <p:spPr>
              <a:xfrm>
                <a:off x="8784000" y="322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92" name="bk object 17">
                <a:extLst>
                  <a:ext uri="{FF2B5EF4-FFF2-40B4-BE49-F238E27FC236}">
                    <a16:creationId xmlns:a16="http://schemas.microsoft.com/office/drawing/2014/main" id="{13150440-701D-4793-9905-1BD15DF7DC16}"/>
                  </a:ext>
                </a:extLst>
              </p:cNvPr>
              <p:cNvSpPr/>
              <p:nvPr/>
            </p:nvSpPr>
            <p:spPr>
              <a:xfrm>
                <a:off x="8784000" y="333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93" name="bk object 17">
                <a:extLst>
                  <a:ext uri="{FF2B5EF4-FFF2-40B4-BE49-F238E27FC236}">
                    <a16:creationId xmlns:a16="http://schemas.microsoft.com/office/drawing/2014/main" id="{E0FEFA48-7E02-4D56-9C48-1A7EF39A5139}"/>
                  </a:ext>
                </a:extLst>
              </p:cNvPr>
              <p:cNvSpPr/>
              <p:nvPr/>
            </p:nvSpPr>
            <p:spPr>
              <a:xfrm>
                <a:off x="8784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94" name="bk object 17">
                <a:extLst>
                  <a:ext uri="{FF2B5EF4-FFF2-40B4-BE49-F238E27FC236}">
                    <a16:creationId xmlns:a16="http://schemas.microsoft.com/office/drawing/2014/main" id="{AC13B4EB-AF6D-4769-9EE3-801EC2A7D030}"/>
                  </a:ext>
                </a:extLst>
              </p:cNvPr>
              <p:cNvSpPr/>
              <p:nvPr/>
            </p:nvSpPr>
            <p:spPr>
              <a:xfrm>
                <a:off x="8784000" y="354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95" name="bk object 17">
                <a:extLst>
                  <a:ext uri="{FF2B5EF4-FFF2-40B4-BE49-F238E27FC236}">
                    <a16:creationId xmlns:a16="http://schemas.microsoft.com/office/drawing/2014/main" id="{4DC0F72F-4EBB-417E-A31A-041673A64712}"/>
                  </a:ext>
                </a:extLst>
              </p:cNvPr>
              <p:cNvSpPr/>
              <p:nvPr/>
            </p:nvSpPr>
            <p:spPr>
              <a:xfrm>
                <a:off x="8784000" y="365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96" name="bk object 17">
                <a:extLst>
                  <a:ext uri="{FF2B5EF4-FFF2-40B4-BE49-F238E27FC236}">
                    <a16:creationId xmlns:a16="http://schemas.microsoft.com/office/drawing/2014/main" id="{F6C1B426-3BF0-47B1-BF39-05F495B0544E}"/>
                  </a:ext>
                </a:extLst>
              </p:cNvPr>
              <p:cNvSpPr/>
              <p:nvPr/>
            </p:nvSpPr>
            <p:spPr>
              <a:xfrm>
                <a:off x="8784000" y="376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97" name="bk object 17">
                <a:extLst>
                  <a:ext uri="{FF2B5EF4-FFF2-40B4-BE49-F238E27FC236}">
                    <a16:creationId xmlns:a16="http://schemas.microsoft.com/office/drawing/2014/main" id="{B4DBB812-4538-4AD1-BD21-AD8219CFEAA7}"/>
                  </a:ext>
                </a:extLst>
              </p:cNvPr>
              <p:cNvSpPr/>
              <p:nvPr/>
            </p:nvSpPr>
            <p:spPr>
              <a:xfrm>
                <a:off x="8784000" y="387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98" name="bk object 17">
                <a:extLst>
                  <a:ext uri="{FF2B5EF4-FFF2-40B4-BE49-F238E27FC236}">
                    <a16:creationId xmlns:a16="http://schemas.microsoft.com/office/drawing/2014/main" id="{CF3C0C4B-4058-4765-8787-1F4D37393744}"/>
                  </a:ext>
                </a:extLst>
              </p:cNvPr>
              <p:cNvSpPr/>
              <p:nvPr/>
            </p:nvSpPr>
            <p:spPr>
              <a:xfrm>
                <a:off x="8784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399" name="bk object 17">
                <a:extLst>
                  <a:ext uri="{FF2B5EF4-FFF2-40B4-BE49-F238E27FC236}">
                    <a16:creationId xmlns:a16="http://schemas.microsoft.com/office/drawing/2014/main" id="{EFEE45F6-0D82-41CD-8B4A-28DE41D42AAF}"/>
                  </a:ext>
                </a:extLst>
              </p:cNvPr>
              <p:cNvSpPr/>
              <p:nvPr/>
            </p:nvSpPr>
            <p:spPr>
              <a:xfrm>
                <a:off x="8784000" y="408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400" name="bk object 17">
                <a:extLst>
                  <a:ext uri="{FF2B5EF4-FFF2-40B4-BE49-F238E27FC236}">
                    <a16:creationId xmlns:a16="http://schemas.microsoft.com/office/drawing/2014/main" id="{E049C28F-8576-434D-B0F5-5100902AACCD}"/>
                  </a:ext>
                </a:extLst>
              </p:cNvPr>
              <p:cNvSpPr/>
              <p:nvPr/>
            </p:nvSpPr>
            <p:spPr>
              <a:xfrm>
                <a:off x="8784000" y="419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q</a:t>
                </a:r>
              </a:p>
            </p:txBody>
          </p:sp>
          <p:sp>
            <p:nvSpPr>
              <p:cNvPr id="401" name="bk object 17">
                <a:extLst>
                  <a:ext uri="{FF2B5EF4-FFF2-40B4-BE49-F238E27FC236}">
                    <a16:creationId xmlns:a16="http://schemas.microsoft.com/office/drawing/2014/main" id="{3B80E151-D730-42C2-BCE1-6199AB6CE70D}"/>
                  </a:ext>
                </a:extLst>
              </p:cNvPr>
              <p:cNvSpPr/>
              <p:nvPr/>
            </p:nvSpPr>
            <p:spPr>
              <a:xfrm>
                <a:off x="8784000" y="430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402" name="bk object 17">
                <a:extLst>
                  <a:ext uri="{FF2B5EF4-FFF2-40B4-BE49-F238E27FC236}">
                    <a16:creationId xmlns:a16="http://schemas.microsoft.com/office/drawing/2014/main" id="{22458931-E697-4DB1-9273-538AAA1F5BBB}"/>
                  </a:ext>
                </a:extLst>
              </p:cNvPr>
              <p:cNvSpPr/>
              <p:nvPr/>
            </p:nvSpPr>
            <p:spPr>
              <a:xfrm>
                <a:off x="8784000" y="441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403" name="bk object 17">
                <a:extLst>
                  <a:ext uri="{FF2B5EF4-FFF2-40B4-BE49-F238E27FC236}">
                    <a16:creationId xmlns:a16="http://schemas.microsoft.com/office/drawing/2014/main" id="{0F001A72-31E0-4305-AF9C-D720F3CBC564}"/>
                  </a:ext>
                </a:extLst>
              </p:cNvPr>
              <p:cNvSpPr/>
              <p:nvPr/>
            </p:nvSpPr>
            <p:spPr>
              <a:xfrm>
                <a:off x="8784000" y="451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52" name="bk object 17">
                <a:extLst>
                  <a:ext uri="{FF2B5EF4-FFF2-40B4-BE49-F238E27FC236}">
                    <a16:creationId xmlns:a16="http://schemas.microsoft.com/office/drawing/2014/main" id="{E2AD2F5A-68A3-462F-A34B-7E2843241FA1}"/>
                  </a:ext>
                </a:extLst>
              </p:cNvPr>
              <p:cNvSpPr/>
              <p:nvPr/>
            </p:nvSpPr>
            <p:spPr>
              <a:xfrm>
                <a:off x="3042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59" name="bk object 17">
                <a:extLst>
                  <a:ext uri="{FF2B5EF4-FFF2-40B4-BE49-F238E27FC236}">
                    <a16:creationId xmlns:a16="http://schemas.microsoft.com/office/drawing/2014/main" id="{5F0FF513-E45F-493D-BAE7-DC4F71019704}"/>
                  </a:ext>
                </a:extLst>
              </p:cNvPr>
              <p:cNvSpPr/>
              <p:nvPr/>
            </p:nvSpPr>
            <p:spPr>
              <a:xfrm>
                <a:off x="3042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66" name="bk object 17">
                <a:extLst>
                  <a:ext uri="{FF2B5EF4-FFF2-40B4-BE49-F238E27FC236}">
                    <a16:creationId xmlns:a16="http://schemas.microsoft.com/office/drawing/2014/main" id="{1E956A8F-F768-47FF-85CE-F4C13EA993B9}"/>
                  </a:ext>
                </a:extLst>
              </p:cNvPr>
              <p:cNvSpPr/>
              <p:nvPr/>
            </p:nvSpPr>
            <p:spPr>
              <a:xfrm>
                <a:off x="3042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73" name="bk object 17">
                <a:extLst>
                  <a:ext uri="{FF2B5EF4-FFF2-40B4-BE49-F238E27FC236}">
                    <a16:creationId xmlns:a16="http://schemas.microsoft.com/office/drawing/2014/main" id="{6158CB80-11B2-4B6C-9207-7754AAC99BC4}"/>
                  </a:ext>
                </a:extLst>
              </p:cNvPr>
              <p:cNvSpPr/>
              <p:nvPr/>
            </p:nvSpPr>
            <p:spPr>
              <a:xfrm>
                <a:off x="3042000" y="268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80" name="bk object 17">
                <a:extLst>
                  <a:ext uri="{FF2B5EF4-FFF2-40B4-BE49-F238E27FC236}">
                    <a16:creationId xmlns:a16="http://schemas.microsoft.com/office/drawing/2014/main" id="{62989B2F-8C73-4B76-A8B5-E2D37B837926}"/>
                  </a:ext>
                </a:extLst>
              </p:cNvPr>
              <p:cNvSpPr/>
              <p:nvPr/>
            </p:nvSpPr>
            <p:spPr>
              <a:xfrm>
                <a:off x="3042000" y="279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87" name="bk object 17">
                <a:extLst>
                  <a:ext uri="{FF2B5EF4-FFF2-40B4-BE49-F238E27FC236}">
                    <a16:creationId xmlns:a16="http://schemas.microsoft.com/office/drawing/2014/main" id="{E20790F1-3892-426A-ACA2-57D8B5BACD2B}"/>
                  </a:ext>
                </a:extLst>
              </p:cNvPr>
              <p:cNvSpPr/>
              <p:nvPr/>
            </p:nvSpPr>
            <p:spPr>
              <a:xfrm>
                <a:off x="3042000" y="289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94" name="bk object 17">
                <a:extLst>
                  <a:ext uri="{FF2B5EF4-FFF2-40B4-BE49-F238E27FC236}">
                    <a16:creationId xmlns:a16="http://schemas.microsoft.com/office/drawing/2014/main" id="{D95B088D-2ABD-4133-AC53-A38B67FEE41D}"/>
                  </a:ext>
                </a:extLst>
              </p:cNvPr>
              <p:cNvSpPr/>
              <p:nvPr/>
            </p:nvSpPr>
            <p:spPr>
              <a:xfrm>
                <a:off x="3042000" y="300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01" name="bk object 17">
                <a:extLst>
                  <a:ext uri="{FF2B5EF4-FFF2-40B4-BE49-F238E27FC236}">
                    <a16:creationId xmlns:a16="http://schemas.microsoft.com/office/drawing/2014/main" id="{85D2C2C4-B9E0-421D-A62B-CBCD6A8159FD}"/>
                  </a:ext>
                </a:extLst>
              </p:cNvPr>
              <p:cNvSpPr/>
              <p:nvPr/>
            </p:nvSpPr>
            <p:spPr>
              <a:xfrm>
                <a:off x="3042000" y="311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72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d</a:t>
                </a:r>
              </a:p>
            </p:txBody>
          </p:sp>
          <p:sp>
            <p:nvSpPr>
              <p:cNvPr id="108" name="bk object 17">
                <a:extLst>
                  <a:ext uri="{FF2B5EF4-FFF2-40B4-BE49-F238E27FC236}">
                    <a16:creationId xmlns:a16="http://schemas.microsoft.com/office/drawing/2014/main" id="{C938692A-272B-418A-8779-6F69AF1C56F4}"/>
                  </a:ext>
                </a:extLst>
              </p:cNvPr>
              <p:cNvSpPr/>
              <p:nvPr/>
            </p:nvSpPr>
            <p:spPr>
              <a:xfrm>
                <a:off x="3042000" y="322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15" name="bk object 17">
                <a:extLst>
                  <a:ext uri="{FF2B5EF4-FFF2-40B4-BE49-F238E27FC236}">
                    <a16:creationId xmlns:a16="http://schemas.microsoft.com/office/drawing/2014/main" id="{700CD9FC-4BAF-48B0-9E79-C25A8D4DF6DC}"/>
                  </a:ext>
                </a:extLst>
              </p:cNvPr>
              <p:cNvSpPr/>
              <p:nvPr/>
            </p:nvSpPr>
            <p:spPr>
              <a:xfrm>
                <a:off x="3042000" y="333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22" name="bk object 17">
                <a:extLst>
                  <a:ext uri="{FF2B5EF4-FFF2-40B4-BE49-F238E27FC236}">
                    <a16:creationId xmlns:a16="http://schemas.microsoft.com/office/drawing/2014/main" id="{43413298-D1E3-4529-BD1E-99E7AE4E8B32}"/>
                  </a:ext>
                </a:extLst>
              </p:cNvPr>
              <p:cNvSpPr/>
              <p:nvPr/>
            </p:nvSpPr>
            <p:spPr>
              <a:xfrm>
                <a:off x="3042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29" name="bk object 17">
                <a:extLst>
                  <a:ext uri="{FF2B5EF4-FFF2-40B4-BE49-F238E27FC236}">
                    <a16:creationId xmlns:a16="http://schemas.microsoft.com/office/drawing/2014/main" id="{B7945D0B-4208-4603-9693-6CBE44F6C1FA}"/>
                  </a:ext>
                </a:extLst>
              </p:cNvPr>
              <p:cNvSpPr/>
              <p:nvPr/>
            </p:nvSpPr>
            <p:spPr>
              <a:xfrm>
                <a:off x="3042000" y="354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36" name="bk object 17">
                <a:extLst>
                  <a:ext uri="{FF2B5EF4-FFF2-40B4-BE49-F238E27FC236}">
                    <a16:creationId xmlns:a16="http://schemas.microsoft.com/office/drawing/2014/main" id="{E5298CE9-1C96-4BB4-AE75-41FDB8E8F1BC}"/>
                  </a:ext>
                </a:extLst>
              </p:cNvPr>
              <p:cNvSpPr/>
              <p:nvPr/>
            </p:nvSpPr>
            <p:spPr>
              <a:xfrm>
                <a:off x="3042000" y="365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43" name="bk object 17">
                <a:extLst>
                  <a:ext uri="{FF2B5EF4-FFF2-40B4-BE49-F238E27FC236}">
                    <a16:creationId xmlns:a16="http://schemas.microsoft.com/office/drawing/2014/main" id="{72E782AA-56C9-44DB-973C-1961B30541A8}"/>
                  </a:ext>
                </a:extLst>
              </p:cNvPr>
              <p:cNvSpPr/>
              <p:nvPr/>
            </p:nvSpPr>
            <p:spPr>
              <a:xfrm>
                <a:off x="3042000" y="376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7200" rtlCol="0" anchor="ctr" anchorCtr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f</a:t>
                </a:r>
              </a:p>
            </p:txBody>
          </p:sp>
          <p:sp>
            <p:nvSpPr>
              <p:cNvPr id="150" name="bk object 17">
                <a:extLst>
                  <a:ext uri="{FF2B5EF4-FFF2-40B4-BE49-F238E27FC236}">
                    <a16:creationId xmlns:a16="http://schemas.microsoft.com/office/drawing/2014/main" id="{588EACB4-8416-4210-805F-C53A8A7EF081}"/>
                  </a:ext>
                </a:extLst>
              </p:cNvPr>
              <p:cNvSpPr/>
              <p:nvPr/>
            </p:nvSpPr>
            <p:spPr>
              <a:xfrm>
                <a:off x="3042000" y="387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57" name="bk object 17">
                <a:extLst>
                  <a:ext uri="{FF2B5EF4-FFF2-40B4-BE49-F238E27FC236}">
                    <a16:creationId xmlns:a16="http://schemas.microsoft.com/office/drawing/2014/main" id="{BD82AC52-9119-4CCF-A2B3-6301E5E4C06B}"/>
                  </a:ext>
                </a:extLst>
              </p:cNvPr>
              <p:cNvSpPr/>
              <p:nvPr/>
            </p:nvSpPr>
            <p:spPr>
              <a:xfrm>
                <a:off x="3042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64" name="bk object 17">
                <a:extLst>
                  <a:ext uri="{FF2B5EF4-FFF2-40B4-BE49-F238E27FC236}">
                    <a16:creationId xmlns:a16="http://schemas.microsoft.com/office/drawing/2014/main" id="{45EC4397-7187-485A-98AE-4F09C95A1162}"/>
                  </a:ext>
                </a:extLst>
              </p:cNvPr>
              <p:cNvSpPr/>
              <p:nvPr/>
            </p:nvSpPr>
            <p:spPr>
              <a:xfrm>
                <a:off x="3042000" y="408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71" name="bk object 17">
                <a:extLst>
                  <a:ext uri="{FF2B5EF4-FFF2-40B4-BE49-F238E27FC236}">
                    <a16:creationId xmlns:a16="http://schemas.microsoft.com/office/drawing/2014/main" id="{8D080F17-4F6D-4DD2-A5D1-AD93C893F2F9}"/>
                  </a:ext>
                </a:extLst>
              </p:cNvPr>
              <p:cNvSpPr/>
              <p:nvPr/>
            </p:nvSpPr>
            <p:spPr>
              <a:xfrm>
                <a:off x="3042000" y="419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78" name="bk object 17">
                <a:extLst>
                  <a:ext uri="{FF2B5EF4-FFF2-40B4-BE49-F238E27FC236}">
                    <a16:creationId xmlns:a16="http://schemas.microsoft.com/office/drawing/2014/main" id="{BB3BF140-AB59-41A9-9994-AF3452B482EE}"/>
                  </a:ext>
                </a:extLst>
              </p:cNvPr>
              <p:cNvSpPr/>
              <p:nvPr/>
            </p:nvSpPr>
            <p:spPr>
              <a:xfrm>
                <a:off x="3042000" y="430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85" name="bk object 17">
                <a:extLst>
                  <a:ext uri="{FF2B5EF4-FFF2-40B4-BE49-F238E27FC236}">
                    <a16:creationId xmlns:a16="http://schemas.microsoft.com/office/drawing/2014/main" id="{C130E7E3-3DB1-4CB3-9F11-4AB709574783}"/>
                  </a:ext>
                </a:extLst>
              </p:cNvPr>
              <p:cNvSpPr/>
              <p:nvPr/>
            </p:nvSpPr>
            <p:spPr>
              <a:xfrm>
                <a:off x="3042000" y="441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92" name="bk object 17">
                <a:extLst>
                  <a:ext uri="{FF2B5EF4-FFF2-40B4-BE49-F238E27FC236}">
                    <a16:creationId xmlns:a16="http://schemas.microsoft.com/office/drawing/2014/main" id="{B8C422A2-0302-4627-8695-36B6AF85A34E}"/>
                  </a:ext>
                </a:extLst>
              </p:cNvPr>
              <p:cNvSpPr/>
              <p:nvPr/>
            </p:nvSpPr>
            <p:spPr>
              <a:xfrm>
                <a:off x="3042000" y="451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53" name="bk object 17">
                <a:extLst>
                  <a:ext uri="{FF2B5EF4-FFF2-40B4-BE49-F238E27FC236}">
                    <a16:creationId xmlns:a16="http://schemas.microsoft.com/office/drawing/2014/main" id="{E521241B-B700-43AD-836A-D66C0F98AB0D}"/>
                  </a:ext>
                </a:extLst>
              </p:cNvPr>
              <p:cNvSpPr/>
              <p:nvPr/>
            </p:nvSpPr>
            <p:spPr>
              <a:xfrm>
                <a:off x="2250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60" name="bk object 17">
                <a:extLst>
                  <a:ext uri="{FF2B5EF4-FFF2-40B4-BE49-F238E27FC236}">
                    <a16:creationId xmlns:a16="http://schemas.microsoft.com/office/drawing/2014/main" id="{2FA83F8D-25F0-4BF4-941B-2DA835D63CB2}"/>
                  </a:ext>
                </a:extLst>
              </p:cNvPr>
              <p:cNvSpPr/>
              <p:nvPr/>
            </p:nvSpPr>
            <p:spPr>
              <a:xfrm>
                <a:off x="2250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67" name="bk object 17">
                <a:extLst>
                  <a:ext uri="{FF2B5EF4-FFF2-40B4-BE49-F238E27FC236}">
                    <a16:creationId xmlns:a16="http://schemas.microsoft.com/office/drawing/2014/main" id="{8A9B7F2F-A7D3-4F5A-9431-893FD3D1D230}"/>
                  </a:ext>
                </a:extLst>
              </p:cNvPr>
              <p:cNvSpPr/>
              <p:nvPr/>
            </p:nvSpPr>
            <p:spPr>
              <a:xfrm>
                <a:off x="2250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74" name="bk object 17">
                <a:extLst>
                  <a:ext uri="{FF2B5EF4-FFF2-40B4-BE49-F238E27FC236}">
                    <a16:creationId xmlns:a16="http://schemas.microsoft.com/office/drawing/2014/main" id="{793D4213-D08B-441E-8F29-DE4257D73732}"/>
                  </a:ext>
                </a:extLst>
              </p:cNvPr>
              <p:cNvSpPr/>
              <p:nvPr/>
            </p:nvSpPr>
            <p:spPr>
              <a:xfrm>
                <a:off x="2250000" y="268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81" name="bk object 17">
                <a:extLst>
                  <a:ext uri="{FF2B5EF4-FFF2-40B4-BE49-F238E27FC236}">
                    <a16:creationId xmlns:a16="http://schemas.microsoft.com/office/drawing/2014/main" id="{EA7C2AA6-E780-4FA9-BBA7-76B9803A669A}"/>
                  </a:ext>
                </a:extLst>
              </p:cNvPr>
              <p:cNvSpPr/>
              <p:nvPr/>
            </p:nvSpPr>
            <p:spPr>
              <a:xfrm>
                <a:off x="2250000" y="279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88" name="bk object 17">
                <a:extLst>
                  <a:ext uri="{FF2B5EF4-FFF2-40B4-BE49-F238E27FC236}">
                    <a16:creationId xmlns:a16="http://schemas.microsoft.com/office/drawing/2014/main" id="{CF93CC8C-32D6-439C-BD39-624B35DFE495}"/>
                  </a:ext>
                </a:extLst>
              </p:cNvPr>
              <p:cNvSpPr/>
              <p:nvPr/>
            </p:nvSpPr>
            <p:spPr>
              <a:xfrm>
                <a:off x="2250000" y="289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95" name="bk object 17">
                <a:extLst>
                  <a:ext uri="{FF2B5EF4-FFF2-40B4-BE49-F238E27FC236}">
                    <a16:creationId xmlns:a16="http://schemas.microsoft.com/office/drawing/2014/main" id="{6E68F40A-A44A-4B52-B37B-196AE9E678E4}"/>
                  </a:ext>
                </a:extLst>
              </p:cNvPr>
              <p:cNvSpPr/>
              <p:nvPr/>
            </p:nvSpPr>
            <p:spPr>
              <a:xfrm>
                <a:off x="2250000" y="300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02" name="bk object 17">
                <a:extLst>
                  <a:ext uri="{FF2B5EF4-FFF2-40B4-BE49-F238E27FC236}">
                    <a16:creationId xmlns:a16="http://schemas.microsoft.com/office/drawing/2014/main" id="{7DC36B4B-6C10-4A0F-A3CD-58AF4D4A099B}"/>
                  </a:ext>
                </a:extLst>
              </p:cNvPr>
              <p:cNvSpPr/>
              <p:nvPr/>
            </p:nvSpPr>
            <p:spPr>
              <a:xfrm>
                <a:off x="2250000" y="311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09" name="bk object 17">
                <a:extLst>
                  <a:ext uri="{FF2B5EF4-FFF2-40B4-BE49-F238E27FC236}">
                    <a16:creationId xmlns:a16="http://schemas.microsoft.com/office/drawing/2014/main" id="{C4A30E1D-B1E4-429A-92E2-B18525E2C21B}"/>
                  </a:ext>
                </a:extLst>
              </p:cNvPr>
              <p:cNvSpPr/>
              <p:nvPr/>
            </p:nvSpPr>
            <p:spPr>
              <a:xfrm>
                <a:off x="2250000" y="322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16" name="bk object 17">
                <a:extLst>
                  <a:ext uri="{FF2B5EF4-FFF2-40B4-BE49-F238E27FC236}">
                    <a16:creationId xmlns:a16="http://schemas.microsoft.com/office/drawing/2014/main" id="{0EF02D3D-F7D9-4C5B-9EDD-D03FB99A0D2B}"/>
                  </a:ext>
                </a:extLst>
              </p:cNvPr>
              <p:cNvSpPr/>
              <p:nvPr/>
            </p:nvSpPr>
            <p:spPr>
              <a:xfrm>
                <a:off x="2250000" y="333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23" name="bk object 17">
                <a:extLst>
                  <a:ext uri="{FF2B5EF4-FFF2-40B4-BE49-F238E27FC236}">
                    <a16:creationId xmlns:a16="http://schemas.microsoft.com/office/drawing/2014/main" id="{7A5ED102-D782-49A8-B31B-033969D04AC5}"/>
                  </a:ext>
                </a:extLst>
              </p:cNvPr>
              <p:cNvSpPr/>
              <p:nvPr/>
            </p:nvSpPr>
            <p:spPr>
              <a:xfrm>
                <a:off x="2250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30" name="bk object 17">
                <a:extLst>
                  <a:ext uri="{FF2B5EF4-FFF2-40B4-BE49-F238E27FC236}">
                    <a16:creationId xmlns:a16="http://schemas.microsoft.com/office/drawing/2014/main" id="{7D89713C-E7E7-4C55-BA2A-078408BA0B64}"/>
                  </a:ext>
                </a:extLst>
              </p:cNvPr>
              <p:cNvSpPr/>
              <p:nvPr/>
            </p:nvSpPr>
            <p:spPr>
              <a:xfrm>
                <a:off x="2250000" y="354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37" name="bk object 17">
                <a:extLst>
                  <a:ext uri="{FF2B5EF4-FFF2-40B4-BE49-F238E27FC236}">
                    <a16:creationId xmlns:a16="http://schemas.microsoft.com/office/drawing/2014/main" id="{50500544-8B94-4283-BB67-64DE1DA0F8AD}"/>
                  </a:ext>
                </a:extLst>
              </p:cNvPr>
              <p:cNvSpPr/>
              <p:nvPr/>
            </p:nvSpPr>
            <p:spPr>
              <a:xfrm>
                <a:off x="2250000" y="365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44" name="bk object 17">
                <a:extLst>
                  <a:ext uri="{FF2B5EF4-FFF2-40B4-BE49-F238E27FC236}">
                    <a16:creationId xmlns:a16="http://schemas.microsoft.com/office/drawing/2014/main" id="{9894B76F-24EA-4662-8678-341A832B2701}"/>
                  </a:ext>
                </a:extLst>
              </p:cNvPr>
              <p:cNvSpPr/>
              <p:nvPr/>
            </p:nvSpPr>
            <p:spPr>
              <a:xfrm>
                <a:off x="2250000" y="376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51" name="bk object 17">
                <a:extLst>
                  <a:ext uri="{FF2B5EF4-FFF2-40B4-BE49-F238E27FC236}">
                    <a16:creationId xmlns:a16="http://schemas.microsoft.com/office/drawing/2014/main" id="{B4F8FF82-963B-45C7-9B4A-54FC4475C82C}"/>
                  </a:ext>
                </a:extLst>
              </p:cNvPr>
              <p:cNvSpPr/>
              <p:nvPr/>
            </p:nvSpPr>
            <p:spPr>
              <a:xfrm>
                <a:off x="2250000" y="387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58" name="bk object 17">
                <a:extLst>
                  <a:ext uri="{FF2B5EF4-FFF2-40B4-BE49-F238E27FC236}">
                    <a16:creationId xmlns:a16="http://schemas.microsoft.com/office/drawing/2014/main" id="{26CB396F-D136-4912-B28B-A7691E70C62D}"/>
                  </a:ext>
                </a:extLst>
              </p:cNvPr>
              <p:cNvSpPr/>
              <p:nvPr/>
            </p:nvSpPr>
            <p:spPr>
              <a:xfrm>
                <a:off x="2250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65" name="bk object 17">
                <a:extLst>
                  <a:ext uri="{FF2B5EF4-FFF2-40B4-BE49-F238E27FC236}">
                    <a16:creationId xmlns:a16="http://schemas.microsoft.com/office/drawing/2014/main" id="{8CF3AEF3-AFCD-4C10-B1F5-4AE476E89478}"/>
                  </a:ext>
                </a:extLst>
              </p:cNvPr>
              <p:cNvSpPr/>
              <p:nvPr/>
            </p:nvSpPr>
            <p:spPr>
              <a:xfrm>
                <a:off x="2250000" y="408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72" name="bk object 17">
                <a:extLst>
                  <a:ext uri="{FF2B5EF4-FFF2-40B4-BE49-F238E27FC236}">
                    <a16:creationId xmlns:a16="http://schemas.microsoft.com/office/drawing/2014/main" id="{E5B065D6-5629-4831-8A99-74CEDB97A80D}"/>
                  </a:ext>
                </a:extLst>
              </p:cNvPr>
              <p:cNvSpPr/>
              <p:nvPr/>
            </p:nvSpPr>
            <p:spPr>
              <a:xfrm>
                <a:off x="2250000" y="419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79" name="bk object 17">
                <a:extLst>
                  <a:ext uri="{FF2B5EF4-FFF2-40B4-BE49-F238E27FC236}">
                    <a16:creationId xmlns:a16="http://schemas.microsoft.com/office/drawing/2014/main" id="{0C41557E-393C-414F-B819-0ABB7A33C2FE}"/>
                  </a:ext>
                </a:extLst>
              </p:cNvPr>
              <p:cNvSpPr/>
              <p:nvPr/>
            </p:nvSpPr>
            <p:spPr>
              <a:xfrm>
                <a:off x="2250000" y="430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86" name="bk object 17">
                <a:extLst>
                  <a:ext uri="{FF2B5EF4-FFF2-40B4-BE49-F238E27FC236}">
                    <a16:creationId xmlns:a16="http://schemas.microsoft.com/office/drawing/2014/main" id="{7C2BEE13-990D-4582-BF51-469DF33B2E6C}"/>
                  </a:ext>
                </a:extLst>
              </p:cNvPr>
              <p:cNvSpPr/>
              <p:nvPr/>
            </p:nvSpPr>
            <p:spPr>
              <a:xfrm>
                <a:off x="2250000" y="441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93" name="bk object 17">
                <a:extLst>
                  <a:ext uri="{FF2B5EF4-FFF2-40B4-BE49-F238E27FC236}">
                    <a16:creationId xmlns:a16="http://schemas.microsoft.com/office/drawing/2014/main" id="{710150D7-D3FC-4F6E-B046-3E0AE43164CF}"/>
                  </a:ext>
                </a:extLst>
              </p:cNvPr>
              <p:cNvSpPr/>
              <p:nvPr/>
            </p:nvSpPr>
            <p:spPr>
              <a:xfrm>
                <a:off x="2250000" y="451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54" name="bk object 17">
                <a:extLst>
                  <a:ext uri="{FF2B5EF4-FFF2-40B4-BE49-F238E27FC236}">
                    <a16:creationId xmlns:a16="http://schemas.microsoft.com/office/drawing/2014/main" id="{6D551943-D23B-4A44-8F78-3B19409A6404}"/>
                  </a:ext>
                </a:extLst>
              </p:cNvPr>
              <p:cNvSpPr/>
              <p:nvPr/>
            </p:nvSpPr>
            <p:spPr>
              <a:xfrm>
                <a:off x="4662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61" name="bk object 17">
                <a:extLst>
                  <a:ext uri="{FF2B5EF4-FFF2-40B4-BE49-F238E27FC236}">
                    <a16:creationId xmlns:a16="http://schemas.microsoft.com/office/drawing/2014/main" id="{8F7DE9AC-7F62-40B2-B1A5-B74CDEFFA708}"/>
                  </a:ext>
                </a:extLst>
              </p:cNvPr>
              <p:cNvSpPr/>
              <p:nvPr/>
            </p:nvSpPr>
            <p:spPr>
              <a:xfrm>
                <a:off x="4662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68" name="bk object 17">
                <a:extLst>
                  <a:ext uri="{FF2B5EF4-FFF2-40B4-BE49-F238E27FC236}">
                    <a16:creationId xmlns:a16="http://schemas.microsoft.com/office/drawing/2014/main" id="{78323031-684F-4C64-B225-B986FB7C4B2E}"/>
                  </a:ext>
                </a:extLst>
              </p:cNvPr>
              <p:cNvSpPr/>
              <p:nvPr/>
            </p:nvSpPr>
            <p:spPr>
              <a:xfrm>
                <a:off x="4662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i</a:t>
                </a: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75" name="bk object 17">
                <a:extLst>
                  <a:ext uri="{FF2B5EF4-FFF2-40B4-BE49-F238E27FC236}">
                    <a16:creationId xmlns:a16="http://schemas.microsoft.com/office/drawing/2014/main" id="{289A8853-4430-4117-801D-582E3422CD89}"/>
                  </a:ext>
                </a:extLst>
              </p:cNvPr>
              <p:cNvSpPr/>
              <p:nvPr/>
            </p:nvSpPr>
            <p:spPr>
              <a:xfrm>
                <a:off x="4662000" y="268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c</a:t>
                </a:r>
              </a:p>
            </p:txBody>
          </p:sp>
          <p:sp>
            <p:nvSpPr>
              <p:cNvPr id="82" name="bk object 17">
                <a:extLst>
                  <a:ext uri="{FF2B5EF4-FFF2-40B4-BE49-F238E27FC236}">
                    <a16:creationId xmlns:a16="http://schemas.microsoft.com/office/drawing/2014/main" id="{8A1D5500-80AF-4F34-A58D-8C8E1CD50A68}"/>
                  </a:ext>
                </a:extLst>
              </p:cNvPr>
              <p:cNvSpPr/>
              <p:nvPr/>
            </p:nvSpPr>
            <p:spPr>
              <a:xfrm>
                <a:off x="4662000" y="279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89" name="bk object 17">
                <a:extLst>
                  <a:ext uri="{FF2B5EF4-FFF2-40B4-BE49-F238E27FC236}">
                    <a16:creationId xmlns:a16="http://schemas.microsoft.com/office/drawing/2014/main" id="{B05B18D2-5424-484B-A24F-76042AF72567}"/>
                  </a:ext>
                </a:extLst>
              </p:cNvPr>
              <p:cNvSpPr/>
              <p:nvPr/>
            </p:nvSpPr>
            <p:spPr>
              <a:xfrm>
                <a:off x="4662000" y="289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96" name="bk object 17">
                <a:extLst>
                  <a:ext uri="{FF2B5EF4-FFF2-40B4-BE49-F238E27FC236}">
                    <a16:creationId xmlns:a16="http://schemas.microsoft.com/office/drawing/2014/main" id="{AD970097-381B-4D32-BE48-620568D6AEA4}"/>
                  </a:ext>
                </a:extLst>
              </p:cNvPr>
              <p:cNvSpPr/>
              <p:nvPr/>
            </p:nvSpPr>
            <p:spPr>
              <a:xfrm>
                <a:off x="4662000" y="300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03" name="bk object 17">
                <a:extLst>
                  <a:ext uri="{FF2B5EF4-FFF2-40B4-BE49-F238E27FC236}">
                    <a16:creationId xmlns:a16="http://schemas.microsoft.com/office/drawing/2014/main" id="{DD6D3D58-854F-474C-9666-90FFB286C13B}"/>
                  </a:ext>
                </a:extLst>
              </p:cNvPr>
              <p:cNvSpPr/>
              <p:nvPr/>
            </p:nvSpPr>
            <p:spPr>
              <a:xfrm>
                <a:off x="4662000" y="311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10" name="bk object 17">
                <a:extLst>
                  <a:ext uri="{FF2B5EF4-FFF2-40B4-BE49-F238E27FC236}">
                    <a16:creationId xmlns:a16="http://schemas.microsoft.com/office/drawing/2014/main" id="{AA8195B8-EA3A-49BA-9FA9-0BF445DC627B}"/>
                  </a:ext>
                </a:extLst>
              </p:cNvPr>
              <p:cNvSpPr/>
              <p:nvPr/>
            </p:nvSpPr>
            <p:spPr>
              <a:xfrm>
                <a:off x="4662000" y="322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17" name="bk object 17">
                <a:extLst>
                  <a:ext uri="{FF2B5EF4-FFF2-40B4-BE49-F238E27FC236}">
                    <a16:creationId xmlns:a16="http://schemas.microsoft.com/office/drawing/2014/main" id="{B552C728-ED31-4E80-93EE-A8E05931B967}"/>
                  </a:ext>
                </a:extLst>
              </p:cNvPr>
              <p:cNvSpPr/>
              <p:nvPr/>
            </p:nvSpPr>
            <p:spPr>
              <a:xfrm>
                <a:off x="4662000" y="333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24" name="bk object 17">
                <a:extLst>
                  <a:ext uri="{FF2B5EF4-FFF2-40B4-BE49-F238E27FC236}">
                    <a16:creationId xmlns:a16="http://schemas.microsoft.com/office/drawing/2014/main" id="{4186A83F-E032-4CA3-A0D1-66FE42D15394}"/>
                  </a:ext>
                </a:extLst>
              </p:cNvPr>
              <p:cNvSpPr/>
              <p:nvPr/>
            </p:nvSpPr>
            <p:spPr>
              <a:xfrm>
                <a:off x="4662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31" name="bk object 17">
                <a:extLst>
                  <a:ext uri="{FF2B5EF4-FFF2-40B4-BE49-F238E27FC236}">
                    <a16:creationId xmlns:a16="http://schemas.microsoft.com/office/drawing/2014/main" id="{C103A142-7D1A-4907-BEC6-5C5CF0A1D400}"/>
                  </a:ext>
                </a:extLst>
              </p:cNvPr>
              <p:cNvSpPr/>
              <p:nvPr/>
            </p:nvSpPr>
            <p:spPr>
              <a:xfrm>
                <a:off x="4662000" y="354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38" name="bk object 17">
                <a:extLst>
                  <a:ext uri="{FF2B5EF4-FFF2-40B4-BE49-F238E27FC236}">
                    <a16:creationId xmlns:a16="http://schemas.microsoft.com/office/drawing/2014/main" id="{16644485-6984-41A5-8D51-6BF5238FB47A}"/>
                  </a:ext>
                </a:extLst>
              </p:cNvPr>
              <p:cNvSpPr/>
              <p:nvPr/>
            </p:nvSpPr>
            <p:spPr>
              <a:xfrm>
                <a:off x="4662000" y="365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h</a:t>
                </a:r>
              </a:p>
            </p:txBody>
          </p:sp>
          <p:sp>
            <p:nvSpPr>
              <p:cNvPr id="145" name="bk object 17">
                <a:extLst>
                  <a:ext uri="{FF2B5EF4-FFF2-40B4-BE49-F238E27FC236}">
                    <a16:creationId xmlns:a16="http://schemas.microsoft.com/office/drawing/2014/main" id="{C05BF48D-F87D-4A57-8EF4-FAB3953869B0}"/>
                  </a:ext>
                </a:extLst>
              </p:cNvPr>
              <p:cNvSpPr/>
              <p:nvPr/>
            </p:nvSpPr>
            <p:spPr>
              <a:xfrm>
                <a:off x="4662000" y="376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52" name="bk object 17">
                <a:extLst>
                  <a:ext uri="{FF2B5EF4-FFF2-40B4-BE49-F238E27FC236}">
                    <a16:creationId xmlns:a16="http://schemas.microsoft.com/office/drawing/2014/main" id="{E823E31D-5039-46C8-8B1A-BD59EF6EDEF8}"/>
                  </a:ext>
                </a:extLst>
              </p:cNvPr>
              <p:cNvSpPr/>
              <p:nvPr/>
            </p:nvSpPr>
            <p:spPr>
              <a:xfrm>
                <a:off x="4662000" y="387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59" name="bk object 17">
                <a:extLst>
                  <a:ext uri="{FF2B5EF4-FFF2-40B4-BE49-F238E27FC236}">
                    <a16:creationId xmlns:a16="http://schemas.microsoft.com/office/drawing/2014/main" id="{11955B09-C67B-4EDA-B801-B0C875A62A5A}"/>
                  </a:ext>
                </a:extLst>
              </p:cNvPr>
              <p:cNvSpPr/>
              <p:nvPr/>
            </p:nvSpPr>
            <p:spPr>
              <a:xfrm>
                <a:off x="4662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66" name="bk object 17">
                <a:extLst>
                  <a:ext uri="{FF2B5EF4-FFF2-40B4-BE49-F238E27FC236}">
                    <a16:creationId xmlns:a16="http://schemas.microsoft.com/office/drawing/2014/main" id="{441463BD-84CE-454F-A9EC-3F240E4920B9}"/>
                  </a:ext>
                </a:extLst>
              </p:cNvPr>
              <p:cNvSpPr/>
              <p:nvPr/>
            </p:nvSpPr>
            <p:spPr>
              <a:xfrm>
                <a:off x="4662000" y="408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73" name="bk object 17">
                <a:extLst>
                  <a:ext uri="{FF2B5EF4-FFF2-40B4-BE49-F238E27FC236}">
                    <a16:creationId xmlns:a16="http://schemas.microsoft.com/office/drawing/2014/main" id="{F3F8C569-69F7-4B05-98D0-0FDEDB92D242}"/>
                  </a:ext>
                </a:extLst>
              </p:cNvPr>
              <p:cNvSpPr/>
              <p:nvPr/>
            </p:nvSpPr>
            <p:spPr>
              <a:xfrm>
                <a:off x="4662000" y="419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80" name="bk object 17">
                <a:extLst>
                  <a:ext uri="{FF2B5EF4-FFF2-40B4-BE49-F238E27FC236}">
                    <a16:creationId xmlns:a16="http://schemas.microsoft.com/office/drawing/2014/main" id="{7B53D29F-167A-4468-8EBD-08F720A75AD8}"/>
                  </a:ext>
                </a:extLst>
              </p:cNvPr>
              <p:cNvSpPr/>
              <p:nvPr/>
            </p:nvSpPr>
            <p:spPr>
              <a:xfrm>
                <a:off x="4662000" y="430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87" name="bk object 17">
                <a:extLst>
                  <a:ext uri="{FF2B5EF4-FFF2-40B4-BE49-F238E27FC236}">
                    <a16:creationId xmlns:a16="http://schemas.microsoft.com/office/drawing/2014/main" id="{1F119151-8491-48FA-9CB5-B92D7CF7E881}"/>
                  </a:ext>
                </a:extLst>
              </p:cNvPr>
              <p:cNvSpPr/>
              <p:nvPr/>
            </p:nvSpPr>
            <p:spPr>
              <a:xfrm>
                <a:off x="4662000" y="441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94" name="bk object 17">
                <a:extLst>
                  <a:ext uri="{FF2B5EF4-FFF2-40B4-BE49-F238E27FC236}">
                    <a16:creationId xmlns:a16="http://schemas.microsoft.com/office/drawing/2014/main" id="{BFC6F3D9-AA8C-4D76-B361-E9661AEDEF1D}"/>
                  </a:ext>
                </a:extLst>
              </p:cNvPr>
              <p:cNvSpPr/>
              <p:nvPr/>
            </p:nvSpPr>
            <p:spPr>
              <a:xfrm>
                <a:off x="4662000" y="451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55" name="bk object 17">
                <a:extLst>
                  <a:ext uri="{FF2B5EF4-FFF2-40B4-BE49-F238E27FC236}">
                    <a16:creationId xmlns:a16="http://schemas.microsoft.com/office/drawing/2014/main" id="{887504AE-188B-4AF2-81B3-BA40EFE02094}"/>
                  </a:ext>
                </a:extLst>
              </p:cNvPr>
              <p:cNvSpPr/>
              <p:nvPr/>
            </p:nvSpPr>
            <p:spPr>
              <a:xfrm>
                <a:off x="3852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a</a:t>
                </a:r>
              </a:p>
            </p:txBody>
          </p:sp>
          <p:sp>
            <p:nvSpPr>
              <p:cNvPr id="62" name="bk object 17">
                <a:extLst>
                  <a:ext uri="{FF2B5EF4-FFF2-40B4-BE49-F238E27FC236}">
                    <a16:creationId xmlns:a16="http://schemas.microsoft.com/office/drawing/2014/main" id="{1CA2FC41-1838-4A3B-A84C-386E502659D2}"/>
                  </a:ext>
                </a:extLst>
              </p:cNvPr>
              <p:cNvSpPr/>
              <p:nvPr/>
            </p:nvSpPr>
            <p:spPr>
              <a:xfrm>
                <a:off x="3852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69" name="bk object 17">
                <a:extLst>
                  <a:ext uri="{FF2B5EF4-FFF2-40B4-BE49-F238E27FC236}">
                    <a16:creationId xmlns:a16="http://schemas.microsoft.com/office/drawing/2014/main" id="{3A51BC51-2141-4922-BC75-FB313E2549D5}"/>
                  </a:ext>
                </a:extLst>
              </p:cNvPr>
              <p:cNvSpPr/>
              <p:nvPr/>
            </p:nvSpPr>
            <p:spPr>
              <a:xfrm>
                <a:off x="3852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a</a:t>
                </a:r>
              </a:p>
            </p:txBody>
          </p:sp>
          <p:sp>
            <p:nvSpPr>
              <p:cNvPr id="76" name="bk object 17">
                <a:extLst>
                  <a:ext uri="{FF2B5EF4-FFF2-40B4-BE49-F238E27FC236}">
                    <a16:creationId xmlns:a16="http://schemas.microsoft.com/office/drawing/2014/main" id="{DE46F7D9-1EEB-4BE5-B733-08EA18A4A582}"/>
                  </a:ext>
                </a:extLst>
              </p:cNvPr>
              <p:cNvSpPr/>
              <p:nvPr/>
            </p:nvSpPr>
            <p:spPr>
              <a:xfrm>
                <a:off x="3852000" y="268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a</a:t>
                </a:r>
              </a:p>
            </p:txBody>
          </p:sp>
          <p:sp>
            <p:nvSpPr>
              <p:cNvPr id="83" name="bk object 17">
                <a:extLst>
                  <a:ext uri="{FF2B5EF4-FFF2-40B4-BE49-F238E27FC236}">
                    <a16:creationId xmlns:a16="http://schemas.microsoft.com/office/drawing/2014/main" id="{6EDA1641-ED4E-48CD-A784-75AA6486F973}"/>
                  </a:ext>
                </a:extLst>
              </p:cNvPr>
              <p:cNvSpPr/>
              <p:nvPr/>
            </p:nvSpPr>
            <p:spPr>
              <a:xfrm>
                <a:off x="3852000" y="279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90" name="bk object 17">
                <a:extLst>
                  <a:ext uri="{FF2B5EF4-FFF2-40B4-BE49-F238E27FC236}">
                    <a16:creationId xmlns:a16="http://schemas.microsoft.com/office/drawing/2014/main" id="{DF281D56-9747-4030-86D1-B21A8AF11A7D}"/>
                  </a:ext>
                </a:extLst>
              </p:cNvPr>
              <p:cNvSpPr/>
              <p:nvPr/>
            </p:nvSpPr>
            <p:spPr>
              <a:xfrm>
                <a:off x="3852000" y="289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97" name="bk object 17">
                <a:extLst>
                  <a:ext uri="{FF2B5EF4-FFF2-40B4-BE49-F238E27FC236}">
                    <a16:creationId xmlns:a16="http://schemas.microsoft.com/office/drawing/2014/main" id="{6EB149EB-3CD1-4C26-8E7A-6C91A6882A62}"/>
                  </a:ext>
                </a:extLst>
              </p:cNvPr>
              <p:cNvSpPr/>
              <p:nvPr/>
            </p:nvSpPr>
            <p:spPr>
              <a:xfrm>
                <a:off x="3852000" y="300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04" name="bk object 17">
                <a:extLst>
                  <a:ext uri="{FF2B5EF4-FFF2-40B4-BE49-F238E27FC236}">
                    <a16:creationId xmlns:a16="http://schemas.microsoft.com/office/drawing/2014/main" id="{F5DCC681-24E2-415B-85E8-372457A1A7BA}"/>
                  </a:ext>
                </a:extLst>
              </p:cNvPr>
              <p:cNvSpPr/>
              <p:nvPr/>
            </p:nvSpPr>
            <p:spPr>
              <a:xfrm>
                <a:off x="3852000" y="311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f</a:t>
                </a:r>
              </a:p>
            </p:txBody>
          </p:sp>
          <p:sp>
            <p:nvSpPr>
              <p:cNvPr id="111" name="bk object 17">
                <a:extLst>
                  <a:ext uri="{FF2B5EF4-FFF2-40B4-BE49-F238E27FC236}">
                    <a16:creationId xmlns:a16="http://schemas.microsoft.com/office/drawing/2014/main" id="{7E856854-DA36-4305-A1FC-1F50C983C59A}"/>
                  </a:ext>
                </a:extLst>
              </p:cNvPr>
              <p:cNvSpPr/>
              <p:nvPr/>
            </p:nvSpPr>
            <p:spPr>
              <a:xfrm>
                <a:off x="3852000" y="322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18" name="bk object 17">
                <a:extLst>
                  <a:ext uri="{FF2B5EF4-FFF2-40B4-BE49-F238E27FC236}">
                    <a16:creationId xmlns:a16="http://schemas.microsoft.com/office/drawing/2014/main" id="{8FF34129-44AC-4F09-B4CD-2A3CB035F2DC}"/>
                  </a:ext>
                </a:extLst>
              </p:cNvPr>
              <p:cNvSpPr/>
              <p:nvPr/>
            </p:nvSpPr>
            <p:spPr>
              <a:xfrm>
                <a:off x="3852000" y="333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25" name="bk object 17">
                <a:extLst>
                  <a:ext uri="{FF2B5EF4-FFF2-40B4-BE49-F238E27FC236}">
                    <a16:creationId xmlns:a16="http://schemas.microsoft.com/office/drawing/2014/main" id="{3751DFA7-509F-4932-8A1A-903F6C5F324E}"/>
                  </a:ext>
                </a:extLst>
              </p:cNvPr>
              <p:cNvSpPr/>
              <p:nvPr/>
            </p:nvSpPr>
            <p:spPr>
              <a:xfrm>
                <a:off x="3852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a</a:t>
                </a:r>
              </a:p>
            </p:txBody>
          </p:sp>
          <p:sp>
            <p:nvSpPr>
              <p:cNvPr id="132" name="bk object 17">
                <a:extLst>
                  <a:ext uri="{FF2B5EF4-FFF2-40B4-BE49-F238E27FC236}">
                    <a16:creationId xmlns:a16="http://schemas.microsoft.com/office/drawing/2014/main" id="{B05A3584-3FC2-4164-9164-A890792239EA}"/>
                  </a:ext>
                </a:extLst>
              </p:cNvPr>
              <p:cNvSpPr/>
              <p:nvPr/>
            </p:nvSpPr>
            <p:spPr>
              <a:xfrm>
                <a:off x="3852000" y="354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39" name="bk object 17">
                <a:extLst>
                  <a:ext uri="{FF2B5EF4-FFF2-40B4-BE49-F238E27FC236}">
                    <a16:creationId xmlns:a16="http://schemas.microsoft.com/office/drawing/2014/main" id="{BF4D321A-B6A7-43CA-97DB-8453A7AEDF51}"/>
                  </a:ext>
                </a:extLst>
              </p:cNvPr>
              <p:cNvSpPr/>
              <p:nvPr/>
            </p:nvSpPr>
            <p:spPr>
              <a:xfrm>
                <a:off x="3852000" y="365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46" name="bk object 17">
                <a:extLst>
                  <a:ext uri="{FF2B5EF4-FFF2-40B4-BE49-F238E27FC236}">
                    <a16:creationId xmlns:a16="http://schemas.microsoft.com/office/drawing/2014/main" id="{D85B7528-597D-4130-B9DD-73AC41DC1E17}"/>
                  </a:ext>
                </a:extLst>
              </p:cNvPr>
              <p:cNvSpPr/>
              <p:nvPr/>
            </p:nvSpPr>
            <p:spPr>
              <a:xfrm>
                <a:off x="3852000" y="376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53" name="bk object 17">
                <a:extLst>
                  <a:ext uri="{FF2B5EF4-FFF2-40B4-BE49-F238E27FC236}">
                    <a16:creationId xmlns:a16="http://schemas.microsoft.com/office/drawing/2014/main" id="{A2909338-5206-467B-A926-0932B8134D57}"/>
                  </a:ext>
                </a:extLst>
              </p:cNvPr>
              <p:cNvSpPr/>
              <p:nvPr/>
            </p:nvSpPr>
            <p:spPr>
              <a:xfrm>
                <a:off x="3852000" y="387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60" name="bk object 17">
                <a:extLst>
                  <a:ext uri="{FF2B5EF4-FFF2-40B4-BE49-F238E27FC236}">
                    <a16:creationId xmlns:a16="http://schemas.microsoft.com/office/drawing/2014/main" id="{184340E0-E1A8-4231-926A-3047CC5C4A1C}"/>
                  </a:ext>
                </a:extLst>
              </p:cNvPr>
              <p:cNvSpPr/>
              <p:nvPr/>
            </p:nvSpPr>
            <p:spPr>
              <a:xfrm>
                <a:off x="3852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67" name="bk object 17">
                <a:extLst>
                  <a:ext uri="{FF2B5EF4-FFF2-40B4-BE49-F238E27FC236}">
                    <a16:creationId xmlns:a16="http://schemas.microsoft.com/office/drawing/2014/main" id="{9DAED4FB-2FAE-4EDF-B96A-A532555C4C91}"/>
                  </a:ext>
                </a:extLst>
              </p:cNvPr>
              <p:cNvSpPr/>
              <p:nvPr/>
            </p:nvSpPr>
            <p:spPr>
              <a:xfrm>
                <a:off x="3852000" y="408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a</a:t>
                </a:r>
              </a:p>
            </p:txBody>
          </p:sp>
          <p:sp>
            <p:nvSpPr>
              <p:cNvPr id="174" name="bk object 17">
                <a:extLst>
                  <a:ext uri="{FF2B5EF4-FFF2-40B4-BE49-F238E27FC236}">
                    <a16:creationId xmlns:a16="http://schemas.microsoft.com/office/drawing/2014/main" id="{2E950BBC-51C2-4018-BAEB-1C749AEA086F}"/>
                  </a:ext>
                </a:extLst>
              </p:cNvPr>
              <p:cNvSpPr/>
              <p:nvPr/>
            </p:nvSpPr>
            <p:spPr>
              <a:xfrm>
                <a:off x="3852000" y="419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81" name="bk object 17">
                <a:extLst>
                  <a:ext uri="{FF2B5EF4-FFF2-40B4-BE49-F238E27FC236}">
                    <a16:creationId xmlns:a16="http://schemas.microsoft.com/office/drawing/2014/main" id="{D9B09D7E-A6D1-4FAC-8242-872546A8FFF6}"/>
                  </a:ext>
                </a:extLst>
              </p:cNvPr>
              <p:cNvSpPr/>
              <p:nvPr/>
            </p:nvSpPr>
            <p:spPr>
              <a:xfrm>
                <a:off x="3852000" y="430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88" name="bk object 17">
                <a:extLst>
                  <a:ext uri="{FF2B5EF4-FFF2-40B4-BE49-F238E27FC236}">
                    <a16:creationId xmlns:a16="http://schemas.microsoft.com/office/drawing/2014/main" id="{F234A405-6974-43A8-BCEB-249BC64764ED}"/>
                  </a:ext>
                </a:extLst>
              </p:cNvPr>
              <p:cNvSpPr/>
              <p:nvPr/>
            </p:nvSpPr>
            <p:spPr>
              <a:xfrm>
                <a:off x="3852000" y="441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95" name="bk object 17">
                <a:extLst>
                  <a:ext uri="{FF2B5EF4-FFF2-40B4-BE49-F238E27FC236}">
                    <a16:creationId xmlns:a16="http://schemas.microsoft.com/office/drawing/2014/main" id="{DE348C7B-1D77-474B-841C-CD6BBC849824}"/>
                  </a:ext>
                </a:extLst>
              </p:cNvPr>
              <p:cNvSpPr/>
              <p:nvPr/>
            </p:nvSpPr>
            <p:spPr>
              <a:xfrm>
                <a:off x="3852000" y="451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56" name="bk object 17">
                <a:extLst>
                  <a:ext uri="{FF2B5EF4-FFF2-40B4-BE49-F238E27FC236}">
                    <a16:creationId xmlns:a16="http://schemas.microsoft.com/office/drawing/2014/main" id="{1F77F7D4-21A1-48F1-8343-DA18DB954CBE}"/>
                  </a:ext>
                </a:extLst>
              </p:cNvPr>
              <p:cNvSpPr/>
              <p:nvPr/>
            </p:nvSpPr>
            <p:spPr>
              <a:xfrm>
                <a:off x="6282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63" name="bk object 17">
                <a:extLst>
                  <a:ext uri="{FF2B5EF4-FFF2-40B4-BE49-F238E27FC236}">
                    <a16:creationId xmlns:a16="http://schemas.microsoft.com/office/drawing/2014/main" id="{7C00D036-9807-4E34-99ED-0EFC1A8F0328}"/>
                  </a:ext>
                </a:extLst>
              </p:cNvPr>
              <p:cNvSpPr/>
              <p:nvPr/>
            </p:nvSpPr>
            <p:spPr>
              <a:xfrm>
                <a:off x="6282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70" name="bk object 17">
                <a:extLst>
                  <a:ext uri="{FF2B5EF4-FFF2-40B4-BE49-F238E27FC236}">
                    <a16:creationId xmlns:a16="http://schemas.microsoft.com/office/drawing/2014/main" id="{59BD7FC5-4278-42FA-AE46-D3942F2E5C02}"/>
                  </a:ext>
                </a:extLst>
              </p:cNvPr>
              <p:cNvSpPr/>
              <p:nvPr/>
            </p:nvSpPr>
            <p:spPr>
              <a:xfrm>
                <a:off x="6282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77" name="bk object 17">
                <a:extLst>
                  <a:ext uri="{FF2B5EF4-FFF2-40B4-BE49-F238E27FC236}">
                    <a16:creationId xmlns:a16="http://schemas.microsoft.com/office/drawing/2014/main" id="{76610650-8343-4297-8706-0D32B3F746AA}"/>
                  </a:ext>
                </a:extLst>
              </p:cNvPr>
              <p:cNvSpPr/>
              <p:nvPr/>
            </p:nvSpPr>
            <p:spPr>
              <a:xfrm>
                <a:off x="6282000" y="268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84" name="bk object 17">
                <a:extLst>
                  <a:ext uri="{FF2B5EF4-FFF2-40B4-BE49-F238E27FC236}">
                    <a16:creationId xmlns:a16="http://schemas.microsoft.com/office/drawing/2014/main" id="{3A003F02-FA42-4C53-BD5F-1715C52DE6C6}"/>
                  </a:ext>
                </a:extLst>
              </p:cNvPr>
              <p:cNvSpPr/>
              <p:nvPr/>
            </p:nvSpPr>
            <p:spPr>
              <a:xfrm>
                <a:off x="6282000" y="279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91" name="bk object 17">
                <a:extLst>
                  <a:ext uri="{FF2B5EF4-FFF2-40B4-BE49-F238E27FC236}">
                    <a16:creationId xmlns:a16="http://schemas.microsoft.com/office/drawing/2014/main" id="{C1B14DCC-A6A0-4985-B1B3-A24AB4D2F155}"/>
                  </a:ext>
                </a:extLst>
              </p:cNvPr>
              <p:cNvSpPr/>
              <p:nvPr/>
            </p:nvSpPr>
            <p:spPr>
              <a:xfrm>
                <a:off x="6282000" y="289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98" name="bk object 17">
                <a:extLst>
                  <a:ext uri="{FF2B5EF4-FFF2-40B4-BE49-F238E27FC236}">
                    <a16:creationId xmlns:a16="http://schemas.microsoft.com/office/drawing/2014/main" id="{AA446230-4708-472A-BDD5-0A89CDD0A4AB}"/>
                  </a:ext>
                </a:extLst>
              </p:cNvPr>
              <p:cNvSpPr/>
              <p:nvPr/>
            </p:nvSpPr>
            <p:spPr>
              <a:xfrm>
                <a:off x="6282000" y="300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05" name="bk object 17">
                <a:extLst>
                  <a:ext uri="{FF2B5EF4-FFF2-40B4-BE49-F238E27FC236}">
                    <a16:creationId xmlns:a16="http://schemas.microsoft.com/office/drawing/2014/main" id="{476E5F48-FDD9-4BC3-A33E-E1D0C3111191}"/>
                  </a:ext>
                </a:extLst>
              </p:cNvPr>
              <p:cNvSpPr/>
              <p:nvPr/>
            </p:nvSpPr>
            <p:spPr>
              <a:xfrm>
                <a:off x="6282000" y="311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12" name="bk object 17">
                <a:extLst>
                  <a:ext uri="{FF2B5EF4-FFF2-40B4-BE49-F238E27FC236}">
                    <a16:creationId xmlns:a16="http://schemas.microsoft.com/office/drawing/2014/main" id="{9109D730-3C3A-4007-9488-695D86054273}"/>
                  </a:ext>
                </a:extLst>
              </p:cNvPr>
              <p:cNvSpPr/>
              <p:nvPr/>
            </p:nvSpPr>
            <p:spPr>
              <a:xfrm>
                <a:off x="6282000" y="322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19" name="bk object 17">
                <a:extLst>
                  <a:ext uri="{FF2B5EF4-FFF2-40B4-BE49-F238E27FC236}">
                    <a16:creationId xmlns:a16="http://schemas.microsoft.com/office/drawing/2014/main" id="{35C4CE71-65BF-4F95-9091-5B0685F6154C}"/>
                  </a:ext>
                </a:extLst>
              </p:cNvPr>
              <p:cNvSpPr/>
              <p:nvPr/>
            </p:nvSpPr>
            <p:spPr>
              <a:xfrm>
                <a:off x="6282000" y="333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26" name="bk object 17">
                <a:extLst>
                  <a:ext uri="{FF2B5EF4-FFF2-40B4-BE49-F238E27FC236}">
                    <a16:creationId xmlns:a16="http://schemas.microsoft.com/office/drawing/2014/main" id="{D9E075E0-ED42-478D-B94B-2BE54CE5A4F8}"/>
                  </a:ext>
                </a:extLst>
              </p:cNvPr>
              <p:cNvSpPr/>
              <p:nvPr/>
            </p:nvSpPr>
            <p:spPr>
              <a:xfrm>
                <a:off x="6282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33" name="bk object 17">
                <a:extLst>
                  <a:ext uri="{FF2B5EF4-FFF2-40B4-BE49-F238E27FC236}">
                    <a16:creationId xmlns:a16="http://schemas.microsoft.com/office/drawing/2014/main" id="{E49EB8F3-35A9-492A-975F-A32D72672BFB}"/>
                  </a:ext>
                </a:extLst>
              </p:cNvPr>
              <p:cNvSpPr/>
              <p:nvPr/>
            </p:nvSpPr>
            <p:spPr>
              <a:xfrm>
                <a:off x="6282000" y="354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l</a:t>
                </a:r>
              </a:p>
            </p:txBody>
          </p:sp>
          <p:sp>
            <p:nvSpPr>
              <p:cNvPr id="140" name="bk object 17">
                <a:extLst>
                  <a:ext uri="{FF2B5EF4-FFF2-40B4-BE49-F238E27FC236}">
                    <a16:creationId xmlns:a16="http://schemas.microsoft.com/office/drawing/2014/main" id="{26915739-75BB-48A1-A677-8A73B3FFD881}"/>
                  </a:ext>
                </a:extLst>
              </p:cNvPr>
              <p:cNvSpPr/>
              <p:nvPr/>
            </p:nvSpPr>
            <p:spPr>
              <a:xfrm>
                <a:off x="6282000" y="365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47" name="bk object 17">
                <a:extLst>
                  <a:ext uri="{FF2B5EF4-FFF2-40B4-BE49-F238E27FC236}">
                    <a16:creationId xmlns:a16="http://schemas.microsoft.com/office/drawing/2014/main" id="{7246616C-DE4C-401A-B9ED-E98F14D5813D}"/>
                  </a:ext>
                </a:extLst>
              </p:cNvPr>
              <p:cNvSpPr/>
              <p:nvPr/>
            </p:nvSpPr>
            <p:spPr>
              <a:xfrm>
                <a:off x="6282000" y="376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54" name="bk object 17">
                <a:extLst>
                  <a:ext uri="{FF2B5EF4-FFF2-40B4-BE49-F238E27FC236}">
                    <a16:creationId xmlns:a16="http://schemas.microsoft.com/office/drawing/2014/main" id="{8EA7E1B3-A109-4E47-9756-A25F4B371F6F}"/>
                  </a:ext>
                </a:extLst>
              </p:cNvPr>
              <p:cNvSpPr/>
              <p:nvPr/>
            </p:nvSpPr>
            <p:spPr>
              <a:xfrm>
                <a:off x="6282000" y="387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61" name="bk object 17">
                <a:extLst>
                  <a:ext uri="{FF2B5EF4-FFF2-40B4-BE49-F238E27FC236}">
                    <a16:creationId xmlns:a16="http://schemas.microsoft.com/office/drawing/2014/main" id="{546B0F7A-51BA-47D6-BD8A-E8B7BA83240F}"/>
                  </a:ext>
                </a:extLst>
              </p:cNvPr>
              <p:cNvSpPr/>
              <p:nvPr/>
            </p:nvSpPr>
            <p:spPr>
              <a:xfrm>
                <a:off x="6282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68" name="bk object 17">
                <a:extLst>
                  <a:ext uri="{FF2B5EF4-FFF2-40B4-BE49-F238E27FC236}">
                    <a16:creationId xmlns:a16="http://schemas.microsoft.com/office/drawing/2014/main" id="{0B00F0E5-1BDD-4628-BD2B-3E22D67539CA}"/>
                  </a:ext>
                </a:extLst>
              </p:cNvPr>
              <p:cNvSpPr/>
              <p:nvPr/>
            </p:nvSpPr>
            <p:spPr>
              <a:xfrm>
                <a:off x="6282000" y="408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75" name="bk object 17">
                <a:extLst>
                  <a:ext uri="{FF2B5EF4-FFF2-40B4-BE49-F238E27FC236}">
                    <a16:creationId xmlns:a16="http://schemas.microsoft.com/office/drawing/2014/main" id="{33981DDA-88EE-4D58-9948-34481CCA6E48}"/>
                  </a:ext>
                </a:extLst>
              </p:cNvPr>
              <p:cNvSpPr/>
              <p:nvPr/>
            </p:nvSpPr>
            <p:spPr>
              <a:xfrm>
                <a:off x="6282000" y="419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82" name="bk object 17">
                <a:extLst>
                  <a:ext uri="{FF2B5EF4-FFF2-40B4-BE49-F238E27FC236}">
                    <a16:creationId xmlns:a16="http://schemas.microsoft.com/office/drawing/2014/main" id="{FAC7A861-1BFE-443C-9175-51B6CA12A906}"/>
                  </a:ext>
                </a:extLst>
              </p:cNvPr>
              <p:cNvSpPr/>
              <p:nvPr/>
            </p:nvSpPr>
            <p:spPr>
              <a:xfrm>
                <a:off x="6282000" y="430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89" name="bk object 17">
                <a:extLst>
                  <a:ext uri="{FF2B5EF4-FFF2-40B4-BE49-F238E27FC236}">
                    <a16:creationId xmlns:a16="http://schemas.microsoft.com/office/drawing/2014/main" id="{A4CD4E47-F378-4610-8062-6AB0ABDBCE00}"/>
                  </a:ext>
                </a:extLst>
              </p:cNvPr>
              <p:cNvSpPr/>
              <p:nvPr/>
            </p:nvSpPr>
            <p:spPr>
              <a:xfrm>
                <a:off x="6282000" y="441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96" name="bk object 17">
                <a:extLst>
                  <a:ext uri="{FF2B5EF4-FFF2-40B4-BE49-F238E27FC236}">
                    <a16:creationId xmlns:a16="http://schemas.microsoft.com/office/drawing/2014/main" id="{9CBE218E-D1AB-4521-9811-29ED53101B90}"/>
                  </a:ext>
                </a:extLst>
              </p:cNvPr>
              <p:cNvSpPr/>
              <p:nvPr/>
            </p:nvSpPr>
            <p:spPr>
              <a:xfrm>
                <a:off x="6282000" y="451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57" name="bk object 17">
                <a:extLst>
                  <a:ext uri="{FF2B5EF4-FFF2-40B4-BE49-F238E27FC236}">
                    <a16:creationId xmlns:a16="http://schemas.microsoft.com/office/drawing/2014/main" id="{9A67BE4F-CD8A-4FBE-843F-16AA5BF89C07}"/>
                  </a:ext>
                </a:extLst>
              </p:cNvPr>
              <p:cNvSpPr/>
              <p:nvPr/>
            </p:nvSpPr>
            <p:spPr>
              <a:xfrm>
                <a:off x="5472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64" name="bk object 17">
                <a:extLst>
                  <a:ext uri="{FF2B5EF4-FFF2-40B4-BE49-F238E27FC236}">
                    <a16:creationId xmlns:a16="http://schemas.microsoft.com/office/drawing/2014/main" id="{7F68F8A6-93FA-4A7B-B93B-8F7F58272E73}"/>
                  </a:ext>
                </a:extLst>
              </p:cNvPr>
              <p:cNvSpPr/>
              <p:nvPr/>
            </p:nvSpPr>
            <p:spPr>
              <a:xfrm>
                <a:off x="5472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71" name="bk object 17">
                <a:extLst>
                  <a:ext uri="{FF2B5EF4-FFF2-40B4-BE49-F238E27FC236}">
                    <a16:creationId xmlns:a16="http://schemas.microsoft.com/office/drawing/2014/main" id="{AA4631E5-BEDD-49A5-9523-2B130E1258EB}"/>
                  </a:ext>
                </a:extLst>
              </p:cNvPr>
              <p:cNvSpPr/>
              <p:nvPr/>
            </p:nvSpPr>
            <p:spPr>
              <a:xfrm>
                <a:off x="5472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78" name="bk object 17">
                <a:extLst>
                  <a:ext uri="{FF2B5EF4-FFF2-40B4-BE49-F238E27FC236}">
                    <a16:creationId xmlns:a16="http://schemas.microsoft.com/office/drawing/2014/main" id="{4925A645-AFC3-4766-B07F-DD9EA15D01D1}"/>
                  </a:ext>
                </a:extLst>
              </p:cNvPr>
              <p:cNvSpPr/>
              <p:nvPr/>
            </p:nvSpPr>
            <p:spPr>
              <a:xfrm>
                <a:off x="5472000" y="268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85" name="bk object 17">
                <a:extLst>
                  <a:ext uri="{FF2B5EF4-FFF2-40B4-BE49-F238E27FC236}">
                    <a16:creationId xmlns:a16="http://schemas.microsoft.com/office/drawing/2014/main" id="{C7C01030-0F5A-44E1-9E6E-B46F5AC2E995}"/>
                  </a:ext>
                </a:extLst>
              </p:cNvPr>
              <p:cNvSpPr/>
              <p:nvPr/>
            </p:nvSpPr>
            <p:spPr>
              <a:xfrm>
                <a:off x="5472000" y="279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92" name="bk object 17">
                <a:extLst>
                  <a:ext uri="{FF2B5EF4-FFF2-40B4-BE49-F238E27FC236}">
                    <a16:creationId xmlns:a16="http://schemas.microsoft.com/office/drawing/2014/main" id="{85F77F30-E4EE-4E6A-8369-E1C8F628AAE4}"/>
                  </a:ext>
                </a:extLst>
              </p:cNvPr>
              <p:cNvSpPr/>
              <p:nvPr/>
            </p:nvSpPr>
            <p:spPr>
              <a:xfrm>
                <a:off x="5472000" y="289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99" name="bk object 17">
                <a:extLst>
                  <a:ext uri="{FF2B5EF4-FFF2-40B4-BE49-F238E27FC236}">
                    <a16:creationId xmlns:a16="http://schemas.microsoft.com/office/drawing/2014/main" id="{B39B53D5-8A2B-4564-9411-FE6D66401B94}"/>
                  </a:ext>
                </a:extLst>
              </p:cNvPr>
              <p:cNvSpPr/>
              <p:nvPr/>
            </p:nvSpPr>
            <p:spPr>
              <a:xfrm>
                <a:off x="5472000" y="300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06" name="bk object 17">
                <a:extLst>
                  <a:ext uri="{FF2B5EF4-FFF2-40B4-BE49-F238E27FC236}">
                    <a16:creationId xmlns:a16="http://schemas.microsoft.com/office/drawing/2014/main" id="{2CC073C6-7242-4DFE-9147-EB666801DFF8}"/>
                  </a:ext>
                </a:extLst>
              </p:cNvPr>
              <p:cNvSpPr/>
              <p:nvPr/>
            </p:nvSpPr>
            <p:spPr>
              <a:xfrm>
                <a:off x="5472000" y="311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k</a:t>
                </a:r>
              </a:p>
            </p:txBody>
          </p:sp>
          <p:sp>
            <p:nvSpPr>
              <p:cNvPr id="113" name="bk object 17">
                <a:extLst>
                  <a:ext uri="{FF2B5EF4-FFF2-40B4-BE49-F238E27FC236}">
                    <a16:creationId xmlns:a16="http://schemas.microsoft.com/office/drawing/2014/main" id="{87943C54-D61E-4A90-B237-4D160DA5DE29}"/>
                  </a:ext>
                </a:extLst>
              </p:cNvPr>
              <p:cNvSpPr/>
              <p:nvPr/>
            </p:nvSpPr>
            <p:spPr>
              <a:xfrm>
                <a:off x="5472000" y="322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20" name="bk object 17">
                <a:extLst>
                  <a:ext uri="{FF2B5EF4-FFF2-40B4-BE49-F238E27FC236}">
                    <a16:creationId xmlns:a16="http://schemas.microsoft.com/office/drawing/2014/main" id="{6DB6E813-BB4D-4255-91DC-51ACE60BD35C}"/>
                  </a:ext>
                </a:extLst>
              </p:cNvPr>
              <p:cNvSpPr/>
              <p:nvPr/>
            </p:nvSpPr>
            <p:spPr>
              <a:xfrm>
                <a:off x="5472000" y="333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27" name="bk object 17">
                <a:extLst>
                  <a:ext uri="{FF2B5EF4-FFF2-40B4-BE49-F238E27FC236}">
                    <a16:creationId xmlns:a16="http://schemas.microsoft.com/office/drawing/2014/main" id="{C794E662-EF96-4ADF-BDB1-C1ACF551A057}"/>
                  </a:ext>
                </a:extLst>
              </p:cNvPr>
              <p:cNvSpPr/>
              <p:nvPr/>
            </p:nvSpPr>
            <p:spPr>
              <a:xfrm>
                <a:off x="5472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78A7B7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34" name="bk object 17">
                <a:extLst>
                  <a:ext uri="{FF2B5EF4-FFF2-40B4-BE49-F238E27FC236}">
                    <a16:creationId xmlns:a16="http://schemas.microsoft.com/office/drawing/2014/main" id="{829473EC-2CC9-4E34-8144-F0D1113C88A0}"/>
                  </a:ext>
                </a:extLst>
              </p:cNvPr>
              <p:cNvSpPr/>
              <p:nvPr/>
            </p:nvSpPr>
            <p:spPr>
              <a:xfrm>
                <a:off x="5472000" y="354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g</a:t>
                </a:r>
              </a:p>
            </p:txBody>
          </p:sp>
          <p:sp>
            <p:nvSpPr>
              <p:cNvPr id="141" name="bk object 17">
                <a:extLst>
                  <a:ext uri="{FF2B5EF4-FFF2-40B4-BE49-F238E27FC236}">
                    <a16:creationId xmlns:a16="http://schemas.microsoft.com/office/drawing/2014/main" id="{9B266074-11DA-455F-AACD-771B9CA0DF39}"/>
                  </a:ext>
                </a:extLst>
              </p:cNvPr>
              <p:cNvSpPr/>
              <p:nvPr/>
            </p:nvSpPr>
            <p:spPr>
              <a:xfrm>
                <a:off x="5472000" y="365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48" name="bk object 17">
                <a:extLst>
                  <a:ext uri="{FF2B5EF4-FFF2-40B4-BE49-F238E27FC236}">
                    <a16:creationId xmlns:a16="http://schemas.microsoft.com/office/drawing/2014/main" id="{7C9F5BF0-FAD0-45D1-8182-8AB484DF3827}"/>
                  </a:ext>
                </a:extLst>
              </p:cNvPr>
              <p:cNvSpPr/>
              <p:nvPr/>
            </p:nvSpPr>
            <p:spPr>
              <a:xfrm>
                <a:off x="5472000" y="376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g</a:t>
                </a:r>
              </a:p>
            </p:txBody>
          </p:sp>
          <p:sp>
            <p:nvSpPr>
              <p:cNvPr id="155" name="bk object 17">
                <a:extLst>
                  <a:ext uri="{FF2B5EF4-FFF2-40B4-BE49-F238E27FC236}">
                    <a16:creationId xmlns:a16="http://schemas.microsoft.com/office/drawing/2014/main" id="{24B3F6C9-5EC8-4607-9B9F-E90FDD6D0A66}"/>
                  </a:ext>
                </a:extLst>
              </p:cNvPr>
              <p:cNvSpPr/>
              <p:nvPr/>
            </p:nvSpPr>
            <p:spPr>
              <a:xfrm>
                <a:off x="5472000" y="387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62" name="bk object 17">
                <a:extLst>
                  <a:ext uri="{FF2B5EF4-FFF2-40B4-BE49-F238E27FC236}">
                    <a16:creationId xmlns:a16="http://schemas.microsoft.com/office/drawing/2014/main" id="{6AE49439-E4DC-436A-80A2-0B6AB54AF9C1}"/>
                  </a:ext>
                </a:extLst>
              </p:cNvPr>
              <p:cNvSpPr/>
              <p:nvPr/>
            </p:nvSpPr>
            <p:spPr>
              <a:xfrm>
                <a:off x="5472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o</a:t>
                </a:r>
              </a:p>
            </p:txBody>
          </p:sp>
          <p:sp>
            <p:nvSpPr>
              <p:cNvPr id="169" name="bk object 17">
                <a:extLst>
                  <a:ext uri="{FF2B5EF4-FFF2-40B4-BE49-F238E27FC236}">
                    <a16:creationId xmlns:a16="http://schemas.microsoft.com/office/drawing/2014/main" id="{6E3C1A7B-A844-4C09-84E2-D32F2BB4F028}"/>
                  </a:ext>
                </a:extLst>
              </p:cNvPr>
              <p:cNvSpPr/>
              <p:nvPr/>
            </p:nvSpPr>
            <p:spPr>
              <a:xfrm>
                <a:off x="5472000" y="408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76" name="bk object 17">
                <a:extLst>
                  <a:ext uri="{FF2B5EF4-FFF2-40B4-BE49-F238E27FC236}">
                    <a16:creationId xmlns:a16="http://schemas.microsoft.com/office/drawing/2014/main" id="{CB2E0042-21E9-4FC8-B012-CBE595ADD961}"/>
                  </a:ext>
                </a:extLst>
              </p:cNvPr>
              <p:cNvSpPr/>
              <p:nvPr/>
            </p:nvSpPr>
            <p:spPr>
              <a:xfrm>
                <a:off x="5472000" y="419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83" name="bk object 17">
                <a:extLst>
                  <a:ext uri="{FF2B5EF4-FFF2-40B4-BE49-F238E27FC236}">
                    <a16:creationId xmlns:a16="http://schemas.microsoft.com/office/drawing/2014/main" id="{86FBF239-66D3-41C0-9FC7-2E05C5B9DAF9}"/>
                  </a:ext>
                </a:extLst>
              </p:cNvPr>
              <p:cNvSpPr/>
              <p:nvPr/>
            </p:nvSpPr>
            <p:spPr>
              <a:xfrm>
                <a:off x="5472000" y="430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90" name="bk object 17">
                <a:extLst>
                  <a:ext uri="{FF2B5EF4-FFF2-40B4-BE49-F238E27FC236}">
                    <a16:creationId xmlns:a16="http://schemas.microsoft.com/office/drawing/2014/main" id="{08A41BEF-FB99-40A1-B506-24DF7686C1A2}"/>
                  </a:ext>
                </a:extLst>
              </p:cNvPr>
              <p:cNvSpPr/>
              <p:nvPr/>
            </p:nvSpPr>
            <p:spPr>
              <a:xfrm>
                <a:off x="5472000" y="441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97" name="bk object 17">
                <a:extLst>
                  <a:ext uri="{FF2B5EF4-FFF2-40B4-BE49-F238E27FC236}">
                    <a16:creationId xmlns:a16="http://schemas.microsoft.com/office/drawing/2014/main" id="{6E668F3F-0B56-45A3-BA12-ED11E059CD92}"/>
                  </a:ext>
                </a:extLst>
              </p:cNvPr>
              <p:cNvSpPr/>
              <p:nvPr/>
            </p:nvSpPr>
            <p:spPr>
              <a:xfrm>
                <a:off x="5472000" y="451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58" name="bk object 17">
                <a:extLst>
                  <a:ext uri="{FF2B5EF4-FFF2-40B4-BE49-F238E27FC236}">
                    <a16:creationId xmlns:a16="http://schemas.microsoft.com/office/drawing/2014/main" id="{F47AC3A8-626A-4732-A645-2755BC135F9A}"/>
                  </a:ext>
                </a:extLst>
              </p:cNvPr>
              <p:cNvSpPr/>
              <p:nvPr/>
            </p:nvSpPr>
            <p:spPr>
              <a:xfrm>
                <a:off x="7092000" y="235800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b</a:t>
                </a:r>
              </a:p>
            </p:txBody>
          </p:sp>
          <p:sp>
            <p:nvSpPr>
              <p:cNvPr id="65" name="bk object 17">
                <a:extLst>
                  <a:ext uri="{FF2B5EF4-FFF2-40B4-BE49-F238E27FC236}">
                    <a16:creationId xmlns:a16="http://schemas.microsoft.com/office/drawing/2014/main" id="{299D2B76-BAD8-4A01-A461-20D57885CBB3}"/>
                  </a:ext>
                </a:extLst>
              </p:cNvPr>
              <p:cNvSpPr/>
              <p:nvPr/>
            </p:nvSpPr>
            <p:spPr>
              <a:xfrm>
                <a:off x="7092000" y="2466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72" name="bk object 17">
                <a:extLst>
                  <a:ext uri="{FF2B5EF4-FFF2-40B4-BE49-F238E27FC236}">
                    <a16:creationId xmlns:a16="http://schemas.microsoft.com/office/drawing/2014/main" id="{3A174E3D-8C98-49A0-B9B6-76A1B1DCC91C}"/>
                  </a:ext>
                </a:extLst>
              </p:cNvPr>
              <p:cNvSpPr/>
              <p:nvPr/>
            </p:nvSpPr>
            <p:spPr>
              <a:xfrm>
                <a:off x="7092000" y="2574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79" name="bk object 17">
                <a:extLst>
                  <a:ext uri="{FF2B5EF4-FFF2-40B4-BE49-F238E27FC236}">
                    <a16:creationId xmlns:a16="http://schemas.microsoft.com/office/drawing/2014/main" id="{E08A0655-D47E-4B3C-9920-D8DF92C5B954}"/>
                  </a:ext>
                </a:extLst>
              </p:cNvPr>
              <p:cNvSpPr/>
              <p:nvPr/>
            </p:nvSpPr>
            <p:spPr>
              <a:xfrm>
                <a:off x="7092000" y="2682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B0A6A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86" name="bk object 17">
                <a:extLst>
                  <a:ext uri="{FF2B5EF4-FFF2-40B4-BE49-F238E27FC236}">
                    <a16:creationId xmlns:a16="http://schemas.microsoft.com/office/drawing/2014/main" id="{1DA2CC29-820D-4244-B660-5FAD11F8C4BC}"/>
                  </a:ext>
                </a:extLst>
              </p:cNvPr>
              <p:cNvSpPr/>
              <p:nvPr/>
            </p:nvSpPr>
            <p:spPr>
              <a:xfrm>
                <a:off x="7092000" y="2790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07BCC1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93" name="bk object 17">
                <a:extLst>
                  <a:ext uri="{FF2B5EF4-FFF2-40B4-BE49-F238E27FC236}">
                    <a16:creationId xmlns:a16="http://schemas.microsoft.com/office/drawing/2014/main" id="{935C6A5E-29A6-40E9-87D3-0EBDD5038379}"/>
                  </a:ext>
                </a:extLst>
              </p:cNvPr>
              <p:cNvSpPr/>
              <p:nvPr/>
            </p:nvSpPr>
            <p:spPr>
              <a:xfrm>
                <a:off x="7092000" y="289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00" name="bk object 17">
                <a:extLst>
                  <a:ext uri="{FF2B5EF4-FFF2-40B4-BE49-F238E27FC236}">
                    <a16:creationId xmlns:a16="http://schemas.microsoft.com/office/drawing/2014/main" id="{422DBE0A-9743-45E3-9C94-EF73C6DA7AA0}"/>
                  </a:ext>
                </a:extLst>
              </p:cNvPr>
              <p:cNvSpPr/>
              <p:nvPr/>
            </p:nvSpPr>
            <p:spPr>
              <a:xfrm>
                <a:off x="7092000" y="300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07" name="bk object 17">
                <a:extLst>
                  <a:ext uri="{FF2B5EF4-FFF2-40B4-BE49-F238E27FC236}">
                    <a16:creationId xmlns:a16="http://schemas.microsoft.com/office/drawing/2014/main" id="{BDE0B9F1-FEA6-4B09-ACAC-3068320DB8A8}"/>
                  </a:ext>
                </a:extLst>
              </p:cNvPr>
              <p:cNvSpPr/>
              <p:nvPr/>
            </p:nvSpPr>
            <p:spPr>
              <a:xfrm>
                <a:off x="7092000" y="311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e</a:t>
                </a:r>
              </a:p>
            </p:txBody>
          </p:sp>
          <p:sp>
            <p:nvSpPr>
              <p:cNvPr id="114" name="bk object 17">
                <a:extLst>
                  <a:ext uri="{FF2B5EF4-FFF2-40B4-BE49-F238E27FC236}">
                    <a16:creationId xmlns:a16="http://schemas.microsoft.com/office/drawing/2014/main" id="{1352754C-8BEF-4117-9E3B-495EAC243EC0}"/>
                  </a:ext>
                </a:extLst>
              </p:cNvPr>
              <p:cNvSpPr/>
              <p:nvPr/>
            </p:nvSpPr>
            <p:spPr>
              <a:xfrm>
                <a:off x="7092000" y="322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21" name="bk object 17">
                <a:extLst>
                  <a:ext uri="{FF2B5EF4-FFF2-40B4-BE49-F238E27FC236}">
                    <a16:creationId xmlns:a16="http://schemas.microsoft.com/office/drawing/2014/main" id="{3F05D9DE-E26F-4190-B6F7-3C89ECC38ADD}"/>
                  </a:ext>
                </a:extLst>
              </p:cNvPr>
              <p:cNvSpPr/>
              <p:nvPr/>
            </p:nvSpPr>
            <p:spPr>
              <a:xfrm>
                <a:off x="7092000" y="333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28" name="bk object 17">
                <a:extLst>
                  <a:ext uri="{FF2B5EF4-FFF2-40B4-BE49-F238E27FC236}">
                    <a16:creationId xmlns:a16="http://schemas.microsoft.com/office/drawing/2014/main" id="{E26957CE-5665-4D14-A6A4-22944C528974}"/>
                  </a:ext>
                </a:extLst>
              </p:cNvPr>
              <p:cNvSpPr/>
              <p:nvPr/>
            </p:nvSpPr>
            <p:spPr>
              <a:xfrm>
                <a:off x="7092000" y="343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35" name="bk object 17">
                <a:extLst>
                  <a:ext uri="{FF2B5EF4-FFF2-40B4-BE49-F238E27FC236}">
                    <a16:creationId xmlns:a16="http://schemas.microsoft.com/office/drawing/2014/main" id="{EF3D62A0-F61C-4C23-8B1A-483DCD320962}"/>
                  </a:ext>
                </a:extLst>
              </p:cNvPr>
              <p:cNvSpPr/>
              <p:nvPr/>
            </p:nvSpPr>
            <p:spPr>
              <a:xfrm>
                <a:off x="7092000" y="354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m</a:t>
                </a:r>
              </a:p>
            </p:txBody>
          </p:sp>
          <p:sp>
            <p:nvSpPr>
              <p:cNvPr id="142" name="bk object 17">
                <a:extLst>
                  <a:ext uri="{FF2B5EF4-FFF2-40B4-BE49-F238E27FC236}">
                    <a16:creationId xmlns:a16="http://schemas.microsoft.com/office/drawing/2014/main" id="{398CC781-B09F-478F-A66B-452A2317D14D}"/>
                  </a:ext>
                </a:extLst>
              </p:cNvPr>
              <p:cNvSpPr/>
              <p:nvPr/>
            </p:nvSpPr>
            <p:spPr>
              <a:xfrm>
                <a:off x="7092000" y="365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49" name="bk object 17">
                <a:extLst>
                  <a:ext uri="{FF2B5EF4-FFF2-40B4-BE49-F238E27FC236}">
                    <a16:creationId xmlns:a16="http://schemas.microsoft.com/office/drawing/2014/main" id="{C8FCCAA1-F79D-4585-AF3F-73BEFBB70F70}"/>
                  </a:ext>
                </a:extLst>
              </p:cNvPr>
              <p:cNvSpPr/>
              <p:nvPr/>
            </p:nvSpPr>
            <p:spPr>
              <a:xfrm>
                <a:off x="7092000" y="376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56" name="bk object 17">
                <a:extLst>
                  <a:ext uri="{FF2B5EF4-FFF2-40B4-BE49-F238E27FC236}">
                    <a16:creationId xmlns:a16="http://schemas.microsoft.com/office/drawing/2014/main" id="{250E79BB-3794-4968-87B1-EC7C95C0FB68}"/>
                  </a:ext>
                </a:extLst>
              </p:cNvPr>
              <p:cNvSpPr/>
              <p:nvPr/>
            </p:nvSpPr>
            <p:spPr>
              <a:xfrm>
                <a:off x="7092000" y="387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n</a:t>
                </a:r>
              </a:p>
            </p:txBody>
          </p:sp>
          <p:sp>
            <p:nvSpPr>
              <p:cNvPr id="163" name="bk object 17">
                <a:extLst>
                  <a:ext uri="{FF2B5EF4-FFF2-40B4-BE49-F238E27FC236}">
                    <a16:creationId xmlns:a16="http://schemas.microsoft.com/office/drawing/2014/main" id="{919B034A-C513-40CA-B0BA-585AA22CCFCD}"/>
                  </a:ext>
                </a:extLst>
              </p:cNvPr>
              <p:cNvSpPr/>
              <p:nvPr/>
            </p:nvSpPr>
            <p:spPr>
              <a:xfrm>
                <a:off x="7092000" y="397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70" name="bk object 17">
                <a:extLst>
                  <a:ext uri="{FF2B5EF4-FFF2-40B4-BE49-F238E27FC236}">
                    <a16:creationId xmlns:a16="http://schemas.microsoft.com/office/drawing/2014/main" id="{384B8BC9-5889-4290-8889-918FDC404CF1}"/>
                  </a:ext>
                </a:extLst>
              </p:cNvPr>
              <p:cNvSpPr/>
              <p:nvPr/>
            </p:nvSpPr>
            <p:spPr>
              <a:xfrm>
                <a:off x="7092000" y="4086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</a:rPr>
                  <a:t>p</a:t>
                </a:r>
              </a:p>
            </p:txBody>
          </p:sp>
          <p:sp>
            <p:nvSpPr>
              <p:cNvPr id="177" name="bk object 17">
                <a:extLst>
                  <a:ext uri="{FF2B5EF4-FFF2-40B4-BE49-F238E27FC236}">
                    <a16:creationId xmlns:a16="http://schemas.microsoft.com/office/drawing/2014/main" id="{8B039294-AA00-4D01-A9FB-EF33CBD97188}"/>
                  </a:ext>
                </a:extLst>
              </p:cNvPr>
              <p:cNvSpPr/>
              <p:nvPr/>
            </p:nvSpPr>
            <p:spPr>
              <a:xfrm>
                <a:off x="7092000" y="4194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84" name="bk object 17">
                <a:extLst>
                  <a:ext uri="{FF2B5EF4-FFF2-40B4-BE49-F238E27FC236}">
                    <a16:creationId xmlns:a16="http://schemas.microsoft.com/office/drawing/2014/main" id="{5962C343-0A35-4E3E-8D33-D28BFC8491DC}"/>
                  </a:ext>
                </a:extLst>
              </p:cNvPr>
              <p:cNvSpPr/>
              <p:nvPr/>
            </p:nvSpPr>
            <p:spPr>
              <a:xfrm>
                <a:off x="7092000" y="4302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91" name="bk object 17">
                <a:extLst>
                  <a:ext uri="{FF2B5EF4-FFF2-40B4-BE49-F238E27FC236}">
                    <a16:creationId xmlns:a16="http://schemas.microsoft.com/office/drawing/2014/main" id="{DCC32742-41B6-43E8-A599-803D33438D20}"/>
                  </a:ext>
                </a:extLst>
              </p:cNvPr>
              <p:cNvSpPr/>
              <p:nvPr/>
            </p:nvSpPr>
            <p:spPr>
              <a:xfrm>
                <a:off x="7092000" y="441002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78E2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98" name="bk object 17">
                <a:extLst>
                  <a:ext uri="{FF2B5EF4-FFF2-40B4-BE49-F238E27FC236}">
                    <a16:creationId xmlns:a16="http://schemas.microsoft.com/office/drawing/2014/main" id="{96C4EB59-2BC6-4B60-AF84-CFE9E39FF883}"/>
                  </a:ext>
                </a:extLst>
              </p:cNvPr>
              <p:cNvSpPr/>
              <p:nvPr/>
            </p:nvSpPr>
            <p:spPr>
              <a:xfrm>
                <a:off x="7092000" y="4518010"/>
                <a:ext cx="36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5355590" h="567689">
                    <a:moveTo>
                      <a:pt x="5355208" y="0"/>
                    </a:moveTo>
                    <a:lnTo>
                      <a:pt x="0" y="0"/>
                    </a:lnTo>
                    <a:lnTo>
                      <a:pt x="0" y="567397"/>
                    </a:lnTo>
                    <a:lnTo>
                      <a:pt x="5355208" y="567397"/>
                    </a:lnTo>
                    <a:lnTo>
                      <a:pt x="5355208" y="0"/>
                    </a:lnTo>
                    <a:close/>
                  </a:path>
                </a:pathLst>
              </a:custGeom>
              <a:solidFill>
                <a:srgbClr val="F15A40"/>
              </a:solidFill>
              <a:ln w="31750">
                <a:solidFill>
                  <a:schemeClr val="bg1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</p:grpSp>
        <p:sp>
          <p:nvSpPr>
            <p:cNvPr id="295" name="bk object 35">
              <a:extLst>
                <a:ext uri="{FF2B5EF4-FFF2-40B4-BE49-F238E27FC236}">
                  <a16:creationId xmlns:a16="http://schemas.microsoft.com/office/drawing/2014/main" id="{A90613D3-A562-4DF4-82D6-7DF9EDFAC633}"/>
                </a:ext>
              </a:extLst>
            </p:cNvPr>
            <p:cNvSpPr/>
            <p:nvPr/>
          </p:nvSpPr>
          <p:spPr>
            <a:xfrm>
              <a:off x="893696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bk object 35">
              <a:extLst>
                <a:ext uri="{FF2B5EF4-FFF2-40B4-BE49-F238E27FC236}">
                  <a16:creationId xmlns:a16="http://schemas.microsoft.com/office/drawing/2014/main" id="{335484CA-E423-434F-9A10-6391DF8E2A74}"/>
                </a:ext>
              </a:extLst>
            </p:cNvPr>
            <p:cNvSpPr/>
            <p:nvPr/>
          </p:nvSpPr>
          <p:spPr>
            <a:xfrm>
              <a:off x="906296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bk object 35">
              <a:extLst>
                <a:ext uri="{FF2B5EF4-FFF2-40B4-BE49-F238E27FC236}">
                  <a16:creationId xmlns:a16="http://schemas.microsoft.com/office/drawing/2014/main" id="{963F251F-89CB-46E2-BA1E-4CE34476C535}"/>
                </a:ext>
              </a:extLst>
            </p:cNvPr>
            <p:cNvSpPr/>
            <p:nvPr/>
          </p:nvSpPr>
          <p:spPr>
            <a:xfrm>
              <a:off x="918896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6" name="object 14">
              <a:extLst>
                <a:ext uri="{FF2B5EF4-FFF2-40B4-BE49-F238E27FC236}">
                  <a16:creationId xmlns:a16="http://schemas.microsoft.com/office/drawing/2014/main" id="{98D47BFF-35FC-44ED-ABE5-79B71BF47AD7}"/>
                </a:ext>
              </a:extLst>
            </p:cNvPr>
            <p:cNvSpPr txBox="1"/>
            <p:nvPr/>
          </p:nvSpPr>
          <p:spPr>
            <a:xfrm>
              <a:off x="8931600" y="4824000"/>
              <a:ext cx="92333" cy="25514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0" i="0" u="none" strike="noStrike" cap="none" spc="-50" normalizeH="0" baseline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cs typeface="Arial"/>
                </a:defRPr>
              </a:lvl1pPr>
            </a:lstStyle>
            <a:p>
              <a:r>
                <a:rPr sz="600" b="1" spc="0" dirty="0"/>
                <a:t>Yes</a:t>
              </a:r>
            </a:p>
          </p:txBody>
        </p:sp>
        <p:sp>
          <p:nvSpPr>
            <p:cNvPr id="320" name="object 14">
              <a:extLst>
                <a:ext uri="{FF2B5EF4-FFF2-40B4-BE49-F238E27FC236}">
                  <a16:creationId xmlns:a16="http://schemas.microsoft.com/office/drawing/2014/main" id="{9DB7637F-2704-4BF6-A304-4CDBFAB033B1}"/>
                </a:ext>
              </a:extLst>
            </p:cNvPr>
            <p:cNvSpPr txBox="1"/>
            <p:nvPr/>
          </p:nvSpPr>
          <p:spPr>
            <a:xfrm>
              <a:off x="9057600" y="4824000"/>
              <a:ext cx="92333" cy="25514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0" i="0" u="none" strike="noStrike" cap="none" spc="-50" normalizeH="0" baseline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cs typeface="Arial"/>
                </a:defRPr>
              </a:lvl1pPr>
            </a:lstStyle>
            <a:p>
              <a:r>
                <a:rPr lang="en-GB" sz="600" b="1" spc="0" dirty="0"/>
                <a:t>No</a:t>
              </a:r>
              <a:endParaRPr sz="600" b="1" spc="0" dirty="0"/>
            </a:p>
          </p:txBody>
        </p:sp>
        <p:sp>
          <p:nvSpPr>
            <p:cNvPr id="323" name="object 14">
              <a:extLst>
                <a:ext uri="{FF2B5EF4-FFF2-40B4-BE49-F238E27FC236}">
                  <a16:creationId xmlns:a16="http://schemas.microsoft.com/office/drawing/2014/main" id="{CE793CA3-A307-4D33-B689-F02CC8ED38AC}"/>
                </a:ext>
              </a:extLst>
            </p:cNvPr>
            <p:cNvSpPr txBox="1"/>
            <p:nvPr/>
          </p:nvSpPr>
          <p:spPr>
            <a:xfrm>
              <a:off x="9183600" y="4824000"/>
              <a:ext cx="92333" cy="70966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0" i="0" u="none" strike="noStrike" cap="none" spc="-50" normalizeH="0" baseline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cs typeface="Arial"/>
                </a:defRPr>
              </a:lvl1pPr>
            </a:lstStyle>
            <a:p>
              <a:r>
                <a:rPr lang="en-GB" sz="600" b="1" spc="0" dirty="0"/>
                <a:t>Data not available</a:t>
              </a:r>
              <a:endParaRPr sz="600" b="1" spc="0" dirty="0"/>
            </a:p>
          </p:txBody>
        </p:sp>
        <p:sp>
          <p:nvSpPr>
            <p:cNvPr id="367" name="bk object 35">
              <a:extLst>
                <a:ext uri="{FF2B5EF4-FFF2-40B4-BE49-F238E27FC236}">
                  <a16:creationId xmlns:a16="http://schemas.microsoft.com/office/drawing/2014/main" id="{9A3091EF-605E-4CB8-AC22-DC2E3DBFDC6B}"/>
                </a:ext>
              </a:extLst>
            </p:cNvPr>
            <p:cNvSpPr/>
            <p:nvPr/>
          </p:nvSpPr>
          <p:spPr>
            <a:xfrm>
              <a:off x="2399004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object 14">
              <a:extLst>
                <a:ext uri="{FF2B5EF4-FFF2-40B4-BE49-F238E27FC236}">
                  <a16:creationId xmlns:a16="http://schemas.microsoft.com/office/drawing/2014/main" id="{5C947D49-4A9F-4DBD-A854-8D88CE53EADC}"/>
                </a:ext>
              </a:extLst>
            </p:cNvPr>
            <p:cNvSpPr txBox="1"/>
            <p:nvPr/>
          </p:nvSpPr>
          <p:spPr>
            <a:xfrm>
              <a:off x="2390400" y="4824000"/>
              <a:ext cx="92333" cy="125151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lvl="0" algn="r"/>
              <a:r>
                <a:rPr lang="en-GB" sz="600" b="1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Criminalized and/or prosecuted</a:t>
              </a:r>
            </a:p>
          </p:txBody>
        </p:sp>
        <p:sp>
          <p:nvSpPr>
            <p:cNvPr id="343" name="bk object 35">
              <a:extLst>
                <a:ext uri="{FF2B5EF4-FFF2-40B4-BE49-F238E27FC236}">
                  <a16:creationId xmlns:a16="http://schemas.microsoft.com/office/drawing/2014/main" id="{E6A0109F-A8A8-4590-8F78-AB488A90286A}"/>
                </a:ext>
              </a:extLst>
            </p:cNvPr>
            <p:cNvSpPr/>
            <p:nvPr/>
          </p:nvSpPr>
          <p:spPr>
            <a:xfrm>
              <a:off x="2525004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4" name="object 14">
              <a:extLst>
                <a:ext uri="{FF2B5EF4-FFF2-40B4-BE49-F238E27FC236}">
                  <a16:creationId xmlns:a16="http://schemas.microsoft.com/office/drawing/2014/main" id="{26BF3061-4CA6-4C5C-8191-E96DEE4E406A}"/>
                </a:ext>
              </a:extLst>
            </p:cNvPr>
            <p:cNvSpPr txBox="1"/>
            <p:nvPr/>
          </p:nvSpPr>
          <p:spPr>
            <a:xfrm>
              <a:off x="2516400" y="4824000"/>
              <a:ext cx="92333" cy="142171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algn="r"/>
              <a:r>
                <a:rPr lang="en-GB" sz="600" b="1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Neither criminalized nor prosecuted</a:t>
              </a:r>
              <a:endParaRPr sz="600" b="1" dirty="0">
                <a:solidFill>
                  <a:srgbClr val="231F20"/>
                </a:solidFill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341" name="bk object 35">
              <a:extLst>
                <a:ext uri="{FF2B5EF4-FFF2-40B4-BE49-F238E27FC236}">
                  <a16:creationId xmlns:a16="http://schemas.microsoft.com/office/drawing/2014/main" id="{2F27AC9D-4FA9-43F4-9663-2C1010F0D9EC}"/>
                </a:ext>
              </a:extLst>
            </p:cNvPr>
            <p:cNvSpPr/>
            <p:nvPr/>
          </p:nvSpPr>
          <p:spPr>
            <a:xfrm>
              <a:off x="2651004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object 14">
              <a:extLst>
                <a:ext uri="{FF2B5EF4-FFF2-40B4-BE49-F238E27FC236}">
                  <a16:creationId xmlns:a16="http://schemas.microsoft.com/office/drawing/2014/main" id="{B356CDA9-2CD4-4C04-A9BA-8383F44D2BDF}"/>
                </a:ext>
              </a:extLst>
            </p:cNvPr>
            <p:cNvSpPr txBox="1"/>
            <p:nvPr/>
          </p:nvSpPr>
          <p:spPr>
            <a:xfrm>
              <a:off x="2642400" y="4824000"/>
              <a:ext cx="92333" cy="141118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lvl="0" algn="r"/>
              <a:r>
                <a:rPr lang="en-GB" sz="600" b="1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Data not available</a:t>
              </a:r>
            </a:p>
          </p:txBody>
        </p:sp>
        <p:sp>
          <p:nvSpPr>
            <p:cNvPr id="405" name="bk object 35">
              <a:extLst>
                <a:ext uri="{FF2B5EF4-FFF2-40B4-BE49-F238E27FC236}">
                  <a16:creationId xmlns:a16="http://schemas.microsoft.com/office/drawing/2014/main" id="{D4C46410-2B95-4331-986C-98610FB71104}"/>
                </a:ext>
              </a:extLst>
            </p:cNvPr>
            <p:cNvSpPr/>
            <p:nvPr/>
          </p:nvSpPr>
          <p:spPr>
            <a:xfrm>
              <a:off x="3114000" y="4680000"/>
              <a:ext cx="73025" cy="65863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bk object 35">
              <a:extLst>
                <a:ext uri="{FF2B5EF4-FFF2-40B4-BE49-F238E27FC236}">
                  <a16:creationId xmlns:a16="http://schemas.microsoft.com/office/drawing/2014/main" id="{217BB079-63F8-4070-99BB-353596CD1244}"/>
                </a:ext>
              </a:extLst>
            </p:cNvPr>
            <p:cNvSpPr/>
            <p:nvPr/>
          </p:nvSpPr>
          <p:spPr>
            <a:xfrm>
              <a:off x="3294000" y="4680000"/>
              <a:ext cx="73025" cy="65863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bk object 35">
              <a:extLst>
                <a:ext uri="{FF2B5EF4-FFF2-40B4-BE49-F238E27FC236}">
                  <a16:creationId xmlns:a16="http://schemas.microsoft.com/office/drawing/2014/main" id="{0E695B80-B026-4B58-BA67-5C171C045A13}"/>
                </a:ext>
              </a:extLst>
            </p:cNvPr>
            <p:cNvSpPr/>
            <p:nvPr/>
          </p:nvSpPr>
          <p:spPr>
            <a:xfrm>
              <a:off x="3474000" y="4680000"/>
              <a:ext cx="73025" cy="65863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bk object 35">
              <a:extLst>
                <a:ext uri="{FF2B5EF4-FFF2-40B4-BE49-F238E27FC236}">
                  <a16:creationId xmlns:a16="http://schemas.microsoft.com/office/drawing/2014/main" id="{642EF20E-79F1-4697-B6D4-1C322BBDA775}"/>
                </a:ext>
              </a:extLst>
            </p:cNvPr>
            <p:cNvSpPr/>
            <p:nvPr/>
          </p:nvSpPr>
          <p:spPr>
            <a:xfrm>
              <a:off x="3600000" y="4680000"/>
              <a:ext cx="73025" cy="65863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bk object 35">
              <a:extLst>
                <a:ext uri="{FF2B5EF4-FFF2-40B4-BE49-F238E27FC236}">
                  <a16:creationId xmlns:a16="http://schemas.microsoft.com/office/drawing/2014/main" id="{EA270777-460D-412A-A0D4-8C07387DA12F}"/>
                </a:ext>
              </a:extLst>
            </p:cNvPr>
            <p:cNvSpPr/>
            <p:nvPr/>
          </p:nvSpPr>
          <p:spPr>
            <a:xfrm>
              <a:off x="5490838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" name="bk object 35">
              <a:extLst>
                <a:ext uri="{FF2B5EF4-FFF2-40B4-BE49-F238E27FC236}">
                  <a16:creationId xmlns:a16="http://schemas.microsoft.com/office/drawing/2014/main" id="{2E7EA88B-4F0F-4D02-99FD-C7B6FE07B1B9}"/>
                </a:ext>
              </a:extLst>
            </p:cNvPr>
            <p:cNvSpPr/>
            <p:nvPr/>
          </p:nvSpPr>
          <p:spPr>
            <a:xfrm>
              <a:off x="563400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14">
              <a:extLst>
                <a:ext uri="{FF2B5EF4-FFF2-40B4-BE49-F238E27FC236}">
                  <a16:creationId xmlns:a16="http://schemas.microsoft.com/office/drawing/2014/main" id="{4F533222-0A99-48EC-B273-132F887877BD}"/>
                </a:ext>
              </a:extLst>
            </p:cNvPr>
            <p:cNvSpPr txBox="1"/>
            <p:nvPr/>
          </p:nvSpPr>
          <p:spPr>
            <a:xfrm>
              <a:off x="3085200" y="4809876"/>
              <a:ext cx="129587" cy="111211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lvl="0" algn="r">
                <a:lnSpc>
                  <a:spcPts val="500"/>
                </a:lnSpc>
              </a:pPr>
              <a:r>
                <a:rPr lang="en-US" sz="600" b="1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Any criminalization or punitive regulation of sex work</a:t>
              </a:r>
              <a:endParaRPr kumimoji="0" sz="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404" name="object 14">
              <a:extLst>
                <a:ext uri="{FF2B5EF4-FFF2-40B4-BE49-F238E27FC236}">
                  <a16:creationId xmlns:a16="http://schemas.microsoft.com/office/drawing/2014/main" id="{3C6AE11F-687D-4630-BE28-7AAFCD697B69}"/>
                </a:ext>
              </a:extLst>
            </p:cNvPr>
            <p:cNvSpPr txBox="1"/>
            <p:nvPr/>
          </p:nvSpPr>
          <p:spPr>
            <a:xfrm>
              <a:off x="3265200" y="4809876"/>
              <a:ext cx="129587" cy="138107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r>
                <a:rPr lang="en-US" dirty="0"/>
                <a:t>Sex work is not subject to punitive regulations or is not criminalized</a:t>
              </a:r>
              <a:endParaRPr dirty="0"/>
            </a:p>
          </p:txBody>
        </p:sp>
        <p:sp>
          <p:nvSpPr>
            <p:cNvPr id="380" name="object 14">
              <a:extLst>
                <a:ext uri="{FF2B5EF4-FFF2-40B4-BE49-F238E27FC236}">
                  <a16:creationId xmlns:a16="http://schemas.microsoft.com/office/drawing/2014/main" id="{7DDB6213-2E3F-4F09-BBF1-63ECE47DC5E5}"/>
                </a:ext>
              </a:extLst>
            </p:cNvPr>
            <p:cNvSpPr txBox="1"/>
            <p:nvPr/>
          </p:nvSpPr>
          <p:spPr>
            <a:xfrm>
              <a:off x="3445200" y="4809875"/>
              <a:ext cx="129587" cy="106531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r>
                <a:rPr lang="en-US" dirty="0"/>
                <a:t>Issue is determined/differs at subnational level</a:t>
              </a:r>
              <a:endParaRPr dirty="0"/>
            </a:p>
          </p:txBody>
        </p:sp>
        <p:sp>
          <p:nvSpPr>
            <p:cNvPr id="378" name="object 14">
              <a:extLst>
                <a:ext uri="{FF2B5EF4-FFF2-40B4-BE49-F238E27FC236}">
                  <a16:creationId xmlns:a16="http://schemas.microsoft.com/office/drawing/2014/main" id="{0398824A-D139-4CC5-8EF3-8B8075C58F92}"/>
                </a:ext>
              </a:extLst>
            </p:cNvPr>
            <p:cNvSpPr txBox="1"/>
            <p:nvPr/>
          </p:nvSpPr>
          <p:spPr>
            <a:xfrm>
              <a:off x="3592800" y="4809875"/>
              <a:ext cx="92333" cy="68011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lvl="0" algn="r"/>
              <a:r>
                <a:rPr lang="en-GB" sz="600" b="1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Data not available</a:t>
              </a:r>
              <a:endParaRPr kumimoji="0" sz="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421" name="bk object 35">
              <a:extLst>
                <a:ext uri="{FF2B5EF4-FFF2-40B4-BE49-F238E27FC236}">
                  <a16:creationId xmlns:a16="http://schemas.microsoft.com/office/drawing/2014/main" id="{A2500DE3-7740-49A4-A5CA-CBD86AA343F5}"/>
                </a:ext>
              </a:extLst>
            </p:cNvPr>
            <p:cNvSpPr/>
            <p:nvPr/>
          </p:nvSpPr>
          <p:spPr>
            <a:xfrm>
              <a:off x="388800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bk object 35">
              <a:extLst>
                <a:ext uri="{FF2B5EF4-FFF2-40B4-BE49-F238E27FC236}">
                  <a16:creationId xmlns:a16="http://schemas.microsoft.com/office/drawing/2014/main" id="{7A87B60D-9ABF-4ACC-B2B1-DB6727F3008E}"/>
                </a:ext>
              </a:extLst>
            </p:cNvPr>
            <p:cNvSpPr/>
            <p:nvPr/>
          </p:nvSpPr>
          <p:spPr>
            <a:xfrm>
              <a:off x="403200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bk object 35">
              <a:extLst>
                <a:ext uri="{FF2B5EF4-FFF2-40B4-BE49-F238E27FC236}">
                  <a16:creationId xmlns:a16="http://schemas.microsoft.com/office/drawing/2014/main" id="{F80A505A-CE92-423A-9E8C-86635D64253F}"/>
                </a:ext>
              </a:extLst>
            </p:cNvPr>
            <p:cNvSpPr/>
            <p:nvPr/>
          </p:nvSpPr>
          <p:spPr>
            <a:xfrm>
              <a:off x="423360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bk object 35">
              <a:extLst>
                <a:ext uri="{FF2B5EF4-FFF2-40B4-BE49-F238E27FC236}">
                  <a16:creationId xmlns:a16="http://schemas.microsoft.com/office/drawing/2014/main" id="{2478B6CC-03E1-4EE2-81DD-EF7AFF19612C}"/>
                </a:ext>
              </a:extLst>
            </p:cNvPr>
            <p:cNvSpPr/>
            <p:nvPr/>
          </p:nvSpPr>
          <p:spPr>
            <a:xfrm>
              <a:off x="441000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14">
              <a:extLst>
                <a:ext uri="{FF2B5EF4-FFF2-40B4-BE49-F238E27FC236}">
                  <a16:creationId xmlns:a16="http://schemas.microsoft.com/office/drawing/2014/main" id="{8C1D6748-38E7-46B1-AD5A-8C61D68BC3A4}"/>
                </a:ext>
              </a:extLst>
            </p:cNvPr>
            <p:cNvSpPr txBox="1"/>
            <p:nvPr/>
          </p:nvSpPr>
          <p:spPr>
            <a:xfrm>
              <a:off x="3880800" y="4824000"/>
              <a:ext cx="92333" cy="53614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lvl="0" algn="r"/>
              <a:r>
                <a:rPr lang="en-GB" sz="600" b="1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Death penalty</a:t>
              </a:r>
              <a:endParaRPr kumimoji="0" sz="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420" name="object 14">
              <a:extLst>
                <a:ext uri="{FF2B5EF4-FFF2-40B4-BE49-F238E27FC236}">
                  <a16:creationId xmlns:a16="http://schemas.microsoft.com/office/drawing/2014/main" id="{88D6EDCB-1E0A-44C6-B56E-9A9FE3876F74}"/>
                </a:ext>
              </a:extLst>
            </p:cNvPr>
            <p:cNvSpPr txBox="1"/>
            <p:nvPr/>
          </p:nvSpPr>
          <p:spPr>
            <a:xfrm>
              <a:off x="4003200" y="4824000"/>
              <a:ext cx="129587" cy="125151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r>
                <a:rPr lang="en-US" dirty="0"/>
                <a:t>Imprisonment (14 years–life, up to 14 years) or no penalty specified</a:t>
              </a:r>
              <a:endParaRPr dirty="0"/>
            </a:p>
          </p:txBody>
        </p:sp>
        <p:sp>
          <p:nvSpPr>
            <p:cNvPr id="418" name="object 14">
              <a:extLst>
                <a:ext uri="{FF2B5EF4-FFF2-40B4-BE49-F238E27FC236}">
                  <a16:creationId xmlns:a16="http://schemas.microsoft.com/office/drawing/2014/main" id="{1CF0DD9A-2728-4DAB-A19A-82E0FBF08F09}"/>
                </a:ext>
              </a:extLst>
            </p:cNvPr>
            <p:cNvSpPr txBox="1"/>
            <p:nvPr/>
          </p:nvSpPr>
          <p:spPr>
            <a:xfrm>
              <a:off x="4183200" y="4824000"/>
              <a:ext cx="193707" cy="145902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r>
                <a:rPr lang="en-US" dirty="0"/>
                <a:t>Laws penalizing same-sex sexual acts have been decriminalized or never existed, or no specific legislation</a:t>
              </a:r>
              <a:endParaRPr dirty="0"/>
            </a:p>
          </p:txBody>
        </p:sp>
        <p:sp>
          <p:nvSpPr>
            <p:cNvPr id="416" name="object 14">
              <a:extLst>
                <a:ext uri="{FF2B5EF4-FFF2-40B4-BE49-F238E27FC236}">
                  <a16:creationId xmlns:a16="http://schemas.microsoft.com/office/drawing/2014/main" id="{F96AF907-D073-4699-A10D-C56717A291F3}"/>
                </a:ext>
              </a:extLst>
            </p:cNvPr>
            <p:cNvSpPr txBox="1"/>
            <p:nvPr/>
          </p:nvSpPr>
          <p:spPr>
            <a:xfrm>
              <a:off x="4402800" y="4824000"/>
              <a:ext cx="92333" cy="7189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lvl="0" algn="r"/>
              <a:r>
                <a:rPr lang="en-GB" sz="600" b="1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Data not available</a:t>
              </a:r>
              <a:endParaRPr kumimoji="0" sz="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515" name="object 14">
              <a:extLst>
                <a:ext uri="{FF2B5EF4-FFF2-40B4-BE49-F238E27FC236}">
                  <a16:creationId xmlns:a16="http://schemas.microsoft.com/office/drawing/2014/main" id="{75C039BB-CE2F-4154-84BC-3378B011C622}"/>
                </a:ext>
              </a:extLst>
            </p:cNvPr>
            <p:cNvSpPr txBox="1"/>
            <p:nvPr/>
          </p:nvSpPr>
          <p:spPr>
            <a:xfrm>
              <a:off x="5485479" y="4823999"/>
              <a:ext cx="92333" cy="135614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lvl="0" algn="r"/>
              <a:r>
                <a:rPr lang="en-US" sz="600" b="1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Yes, for adolescents younger than 18</a:t>
              </a:r>
              <a:endParaRPr kumimoji="0" sz="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513" name="object 14">
              <a:extLst>
                <a:ext uri="{FF2B5EF4-FFF2-40B4-BE49-F238E27FC236}">
                  <a16:creationId xmlns:a16="http://schemas.microsoft.com/office/drawing/2014/main" id="{BA6452D6-A832-4501-B528-B77D81044577}"/>
                </a:ext>
              </a:extLst>
            </p:cNvPr>
            <p:cNvSpPr txBox="1"/>
            <p:nvPr/>
          </p:nvSpPr>
          <p:spPr>
            <a:xfrm>
              <a:off x="5623200" y="4824000"/>
              <a:ext cx="129587" cy="107281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r>
                <a:rPr lang="en-US" dirty="0"/>
                <a:t>Yes, for adolescents younger than 14 and 16</a:t>
              </a:r>
              <a:endParaRPr dirty="0"/>
            </a:p>
          </p:txBody>
        </p:sp>
        <p:sp>
          <p:nvSpPr>
            <p:cNvPr id="510" name="bk object 35">
              <a:extLst>
                <a:ext uri="{FF2B5EF4-FFF2-40B4-BE49-F238E27FC236}">
                  <a16:creationId xmlns:a16="http://schemas.microsoft.com/office/drawing/2014/main" id="{85DA71EA-C46E-42A1-ADAC-6B5F89FBC07D}"/>
                </a:ext>
              </a:extLst>
            </p:cNvPr>
            <p:cNvSpPr/>
            <p:nvPr/>
          </p:nvSpPr>
          <p:spPr>
            <a:xfrm>
              <a:off x="577976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bk object 35">
              <a:extLst>
                <a:ext uri="{FF2B5EF4-FFF2-40B4-BE49-F238E27FC236}">
                  <a16:creationId xmlns:a16="http://schemas.microsoft.com/office/drawing/2014/main" id="{7EDA97F5-0BD5-4931-9A13-CEDE01E0315D}"/>
                </a:ext>
              </a:extLst>
            </p:cNvPr>
            <p:cNvSpPr/>
            <p:nvPr/>
          </p:nvSpPr>
          <p:spPr>
            <a:xfrm>
              <a:off x="590576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bk object 35">
              <a:extLst>
                <a:ext uri="{FF2B5EF4-FFF2-40B4-BE49-F238E27FC236}">
                  <a16:creationId xmlns:a16="http://schemas.microsoft.com/office/drawing/2014/main" id="{DA9D486C-0753-4291-806F-E03E79205BBC}"/>
                </a:ext>
              </a:extLst>
            </p:cNvPr>
            <p:cNvSpPr/>
            <p:nvPr/>
          </p:nvSpPr>
          <p:spPr>
            <a:xfrm>
              <a:off x="603176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14">
              <a:extLst>
                <a:ext uri="{FF2B5EF4-FFF2-40B4-BE49-F238E27FC236}">
                  <a16:creationId xmlns:a16="http://schemas.microsoft.com/office/drawing/2014/main" id="{47EBA742-8BB6-49F2-A1D3-D33E881CEE34}"/>
                </a:ext>
              </a:extLst>
            </p:cNvPr>
            <p:cNvSpPr txBox="1"/>
            <p:nvPr/>
          </p:nvSpPr>
          <p:spPr>
            <a:xfrm>
              <a:off x="5774400" y="4824001"/>
              <a:ext cx="92333" cy="135614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lvl="0" algn="r"/>
              <a:r>
                <a:rPr lang="en-US" sz="600" b="1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Yes, for adolescents younger than 12</a:t>
              </a:r>
            </a:p>
          </p:txBody>
        </p:sp>
        <p:sp>
          <p:nvSpPr>
            <p:cNvPr id="509" name="object 14">
              <a:extLst>
                <a:ext uri="{FF2B5EF4-FFF2-40B4-BE49-F238E27FC236}">
                  <a16:creationId xmlns:a16="http://schemas.microsoft.com/office/drawing/2014/main" id="{F85DF962-A354-4F53-991F-EBEC30C16207}"/>
                </a:ext>
              </a:extLst>
            </p:cNvPr>
            <p:cNvSpPr txBox="1"/>
            <p:nvPr/>
          </p:nvSpPr>
          <p:spPr>
            <a:xfrm>
              <a:off x="5900400" y="4824000"/>
              <a:ext cx="92333" cy="25514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00" b="1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No</a:t>
              </a:r>
              <a:endParaRPr kumimoji="0" sz="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507" name="object 14">
              <a:extLst>
                <a:ext uri="{FF2B5EF4-FFF2-40B4-BE49-F238E27FC236}">
                  <a16:creationId xmlns:a16="http://schemas.microsoft.com/office/drawing/2014/main" id="{F814A2D3-C046-4A61-B114-B0197FB21FD2}"/>
                </a:ext>
              </a:extLst>
            </p:cNvPr>
            <p:cNvSpPr txBox="1"/>
            <p:nvPr/>
          </p:nvSpPr>
          <p:spPr>
            <a:xfrm>
              <a:off x="6026400" y="4824000"/>
              <a:ext cx="92333" cy="66598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00" b="1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Data not available</a:t>
              </a:r>
              <a:endParaRPr kumimoji="0" sz="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528" name="bk object 35">
              <a:extLst>
                <a:ext uri="{FF2B5EF4-FFF2-40B4-BE49-F238E27FC236}">
                  <a16:creationId xmlns:a16="http://schemas.microsoft.com/office/drawing/2014/main" id="{E25363D8-B725-42FF-B526-CFBE335FA6A6}"/>
                </a:ext>
              </a:extLst>
            </p:cNvPr>
            <p:cNvSpPr/>
            <p:nvPr/>
          </p:nvSpPr>
          <p:spPr>
            <a:xfrm>
              <a:off x="713880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" name="bk object 35">
              <a:extLst>
                <a:ext uri="{FF2B5EF4-FFF2-40B4-BE49-F238E27FC236}">
                  <a16:creationId xmlns:a16="http://schemas.microsoft.com/office/drawing/2014/main" id="{AD5A7E15-90A5-49FF-8071-7DB8392859D6}"/>
                </a:ext>
              </a:extLst>
            </p:cNvPr>
            <p:cNvSpPr/>
            <p:nvPr/>
          </p:nvSpPr>
          <p:spPr>
            <a:xfrm>
              <a:off x="729000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bk object 35">
              <a:extLst>
                <a:ext uri="{FF2B5EF4-FFF2-40B4-BE49-F238E27FC236}">
                  <a16:creationId xmlns:a16="http://schemas.microsoft.com/office/drawing/2014/main" id="{3471CBDE-43AA-4C46-8CA2-8606BC0389BD}"/>
                </a:ext>
              </a:extLst>
            </p:cNvPr>
            <p:cNvSpPr/>
            <p:nvPr/>
          </p:nvSpPr>
          <p:spPr>
            <a:xfrm>
              <a:off x="744296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bk object 35">
              <a:extLst>
                <a:ext uri="{FF2B5EF4-FFF2-40B4-BE49-F238E27FC236}">
                  <a16:creationId xmlns:a16="http://schemas.microsoft.com/office/drawing/2014/main" id="{0A0084BA-EDA2-48B6-9FDF-FD28017A6115}"/>
                </a:ext>
              </a:extLst>
            </p:cNvPr>
            <p:cNvSpPr/>
            <p:nvPr/>
          </p:nvSpPr>
          <p:spPr>
            <a:xfrm>
              <a:off x="756896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14">
              <a:extLst>
                <a:ext uri="{FF2B5EF4-FFF2-40B4-BE49-F238E27FC236}">
                  <a16:creationId xmlns:a16="http://schemas.microsoft.com/office/drawing/2014/main" id="{62F0386D-9F4D-4977-B705-D167976C735E}"/>
                </a:ext>
              </a:extLst>
            </p:cNvPr>
            <p:cNvSpPr txBox="1"/>
            <p:nvPr/>
          </p:nvSpPr>
          <p:spPr>
            <a:xfrm>
              <a:off x="7131600" y="4824000"/>
              <a:ext cx="92333" cy="25514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600" b="1" i="0" u="none" strike="noStrike" kern="1200" cap="none" normalizeH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rPr>
                <a:t>Yes</a:t>
              </a:r>
              <a:endParaRPr kumimoji="0" sz="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527" name="object 14">
              <a:extLst>
                <a:ext uri="{FF2B5EF4-FFF2-40B4-BE49-F238E27FC236}">
                  <a16:creationId xmlns:a16="http://schemas.microsoft.com/office/drawing/2014/main" id="{6E4A009A-FEDB-4397-AB05-E44C3A4C0B64}"/>
                </a:ext>
              </a:extLst>
            </p:cNvPr>
            <p:cNvSpPr txBox="1"/>
            <p:nvPr/>
          </p:nvSpPr>
          <p:spPr>
            <a:xfrm>
              <a:off x="7264800" y="4824000"/>
              <a:ext cx="129587" cy="125151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r>
                <a:rPr lang="en-US" dirty="0"/>
                <a:t>No, but prosecutions exist based on general criminal laws</a:t>
              </a:r>
              <a:endParaRPr dirty="0"/>
            </a:p>
          </p:txBody>
        </p:sp>
        <p:sp>
          <p:nvSpPr>
            <p:cNvPr id="525" name="object 14">
              <a:extLst>
                <a:ext uri="{FF2B5EF4-FFF2-40B4-BE49-F238E27FC236}">
                  <a16:creationId xmlns:a16="http://schemas.microsoft.com/office/drawing/2014/main" id="{539F2A92-CBA8-4DB7-BBB2-17ECDF56479C}"/>
                </a:ext>
              </a:extLst>
            </p:cNvPr>
            <p:cNvSpPr txBox="1"/>
            <p:nvPr/>
          </p:nvSpPr>
          <p:spPr>
            <a:xfrm>
              <a:off x="7437600" y="4824000"/>
              <a:ext cx="92333" cy="25514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00" b="1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No</a:t>
              </a:r>
              <a:endParaRPr kumimoji="0" sz="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523" name="object 14">
              <a:extLst>
                <a:ext uri="{FF2B5EF4-FFF2-40B4-BE49-F238E27FC236}">
                  <a16:creationId xmlns:a16="http://schemas.microsoft.com/office/drawing/2014/main" id="{D50A9999-19B1-4994-9026-6963C63CD418}"/>
                </a:ext>
              </a:extLst>
            </p:cNvPr>
            <p:cNvSpPr txBox="1"/>
            <p:nvPr/>
          </p:nvSpPr>
          <p:spPr>
            <a:xfrm>
              <a:off x="7563600" y="4824000"/>
              <a:ext cx="92333" cy="76345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lvl="0" algn="r"/>
              <a:r>
                <a:rPr lang="en-GB" sz="600" b="1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Data not available</a:t>
              </a:r>
            </a:p>
          </p:txBody>
        </p:sp>
        <p:sp>
          <p:nvSpPr>
            <p:cNvPr id="544" name="bk object 35">
              <a:extLst>
                <a:ext uri="{FF2B5EF4-FFF2-40B4-BE49-F238E27FC236}">
                  <a16:creationId xmlns:a16="http://schemas.microsoft.com/office/drawing/2014/main" id="{08A0C59D-7751-452E-B559-023E1363C85F}"/>
                </a:ext>
              </a:extLst>
            </p:cNvPr>
            <p:cNvSpPr/>
            <p:nvPr/>
          </p:nvSpPr>
          <p:spPr>
            <a:xfrm>
              <a:off x="8107935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2" name="bk object 35">
              <a:extLst>
                <a:ext uri="{FF2B5EF4-FFF2-40B4-BE49-F238E27FC236}">
                  <a16:creationId xmlns:a16="http://schemas.microsoft.com/office/drawing/2014/main" id="{2B6685C8-2544-4018-B1C1-4AD2B0E7E83C}"/>
                </a:ext>
              </a:extLst>
            </p:cNvPr>
            <p:cNvSpPr/>
            <p:nvPr/>
          </p:nvSpPr>
          <p:spPr>
            <a:xfrm>
              <a:off x="8233935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0" name="bk object 35">
              <a:extLst>
                <a:ext uri="{FF2B5EF4-FFF2-40B4-BE49-F238E27FC236}">
                  <a16:creationId xmlns:a16="http://schemas.microsoft.com/office/drawing/2014/main" id="{0579B16C-98F1-42DC-A232-A5A27869A3E2}"/>
                </a:ext>
              </a:extLst>
            </p:cNvPr>
            <p:cNvSpPr/>
            <p:nvPr/>
          </p:nvSpPr>
          <p:spPr>
            <a:xfrm>
              <a:off x="8359935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id="{38792DEA-E96C-43DC-BE62-D9018DB35D22}"/>
                </a:ext>
              </a:extLst>
            </p:cNvPr>
            <p:cNvGrpSpPr/>
            <p:nvPr/>
          </p:nvGrpSpPr>
          <p:grpSpPr>
            <a:xfrm>
              <a:off x="8107200" y="4824000"/>
              <a:ext cx="344333" cy="709661"/>
              <a:chOff x="8931600" y="4860000"/>
              <a:chExt cx="344333" cy="709661"/>
            </a:xfrm>
          </p:grpSpPr>
          <p:sp>
            <p:nvSpPr>
              <p:cNvPr id="579" name="object 14">
                <a:extLst>
                  <a:ext uri="{FF2B5EF4-FFF2-40B4-BE49-F238E27FC236}">
                    <a16:creationId xmlns:a16="http://schemas.microsoft.com/office/drawing/2014/main" id="{00E42094-3A68-4DC8-92AE-0ED12DF6BFEF}"/>
                  </a:ext>
                </a:extLst>
              </p:cNvPr>
              <p:cNvSpPr txBox="1"/>
              <p:nvPr/>
            </p:nvSpPr>
            <p:spPr>
              <a:xfrm>
                <a:off x="8931600" y="4860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r>
                  <a:rPr sz="600" b="1" spc="0" dirty="0"/>
                  <a:t>Yes</a:t>
                </a:r>
              </a:p>
            </p:txBody>
          </p:sp>
          <p:sp>
            <p:nvSpPr>
              <p:cNvPr id="580" name="object 14">
                <a:extLst>
                  <a:ext uri="{FF2B5EF4-FFF2-40B4-BE49-F238E27FC236}">
                    <a16:creationId xmlns:a16="http://schemas.microsoft.com/office/drawing/2014/main" id="{130C594F-E7DD-4C16-B0E2-B5D0AC12D2F1}"/>
                  </a:ext>
                </a:extLst>
              </p:cNvPr>
              <p:cNvSpPr txBox="1"/>
              <p:nvPr/>
            </p:nvSpPr>
            <p:spPr>
              <a:xfrm>
                <a:off x="9057600" y="4860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r>
                  <a:rPr lang="en-GB" sz="600" b="1" spc="0" dirty="0"/>
                  <a:t>No</a:t>
                </a:r>
                <a:endParaRPr sz="600" b="1" spc="0" dirty="0"/>
              </a:p>
            </p:txBody>
          </p:sp>
          <p:sp>
            <p:nvSpPr>
              <p:cNvPr id="581" name="object 14">
                <a:extLst>
                  <a:ext uri="{FF2B5EF4-FFF2-40B4-BE49-F238E27FC236}">
                    <a16:creationId xmlns:a16="http://schemas.microsoft.com/office/drawing/2014/main" id="{1D9981F4-CD49-4EF2-B410-0F5C41453980}"/>
                  </a:ext>
                </a:extLst>
              </p:cNvPr>
              <p:cNvSpPr txBox="1"/>
              <p:nvPr/>
            </p:nvSpPr>
            <p:spPr>
              <a:xfrm>
                <a:off x="9183600" y="4860000"/>
                <a:ext cx="92333" cy="709661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r>
                  <a:rPr lang="en-GB" sz="600" b="1" spc="0" dirty="0"/>
                  <a:t>Data not available</a:t>
                </a:r>
                <a:endParaRPr sz="600" b="1" spc="0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A198DF2-4CD6-4D19-B642-EC668F3D9429}"/>
                </a:ext>
              </a:extLst>
            </p:cNvPr>
            <p:cNvGrpSpPr/>
            <p:nvPr/>
          </p:nvGrpSpPr>
          <p:grpSpPr>
            <a:xfrm>
              <a:off x="6436800" y="4680000"/>
              <a:ext cx="344333" cy="853661"/>
              <a:chOff x="6382800" y="4680000"/>
              <a:chExt cx="344333" cy="853661"/>
            </a:xfrm>
          </p:grpSpPr>
          <p:sp>
            <p:nvSpPr>
              <p:cNvPr id="583" name="bk object 35">
                <a:extLst>
                  <a:ext uri="{FF2B5EF4-FFF2-40B4-BE49-F238E27FC236}">
                    <a16:creationId xmlns:a16="http://schemas.microsoft.com/office/drawing/2014/main" id="{168CEF42-B1B4-4CBA-99B4-0253ECB9E0B4}"/>
                  </a:ext>
                </a:extLst>
              </p:cNvPr>
              <p:cNvSpPr/>
              <p:nvPr/>
            </p:nvSpPr>
            <p:spPr>
              <a:xfrm>
                <a:off x="63835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4" name="bk object 35">
                <a:extLst>
                  <a:ext uri="{FF2B5EF4-FFF2-40B4-BE49-F238E27FC236}">
                    <a16:creationId xmlns:a16="http://schemas.microsoft.com/office/drawing/2014/main" id="{AEA716C8-0816-4615-AD49-558D70F8B3C8}"/>
                  </a:ext>
                </a:extLst>
              </p:cNvPr>
              <p:cNvSpPr/>
              <p:nvPr/>
            </p:nvSpPr>
            <p:spPr>
              <a:xfrm>
                <a:off x="65095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5" name="bk object 35">
                <a:extLst>
                  <a:ext uri="{FF2B5EF4-FFF2-40B4-BE49-F238E27FC236}">
                    <a16:creationId xmlns:a16="http://schemas.microsoft.com/office/drawing/2014/main" id="{2A961FA6-9593-4B76-9C56-9F4EC37AA8B3}"/>
                  </a:ext>
                </a:extLst>
              </p:cNvPr>
              <p:cNvSpPr/>
              <p:nvPr/>
            </p:nvSpPr>
            <p:spPr>
              <a:xfrm>
                <a:off x="66355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B1DC4957-11E9-49D7-BB6C-E55879ED318D}"/>
                  </a:ext>
                </a:extLst>
              </p:cNvPr>
              <p:cNvGrpSpPr/>
              <p:nvPr/>
            </p:nvGrpSpPr>
            <p:grpSpPr>
              <a:xfrm>
                <a:off x="6382800" y="4824000"/>
                <a:ext cx="344333" cy="709661"/>
                <a:chOff x="8931600" y="4860000"/>
                <a:chExt cx="344333" cy="709661"/>
              </a:xfrm>
            </p:grpSpPr>
            <p:sp>
              <p:nvSpPr>
                <p:cNvPr id="587" name="object 14">
                  <a:extLst>
                    <a:ext uri="{FF2B5EF4-FFF2-40B4-BE49-F238E27FC236}">
                      <a16:creationId xmlns:a16="http://schemas.microsoft.com/office/drawing/2014/main" id="{B74FEA7B-3976-4191-BC68-EEDFEECC5442}"/>
                    </a:ext>
                  </a:extLst>
                </p:cNvPr>
                <p:cNvSpPr txBox="1"/>
                <p:nvPr/>
              </p:nvSpPr>
              <p:spPr>
                <a:xfrm>
                  <a:off x="8931600" y="4860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r>
                    <a:rPr sz="600" b="1" spc="0" dirty="0"/>
                    <a:t>Yes</a:t>
                  </a:r>
                </a:p>
              </p:txBody>
            </p:sp>
            <p:sp>
              <p:nvSpPr>
                <p:cNvPr id="588" name="object 14">
                  <a:extLst>
                    <a:ext uri="{FF2B5EF4-FFF2-40B4-BE49-F238E27FC236}">
                      <a16:creationId xmlns:a16="http://schemas.microsoft.com/office/drawing/2014/main" id="{7D9C5AB0-6618-41DB-9AF8-E084738A9730}"/>
                    </a:ext>
                  </a:extLst>
                </p:cNvPr>
                <p:cNvSpPr txBox="1"/>
                <p:nvPr/>
              </p:nvSpPr>
              <p:spPr>
                <a:xfrm>
                  <a:off x="9057600" y="4860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r>
                    <a:rPr lang="en-GB" sz="600" b="1" spc="0" dirty="0"/>
                    <a:t>No</a:t>
                  </a:r>
                  <a:endParaRPr sz="600" b="1" spc="0" dirty="0"/>
                </a:p>
              </p:txBody>
            </p:sp>
            <p:sp>
              <p:nvSpPr>
                <p:cNvPr id="589" name="object 14">
                  <a:extLst>
                    <a:ext uri="{FF2B5EF4-FFF2-40B4-BE49-F238E27FC236}">
                      <a16:creationId xmlns:a16="http://schemas.microsoft.com/office/drawing/2014/main" id="{3093C050-0B65-457A-BE45-DBBB51D9FBD8}"/>
                    </a:ext>
                  </a:extLst>
                </p:cNvPr>
                <p:cNvSpPr txBox="1"/>
                <p:nvPr/>
              </p:nvSpPr>
              <p:spPr>
                <a:xfrm>
                  <a:off x="9183600" y="4860000"/>
                  <a:ext cx="92333" cy="709661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r>
                    <a:rPr lang="en-GB" sz="600" b="1" spc="0" dirty="0"/>
                    <a:t>Data not available</a:t>
                  </a:r>
                  <a:endParaRPr sz="600" b="1" spc="0" dirty="0"/>
                </a:p>
              </p:txBody>
            </p:sp>
          </p:grpSp>
        </p:grpSp>
        <p:sp>
          <p:nvSpPr>
            <p:cNvPr id="591" name="bk object 35">
              <a:extLst>
                <a:ext uri="{FF2B5EF4-FFF2-40B4-BE49-F238E27FC236}">
                  <a16:creationId xmlns:a16="http://schemas.microsoft.com/office/drawing/2014/main" id="{1B9BDB01-A603-45B0-B00C-255814838A88}"/>
                </a:ext>
              </a:extLst>
            </p:cNvPr>
            <p:cNvSpPr/>
            <p:nvPr/>
          </p:nvSpPr>
          <p:spPr>
            <a:xfrm>
              <a:off x="469800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10D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bk object 35">
              <a:extLst>
                <a:ext uri="{FF2B5EF4-FFF2-40B4-BE49-F238E27FC236}">
                  <a16:creationId xmlns:a16="http://schemas.microsoft.com/office/drawing/2014/main" id="{0FB3D1EE-85EB-47E6-BA1F-06EFEF84E020}"/>
                </a:ext>
              </a:extLst>
            </p:cNvPr>
            <p:cNvSpPr/>
            <p:nvPr/>
          </p:nvSpPr>
          <p:spPr>
            <a:xfrm>
              <a:off x="486360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3" name="bk object 35">
              <a:extLst>
                <a:ext uri="{FF2B5EF4-FFF2-40B4-BE49-F238E27FC236}">
                  <a16:creationId xmlns:a16="http://schemas.microsoft.com/office/drawing/2014/main" id="{97554280-660E-40E4-8FA7-68D96693574E}"/>
                </a:ext>
              </a:extLst>
            </p:cNvPr>
            <p:cNvSpPr/>
            <p:nvPr/>
          </p:nvSpPr>
          <p:spPr>
            <a:xfrm>
              <a:off x="508680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bk object 35">
              <a:extLst>
                <a:ext uri="{FF2B5EF4-FFF2-40B4-BE49-F238E27FC236}">
                  <a16:creationId xmlns:a16="http://schemas.microsoft.com/office/drawing/2014/main" id="{39A291F7-C518-4875-B264-57EBFED50527}"/>
                </a:ext>
              </a:extLst>
            </p:cNvPr>
            <p:cNvSpPr/>
            <p:nvPr/>
          </p:nvSpPr>
          <p:spPr>
            <a:xfrm>
              <a:off x="5220000" y="4680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B0A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14">
              <a:extLst>
                <a:ext uri="{FF2B5EF4-FFF2-40B4-BE49-F238E27FC236}">
                  <a16:creationId xmlns:a16="http://schemas.microsoft.com/office/drawing/2014/main" id="{01F3DE30-97C7-4A45-A28D-EE426844B29E}"/>
                </a:ext>
              </a:extLst>
            </p:cNvPr>
            <p:cNvSpPr txBox="1"/>
            <p:nvPr/>
          </p:nvSpPr>
          <p:spPr>
            <a:xfrm>
              <a:off x="4690800" y="4824000"/>
              <a:ext cx="92333" cy="145902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lvl="0" algn="r"/>
              <a:r>
                <a:rPr lang="en-US" sz="600" b="1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Compulsory detention for drug offences</a:t>
              </a:r>
            </a:p>
          </p:txBody>
        </p:sp>
        <p:sp>
          <p:nvSpPr>
            <p:cNvPr id="596" name="object 14">
              <a:extLst>
                <a:ext uri="{FF2B5EF4-FFF2-40B4-BE49-F238E27FC236}">
                  <a16:creationId xmlns:a16="http://schemas.microsoft.com/office/drawing/2014/main" id="{2D372F55-043F-46C3-ABBF-EC3EA7388F80}"/>
                </a:ext>
              </a:extLst>
            </p:cNvPr>
            <p:cNvSpPr txBox="1"/>
            <p:nvPr/>
          </p:nvSpPr>
          <p:spPr>
            <a:xfrm>
              <a:off x="4813200" y="4824000"/>
              <a:ext cx="193707" cy="157680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r>
                <a:rPr lang="en-US" dirty="0"/>
                <a:t>Possession of drugs for personal use is specified as a criminal offence or drug use or consumption is a specific offence in law</a:t>
              </a:r>
            </a:p>
          </p:txBody>
        </p:sp>
        <p:sp>
          <p:nvSpPr>
            <p:cNvPr id="597" name="object 14">
              <a:extLst>
                <a:ext uri="{FF2B5EF4-FFF2-40B4-BE49-F238E27FC236}">
                  <a16:creationId xmlns:a16="http://schemas.microsoft.com/office/drawing/2014/main" id="{9742FF78-FE82-495E-86BB-B46049B3A9B7}"/>
                </a:ext>
              </a:extLst>
            </p:cNvPr>
            <p:cNvSpPr txBox="1"/>
            <p:nvPr/>
          </p:nvSpPr>
          <p:spPr>
            <a:xfrm>
              <a:off x="5058000" y="4824000"/>
              <a:ext cx="129587" cy="145902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>
              <a:defPPr>
                <a:defRPr lang="en-US"/>
              </a:defPPr>
              <a:lvl1pPr lvl="0" algn="r">
                <a:lnSpc>
                  <a:spcPts val="500"/>
                </a:lnSpc>
                <a:defRPr sz="600" b="1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defRPr>
              </a:lvl1pPr>
            </a:lstStyle>
            <a:p>
              <a:r>
                <a:rPr lang="en-US" dirty="0"/>
                <a:t>Possession of drugs for personal use is specified as a non-criminal offence</a:t>
              </a:r>
            </a:p>
          </p:txBody>
        </p:sp>
        <p:sp>
          <p:nvSpPr>
            <p:cNvPr id="598" name="object 14">
              <a:extLst>
                <a:ext uri="{FF2B5EF4-FFF2-40B4-BE49-F238E27FC236}">
                  <a16:creationId xmlns:a16="http://schemas.microsoft.com/office/drawing/2014/main" id="{F1479BA5-34D8-4028-A4F7-C3CA372A2106}"/>
                </a:ext>
              </a:extLst>
            </p:cNvPr>
            <p:cNvSpPr txBox="1"/>
            <p:nvPr/>
          </p:nvSpPr>
          <p:spPr>
            <a:xfrm>
              <a:off x="5212800" y="4824000"/>
              <a:ext cx="92333" cy="7189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lvl="0" algn="r"/>
              <a:r>
                <a:rPr lang="en-GB" sz="600" b="1" dirty="0">
                  <a:solidFill>
                    <a:srgbClr val="231F20"/>
                  </a:solidFill>
                  <a:latin typeface="Arial Nova" panose="020B0504020202020204" pitchFamily="34" charset="0"/>
                  <a:cs typeface="Arial"/>
                </a:rPr>
                <a:t>Data not available</a:t>
              </a:r>
              <a:endParaRPr kumimoji="0" sz="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endParaRPr>
            </a:p>
          </p:txBody>
        </p: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E505AE96-624B-43B7-861F-6280334DF542}"/>
                </a:ext>
              </a:extLst>
            </p:cNvPr>
            <p:cNvCxnSpPr/>
            <p:nvPr/>
          </p:nvCxnSpPr>
          <p:spPr>
            <a:xfrm>
              <a:off x="558000" y="2458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61EEF69-B712-47AA-83A6-91A430B4BA4F}"/>
                </a:ext>
              </a:extLst>
            </p:cNvPr>
            <p:cNvCxnSpPr/>
            <p:nvPr/>
          </p:nvCxnSpPr>
          <p:spPr>
            <a:xfrm>
              <a:off x="558000" y="2566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80B29968-416C-49CD-B1FA-232D3F469BB0}"/>
                </a:ext>
              </a:extLst>
            </p:cNvPr>
            <p:cNvCxnSpPr/>
            <p:nvPr/>
          </p:nvCxnSpPr>
          <p:spPr>
            <a:xfrm>
              <a:off x="558000" y="2782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97708B04-0750-4A88-8DD0-45C2278D7C5F}"/>
                </a:ext>
              </a:extLst>
            </p:cNvPr>
            <p:cNvCxnSpPr/>
            <p:nvPr/>
          </p:nvCxnSpPr>
          <p:spPr>
            <a:xfrm>
              <a:off x="558000" y="2890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4F6BC4F8-D697-47F4-89C2-A6CAF03BACE7}"/>
                </a:ext>
              </a:extLst>
            </p:cNvPr>
            <p:cNvCxnSpPr/>
            <p:nvPr/>
          </p:nvCxnSpPr>
          <p:spPr>
            <a:xfrm>
              <a:off x="558000" y="2998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16C3ECFD-0757-484E-A976-E49CF95F0520}"/>
                </a:ext>
              </a:extLst>
            </p:cNvPr>
            <p:cNvCxnSpPr/>
            <p:nvPr/>
          </p:nvCxnSpPr>
          <p:spPr>
            <a:xfrm>
              <a:off x="558000" y="3106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F4BB1A5D-263C-4518-9FBC-45453F035052}"/>
                </a:ext>
              </a:extLst>
            </p:cNvPr>
            <p:cNvCxnSpPr/>
            <p:nvPr/>
          </p:nvCxnSpPr>
          <p:spPr>
            <a:xfrm>
              <a:off x="558000" y="3214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2E6E82B0-7ADF-44E2-B0C6-CE0734A5D3F0}"/>
                </a:ext>
              </a:extLst>
            </p:cNvPr>
            <p:cNvCxnSpPr/>
            <p:nvPr/>
          </p:nvCxnSpPr>
          <p:spPr>
            <a:xfrm>
              <a:off x="558000" y="3322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17358DA6-B662-49BC-92F9-F3ACDE17222D}"/>
                </a:ext>
              </a:extLst>
            </p:cNvPr>
            <p:cNvCxnSpPr/>
            <p:nvPr/>
          </p:nvCxnSpPr>
          <p:spPr>
            <a:xfrm>
              <a:off x="558000" y="3430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C2C25A47-3617-4A94-AB4F-9840F2F0F00A}"/>
                </a:ext>
              </a:extLst>
            </p:cNvPr>
            <p:cNvCxnSpPr/>
            <p:nvPr/>
          </p:nvCxnSpPr>
          <p:spPr>
            <a:xfrm>
              <a:off x="558000" y="3538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A3F8C8BC-DFF7-4158-9F24-4E5ECB4324F4}"/>
                </a:ext>
              </a:extLst>
            </p:cNvPr>
            <p:cNvCxnSpPr/>
            <p:nvPr/>
          </p:nvCxnSpPr>
          <p:spPr>
            <a:xfrm>
              <a:off x="558000" y="3646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3BC9D774-3A04-4C65-BB1F-0250F19B49EC}"/>
                </a:ext>
              </a:extLst>
            </p:cNvPr>
            <p:cNvCxnSpPr/>
            <p:nvPr/>
          </p:nvCxnSpPr>
          <p:spPr>
            <a:xfrm>
              <a:off x="558000" y="3754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5FC52C80-4E43-4B6E-A3ED-062199C471B4}"/>
                </a:ext>
              </a:extLst>
            </p:cNvPr>
            <p:cNvCxnSpPr/>
            <p:nvPr/>
          </p:nvCxnSpPr>
          <p:spPr>
            <a:xfrm>
              <a:off x="558000" y="3862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F6C422DC-E78F-4E19-B34B-BB3F27E412EB}"/>
                </a:ext>
              </a:extLst>
            </p:cNvPr>
            <p:cNvCxnSpPr/>
            <p:nvPr/>
          </p:nvCxnSpPr>
          <p:spPr>
            <a:xfrm>
              <a:off x="558000" y="3970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196D702B-F90D-404D-8A13-D6021119D110}"/>
                </a:ext>
              </a:extLst>
            </p:cNvPr>
            <p:cNvCxnSpPr/>
            <p:nvPr/>
          </p:nvCxnSpPr>
          <p:spPr>
            <a:xfrm>
              <a:off x="558000" y="4078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7901919C-6F17-47CE-ACE4-69ED074980C0}"/>
                </a:ext>
              </a:extLst>
            </p:cNvPr>
            <p:cNvCxnSpPr/>
            <p:nvPr/>
          </p:nvCxnSpPr>
          <p:spPr>
            <a:xfrm>
              <a:off x="558000" y="4186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D87CC69-66C5-406A-A12E-950D25AE459A}"/>
                </a:ext>
              </a:extLst>
            </p:cNvPr>
            <p:cNvCxnSpPr/>
            <p:nvPr/>
          </p:nvCxnSpPr>
          <p:spPr>
            <a:xfrm>
              <a:off x="558000" y="4294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CCBDA32C-8040-4CBB-A542-343D41CFA518}"/>
                </a:ext>
              </a:extLst>
            </p:cNvPr>
            <p:cNvCxnSpPr/>
            <p:nvPr/>
          </p:nvCxnSpPr>
          <p:spPr>
            <a:xfrm>
              <a:off x="558000" y="4402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C3456CD-67CE-477C-8692-4777A1E32720}"/>
                </a:ext>
              </a:extLst>
            </p:cNvPr>
            <p:cNvCxnSpPr/>
            <p:nvPr/>
          </p:nvCxnSpPr>
          <p:spPr>
            <a:xfrm>
              <a:off x="558000" y="4510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D73B50F3-B888-4F84-8516-952E26317BEA}"/>
                </a:ext>
              </a:extLst>
            </p:cNvPr>
            <p:cNvCxnSpPr/>
            <p:nvPr/>
          </p:nvCxnSpPr>
          <p:spPr>
            <a:xfrm>
              <a:off x="558000" y="4618810"/>
              <a:ext cx="9018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44B0E61F-60BB-4428-9422-1171793DD3A5}"/>
                </a:ext>
              </a:extLst>
            </p:cNvPr>
            <p:cNvCxnSpPr/>
            <p:nvPr/>
          </p:nvCxnSpPr>
          <p:spPr>
            <a:xfrm>
              <a:off x="558000" y="235080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EB5CED7-A8E1-4CE6-8479-A68B6914364F}"/>
                </a:ext>
              </a:extLst>
            </p:cNvPr>
            <p:cNvCxnSpPr/>
            <p:nvPr/>
          </p:nvCxnSpPr>
          <p:spPr>
            <a:xfrm>
              <a:off x="558000" y="2674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2860DEB-6AD7-46F3-9107-F4D5EAB28FDF}"/>
                </a:ext>
              </a:extLst>
            </p:cNvPr>
            <p:cNvGrpSpPr/>
            <p:nvPr/>
          </p:nvGrpSpPr>
          <p:grpSpPr>
            <a:xfrm>
              <a:off x="2145600" y="4618800"/>
              <a:ext cx="7430400" cy="1663200"/>
              <a:chOff x="2145600" y="2458800"/>
              <a:chExt cx="7430400" cy="3823200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482559D-189D-4664-A917-3759386FF01C}"/>
                  </a:ext>
                </a:extLst>
              </p:cNvPr>
              <p:cNvCxnSpPr/>
              <p:nvPr/>
            </p:nvCxnSpPr>
            <p:spPr>
              <a:xfrm>
                <a:off x="2145600" y="2458800"/>
                <a:ext cx="0" cy="382320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AE0234B0-C5F8-43C5-8BA2-0208D517DCBE}"/>
                  </a:ext>
                </a:extLst>
              </p:cNvPr>
              <p:cNvCxnSpPr/>
              <p:nvPr/>
            </p:nvCxnSpPr>
            <p:spPr>
              <a:xfrm>
                <a:off x="2961028" y="2458800"/>
                <a:ext cx="0" cy="382320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2C7C7EE7-3A3D-4657-843F-C5D80FF602DD}"/>
                  </a:ext>
                </a:extLst>
              </p:cNvPr>
              <p:cNvCxnSpPr/>
              <p:nvPr/>
            </p:nvCxnSpPr>
            <p:spPr>
              <a:xfrm>
                <a:off x="4590000" y="2458800"/>
                <a:ext cx="0" cy="382320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>
                <a:extLst>
                  <a:ext uri="{FF2B5EF4-FFF2-40B4-BE49-F238E27FC236}">
                    <a16:creationId xmlns:a16="http://schemas.microsoft.com/office/drawing/2014/main" id="{E532B80F-D9C4-407B-B570-48E4713D54C1}"/>
                  </a:ext>
                </a:extLst>
              </p:cNvPr>
              <p:cNvCxnSpPr/>
              <p:nvPr/>
            </p:nvCxnSpPr>
            <p:spPr>
              <a:xfrm>
                <a:off x="5400000" y="2458800"/>
                <a:ext cx="0" cy="382320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>
                <a:extLst>
                  <a:ext uri="{FF2B5EF4-FFF2-40B4-BE49-F238E27FC236}">
                    <a16:creationId xmlns:a16="http://schemas.microsoft.com/office/drawing/2014/main" id="{C6D4CE5F-2AF8-4711-9E33-502C861546F2}"/>
                  </a:ext>
                </a:extLst>
              </p:cNvPr>
              <p:cNvCxnSpPr/>
              <p:nvPr/>
            </p:nvCxnSpPr>
            <p:spPr>
              <a:xfrm>
                <a:off x="6222000" y="2458800"/>
                <a:ext cx="0" cy="382320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>
                <a:extLst>
                  <a:ext uri="{FF2B5EF4-FFF2-40B4-BE49-F238E27FC236}">
                    <a16:creationId xmlns:a16="http://schemas.microsoft.com/office/drawing/2014/main" id="{E5BE9827-250D-44D7-8128-AA6AD5BEA976}"/>
                  </a:ext>
                </a:extLst>
              </p:cNvPr>
              <p:cNvCxnSpPr/>
              <p:nvPr/>
            </p:nvCxnSpPr>
            <p:spPr>
              <a:xfrm>
                <a:off x="6998620" y="2458800"/>
                <a:ext cx="0" cy="382320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>
                <a:extLst>
                  <a:ext uri="{FF2B5EF4-FFF2-40B4-BE49-F238E27FC236}">
                    <a16:creationId xmlns:a16="http://schemas.microsoft.com/office/drawing/2014/main" id="{3629611B-4412-4CD1-A468-F0A2E52962B4}"/>
                  </a:ext>
                </a:extLst>
              </p:cNvPr>
              <p:cNvCxnSpPr/>
              <p:nvPr/>
            </p:nvCxnSpPr>
            <p:spPr>
              <a:xfrm>
                <a:off x="7847240" y="2458800"/>
                <a:ext cx="0" cy="382320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>
                <a:extLst>
                  <a:ext uri="{FF2B5EF4-FFF2-40B4-BE49-F238E27FC236}">
                    <a16:creationId xmlns:a16="http://schemas.microsoft.com/office/drawing/2014/main" id="{009FCB60-6C68-4370-8DE1-F91186414C88}"/>
                  </a:ext>
                </a:extLst>
              </p:cNvPr>
              <p:cNvCxnSpPr/>
              <p:nvPr/>
            </p:nvCxnSpPr>
            <p:spPr>
              <a:xfrm>
                <a:off x="8703028" y="2458800"/>
                <a:ext cx="0" cy="382320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094948CB-F9E5-4380-81E0-9AB413B72AB9}"/>
                  </a:ext>
                </a:extLst>
              </p:cNvPr>
              <p:cNvCxnSpPr/>
              <p:nvPr/>
            </p:nvCxnSpPr>
            <p:spPr>
              <a:xfrm>
                <a:off x="9576000" y="2458800"/>
                <a:ext cx="0" cy="382320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57F92985-3ED4-454C-8763-FA1542F1C45C}"/>
                  </a:ext>
                </a:extLst>
              </p:cNvPr>
              <p:cNvCxnSpPr/>
              <p:nvPr/>
            </p:nvCxnSpPr>
            <p:spPr>
              <a:xfrm>
                <a:off x="3782334" y="2458800"/>
                <a:ext cx="0" cy="382320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85F91EA2-09A5-45A9-B797-9F22346ED7DF}"/>
                </a:ext>
              </a:extLst>
            </p:cNvPr>
            <p:cNvSpPr/>
            <p:nvPr/>
          </p:nvSpPr>
          <p:spPr>
            <a:xfrm>
              <a:off x="1079999" y="5670000"/>
              <a:ext cx="1008000" cy="688256"/>
            </a:xfrm>
            <a:prstGeom prst="rect">
              <a:avLst/>
            </a:prstGeom>
          </p:spPr>
          <p:txBody>
            <a:bodyPr wrap="square" lIns="72000" tIns="36000" rIns="72000" bIns="36000">
              <a:spAutoFit/>
            </a:bodyPr>
            <a:lstStyle/>
            <a:p>
              <a:pPr lvl="0" defTabSz="914400">
                <a:defRPr/>
              </a:pPr>
              <a:r>
                <a:rPr lang="en-US" sz="5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Note: Data on laws restricting the entry, stay and residence of people living with HIV are currently undergoing a global review that will involve country validation. An update is expected by the end of 2018.</a:t>
              </a:r>
              <a:endPara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5894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1009E-49A5-4120-A436-CEB3C418FDE1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2018 estimates; 2018 Global AIDS Monitoring.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0F307C-32D3-497A-8D1D-450E90E04827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Cascade of services for preventing vertical transmission and transmission rate, </a:t>
              </a:r>
              <a:r>
                <a:rPr lang="en-US" sz="1200" i="1" dirty="0">
                  <a:latin typeface="Arial Nova Light" panose="020B0304020202020204" pitchFamily="34" charset="0"/>
                </a:rPr>
                <a:t>Caribbean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, 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394A316-F53F-44F5-85DA-3847683B3675}"/>
                </a:ext>
              </a:extLst>
            </p:cNvPr>
            <p:cNvGrpSpPr/>
            <p:nvPr/>
          </p:nvGrpSpPr>
          <p:grpSpPr>
            <a:xfrm>
              <a:off x="1004950" y="1980000"/>
              <a:ext cx="6375050" cy="3573857"/>
              <a:chOff x="1004950" y="1958400"/>
              <a:chExt cx="6375050" cy="3573857"/>
            </a:xfrm>
          </p:grpSpPr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BBD44F94-3FC3-47B2-998E-9645D3928043}"/>
                  </a:ext>
                </a:extLst>
              </p:cNvPr>
              <p:cNvSpPr/>
              <p:nvPr/>
            </p:nvSpPr>
            <p:spPr>
              <a:xfrm>
                <a:off x="2790000" y="2282400"/>
                <a:ext cx="360000" cy="26208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702435">
                    <a:moveTo>
                      <a:pt x="0" y="1702041"/>
                    </a:moveTo>
                    <a:lnTo>
                      <a:pt x="143992" y="1702041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70204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" name="object 2">
                <a:extLst>
                  <a:ext uri="{FF2B5EF4-FFF2-40B4-BE49-F238E27FC236}">
                    <a16:creationId xmlns:a16="http://schemas.microsoft.com/office/drawing/2014/main" id="{696907D9-B4A3-486D-B02D-D8E155F7EF01}"/>
                  </a:ext>
                </a:extLst>
              </p:cNvPr>
              <p:cNvSpPr txBox="1"/>
              <p:nvPr/>
            </p:nvSpPr>
            <p:spPr>
              <a:xfrm>
                <a:off x="2502000" y="4968000"/>
                <a:ext cx="936000" cy="28212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Births to women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living with HIV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object 8">
                <a:extLst>
                  <a:ext uri="{FF2B5EF4-FFF2-40B4-BE49-F238E27FC236}">
                    <a16:creationId xmlns:a16="http://schemas.microsoft.com/office/drawing/2014/main" id="{B4404504-1F7F-4A2B-B59E-ABD1EE00ADCA}"/>
                  </a:ext>
                </a:extLst>
              </p:cNvPr>
              <p:cNvSpPr/>
              <p:nvPr/>
            </p:nvSpPr>
            <p:spPr>
              <a:xfrm>
                <a:off x="4050000" y="2948400"/>
                <a:ext cx="360000" cy="19548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585595">
                    <a:moveTo>
                      <a:pt x="0" y="1585379"/>
                    </a:moveTo>
                    <a:lnTo>
                      <a:pt x="143992" y="1585379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585379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47528EE9-F6FF-4D06-91FC-71A72E4DE30E}"/>
                  </a:ext>
                </a:extLst>
              </p:cNvPr>
              <p:cNvSpPr txBox="1"/>
              <p:nvPr/>
            </p:nvSpPr>
            <p:spPr>
              <a:xfrm>
                <a:off x="3726000" y="4968000"/>
                <a:ext cx="1008000" cy="56425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Women receiving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antiretrovirals to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prevent vertical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transmission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object 23">
                <a:extLst>
                  <a:ext uri="{FF2B5EF4-FFF2-40B4-BE49-F238E27FC236}">
                    <a16:creationId xmlns:a16="http://schemas.microsoft.com/office/drawing/2014/main" id="{3BD0E19F-929A-4BBF-BE9B-7C7B591DC365}"/>
                  </a:ext>
                </a:extLst>
              </p:cNvPr>
              <p:cNvSpPr txBox="1"/>
              <p:nvPr/>
            </p:nvSpPr>
            <p:spPr>
              <a:xfrm>
                <a:off x="3941989" y="2588400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75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58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 &gt;95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351D3F86-F241-425B-8558-C0B3F4B097EA}"/>
                  </a:ext>
                </a:extLst>
              </p:cNvPr>
              <p:cNvSpPr/>
              <p:nvPr/>
            </p:nvSpPr>
            <p:spPr>
              <a:xfrm>
                <a:off x="5328000" y="3646800"/>
                <a:ext cx="360000" cy="12564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59179">
                    <a:moveTo>
                      <a:pt x="0" y="1059116"/>
                    </a:moveTo>
                    <a:lnTo>
                      <a:pt x="144005" y="1059116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59116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object 2">
                <a:extLst>
                  <a:ext uri="{FF2B5EF4-FFF2-40B4-BE49-F238E27FC236}">
                    <a16:creationId xmlns:a16="http://schemas.microsoft.com/office/drawing/2014/main" id="{2CBA0475-B824-45B8-9C39-2A2288D9CF90}"/>
                  </a:ext>
                </a:extLst>
              </p:cNvPr>
              <p:cNvSpPr txBox="1"/>
              <p:nvPr/>
            </p:nvSpPr>
            <p:spPr>
              <a:xfrm>
                <a:off x="5004000" y="4968000"/>
                <a:ext cx="1008000" cy="42319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Infants tested 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by 8 weeks of age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object 23">
                <a:extLst>
                  <a:ext uri="{FF2B5EF4-FFF2-40B4-BE49-F238E27FC236}">
                    <a16:creationId xmlns:a16="http://schemas.microsoft.com/office/drawing/2014/main" id="{04F4DAE4-F310-4A01-9CFF-B9F61C7D2FFB}"/>
                  </a:ext>
                </a:extLst>
              </p:cNvPr>
              <p:cNvSpPr txBox="1"/>
              <p:nvPr/>
            </p:nvSpPr>
            <p:spPr>
              <a:xfrm>
                <a:off x="5219710" y="3286800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48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%</a:t>
                </a: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34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60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</a:p>
            </p:txBody>
          </p:sp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id="{C6377102-C88B-41CF-991F-486C720DFCDB}"/>
                  </a:ext>
                </a:extLst>
              </p:cNvPr>
              <p:cNvSpPr/>
              <p:nvPr/>
            </p:nvSpPr>
            <p:spPr>
              <a:xfrm>
                <a:off x="6588000" y="4550400"/>
                <a:ext cx="360000" cy="349200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67639">
                    <a:moveTo>
                      <a:pt x="0" y="167627"/>
                    </a:moveTo>
                    <a:lnTo>
                      <a:pt x="143992" y="167627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67627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151E8232-3FCC-4EA9-842B-7DB09FB1BF7A}"/>
                  </a:ext>
                </a:extLst>
              </p:cNvPr>
              <p:cNvSpPr txBox="1"/>
              <p:nvPr/>
            </p:nvSpPr>
            <p:spPr>
              <a:xfrm>
                <a:off x="6318000" y="4968000"/>
                <a:ext cx="900000" cy="28212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lvl="0" indent="0" defTabSz="914400">
                  <a:defRPr/>
                </a:pP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New child</a:t>
                </a:r>
              </a:p>
              <a:p>
                <a:pPr lvl="0" defTabSz="914400">
                  <a:defRPr/>
                </a:pP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infections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860B86E2-5302-40D1-8827-F5F0A75FAAB3}"/>
                  </a:ext>
                </a:extLst>
              </p:cNvPr>
              <p:cNvSpPr txBox="1"/>
              <p:nvPr/>
            </p:nvSpPr>
            <p:spPr>
              <a:xfrm>
                <a:off x="6354000" y="3974400"/>
                <a:ext cx="828289" cy="47961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R="5080" algn="ctr" defTabSz="914400">
                  <a:lnSpc>
                    <a:spcPts val="800"/>
                  </a:lnSpc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Transmission</a:t>
                </a:r>
              </a:p>
              <a:p>
                <a:pPr marR="5080" algn="ctr" defTabSz="914400">
                  <a:lnSpc>
                    <a:spcPts val="800"/>
                  </a:lnSpc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rate</a:t>
                </a:r>
              </a:p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13.3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lang="en-GB" sz="1000" b="1" spc="-1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lvl="0" algn="ctr" defTabSz="914400"/>
                <a:r>
                  <a:rPr lang="en-GB" sz="700" spc="-2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 Nova" panose="020B0504020202020204" pitchFamily="34" charset="0"/>
                    <a:cs typeface="Arial"/>
                  </a:rPr>
                  <a:t>[10.7–15.6%]</a:t>
                </a:r>
              </a:p>
            </p:txBody>
          </p:sp>
          <p:sp>
            <p:nvSpPr>
              <p:cNvPr id="20" name="object 96">
                <a:extLst>
                  <a:ext uri="{FF2B5EF4-FFF2-40B4-BE49-F238E27FC236}">
                    <a16:creationId xmlns:a16="http://schemas.microsoft.com/office/drawing/2014/main" id="{88D37BFD-9077-405A-A48B-3F650A20C2AF}"/>
                  </a:ext>
                </a:extLst>
              </p:cNvPr>
              <p:cNvSpPr txBox="1"/>
              <p:nvPr/>
            </p:nvSpPr>
            <p:spPr>
              <a:xfrm rot="5400000">
                <a:off x="1080000" y="3173930"/>
                <a:ext cx="443711" cy="59381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defRPr/>
                </a:pPr>
                <a:r>
                  <a:rPr lang="en-US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Number of births to</a:t>
                </a:r>
              </a:p>
              <a:p>
                <a:pPr marL="12700" lvl="0" defTabSz="914400">
                  <a:spcBef>
                    <a:spcPts val="100"/>
                  </a:spcBef>
                  <a:defRPr/>
                </a:pPr>
                <a:r>
                  <a:rPr lang="en-US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women living with HIV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0BEC317B-8603-419A-B5CF-BF3BB3059DB3}"/>
                  </a:ext>
                </a:extLst>
              </p:cNvPr>
              <p:cNvSpPr txBox="1"/>
              <p:nvPr/>
            </p:nvSpPr>
            <p:spPr>
              <a:xfrm>
                <a:off x="1764000" y="195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9000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DE6D6EEF-8A2F-4DAF-85F9-3D9BD3039762}"/>
                  </a:ext>
                </a:extLst>
              </p:cNvPr>
              <p:cNvSpPr txBox="1"/>
              <p:nvPr/>
            </p:nvSpPr>
            <p:spPr>
              <a:xfrm>
                <a:off x="1764000" y="483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C7132BC6-CB98-4CC5-AEB4-235C7FA59E58}"/>
                  </a:ext>
                </a:extLst>
              </p:cNvPr>
              <p:cNvSpPr txBox="1"/>
              <p:nvPr/>
            </p:nvSpPr>
            <p:spPr>
              <a:xfrm>
                <a:off x="1764000" y="22788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8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4" name="object 5">
                <a:extLst>
                  <a:ext uri="{FF2B5EF4-FFF2-40B4-BE49-F238E27FC236}">
                    <a16:creationId xmlns:a16="http://schemas.microsoft.com/office/drawing/2014/main" id="{A65C15B7-19B0-4079-AADB-78A50C3E5871}"/>
                  </a:ext>
                </a:extLst>
              </p:cNvPr>
              <p:cNvSpPr txBox="1"/>
              <p:nvPr/>
            </p:nvSpPr>
            <p:spPr>
              <a:xfrm>
                <a:off x="1764000" y="41976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5" name="object 5">
                <a:extLst>
                  <a:ext uri="{FF2B5EF4-FFF2-40B4-BE49-F238E27FC236}">
                    <a16:creationId xmlns:a16="http://schemas.microsoft.com/office/drawing/2014/main" id="{653E98C5-A44A-4A55-8E44-815DA3F8B1A2}"/>
                  </a:ext>
                </a:extLst>
              </p:cNvPr>
              <p:cNvSpPr txBox="1"/>
              <p:nvPr/>
            </p:nvSpPr>
            <p:spPr>
              <a:xfrm>
                <a:off x="1764000" y="29196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6000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6" name="object 5">
                <a:extLst>
                  <a:ext uri="{FF2B5EF4-FFF2-40B4-BE49-F238E27FC236}">
                    <a16:creationId xmlns:a16="http://schemas.microsoft.com/office/drawing/2014/main" id="{C901C8F9-D806-4CFA-807A-6F450033FA6E}"/>
                  </a:ext>
                </a:extLst>
              </p:cNvPr>
              <p:cNvSpPr txBox="1"/>
              <p:nvPr/>
            </p:nvSpPr>
            <p:spPr>
              <a:xfrm>
                <a:off x="1764000" y="35568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4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7" name="object 19">
                <a:extLst>
                  <a:ext uri="{FF2B5EF4-FFF2-40B4-BE49-F238E27FC236}">
                    <a16:creationId xmlns:a16="http://schemas.microsoft.com/office/drawing/2014/main" id="{CACA67D0-F69A-4092-B1C5-E17CEDF71047}"/>
                  </a:ext>
                </a:extLst>
              </p:cNvPr>
              <p:cNvSpPr/>
              <p:nvPr/>
            </p:nvSpPr>
            <p:spPr>
              <a:xfrm>
                <a:off x="2340000" y="2017562"/>
                <a:ext cx="5040000" cy="2880000"/>
              </a:xfrm>
              <a:custGeom>
                <a:avLst/>
                <a:gdLst/>
                <a:ahLst/>
                <a:cxnLst/>
                <a:rect l="l" t="t" r="r" b="b"/>
                <a:pathLst>
                  <a:path w="2216785" h="1805939">
                    <a:moveTo>
                      <a:pt x="0" y="0"/>
                    </a:moveTo>
                    <a:lnTo>
                      <a:pt x="0" y="1805686"/>
                    </a:lnTo>
                    <a:lnTo>
                      <a:pt x="2216327" y="1805686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5">
                <a:extLst>
                  <a:ext uri="{FF2B5EF4-FFF2-40B4-BE49-F238E27FC236}">
                    <a16:creationId xmlns:a16="http://schemas.microsoft.com/office/drawing/2014/main" id="{BFFD7485-A50D-48DE-BC50-66E715B56320}"/>
                  </a:ext>
                </a:extLst>
              </p:cNvPr>
              <p:cNvSpPr txBox="1"/>
              <p:nvPr/>
            </p:nvSpPr>
            <p:spPr>
              <a:xfrm>
                <a:off x="1764000" y="25992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7000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5" name="object 5">
                <a:extLst>
                  <a:ext uri="{FF2B5EF4-FFF2-40B4-BE49-F238E27FC236}">
                    <a16:creationId xmlns:a16="http://schemas.microsoft.com/office/drawing/2014/main" id="{43FFF195-9E50-4290-9662-935E01E6FF16}"/>
                  </a:ext>
                </a:extLst>
              </p:cNvPr>
              <p:cNvSpPr txBox="1"/>
              <p:nvPr/>
            </p:nvSpPr>
            <p:spPr>
              <a:xfrm>
                <a:off x="1764000" y="45180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6" name="object 5">
                <a:extLst>
                  <a:ext uri="{FF2B5EF4-FFF2-40B4-BE49-F238E27FC236}">
                    <a16:creationId xmlns:a16="http://schemas.microsoft.com/office/drawing/2014/main" id="{67FAEA27-4BE1-4144-A3EA-EE3C22EEE5F2}"/>
                  </a:ext>
                </a:extLst>
              </p:cNvPr>
              <p:cNvSpPr txBox="1"/>
              <p:nvPr/>
            </p:nvSpPr>
            <p:spPr>
              <a:xfrm>
                <a:off x="1764000" y="32400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5000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22780751-9E46-45FE-942E-073813582FA6}"/>
                  </a:ext>
                </a:extLst>
              </p:cNvPr>
              <p:cNvSpPr txBox="1"/>
              <p:nvPr/>
            </p:nvSpPr>
            <p:spPr>
              <a:xfrm>
                <a:off x="1764000" y="38772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3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31D652-CE17-47AF-A9BE-8F844E67931A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Elimination of mother-to-child transmission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11202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E30708F-6548-48DF-B110-E9390C266FAD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2018 resource availability and needs estimates.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645FB8-49D5-4DF9-9398-E00BFB876A21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HIV resource availability by source, 2000–2017, and projected resource needs by 2020, </a:t>
              </a:r>
              <a:r>
                <a:rPr lang="en-US" sz="1200" i="1" dirty="0">
                  <a:latin typeface="Arial Nova Light" panose="020B0304020202020204" pitchFamily="34" charset="0"/>
                </a:rPr>
                <a:t>Caribbean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93DB43-D52F-46D7-A76A-CDD699074FCD}"/>
                </a:ext>
              </a:extLst>
            </p:cNvPr>
            <p:cNvSpPr/>
            <p:nvPr/>
          </p:nvSpPr>
          <p:spPr>
            <a:xfrm>
              <a:off x="0" y="612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*Estimates for low- and middle-income countries per 2015 World Bank income level classification. All figures are expressed in constant 2016 US dollars.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EC41DED-4335-4B90-8E4C-3ED2132F5D29}"/>
                </a:ext>
              </a:extLst>
            </p:cNvPr>
            <p:cNvGrpSpPr/>
            <p:nvPr/>
          </p:nvGrpSpPr>
          <p:grpSpPr>
            <a:xfrm>
              <a:off x="1028564" y="1980000"/>
              <a:ext cx="7071436" cy="3143733"/>
              <a:chOff x="1028564" y="1916090"/>
              <a:chExt cx="7071436" cy="3143733"/>
            </a:xfrm>
          </p:grpSpPr>
          <p:sp>
            <p:nvSpPr>
              <p:cNvPr id="11" name="object 66">
                <a:extLst>
                  <a:ext uri="{FF2B5EF4-FFF2-40B4-BE49-F238E27FC236}">
                    <a16:creationId xmlns:a16="http://schemas.microsoft.com/office/drawing/2014/main" id="{AFC4996F-FC23-4422-B183-184580CF5683}"/>
                  </a:ext>
                </a:extLst>
              </p:cNvPr>
              <p:cNvSpPr txBox="1"/>
              <p:nvPr/>
            </p:nvSpPr>
            <p:spPr>
              <a:xfrm>
                <a:off x="1028564" y="2780928"/>
                <a:ext cx="123111" cy="58509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US$ (million)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DF0371B-9EB9-4499-8948-3B977D22540F}"/>
                  </a:ext>
                </a:extLst>
              </p:cNvPr>
              <p:cNvGrpSpPr/>
              <p:nvPr/>
            </p:nvGrpSpPr>
            <p:grpSpPr>
              <a:xfrm>
                <a:off x="1746503" y="4770000"/>
                <a:ext cx="6260360" cy="289823"/>
                <a:chOff x="1257645" y="5391513"/>
                <a:chExt cx="6260360" cy="289823"/>
              </a:xfrm>
            </p:grpSpPr>
            <p:sp>
              <p:nvSpPr>
                <p:cNvPr id="13" name="object 67">
                  <a:extLst>
                    <a:ext uri="{FF2B5EF4-FFF2-40B4-BE49-F238E27FC236}">
                      <a16:creationId xmlns:a16="http://schemas.microsoft.com/office/drawing/2014/main" id="{044131ED-400D-4E34-B0A4-A59295807B33}"/>
                    </a:ext>
                  </a:extLst>
                </p:cNvPr>
                <p:cNvSpPr txBox="1"/>
                <p:nvPr/>
              </p:nvSpPr>
              <p:spPr>
                <a:xfrm>
                  <a:off x="1382690" y="5391513"/>
                  <a:ext cx="994410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Domestic (public and</a:t>
                  </a:r>
                  <a:r>
                    <a:rPr sz="900" b="0" spc="-7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private)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4" name="object 68">
                  <a:extLst>
                    <a:ext uri="{FF2B5EF4-FFF2-40B4-BE49-F238E27FC236}">
                      <a16:creationId xmlns:a16="http://schemas.microsoft.com/office/drawing/2014/main" id="{EFDAE307-72B5-4494-BB31-66DB12B73F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57645" y="5407666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0" y="72745"/>
                      </a:moveTo>
                      <a:lnTo>
                        <a:pt x="72745" y="72745"/>
                      </a:lnTo>
                      <a:lnTo>
                        <a:pt x="72745" y="0"/>
                      </a:lnTo>
                      <a:lnTo>
                        <a:pt x="0" y="0"/>
                      </a:lnTo>
                      <a:lnTo>
                        <a:pt x="0" y="72745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" name="object 69">
                  <a:extLst>
                    <a:ext uri="{FF2B5EF4-FFF2-40B4-BE49-F238E27FC236}">
                      <a16:creationId xmlns:a16="http://schemas.microsoft.com/office/drawing/2014/main" id="{E50D5143-B868-4C5D-951B-5EE59093CF5C}"/>
                    </a:ext>
                  </a:extLst>
                </p:cNvPr>
                <p:cNvSpPr txBox="1"/>
                <p:nvPr/>
              </p:nvSpPr>
              <p:spPr>
                <a:xfrm>
                  <a:off x="2626892" y="5391513"/>
                  <a:ext cx="79438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United States</a:t>
                  </a:r>
                  <a:r>
                    <a:rPr sz="900" b="0" spc="-7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(bilateral)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6" name="object 70">
                  <a:extLst>
                    <a:ext uri="{FF2B5EF4-FFF2-40B4-BE49-F238E27FC236}">
                      <a16:creationId xmlns:a16="http://schemas.microsoft.com/office/drawing/2014/main" id="{C41D278F-0ECC-47B6-A653-38F621AB6E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02359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" name="object 71">
                  <a:extLst>
                    <a:ext uri="{FF2B5EF4-FFF2-40B4-BE49-F238E27FC236}">
                      <a16:creationId xmlns:a16="http://schemas.microsoft.com/office/drawing/2014/main" id="{72519571-D6C9-4F2C-AC38-0182EAE4728C}"/>
                    </a:ext>
                  </a:extLst>
                </p:cNvPr>
                <p:cNvSpPr txBox="1"/>
                <p:nvPr/>
              </p:nvSpPr>
              <p:spPr>
                <a:xfrm>
                  <a:off x="3677434" y="5391513"/>
                  <a:ext cx="176847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Global Fund </a:t>
                  </a:r>
                  <a:r>
                    <a:rPr sz="900" b="0" spc="-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to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Fight AIDS, Tubercolosis and</a:t>
                  </a:r>
                  <a:r>
                    <a:rPr sz="900" b="0" spc="-8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Malaria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8" name="object 72">
                  <a:extLst>
                    <a:ext uri="{FF2B5EF4-FFF2-40B4-BE49-F238E27FC236}">
                      <a16:creationId xmlns:a16="http://schemas.microsoft.com/office/drawing/2014/main" id="{1C68963F-F124-4357-99B9-ABB2B6793F6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52903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" name="object 73">
                  <a:extLst>
                    <a:ext uri="{FF2B5EF4-FFF2-40B4-BE49-F238E27FC236}">
                      <a16:creationId xmlns:a16="http://schemas.microsoft.com/office/drawing/2014/main" id="{620A9663-CDE2-449C-B3C2-13DCADC23086}"/>
                    </a:ext>
                  </a:extLst>
                </p:cNvPr>
                <p:cNvSpPr txBox="1"/>
                <p:nvPr/>
              </p:nvSpPr>
              <p:spPr>
                <a:xfrm>
                  <a:off x="5683785" y="5391513"/>
                  <a:ext cx="65468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Other</a:t>
                  </a:r>
                  <a:r>
                    <a:rPr sz="900" b="0" spc="-6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international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0" name="object 74">
                  <a:extLst>
                    <a:ext uri="{FF2B5EF4-FFF2-40B4-BE49-F238E27FC236}">
                      <a16:creationId xmlns:a16="http://schemas.microsoft.com/office/drawing/2014/main" id="{8A0A75EA-ACC6-4008-866C-34F2C3217A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59262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" name="object 75">
                  <a:extLst>
                    <a:ext uri="{FF2B5EF4-FFF2-40B4-BE49-F238E27FC236}">
                      <a16:creationId xmlns:a16="http://schemas.microsoft.com/office/drawing/2014/main" id="{D0888AA2-248E-437E-B58F-902EEF0263C0}"/>
                    </a:ext>
                  </a:extLst>
                </p:cNvPr>
                <p:cNvSpPr txBox="1"/>
                <p:nvPr/>
              </p:nvSpPr>
              <p:spPr>
                <a:xfrm>
                  <a:off x="6568680" y="5391513"/>
                  <a:ext cx="94932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Resource needs</a:t>
                  </a:r>
                  <a:r>
                    <a:rPr sz="900" b="0" spc="-7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(Fast-Track)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2" name="object 77">
                  <a:extLst>
                    <a:ext uri="{FF2B5EF4-FFF2-40B4-BE49-F238E27FC236}">
                      <a16:creationId xmlns:a16="http://schemas.microsoft.com/office/drawing/2014/main" id="{E41BE6FE-FF05-4EBD-A7C9-BCFD0C33D42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61572" y="5408046"/>
                  <a:ext cx="108020" cy="108000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3" name="object 63">
                <a:extLst>
                  <a:ext uri="{FF2B5EF4-FFF2-40B4-BE49-F238E27FC236}">
                    <a16:creationId xmlns:a16="http://schemas.microsoft.com/office/drawing/2014/main" id="{5BBD1518-A021-4251-A7F7-F3DED582CD80}"/>
                  </a:ext>
                </a:extLst>
              </p:cNvPr>
              <p:cNvSpPr txBox="1"/>
              <p:nvPr/>
            </p:nvSpPr>
            <p:spPr>
              <a:xfrm>
                <a:off x="6918768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2018</a:t>
                </a:r>
              </a:p>
            </p:txBody>
          </p:sp>
          <p:sp>
            <p:nvSpPr>
              <p:cNvPr id="24" name="object 64">
                <a:extLst>
                  <a:ext uri="{FF2B5EF4-FFF2-40B4-BE49-F238E27FC236}">
                    <a16:creationId xmlns:a16="http://schemas.microsoft.com/office/drawing/2014/main" id="{D0E1D092-EB44-465A-8414-04C3DBDA531A}"/>
                  </a:ext>
                </a:extLst>
              </p:cNvPr>
              <p:cNvSpPr txBox="1"/>
              <p:nvPr/>
            </p:nvSpPr>
            <p:spPr>
              <a:xfrm>
                <a:off x="734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2019</a:t>
                </a:r>
              </a:p>
            </p:txBody>
          </p:sp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4C2C8BB7-2647-400F-9E0D-7DE50DBEBA11}"/>
                  </a:ext>
                </a:extLst>
              </p:cNvPr>
              <p:cNvSpPr txBox="1"/>
              <p:nvPr/>
            </p:nvSpPr>
            <p:spPr>
              <a:xfrm>
                <a:off x="172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2006</a:t>
                </a:r>
              </a:p>
            </p:txBody>
          </p:sp>
          <p:sp>
            <p:nvSpPr>
              <p:cNvPr id="26" name="object 12">
                <a:extLst>
                  <a:ext uri="{FF2B5EF4-FFF2-40B4-BE49-F238E27FC236}">
                    <a16:creationId xmlns:a16="http://schemas.microsoft.com/office/drawing/2014/main" id="{DA2F985D-E601-4264-A599-3478AAD0AF40}"/>
                  </a:ext>
                </a:extLst>
              </p:cNvPr>
              <p:cNvSpPr txBox="1"/>
              <p:nvPr/>
            </p:nvSpPr>
            <p:spPr>
              <a:xfrm>
                <a:off x="216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2007</a:t>
                </a:r>
              </a:p>
            </p:txBody>
          </p:sp>
          <p:sp>
            <p:nvSpPr>
              <p:cNvPr id="27" name="object 17">
                <a:extLst>
                  <a:ext uri="{FF2B5EF4-FFF2-40B4-BE49-F238E27FC236}">
                    <a16:creationId xmlns:a16="http://schemas.microsoft.com/office/drawing/2014/main" id="{B2877ED4-026E-4B4B-8AB3-EFA0C61461D8}"/>
                  </a:ext>
                </a:extLst>
              </p:cNvPr>
              <p:cNvSpPr txBox="1"/>
              <p:nvPr/>
            </p:nvSpPr>
            <p:spPr>
              <a:xfrm>
                <a:off x="2592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2008</a:t>
                </a:r>
              </a:p>
            </p:txBody>
          </p:sp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id="{7A0E9CE4-A610-4D03-A5B4-F00F8B7BFC52}"/>
                  </a:ext>
                </a:extLst>
              </p:cNvPr>
              <p:cNvSpPr txBox="1"/>
              <p:nvPr/>
            </p:nvSpPr>
            <p:spPr>
              <a:xfrm>
                <a:off x="302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2009</a:t>
                </a:r>
              </a:p>
            </p:txBody>
          </p:sp>
          <p:sp>
            <p:nvSpPr>
              <p:cNvPr id="29" name="object 27">
                <a:extLst>
                  <a:ext uri="{FF2B5EF4-FFF2-40B4-BE49-F238E27FC236}">
                    <a16:creationId xmlns:a16="http://schemas.microsoft.com/office/drawing/2014/main" id="{74B90F25-9882-46CB-BED3-30C391459954}"/>
                  </a:ext>
                </a:extLst>
              </p:cNvPr>
              <p:cNvSpPr txBox="1"/>
              <p:nvPr/>
            </p:nvSpPr>
            <p:spPr>
              <a:xfrm>
                <a:off x="345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2010</a:t>
                </a:r>
              </a:p>
            </p:txBody>
          </p:sp>
          <p:sp>
            <p:nvSpPr>
              <p:cNvPr id="30" name="object 32">
                <a:extLst>
                  <a:ext uri="{FF2B5EF4-FFF2-40B4-BE49-F238E27FC236}">
                    <a16:creationId xmlns:a16="http://schemas.microsoft.com/office/drawing/2014/main" id="{B00059CB-9893-45D9-ACAB-528856528596}"/>
                  </a:ext>
                </a:extLst>
              </p:cNvPr>
              <p:cNvSpPr txBox="1"/>
              <p:nvPr/>
            </p:nvSpPr>
            <p:spPr>
              <a:xfrm>
                <a:off x="388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2011</a:t>
                </a:r>
              </a:p>
            </p:txBody>
          </p:sp>
          <p:sp>
            <p:nvSpPr>
              <p:cNvPr id="31" name="object 37">
                <a:extLst>
                  <a:ext uri="{FF2B5EF4-FFF2-40B4-BE49-F238E27FC236}">
                    <a16:creationId xmlns:a16="http://schemas.microsoft.com/office/drawing/2014/main" id="{68B1BEAA-FCBE-42AD-B396-C7C921DFFB9F}"/>
                  </a:ext>
                </a:extLst>
              </p:cNvPr>
              <p:cNvSpPr txBox="1"/>
              <p:nvPr/>
            </p:nvSpPr>
            <p:spPr>
              <a:xfrm>
                <a:off x="432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2012</a:t>
                </a:r>
              </a:p>
            </p:txBody>
          </p:sp>
          <p:sp>
            <p:nvSpPr>
              <p:cNvPr id="32" name="object 42">
                <a:extLst>
                  <a:ext uri="{FF2B5EF4-FFF2-40B4-BE49-F238E27FC236}">
                    <a16:creationId xmlns:a16="http://schemas.microsoft.com/office/drawing/2014/main" id="{009A3D0B-7E8C-451E-B5A3-960D7633106A}"/>
                  </a:ext>
                </a:extLst>
              </p:cNvPr>
              <p:cNvSpPr txBox="1"/>
              <p:nvPr/>
            </p:nvSpPr>
            <p:spPr>
              <a:xfrm>
                <a:off x="4752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2013</a:t>
                </a:r>
              </a:p>
            </p:txBody>
          </p:sp>
          <p:sp>
            <p:nvSpPr>
              <p:cNvPr id="33" name="object 47">
                <a:extLst>
                  <a:ext uri="{FF2B5EF4-FFF2-40B4-BE49-F238E27FC236}">
                    <a16:creationId xmlns:a16="http://schemas.microsoft.com/office/drawing/2014/main" id="{6C4028C8-40DC-4BA8-9EF9-39CD7F9B0FEA}"/>
                  </a:ext>
                </a:extLst>
              </p:cNvPr>
              <p:cNvSpPr txBox="1"/>
              <p:nvPr/>
            </p:nvSpPr>
            <p:spPr>
              <a:xfrm>
                <a:off x="518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2014</a:t>
                </a:r>
              </a:p>
            </p:txBody>
          </p:sp>
          <p:sp>
            <p:nvSpPr>
              <p:cNvPr id="34" name="object 52">
                <a:extLst>
                  <a:ext uri="{FF2B5EF4-FFF2-40B4-BE49-F238E27FC236}">
                    <a16:creationId xmlns:a16="http://schemas.microsoft.com/office/drawing/2014/main" id="{9F2C9E8F-3717-4E84-B201-359694F7E946}"/>
                  </a:ext>
                </a:extLst>
              </p:cNvPr>
              <p:cNvSpPr txBox="1"/>
              <p:nvPr/>
            </p:nvSpPr>
            <p:spPr>
              <a:xfrm>
                <a:off x="561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2015</a:t>
                </a:r>
              </a:p>
            </p:txBody>
          </p:sp>
          <p:sp>
            <p:nvSpPr>
              <p:cNvPr id="35" name="object 57">
                <a:extLst>
                  <a:ext uri="{FF2B5EF4-FFF2-40B4-BE49-F238E27FC236}">
                    <a16:creationId xmlns:a16="http://schemas.microsoft.com/office/drawing/2014/main" id="{0E5F86C9-E1B6-4086-AFC3-3B34C9735539}"/>
                  </a:ext>
                </a:extLst>
              </p:cNvPr>
              <p:cNvSpPr txBox="1"/>
              <p:nvPr/>
            </p:nvSpPr>
            <p:spPr>
              <a:xfrm>
                <a:off x="604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2016</a:t>
                </a:r>
              </a:p>
            </p:txBody>
          </p:sp>
          <p:sp>
            <p:nvSpPr>
              <p:cNvPr id="36" name="object 62">
                <a:extLst>
                  <a:ext uri="{FF2B5EF4-FFF2-40B4-BE49-F238E27FC236}">
                    <a16:creationId xmlns:a16="http://schemas.microsoft.com/office/drawing/2014/main" id="{5B0720AC-FC21-4562-B667-ACC4B3A3B0FC}"/>
                  </a:ext>
                </a:extLst>
              </p:cNvPr>
              <p:cNvSpPr txBox="1"/>
              <p:nvPr/>
            </p:nvSpPr>
            <p:spPr>
              <a:xfrm>
                <a:off x="648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2017</a:t>
                </a:r>
              </a:p>
            </p:txBody>
          </p:sp>
          <p:sp>
            <p:nvSpPr>
              <p:cNvPr id="37" name="object 65">
                <a:extLst>
                  <a:ext uri="{FF2B5EF4-FFF2-40B4-BE49-F238E27FC236}">
                    <a16:creationId xmlns:a16="http://schemas.microsoft.com/office/drawing/2014/main" id="{D695C187-5089-4E39-9BCF-7AB4A267F8B3}"/>
                  </a:ext>
                </a:extLst>
              </p:cNvPr>
              <p:cNvSpPr txBox="1"/>
              <p:nvPr/>
            </p:nvSpPr>
            <p:spPr>
              <a:xfrm>
                <a:off x="777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2020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C6C107-349C-4C1A-BF48-F8DD8039E9D8}"/>
                  </a:ext>
                </a:extLst>
              </p:cNvPr>
              <p:cNvSpPr txBox="1"/>
              <p:nvPr/>
            </p:nvSpPr>
            <p:spPr>
              <a:xfrm>
                <a:off x="1368271" y="191609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700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816371-CB26-4940-9328-6DA658339928}"/>
                  </a:ext>
                </a:extLst>
              </p:cNvPr>
              <p:cNvSpPr txBox="1"/>
              <p:nvPr/>
            </p:nvSpPr>
            <p:spPr>
              <a:xfrm>
                <a:off x="1368271" y="25452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500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16559D-449F-42FE-A56E-D4770E1FB355}"/>
                  </a:ext>
                </a:extLst>
              </p:cNvPr>
              <p:cNvSpPr txBox="1"/>
              <p:nvPr/>
            </p:nvSpPr>
            <p:spPr>
              <a:xfrm>
                <a:off x="1368271" y="31788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300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3D0EE95-FEF0-4E40-801C-A164DB12FB56}"/>
                  </a:ext>
                </a:extLst>
              </p:cNvPr>
              <p:cNvSpPr txBox="1"/>
              <p:nvPr/>
            </p:nvSpPr>
            <p:spPr>
              <a:xfrm>
                <a:off x="1368271" y="38088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100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C4CC135-7D04-44B4-8BA7-4EE78047C9DC}"/>
                  </a:ext>
                </a:extLst>
              </p:cNvPr>
              <p:cNvSpPr txBox="1"/>
              <p:nvPr/>
            </p:nvSpPr>
            <p:spPr>
              <a:xfrm>
                <a:off x="1483687" y="4126449"/>
                <a:ext cx="5770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66128D1-E841-4D85-8883-443FF8ADF277}"/>
                  </a:ext>
                </a:extLst>
              </p:cNvPr>
              <p:cNvSpPr txBox="1"/>
              <p:nvPr/>
            </p:nvSpPr>
            <p:spPr>
              <a:xfrm>
                <a:off x="1368109" y="22320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600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4125A4A-1CD3-4F87-9EFB-A18BD6835E7F}"/>
                  </a:ext>
                </a:extLst>
              </p:cNvPr>
              <p:cNvSpPr txBox="1"/>
              <p:nvPr/>
            </p:nvSpPr>
            <p:spPr>
              <a:xfrm>
                <a:off x="1368109" y="28620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400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7AD026B-EEA7-438B-9683-609EE7B1DA12}"/>
                  </a:ext>
                </a:extLst>
              </p:cNvPr>
              <p:cNvSpPr txBox="1"/>
              <p:nvPr/>
            </p:nvSpPr>
            <p:spPr>
              <a:xfrm>
                <a:off x="1368109" y="34956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200</a:t>
                </a:r>
              </a:p>
            </p:txBody>
          </p: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74BD2AB-389E-43D0-842E-BF721015C3D3}"/>
                  </a:ext>
                </a:extLst>
              </p:cNvPr>
              <p:cNvGrpSpPr/>
              <p:nvPr/>
            </p:nvGrpSpPr>
            <p:grpSpPr>
              <a:xfrm>
                <a:off x="1710000" y="2199601"/>
                <a:ext cx="6249626" cy="1983599"/>
                <a:chOff x="9000000" y="2199600"/>
                <a:chExt cx="6249626" cy="1980433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4993E679-758F-4E1D-87A3-E4BBA6E53A22}"/>
                    </a:ext>
                  </a:extLst>
                </p:cNvPr>
                <p:cNvGrpSpPr/>
                <p:nvPr/>
              </p:nvGrpSpPr>
              <p:grpSpPr>
                <a:xfrm>
                  <a:off x="9000000" y="3206422"/>
                  <a:ext cx="235132" cy="973364"/>
                  <a:chOff x="9039072" y="3206423"/>
                  <a:chExt cx="235132" cy="973364"/>
                </a:xfrm>
              </p:grpSpPr>
              <p:sp>
                <p:nvSpPr>
                  <p:cNvPr id="92" name="bk object 16">
                    <a:extLst>
                      <a:ext uri="{FF2B5EF4-FFF2-40B4-BE49-F238E27FC236}">
                        <a16:creationId xmlns:a16="http://schemas.microsoft.com/office/drawing/2014/main" id="{FA934701-38EA-49BF-A726-497E957A5D6D}"/>
                      </a:ext>
                    </a:extLst>
                  </p:cNvPr>
                  <p:cNvSpPr/>
                  <p:nvPr/>
                </p:nvSpPr>
                <p:spPr>
                  <a:xfrm>
                    <a:off x="9039072" y="4058595"/>
                    <a:ext cx="235132" cy="1211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74295">
                        <a:moveTo>
                          <a:pt x="0" y="73888"/>
                        </a:moveTo>
                        <a:lnTo>
                          <a:pt x="144005" y="7388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73888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3" name="bk object 17">
                    <a:extLst>
                      <a:ext uri="{FF2B5EF4-FFF2-40B4-BE49-F238E27FC236}">
                        <a16:creationId xmlns:a16="http://schemas.microsoft.com/office/drawing/2014/main" id="{3F7AC2D9-D86F-4658-9CB7-2648AB875217}"/>
                      </a:ext>
                    </a:extLst>
                  </p:cNvPr>
                  <p:cNvSpPr/>
                  <p:nvPr/>
                </p:nvSpPr>
                <p:spPr>
                  <a:xfrm>
                    <a:off x="9039072" y="3563430"/>
                    <a:ext cx="235132" cy="496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304164">
                        <a:moveTo>
                          <a:pt x="0" y="303555"/>
                        </a:moveTo>
                        <a:lnTo>
                          <a:pt x="144005" y="30355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03555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4" name="bk object 18">
                    <a:extLst>
                      <a:ext uri="{FF2B5EF4-FFF2-40B4-BE49-F238E27FC236}">
                        <a16:creationId xmlns:a16="http://schemas.microsoft.com/office/drawing/2014/main" id="{C5AA60BE-D53F-4C6F-8222-69C71076844C}"/>
                      </a:ext>
                    </a:extLst>
                  </p:cNvPr>
                  <p:cNvSpPr/>
                  <p:nvPr/>
                </p:nvSpPr>
                <p:spPr>
                  <a:xfrm>
                    <a:off x="9039072" y="3425251"/>
                    <a:ext cx="235132" cy="1388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85089">
                        <a:moveTo>
                          <a:pt x="0" y="84709"/>
                        </a:moveTo>
                        <a:lnTo>
                          <a:pt x="144005" y="8470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84709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5" name="bk object 19">
                    <a:extLst>
                      <a:ext uri="{FF2B5EF4-FFF2-40B4-BE49-F238E27FC236}">
                        <a16:creationId xmlns:a16="http://schemas.microsoft.com/office/drawing/2014/main" id="{15C02E6C-99CB-44EF-B6BE-E3A65EBD75C3}"/>
                      </a:ext>
                    </a:extLst>
                  </p:cNvPr>
                  <p:cNvSpPr/>
                  <p:nvPr/>
                </p:nvSpPr>
                <p:spPr>
                  <a:xfrm>
                    <a:off x="9039072" y="3206423"/>
                    <a:ext cx="235132" cy="219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34620">
                        <a:moveTo>
                          <a:pt x="0" y="134137"/>
                        </a:moveTo>
                        <a:lnTo>
                          <a:pt x="144005" y="134137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34137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E1B1020E-1106-40BD-92D8-584E55506B4C}"/>
                    </a:ext>
                  </a:extLst>
                </p:cNvPr>
                <p:cNvGrpSpPr/>
                <p:nvPr/>
              </p:nvGrpSpPr>
              <p:grpSpPr>
                <a:xfrm>
                  <a:off x="9432000" y="3206441"/>
                  <a:ext cx="235132" cy="973014"/>
                  <a:chOff x="9683582" y="3206442"/>
                  <a:chExt cx="235132" cy="973014"/>
                </a:xfrm>
              </p:grpSpPr>
              <p:sp>
                <p:nvSpPr>
                  <p:cNvPr id="96" name="bk object 20">
                    <a:extLst>
                      <a:ext uri="{FF2B5EF4-FFF2-40B4-BE49-F238E27FC236}">
                        <a16:creationId xmlns:a16="http://schemas.microsoft.com/office/drawing/2014/main" id="{11983A30-6254-4F69-B395-7C79FBDE61BE}"/>
                      </a:ext>
                    </a:extLst>
                  </p:cNvPr>
                  <p:cNvSpPr/>
                  <p:nvPr/>
                </p:nvSpPr>
                <p:spPr>
                  <a:xfrm>
                    <a:off x="9683582" y="4024082"/>
                    <a:ext cx="235132" cy="1553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95250">
                        <a:moveTo>
                          <a:pt x="0" y="95046"/>
                        </a:moveTo>
                        <a:lnTo>
                          <a:pt x="143992" y="95046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95046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7" name="bk object 21">
                    <a:extLst>
                      <a:ext uri="{FF2B5EF4-FFF2-40B4-BE49-F238E27FC236}">
                        <a16:creationId xmlns:a16="http://schemas.microsoft.com/office/drawing/2014/main" id="{9264BDCF-D1FD-4957-975A-3455688848B3}"/>
                      </a:ext>
                    </a:extLst>
                  </p:cNvPr>
                  <p:cNvSpPr/>
                  <p:nvPr/>
                </p:nvSpPr>
                <p:spPr>
                  <a:xfrm>
                    <a:off x="9683582" y="3540394"/>
                    <a:ext cx="235132" cy="4837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96545">
                        <a:moveTo>
                          <a:pt x="0" y="296519"/>
                        </a:moveTo>
                        <a:lnTo>
                          <a:pt x="143992" y="296519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296519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8" name="bk object 22">
                    <a:extLst>
                      <a:ext uri="{FF2B5EF4-FFF2-40B4-BE49-F238E27FC236}">
                        <a16:creationId xmlns:a16="http://schemas.microsoft.com/office/drawing/2014/main" id="{1984A738-D722-4FD2-A82A-F650E7D5D8BE}"/>
                      </a:ext>
                    </a:extLst>
                  </p:cNvPr>
                  <p:cNvSpPr/>
                  <p:nvPr/>
                </p:nvSpPr>
                <p:spPr>
                  <a:xfrm>
                    <a:off x="9683582" y="3367659"/>
                    <a:ext cx="235132" cy="172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06045">
                        <a:moveTo>
                          <a:pt x="0" y="105892"/>
                        </a:moveTo>
                        <a:lnTo>
                          <a:pt x="143992" y="105892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05892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9" name="bk object 23">
                    <a:extLst>
                      <a:ext uri="{FF2B5EF4-FFF2-40B4-BE49-F238E27FC236}">
                        <a16:creationId xmlns:a16="http://schemas.microsoft.com/office/drawing/2014/main" id="{82F58CE7-292E-48DD-B781-665AB9991D22}"/>
                      </a:ext>
                    </a:extLst>
                  </p:cNvPr>
                  <p:cNvSpPr/>
                  <p:nvPr/>
                </p:nvSpPr>
                <p:spPr>
                  <a:xfrm>
                    <a:off x="9683582" y="3206442"/>
                    <a:ext cx="235132" cy="161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99060">
                        <a:moveTo>
                          <a:pt x="0" y="98831"/>
                        </a:moveTo>
                        <a:lnTo>
                          <a:pt x="143992" y="98831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98831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16FFBD6B-DF6D-4749-8BCA-B6A606E0495D}"/>
                    </a:ext>
                  </a:extLst>
                </p:cNvPr>
                <p:cNvGrpSpPr/>
                <p:nvPr/>
              </p:nvGrpSpPr>
              <p:grpSpPr>
                <a:xfrm>
                  <a:off x="9864000" y="2931969"/>
                  <a:ext cx="235132" cy="1247525"/>
                  <a:chOff x="10328093" y="2931970"/>
                  <a:chExt cx="235132" cy="1247525"/>
                </a:xfrm>
              </p:grpSpPr>
              <p:sp>
                <p:nvSpPr>
                  <p:cNvPr id="100" name="bk object 24">
                    <a:extLst>
                      <a:ext uri="{FF2B5EF4-FFF2-40B4-BE49-F238E27FC236}">
                        <a16:creationId xmlns:a16="http://schemas.microsoft.com/office/drawing/2014/main" id="{CA2DAEC5-7507-4244-A67A-716917FBEDB6}"/>
                      </a:ext>
                    </a:extLst>
                  </p:cNvPr>
                  <p:cNvSpPr/>
                  <p:nvPr/>
                </p:nvSpPr>
                <p:spPr>
                  <a:xfrm>
                    <a:off x="10328093" y="4004442"/>
                    <a:ext cx="235132" cy="175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07315">
                        <a:moveTo>
                          <a:pt x="0" y="107086"/>
                        </a:moveTo>
                        <a:lnTo>
                          <a:pt x="144005" y="107086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07086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1" name="bk object 25">
                    <a:extLst>
                      <a:ext uri="{FF2B5EF4-FFF2-40B4-BE49-F238E27FC236}">
                        <a16:creationId xmlns:a16="http://schemas.microsoft.com/office/drawing/2014/main" id="{FB0C3327-F4D3-4DCB-B426-496174B81104}"/>
                      </a:ext>
                    </a:extLst>
                  </p:cNvPr>
                  <p:cNvSpPr/>
                  <p:nvPr/>
                </p:nvSpPr>
                <p:spPr>
                  <a:xfrm>
                    <a:off x="10328093" y="3547188"/>
                    <a:ext cx="235132" cy="4578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80670">
                        <a:moveTo>
                          <a:pt x="0" y="280314"/>
                        </a:moveTo>
                        <a:lnTo>
                          <a:pt x="144005" y="28031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80314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2" name="bk object 26">
                    <a:extLst>
                      <a:ext uri="{FF2B5EF4-FFF2-40B4-BE49-F238E27FC236}">
                        <a16:creationId xmlns:a16="http://schemas.microsoft.com/office/drawing/2014/main" id="{5BC6313E-B5A6-41E7-A673-0C48239981A5}"/>
                      </a:ext>
                    </a:extLst>
                  </p:cNvPr>
                  <p:cNvSpPr/>
                  <p:nvPr/>
                </p:nvSpPr>
                <p:spPr>
                  <a:xfrm>
                    <a:off x="10328093" y="3319328"/>
                    <a:ext cx="235132" cy="227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39700">
                        <a:moveTo>
                          <a:pt x="0" y="139687"/>
                        </a:moveTo>
                        <a:lnTo>
                          <a:pt x="144005" y="139687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39687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3" name="bk object 27">
                    <a:extLst>
                      <a:ext uri="{FF2B5EF4-FFF2-40B4-BE49-F238E27FC236}">
                        <a16:creationId xmlns:a16="http://schemas.microsoft.com/office/drawing/2014/main" id="{682E545C-D8BF-48B3-B1DB-5B6C36BE3F4D}"/>
                      </a:ext>
                    </a:extLst>
                  </p:cNvPr>
                  <p:cNvSpPr/>
                  <p:nvPr/>
                </p:nvSpPr>
                <p:spPr>
                  <a:xfrm>
                    <a:off x="10328093" y="2931970"/>
                    <a:ext cx="235132" cy="387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37489">
                        <a:moveTo>
                          <a:pt x="0" y="237464"/>
                        </a:moveTo>
                        <a:lnTo>
                          <a:pt x="144005" y="23746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37464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3F051291-52A2-421F-B468-F2D9DF6D5E40}"/>
                    </a:ext>
                  </a:extLst>
                </p:cNvPr>
                <p:cNvGrpSpPr/>
                <p:nvPr/>
              </p:nvGrpSpPr>
              <p:grpSpPr>
                <a:xfrm>
                  <a:off x="10296000" y="2843157"/>
                  <a:ext cx="235132" cy="1336649"/>
                  <a:chOff x="10972605" y="2843158"/>
                  <a:chExt cx="235132" cy="1336649"/>
                </a:xfrm>
              </p:grpSpPr>
              <p:sp>
                <p:nvSpPr>
                  <p:cNvPr id="104" name="bk object 28">
                    <a:extLst>
                      <a:ext uri="{FF2B5EF4-FFF2-40B4-BE49-F238E27FC236}">
                        <a16:creationId xmlns:a16="http://schemas.microsoft.com/office/drawing/2014/main" id="{2CB531CD-3153-4796-9BFD-AAE4F64B29A3}"/>
                      </a:ext>
                    </a:extLst>
                  </p:cNvPr>
                  <p:cNvSpPr/>
                  <p:nvPr/>
                </p:nvSpPr>
                <p:spPr>
                  <a:xfrm>
                    <a:off x="10972605" y="4004754"/>
                    <a:ext cx="235132" cy="175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07315">
                        <a:moveTo>
                          <a:pt x="0" y="106895"/>
                        </a:moveTo>
                        <a:lnTo>
                          <a:pt x="143992" y="106895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06895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5" name="bk object 29">
                    <a:extLst>
                      <a:ext uri="{FF2B5EF4-FFF2-40B4-BE49-F238E27FC236}">
                        <a16:creationId xmlns:a16="http://schemas.microsoft.com/office/drawing/2014/main" id="{8A3FA008-E6F6-4134-A62C-35233D67D0AC}"/>
                      </a:ext>
                    </a:extLst>
                  </p:cNvPr>
                  <p:cNvSpPr/>
                  <p:nvPr/>
                </p:nvSpPr>
                <p:spPr>
                  <a:xfrm>
                    <a:off x="10972605" y="3457319"/>
                    <a:ext cx="235132" cy="5479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335914">
                        <a:moveTo>
                          <a:pt x="0" y="335597"/>
                        </a:moveTo>
                        <a:lnTo>
                          <a:pt x="143992" y="335597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335597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6" name="bk object 30">
                    <a:extLst>
                      <a:ext uri="{FF2B5EF4-FFF2-40B4-BE49-F238E27FC236}">
                        <a16:creationId xmlns:a16="http://schemas.microsoft.com/office/drawing/2014/main" id="{D0AD655F-377E-431B-95E1-F85CEE1AF19F}"/>
                      </a:ext>
                    </a:extLst>
                  </p:cNvPr>
                  <p:cNvSpPr/>
                  <p:nvPr/>
                </p:nvSpPr>
                <p:spPr>
                  <a:xfrm>
                    <a:off x="10972605" y="3207085"/>
                    <a:ext cx="235132" cy="250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53670">
                        <a:moveTo>
                          <a:pt x="0" y="153390"/>
                        </a:moveTo>
                        <a:lnTo>
                          <a:pt x="143992" y="153390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53390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7" name="bk object 31">
                    <a:extLst>
                      <a:ext uri="{FF2B5EF4-FFF2-40B4-BE49-F238E27FC236}">
                        <a16:creationId xmlns:a16="http://schemas.microsoft.com/office/drawing/2014/main" id="{9C1A1664-6A43-44BA-84A8-47E8A31220A6}"/>
                      </a:ext>
                    </a:extLst>
                  </p:cNvPr>
                  <p:cNvSpPr/>
                  <p:nvPr/>
                </p:nvSpPr>
                <p:spPr>
                  <a:xfrm>
                    <a:off x="10972605" y="2843158"/>
                    <a:ext cx="235132" cy="364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23520">
                        <a:moveTo>
                          <a:pt x="0" y="223113"/>
                        </a:moveTo>
                        <a:lnTo>
                          <a:pt x="143992" y="223113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223113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2A32457D-000B-41DC-9DFF-C6540AEC8B37}"/>
                    </a:ext>
                  </a:extLst>
                </p:cNvPr>
                <p:cNvGrpSpPr/>
                <p:nvPr/>
              </p:nvGrpSpPr>
              <p:grpSpPr>
                <a:xfrm>
                  <a:off x="10728000" y="2996542"/>
                  <a:ext cx="235132" cy="1183491"/>
                  <a:chOff x="11617116" y="2996543"/>
                  <a:chExt cx="235132" cy="1183491"/>
                </a:xfrm>
              </p:grpSpPr>
              <p:sp>
                <p:nvSpPr>
                  <p:cNvPr id="108" name="bk object 32">
                    <a:extLst>
                      <a:ext uri="{FF2B5EF4-FFF2-40B4-BE49-F238E27FC236}">
                        <a16:creationId xmlns:a16="http://schemas.microsoft.com/office/drawing/2014/main" id="{4C965F69-8CBD-419F-9374-8F2C30A2514B}"/>
                      </a:ext>
                    </a:extLst>
                  </p:cNvPr>
                  <p:cNvSpPr/>
                  <p:nvPr/>
                </p:nvSpPr>
                <p:spPr>
                  <a:xfrm>
                    <a:off x="11617116" y="4003944"/>
                    <a:ext cx="235132" cy="176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07950">
                        <a:moveTo>
                          <a:pt x="0" y="107391"/>
                        </a:moveTo>
                        <a:lnTo>
                          <a:pt x="144005" y="107391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07391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9" name="bk object 33">
                    <a:extLst>
                      <a:ext uri="{FF2B5EF4-FFF2-40B4-BE49-F238E27FC236}">
                        <a16:creationId xmlns:a16="http://schemas.microsoft.com/office/drawing/2014/main" id="{81ADC188-697A-4670-BECD-02348A8C855C}"/>
                      </a:ext>
                    </a:extLst>
                  </p:cNvPr>
                  <p:cNvSpPr/>
                  <p:nvPr/>
                </p:nvSpPr>
                <p:spPr>
                  <a:xfrm>
                    <a:off x="11617116" y="3499188"/>
                    <a:ext cx="235132" cy="5054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309879">
                        <a:moveTo>
                          <a:pt x="0" y="309448"/>
                        </a:moveTo>
                        <a:lnTo>
                          <a:pt x="144005" y="30944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09448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0" name="bk object 34">
                    <a:extLst>
                      <a:ext uri="{FF2B5EF4-FFF2-40B4-BE49-F238E27FC236}">
                        <a16:creationId xmlns:a16="http://schemas.microsoft.com/office/drawing/2014/main" id="{2A182E7A-F889-4A45-AB3A-25B939CF4C6B}"/>
                      </a:ext>
                    </a:extLst>
                  </p:cNvPr>
                  <p:cNvSpPr/>
                  <p:nvPr/>
                </p:nvSpPr>
                <p:spPr>
                  <a:xfrm>
                    <a:off x="11617116" y="3316697"/>
                    <a:ext cx="235132" cy="1833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12395">
                        <a:moveTo>
                          <a:pt x="0" y="112204"/>
                        </a:moveTo>
                        <a:lnTo>
                          <a:pt x="144005" y="11220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12204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1" name="bk object 35">
                    <a:extLst>
                      <a:ext uri="{FF2B5EF4-FFF2-40B4-BE49-F238E27FC236}">
                        <a16:creationId xmlns:a16="http://schemas.microsoft.com/office/drawing/2014/main" id="{F7C89DDB-9758-4C30-BF9F-6329BDB9BC2F}"/>
                      </a:ext>
                    </a:extLst>
                  </p:cNvPr>
                  <p:cNvSpPr/>
                  <p:nvPr/>
                </p:nvSpPr>
                <p:spPr>
                  <a:xfrm>
                    <a:off x="11617116" y="2996543"/>
                    <a:ext cx="235132" cy="32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96850">
                        <a:moveTo>
                          <a:pt x="0" y="196405"/>
                        </a:moveTo>
                        <a:lnTo>
                          <a:pt x="144005" y="19640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96405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520EFC96-35E5-4FA0-81FE-D3B6EE24640B}"/>
                    </a:ext>
                  </a:extLst>
                </p:cNvPr>
                <p:cNvGrpSpPr/>
                <p:nvPr/>
              </p:nvGrpSpPr>
              <p:grpSpPr>
                <a:xfrm>
                  <a:off x="11160000" y="2867376"/>
                  <a:ext cx="235132" cy="1312183"/>
                  <a:chOff x="12261648" y="2867377"/>
                  <a:chExt cx="235132" cy="1312183"/>
                </a:xfrm>
              </p:grpSpPr>
              <p:sp>
                <p:nvSpPr>
                  <p:cNvPr id="112" name="bk object 36">
                    <a:extLst>
                      <a:ext uri="{FF2B5EF4-FFF2-40B4-BE49-F238E27FC236}">
                        <a16:creationId xmlns:a16="http://schemas.microsoft.com/office/drawing/2014/main" id="{4453FC9F-207C-4E6D-ACC3-9A508F822483}"/>
                      </a:ext>
                    </a:extLst>
                  </p:cNvPr>
                  <p:cNvSpPr/>
                  <p:nvPr/>
                </p:nvSpPr>
                <p:spPr>
                  <a:xfrm>
                    <a:off x="12261648" y="3980682"/>
                    <a:ext cx="235132" cy="1988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21920">
                        <a:moveTo>
                          <a:pt x="0" y="121653"/>
                        </a:moveTo>
                        <a:lnTo>
                          <a:pt x="143992" y="121653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2165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3" name="bk object 37">
                    <a:extLst>
                      <a:ext uri="{FF2B5EF4-FFF2-40B4-BE49-F238E27FC236}">
                        <a16:creationId xmlns:a16="http://schemas.microsoft.com/office/drawing/2014/main" id="{BCC1380C-46AD-4BE7-BD42-059E9DD8C308}"/>
                      </a:ext>
                    </a:extLst>
                  </p:cNvPr>
                  <p:cNvSpPr/>
                  <p:nvPr/>
                </p:nvSpPr>
                <p:spPr>
                  <a:xfrm>
                    <a:off x="12261648" y="3344974"/>
                    <a:ext cx="235132" cy="635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89889">
                        <a:moveTo>
                          <a:pt x="0" y="389712"/>
                        </a:moveTo>
                        <a:lnTo>
                          <a:pt x="143992" y="389712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389712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4" name="bk object 38">
                    <a:extLst>
                      <a:ext uri="{FF2B5EF4-FFF2-40B4-BE49-F238E27FC236}">
                        <a16:creationId xmlns:a16="http://schemas.microsoft.com/office/drawing/2014/main" id="{4911801C-DA70-40FD-B56F-D4846D79BB6B}"/>
                      </a:ext>
                    </a:extLst>
                  </p:cNvPr>
                  <p:cNvSpPr/>
                  <p:nvPr/>
                </p:nvSpPr>
                <p:spPr>
                  <a:xfrm>
                    <a:off x="12261648" y="3163000"/>
                    <a:ext cx="235132" cy="1823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11760">
                        <a:moveTo>
                          <a:pt x="0" y="111569"/>
                        </a:moveTo>
                        <a:lnTo>
                          <a:pt x="143992" y="111569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11569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5" name="bk object 39">
                    <a:extLst>
                      <a:ext uri="{FF2B5EF4-FFF2-40B4-BE49-F238E27FC236}">
                        <a16:creationId xmlns:a16="http://schemas.microsoft.com/office/drawing/2014/main" id="{E122F3B8-644F-4480-8076-57C43B90D055}"/>
                      </a:ext>
                    </a:extLst>
                  </p:cNvPr>
                  <p:cNvSpPr/>
                  <p:nvPr/>
                </p:nvSpPr>
                <p:spPr>
                  <a:xfrm>
                    <a:off x="12261648" y="2867377"/>
                    <a:ext cx="235132" cy="2962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81610">
                        <a:moveTo>
                          <a:pt x="0" y="181368"/>
                        </a:moveTo>
                        <a:lnTo>
                          <a:pt x="143992" y="181368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81368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47AE50ED-2BA1-4D6C-9C7C-8C9DAFFC5A10}"/>
                    </a:ext>
                  </a:extLst>
                </p:cNvPr>
                <p:cNvGrpSpPr/>
                <p:nvPr/>
              </p:nvGrpSpPr>
              <p:grpSpPr>
                <a:xfrm>
                  <a:off x="11592000" y="2883513"/>
                  <a:ext cx="235132" cy="1296189"/>
                  <a:chOff x="12906138" y="2883514"/>
                  <a:chExt cx="235132" cy="1296189"/>
                </a:xfrm>
              </p:grpSpPr>
              <p:sp>
                <p:nvSpPr>
                  <p:cNvPr id="116" name="bk object 40">
                    <a:extLst>
                      <a:ext uri="{FF2B5EF4-FFF2-40B4-BE49-F238E27FC236}">
                        <a16:creationId xmlns:a16="http://schemas.microsoft.com/office/drawing/2014/main" id="{D73D9886-2A4B-40A5-9789-326A1B25D567}"/>
                      </a:ext>
                    </a:extLst>
                  </p:cNvPr>
                  <p:cNvSpPr/>
                  <p:nvPr/>
                </p:nvSpPr>
                <p:spPr>
                  <a:xfrm>
                    <a:off x="12906138" y="3979789"/>
                    <a:ext cx="235132" cy="199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22554">
                        <a:moveTo>
                          <a:pt x="0" y="122199"/>
                        </a:moveTo>
                        <a:lnTo>
                          <a:pt x="144005" y="12219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22199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7" name="bk object 41">
                    <a:extLst>
                      <a:ext uri="{FF2B5EF4-FFF2-40B4-BE49-F238E27FC236}">
                        <a16:creationId xmlns:a16="http://schemas.microsoft.com/office/drawing/2014/main" id="{629C7DD0-C0B1-4FF0-B02A-FC184CED52FC}"/>
                      </a:ext>
                    </a:extLst>
                  </p:cNvPr>
                  <p:cNvSpPr/>
                  <p:nvPr/>
                </p:nvSpPr>
                <p:spPr>
                  <a:xfrm>
                    <a:off x="12906138" y="3317897"/>
                    <a:ext cx="235132" cy="661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05764">
                        <a:moveTo>
                          <a:pt x="0" y="405764"/>
                        </a:moveTo>
                        <a:lnTo>
                          <a:pt x="144005" y="40576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05764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8" name="bk object 42">
                    <a:extLst>
                      <a:ext uri="{FF2B5EF4-FFF2-40B4-BE49-F238E27FC236}">
                        <a16:creationId xmlns:a16="http://schemas.microsoft.com/office/drawing/2014/main" id="{83303E49-2203-44A9-B155-6A3298937AF4}"/>
                      </a:ext>
                    </a:extLst>
                  </p:cNvPr>
                  <p:cNvSpPr/>
                  <p:nvPr/>
                </p:nvSpPr>
                <p:spPr>
                  <a:xfrm>
                    <a:off x="12906138" y="3157882"/>
                    <a:ext cx="235132" cy="160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98425">
                        <a:moveTo>
                          <a:pt x="0" y="98094"/>
                        </a:moveTo>
                        <a:lnTo>
                          <a:pt x="144005" y="9809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98094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9" name="bk object 43">
                    <a:extLst>
                      <a:ext uri="{FF2B5EF4-FFF2-40B4-BE49-F238E27FC236}">
                        <a16:creationId xmlns:a16="http://schemas.microsoft.com/office/drawing/2014/main" id="{B93289E0-0887-4269-808F-4B9FCB8B33C8}"/>
                      </a:ext>
                    </a:extLst>
                  </p:cNvPr>
                  <p:cNvSpPr/>
                  <p:nvPr/>
                </p:nvSpPr>
                <p:spPr>
                  <a:xfrm>
                    <a:off x="12906138" y="2883514"/>
                    <a:ext cx="235132" cy="2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68275">
                        <a:moveTo>
                          <a:pt x="0" y="168198"/>
                        </a:moveTo>
                        <a:lnTo>
                          <a:pt x="144005" y="16819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68198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288F8AAC-C5AA-41E5-8F11-E5101DECF9FA}"/>
                    </a:ext>
                  </a:extLst>
                </p:cNvPr>
                <p:cNvGrpSpPr/>
                <p:nvPr/>
              </p:nvGrpSpPr>
              <p:grpSpPr>
                <a:xfrm>
                  <a:off x="12024000" y="2956165"/>
                  <a:ext cx="235132" cy="1223184"/>
                  <a:chOff x="13550669" y="2956167"/>
                  <a:chExt cx="235132" cy="1223184"/>
                </a:xfrm>
              </p:grpSpPr>
              <p:sp>
                <p:nvSpPr>
                  <p:cNvPr id="120" name="bk object 44">
                    <a:extLst>
                      <a:ext uri="{FF2B5EF4-FFF2-40B4-BE49-F238E27FC236}">
                        <a16:creationId xmlns:a16="http://schemas.microsoft.com/office/drawing/2014/main" id="{83B98448-BFC7-4459-8E55-2BC382A7A0C3}"/>
                      </a:ext>
                    </a:extLst>
                  </p:cNvPr>
                  <p:cNvSpPr/>
                  <p:nvPr/>
                </p:nvSpPr>
                <p:spPr>
                  <a:xfrm>
                    <a:off x="13550669" y="3967007"/>
                    <a:ext cx="235132" cy="212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30175">
                        <a:moveTo>
                          <a:pt x="0" y="130035"/>
                        </a:moveTo>
                        <a:lnTo>
                          <a:pt x="144005" y="13003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30035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1" name="bk object 45">
                    <a:extLst>
                      <a:ext uri="{FF2B5EF4-FFF2-40B4-BE49-F238E27FC236}">
                        <a16:creationId xmlns:a16="http://schemas.microsoft.com/office/drawing/2014/main" id="{3AF02AB1-F9F2-46E1-B14D-675CA5F3AF46}"/>
                      </a:ext>
                    </a:extLst>
                  </p:cNvPr>
                  <p:cNvSpPr/>
                  <p:nvPr/>
                </p:nvSpPr>
                <p:spPr>
                  <a:xfrm>
                    <a:off x="13550669" y="3266687"/>
                    <a:ext cx="235132" cy="701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29895">
                        <a:moveTo>
                          <a:pt x="0" y="429323"/>
                        </a:moveTo>
                        <a:lnTo>
                          <a:pt x="144005" y="429323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29323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2" name="bk object 46">
                    <a:extLst>
                      <a:ext uri="{FF2B5EF4-FFF2-40B4-BE49-F238E27FC236}">
                        <a16:creationId xmlns:a16="http://schemas.microsoft.com/office/drawing/2014/main" id="{C1B3328B-4AB1-425D-84D7-0C49A440A949}"/>
                      </a:ext>
                    </a:extLst>
                  </p:cNvPr>
                  <p:cNvSpPr/>
                  <p:nvPr/>
                </p:nvSpPr>
                <p:spPr>
                  <a:xfrm>
                    <a:off x="13550669" y="3095320"/>
                    <a:ext cx="235132" cy="171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05410">
                        <a:moveTo>
                          <a:pt x="0" y="105054"/>
                        </a:moveTo>
                        <a:lnTo>
                          <a:pt x="144005" y="10505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05054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3" name="bk object 47">
                    <a:extLst>
                      <a:ext uri="{FF2B5EF4-FFF2-40B4-BE49-F238E27FC236}">
                        <a16:creationId xmlns:a16="http://schemas.microsoft.com/office/drawing/2014/main" id="{CBDE78EF-E1D0-4434-B52E-390E6370AF71}"/>
                      </a:ext>
                    </a:extLst>
                  </p:cNvPr>
                  <p:cNvSpPr/>
                  <p:nvPr/>
                </p:nvSpPr>
                <p:spPr>
                  <a:xfrm>
                    <a:off x="13550669" y="2956167"/>
                    <a:ext cx="235132" cy="1398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85725">
                        <a:moveTo>
                          <a:pt x="0" y="85293"/>
                        </a:moveTo>
                        <a:lnTo>
                          <a:pt x="144005" y="85293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85293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BF3383E-2E98-486E-92C9-085786F102E6}"/>
                    </a:ext>
                  </a:extLst>
                </p:cNvPr>
                <p:cNvGrpSpPr/>
                <p:nvPr/>
              </p:nvGrpSpPr>
              <p:grpSpPr>
                <a:xfrm>
                  <a:off x="12456000" y="2996542"/>
                  <a:ext cx="235132" cy="1182828"/>
                  <a:chOff x="14195181" y="2996543"/>
                  <a:chExt cx="235132" cy="1182828"/>
                </a:xfrm>
              </p:grpSpPr>
              <p:sp>
                <p:nvSpPr>
                  <p:cNvPr id="124" name="bk object 48">
                    <a:extLst>
                      <a:ext uri="{FF2B5EF4-FFF2-40B4-BE49-F238E27FC236}">
                        <a16:creationId xmlns:a16="http://schemas.microsoft.com/office/drawing/2014/main" id="{03A0D432-F72D-424D-89B3-B4A7322C7431}"/>
                      </a:ext>
                    </a:extLst>
                  </p:cNvPr>
                  <p:cNvSpPr/>
                  <p:nvPr/>
                </p:nvSpPr>
                <p:spPr>
                  <a:xfrm>
                    <a:off x="14195181" y="3968064"/>
                    <a:ext cx="235132" cy="211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29540">
                        <a:moveTo>
                          <a:pt x="0" y="129387"/>
                        </a:moveTo>
                        <a:lnTo>
                          <a:pt x="143992" y="129387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29387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5" name="bk object 49">
                    <a:extLst>
                      <a:ext uri="{FF2B5EF4-FFF2-40B4-BE49-F238E27FC236}">
                        <a16:creationId xmlns:a16="http://schemas.microsoft.com/office/drawing/2014/main" id="{EAC2CEFE-5A35-4FBD-8361-B7AD7A8BD211}"/>
                      </a:ext>
                    </a:extLst>
                  </p:cNvPr>
                  <p:cNvSpPr/>
                  <p:nvPr/>
                </p:nvSpPr>
                <p:spPr>
                  <a:xfrm>
                    <a:off x="14195181" y="3213714"/>
                    <a:ext cx="235132" cy="755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62914">
                        <a:moveTo>
                          <a:pt x="0" y="462445"/>
                        </a:moveTo>
                        <a:lnTo>
                          <a:pt x="143992" y="462445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462445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6" name="bk object 50">
                    <a:extLst>
                      <a:ext uri="{FF2B5EF4-FFF2-40B4-BE49-F238E27FC236}">
                        <a16:creationId xmlns:a16="http://schemas.microsoft.com/office/drawing/2014/main" id="{E8ED11B2-0609-4420-997A-1713DECB635A}"/>
                      </a:ext>
                    </a:extLst>
                  </p:cNvPr>
                  <p:cNvSpPr/>
                  <p:nvPr/>
                </p:nvSpPr>
                <p:spPr>
                  <a:xfrm>
                    <a:off x="14195181" y="3110858"/>
                    <a:ext cx="235132" cy="1035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63500">
                        <a:moveTo>
                          <a:pt x="0" y="63055"/>
                        </a:moveTo>
                        <a:lnTo>
                          <a:pt x="143992" y="63055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63055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7" name="bk object 51">
                    <a:extLst>
                      <a:ext uri="{FF2B5EF4-FFF2-40B4-BE49-F238E27FC236}">
                        <a16:creationId xmlns:a16="http://schemas.microsoft.com/office/drawing/2014/main" id="{7D601CB9-A482-43AD-9B6F-435D6FA9AFFA}"/>
                      </a:ext>
                    </a:extLst>
                  </p:cNvPr>
                  <p:cNvSpPr/>
                  <p:nvPr/>
                </p:nvSpPr>
                <p:spPr>
                  <a:xfrm>
                    <a:off x="14195181" y="2996543"/>
                    <a:ext cx="235132" cy="114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70485">
                        <a:moveTo>
                          <a:pt x="0" y="70065"/>
                        </a:moveTo>
                        <a:lnTo>
                          <a:pt x="143992" y="70065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70065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AD214E36-3948-4EC7-83EC-CAC7A644B32B}"/>
                    </a:ext>
                  </a:extLst>
                </p:cNvPr>
                <p:cNvGrpSpPr/>
                <p:nvPr/>
              </p:nvGrpSpPr>
              <p:grpSpPr>
                <a:xfrm>
                  <a:off x="12888000" y="3028839"/>
                  <a:ext cx="235132" cy="1151134"/>
                  <a:chOff x="14839671" y="3028840"/>
                  <a:chExt cx="235132" cy="1151134"/>
                </a:xfrm>
              </p:grpSpPr>
              <p:sp>
                <p:nvSpPr>
                  <p:cNvPr id="128" name="bk object 52">
                    <a:extLst>
                      <a:ext uri="{FF2B5EF4-FFF2-40B4-BE49-F238E27FC236}">
                        <a16:creationId xmlns:a16="http://schemas.microsoft.com/office/drawing/2014/main" id="{4848C84E-1B59-4C47-9B37-72D930F74E09}"/>
                      </a:ext>
                    </a:extLst>
                  </p:cNvPr>
                  <p:cNvSpPr/>
                  <p:nvPr/>
                </p:nvSpPr>
                <p:spPr>
                  <a:xfrm>
                    <a:off x="14839671" y="3956236"/>
                    <a:ext cx="235132" cy="223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37159">
                        <a:moveTo>
                          <a:pt x="0" y="136639"/>
                        </a:moveTo>
                        <a:lnTo>
                          <a:pt x="144005" y="13663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36639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9" name="bk object 53">
                    <a:extLst>
                      <a:ext uri="{FF2B5EF4-FFF2-40B4-BE49-F238E27FC236}">
                        <a16:creationId xmlns:a16="http://schemas.microsoft.com/office/drawing/2014/main" id="{7D1FD645-A817-4818-B210-36D9067AC8E6}"/>
                      </a:ext>
                    </a:extLst>
                  </p:cNvPr>
                  <p:cNvSpPr/>
                  <p:nvPr/>
                </p:nvSpPr>
                <p:spPr>
                  <a:xfrm>
                    <a:off x="14839671" y="3257800"/>
                    <a:ext cx="235132" cy="699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28625">
                        <a:moveTo>
                          <a:pt x="0" y="428167"/>
                        </a:moveTo>
                        <a:lnTo>
                          <a:pt x="144005" y="428167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28167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0" name="bk object 54">
                    <a:extLst>
                      <a:ext uri="{FF2B5EF4-FFF2-40B4-BE49-F238E27FC236}">
                        <a16:creationId xmlns:a16="http://schemas.microsoft.com/office/drawing/2014/main" id="{E6AE0819-411F-4B96-8720-2CEBC0353D77}"/>
                      </a:ext>
                    </a:extLst>
                  </p:cNvPr>
                  <p:cNvSpPr/>
                  <p:nvPr/>
                </p:nvSpPr>
                <p:spPr>
                  <a:xfrm>
                    <a:off x="14839671" y="3120428"/>
                    <a:ext cx="235132" cy="137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84454">
                        <a:moveTo>
                          <a:pt x="0" y="84213"/>
                        </a:moveTo>
                        <a:lnTo>
                          <a:pt x="144005" y="84213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84213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1" name="bk object 55">
                    <a:extLst>
                      <a:ext uri="{FF2B5EF4-FFF2-40B4-BE49-F238E27FC236}">
                        <a16:creationId xmlns:a16="http://schemas.microsoft.com/office/drawing/2014/main" id="{C156F622-17E4-4838-A352-50263C1C3E47}"/>
                      </a:ext>
                    </a:extLst>
                  </p:cNvPr>
                  <p:cNvSpPr/>
                  <p:nvPr/>
                </p:nvSpPr>
                <p:spPr>
                  <a:xfrm>
                    <a:off x="14839671" y="3028840"/>
                    <a:ext cx="235132" cy="92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56514">
                        <a:moveTo>
                          <a:pt x="0" y="56146"/>
                        </a:moveTo>
                        <a:lnTo>
                          <a:pt x="144005" y="56146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56146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ABC805EA-9F56-4D6F-B45B-D33CAE2352E2}"/>
                    </a:ext>
                  </a:extLst>
                </p:cNvPr>
                <p:cNvGrpSpPr/>
                <p:nvPr/>
              </p:nvGrpSpPr>
              <p:grpSpPr>
                <a:xfrm>
                  <a:off x="13320000" y="3198383"/>
                  <a:ext cx="235132" cy="981009"/>
                  <a:chOff x="15484202" y="3198384"/>
                  <a:chExt cx="235132" cy="981009"/>
                </a:xfrm>
              </p:grpSpPr>
              <p:sp>
                <p:nvSpPr>
                  <p:cNvPr id="132" name="bk object 56">
                    <a:extLst>
                      <a:ext uri="{FF2B5EF4-FFF2-40B4-BE49-F238E27FC236}">
                        <a16:creationId xmlns:a16="http://schemas.microsoft.com/office/drawing/2014/main" id="{26C18AFA-005F-47C0-8B77-B16C791A019A}"/>
                      </a:ext>
                    </a:extLst>
                  </p:cNvPr>
                  <p:cNvSpPr/>
                  <p:nvPr/>
                </p:nvSpPr>
                <p:spPr>
                  <a:xfrm>
                    <a:off x="15484202" y="3944261"/>
                    <a:ext cx="235132" cy="2351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44145">
                        <a:moveTo>
                          <a:pt x="0" y="143979"/>
                        </a:moveTo>
                        <a:lnTo>
                          <a:pt x="144005" y="14397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43979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3" name="bk object 57">
                    <a:extLst>
                      <a:ext uri="{FF2B5EF4-FFF2-40B4-BE49-F238E27FC236}">
                        <a16:creationId xmlns:a16="http://schemas.microsoft.com/office/drawing/2014/main" id="{3612C825-3041-46F8-950E-C2A737FB694B}"/>
                      </a:ext>
                    </a:extLst>
                  </p:cNvPr>
                  <p:cNvSpPr/>
                  <p:nvPr/>
                </p:nvSpPr>
                <p:spPr>
                  <a:xfrm>
                    <a:off x="15484202" y="3415783"/>
                    <a:ext cx="235132" cy="529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24485">
                        <a:moveTo>
                          <a:pt x="0" y="323976"/>
                        </a:moveTo>
                        <a:lnTo>
                          <a:pt x="144005" y="323976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23976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4" name="bk object 58">
                    <a:extLst>
                      <a:ext uri="{FF2B5EF4-FFF2-40B4-BE49-F238E27FC236}">
                        <a16:creationId xmlns:a16="http://schemas.microsoft.com/office/drawing/2014/main" id="{F2CF4B99-32BA-4707-BC98-01486A51B55A}"/>
                      </a:ext>
                    </a:extLst>
                  </p:cNvPr>
                  <p:cNvSpPr/>
                  <p:nvPr/>
                </p:nvSpPr>
                <p:spPr>
                  <a:xfrm>
                    <a:off x="15484202" y="3278702"/>
                    <a:ext cx="235132" cy="137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84454">
                        <a:moveTo>
                          <a:pt x="0" y="84404"/>
                        </a:moveTo>
                        <a:lnTo>
                          <a:pt x="144005" y="8440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84404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5" name="bk object 59">
                    <a:extLst>
                      <a:ext uri="{FF2B5EF4-FFF2-40B4-BE49-F238E27FC236}">
                        <a16:creationId xmlns:a16="http://schemas.microsoft.com/office/drawing/2014/main" id="{70CD873E-77B3-4037-AE16-0CD3EBE94DF2}"/>
                      </a:ext>
                    </a:extLst>
                  </p:cNvPr>
                  <p:cNvSpPr/>
                  <p:nvPr/>
                </p:nvSpPr>
                <p:spPr>
                  <a:xfrm>
                    <a:off x="15484202" y="3198384"/>
                    <a:ext cx="235132" cy="80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9529">
                        <a:moveTo>
                          <a:pt x="0" y="49237"/>
                        </a:moveTo>
                        <a:lnTo>
                          <a:pt x="144005" y="49237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9237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85785E27-4390-4DCB-8DF3-36ADDB05B341}"/>
                    </a:ext>
                  </a:extLst>
                </p:cNvPr>
                <p:cNvGrpSpPr/>
                <p:nvPr/>
              </p:nvGrpSpPr>
              <p:grpSpPr>
                <a:xfrm>
                  <a:off x="13752000" y="3190304"/>
                  <a:ext cx="235132" cy="988860"/>
                  <a:chOff x="16128714" y="3190305"/>
                  <a:chExt cx="235132" cy="988860"/>
                </a:xfrm>
              </p:grpSpPr>
              <p:sp>
                <p:nvSpPr>
                  <p:cNvPr id="136" name="bk object 60">
                    <a:extLst>
                      <a:ext uri="{FF2B5EF4-FFF2-40B4-BE49-F238E27FC236}">
                        <a16:creationId xmlns:a16="http://schemas.microsoft.com/office/drawing/2014/main" id="{707AFB64-5BC4-4E91-B28B-2AE07956842B}"/>
                      </a:ext>
                    </a:extLst>
                  </p:cNvPr>
                  <p:cNvSpPr/>
                  <p:nvPr/>
                </p:nvSpPr>
                <p:spPr>
                  <a:xfrm>
                    <a:off x="16128714" y="3911922"/>
                    <a:ext cx="235132" cy="267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63829">
                        <a:moveTo>
                          <a:pt x="0" y="163804"/>
                        </a:moveTo>
                        <a:lnTo>
                          <a:pt x="144005" y="16380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63804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7" name="bk object 61">
                    <a:extLst>
                      <a:ext uri="{FF2B5EF4-FFF2-40B4-BE49-F238E27FC236}">
                        <a16:creationId xmlns:a16="http://schemas.microsoft.com/office/drawing/2014/main" id="{0B458F82-F986-4FB9-AF20-92779D998588}"/>
                      </a:ext>
                    </a:extLst>
                  </p:cNvPr>
                  <p:cNvSpPr/>
                  <p:nvPr/>
                </p:nvSpPr>
                <p:spPr>
                  <a:xfrm>
                    <a:off x="16128714" y="3338966"/>
                    <a:ext cx="235132" cy="573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51789">
                        <a:moveTo>
                          <a:pt x="0" y="351243"/>
                        </a:moveTo>
                        <a:lnTo>
                          <a:pt x="144005" y="351243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51243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8" name="bk object 62">
                    <a:extLst>
                      <a:ext uri="{FF2B5EF4-FFF2-40B4-BE49-F238E27FC236}">
                        <a16:creationId xmlns:a16="http://schemas.microsoft.com/office/drawing/2014/main" id="{CCF201CA-F346-43EB-88C1-D1164AABD436}"/>
                      </a:ext>
                    </a:extLst>
                  </p:cNvPr>
                  <p:cNvSpPr/>
                  <p:nvPr/>
                </p:nvSpPr>
                <p:spPr>
                  <a:xfrm>
                    <a:off x="16128714" y="3258897"/>
                    <a:ext cx="235132" cy="8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50800">
                        <a:moveTo>
                          <a:pt x="0" y="50368"/>
                        </a:moveTo>
                        <a:lnTo>
                          <a:pt x="144005" y="5036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50368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9" name="bk object 63">
                    <a:extLst>
                      <a:ext uri="{FF2B5EF4-FFF2-40B4-BE49-F238E27FC236}">
                        <a16:creationId xmlns:a16="http://schemas.microsoft.com/office/drawing/2014/main" id="{368E7002-E0E8-4D6B-848C-E130A1C43DA2}"/>
                      </a:ext>
                    </a:extLst>
                  </p:cNvPr>
                  <p:cNvSpPr/>
                  <p:nvPr/>
                </p:nvSpPr>
                <p:spPr>
                  <a:xfrm>
                    <a:off x="16128714" y="3190305"/>
                    <a:ext cx="235132" cy="69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2545">
                        <a:moveTo>
                          <a:pt x="0" y="42468"/>
                        </a:moveTo>
                        <a:lnTo>
                          <a:pt x="144005" y="4246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2468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140" name="bk object 64">
                  <a:extLst>
                    <a:ext uri="{FF2B5EF4-FFF2-40B4-BE49-F238E27FC236}">
                      <a16:creationId xmlns:a16="http://schemas.microsoft.com/office/drawing/2014/main" id="{D9710C0F-D5CE-4BD3-8725-0B44FAC1D5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02000" y="2199600"/>
                  <a:ext cx="147626" cy="147600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8" name="object 78">
                <a:extLst>
                  <a:ext uri="{FF2B5EF4-FFF2-40B4-BE49-F238E27FC236}">
                    <a16:creationId xmlns:a16="http://schemas.microsoft.com/office/drawing/2014/main" id="{BD089D27-F629-4C8D-A742-12683ED1B524}"/>
                  </a:ext>
                </a:extLst>
              </p:cNvPr>
              <p:cNvSpPr/>
              <p:nvPr/>
            </p:nvSpPr>
            <p:spPr>
              <a:xfrm>
                <a:off x="1620000" y="1980000"/>
                <a:ext cx="6480000" cy="2202338"/>
              </a:xfrm>
              <a:custGeom>
                <a:avLst/>
                <a:gdLst/>
                <a:ahLst/>
                <a:cxnLst/>
                <a:rect l="l" t="t" r="r" b="b"/>
                <a:pathLst>
                  <a:path w="6025515" h="1638300">
                    <a:moveTo>
                      <a:pt x="0" y="0"/>
                    </a:moveTo>
                    <a:lnTo>
                      <a:pt x="0" y="1637893"/>
                    </a:lnTo>
                    <a:lnTo>
                      <a:pt x="6024994" y="1637893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CD4F748-3239-4712-958C-6FF46849D1AF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Investment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482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38442-0A91-4082-8CAA-722A0E7BE1B6}"/>
              </a:ext>
            </a:extLst>
          </p:cNvPr>
          <p:cNvSpPr/>
          <p:nvPr/>
        </p:nvSpPr>
        <p:spPr>
          <a:xfrm>
            <a:off x="0" y="1080000"/>
            <a:ext cx="9906000" cy="1260000"/>
          </a:xfrm>
          <a:prstGeom prst="rect">
            <a:avLst/>
          </a:prstGeom>
          <a:solidFill>
            <a:srgbClr val="8B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/>
            <a:r>
              <a:rPr lang="en-GB" sz="4000" dirty="0">
                <a:solidFill>
                  <a:prstClr val="white"/>
                </a:solidFill>
                <a:latin typeface="Avenir LT 65 Medium" panose="020B0603020000020003" pitchFamily="34" charset="0"/>
              </a:rPr>
              <a:t>18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65 Medium" panose="020B0603020000020003" pitchFamily="34" charset="0"/>
                <a:ea typeface="+mn-ea"/>
                <a:cs typeface="+mn-cs"/>
              </a:rPr>
              <a:t>. </a:t>
            </a:r>
            <a:r>
              <a:rPr lang="en-US" sz="4000" dirty="0">
                <a:solidFill>
                  <a:prstClr val="white"/>
                </a:solidFill>
                <a:latin typeface="Avenir LT Std 65 Medium" panose="020B0803020203020204" pitchFamily="34" charset="0"/>
              </a:rPr>
              <a:t>Middle East and North Africa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65 Medium" panose="020B0803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179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6AB69F4-F3B7-4099-A1DD-F603AE507E2C}"/>
              </a:ext>
            </a:extLst>
          </p:cNvPr>
          <p:cNvGrpSpPr/>
          <p:nvPr/>
        </p:nvGrpSpPr>
        <p:grpSpPr>
          <a:xfrm>
            <a:off x="0" y="118166"/>
            <a:ext cx="9907200" cy="6381889"/>
            <a:chOff x="0" y="118166"/>
            <a:chExt cx="9907200" cy="63818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118166"/>
              <a:ext cx="9907200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200" dirty="0">
                  <a:solidFill>
                    <a:prstClr val="white"/>
                  </a:solidFill>
                </a:rPr>
                <a:t>Countries with laws, regulations or policies specifying mandatory </a:t>
              </a:r>
            </a:p>
            <a:p>
              <a:pPr lvl="0" algn="ctr" defTabSz="914400">
                <a:defRPr/>
              </a:pPr>
              <a:r>
                <a:rPr lang="en-US" sz="2200" dirty="0">
                  <a:solidFill>
                    <a:prstClr val="white"/>
                  </a:solidFill>
                </a:rPr>
                <a:t>HIV testing for marriage and to obtain a work or residence permit, </a:t>
              </a:r>
            </a:p>
            <a:p>
              <a:pPr lvl="0" algn="ctr" defTabSz="914400">
                <a:defRPr/>
              </a:pPr>
              <a:r>
                <a:rPr lang="en-US" sz="2200" dirty="0">
                  <a:solidFill>
                    <a:prstClr val="white"/>
                  </a:solidFill>
                </a:rPr>
                <a:t>Middle East and North Africa, 2018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2017 and 2018 National Commitments and Policy Instrument.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DF016CF-054F-43B1-A820-14D57FC41A27}"/>
                </a:ext>
              </a:extLst>
            </p:cNvPr>
            <p:cNvGrpSpPr/>
            <p:nvPr/>
          </p:nvGrpSpPr>
          <p:grpSpPr>
            <a:xfrm>
              <a:off x="1260000" y="1800000"/>
              <a:ext cx="7354249" cy="3960000"/>
              <a:chOff x="1260000" y="1620000"/>
              <a:chExt cx="7354249" cy="3960000"/>
            </a:xfrm>
          </p:grpSpPr>
          <p:sp>
            <p:nvSpPr>
              <p:cNvPr id="5" name="object 2">
                <a:extLst>
                  <a:ext uri="{FF2B5EF4-FFF2-40B4-BE49-F238E27FC236}">
                    <a16:creationId xmlns:a16="http://schemas.microsoft.com/office/drawing/2014/main" id="{AEE77161-4B75-4C29-9EBF-142BC29DE80A}"/>
                  </a:ext>
                </a:extLst>
              </p:cNvPr>
              <p:cNvSpPr txBox="1"/>
              <p:nvPr/>
            </p:nvSpPr>
            <p:spPr>
              <a:xfrm>
                <a:off x="5364000" y="3420000"/>
                <a:ext cx="2744982" cy="12311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R="259715"/>
                <a:r>
                  <a:rPr sz="800" spc="-1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Mandatory </a:t>
                </a:r>
                <a:r>
                  <a:rPr sz="80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testing to obtain  a </a:t>
                </a:r>
                <a:r>
                  <a:rPr sz="800" spc="-5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work or residence</a:t>
                </a:r>
                <a:r>
                  <a:rPr sz="800" spc="-10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sz="800" spc="-5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permit</a:t>
                </a:r>
                <a:endParaRPr sz="800" dirty="0">
                  <a:latin typeface="Arial Nova" panose="020B0504020202020204" pitchFamily="34" charset="0"/>
                  <a:cs typeface="Calibri"/>
                </a:endParaRPr>
              </a:p>
            </p:txBody>
          </p:sp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17BC44C9-BAB1-4061-9A0C-CFBB66B5C1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0000" y="36540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72758"/>
                    </a:moveTo>
                    <a:lnTo>
                      <a:pt x="72745" y="72758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72758"/>
                    </a:lnTo>
                    <a:close/>
                  </a:path>
                </a:pathLst>
              </a:custGeom>
              <a:solidFill>
                <a:srgbClr val="F28C00"/>
              </a:solidFill>
              <a:ln w="3175">
                <a:solidFill>
                  <a:srgbClr val="998A8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bk object 16">
                <a:extLst>
                  <a:ext uri="{FF2B5EF4-FFF2-40B4-BE49-F238E27FC236}">
                    <a16:creationId xmlns:a16="http://schemas.microsoft.com/office/drawing/2014/main" id="{CA26676A-DD95-40F1-8683-E7008A048F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0000" y="38700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72745"/>
                    </a:moveTo>
                    <a:lnTo>
                      <a:pt x="72745" y="72745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72745"/>
                    </a:lnTo>
                    <a:close/>
                  </a:path>
                </a:pathLst>
              </a:custGeom>
              <a:solidFill>
                <a:srgbClr val="8BAFBE"/>
              </a:solidFill>
              <a:ln w="3175">
                <a:solidFill>
                  <a:srgbClr val="998A8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bk object 18">
                <a:extLst>
                  <a:ext uri="{FF2B5EF4-FFF2-40B4-BE49-F238E27FC236}">
                    <a16:creationId xmlns:a16="http://schemas.microsoft.com/office/drawing/2014/main" id="{E8F102D2-463A-45C7-9644-854599A8A0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0000" y="40860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72745"/>
                    </a:moveTo>
                    <a:lnTo>
                      <a:pt x="72745" y="72745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72745"/>
                    </a:lnTo>
                    <a:close/>
                  </a:path>
                </a:pathLst>
              </a:custGeom>
              <a:solidFill>
                <a:srgbClr val="C2B9B3"/>
              </a:solidFill>
              <a:ln w="3175">
                <a:solidFill>
                  <a:srgbClr val="998A8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bk object 20">
                <a:extLst>
                  <a:ext uri="{FF2B5EF4-FFF2-40B4-BE49-F238E27FC236}">
                    <a16:creationId xmlns:a16="http://schemas.microsoft.com/office/drawing/2014/main" id="{36D3302C-6EA8-451C-BB7B-5B3AE8C45C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0000" y="34380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72745"/>
                    </a:moveTo>
                    <a:lnTo>
                      <a:pt x="72745" y="72745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72745"/>
                    </a:lnTo>
                    <a:close/>
                  </a:path>
                </a:pathLst>
              </a:custGeom>
              <a:solidFill>
                <a:srgbClr val="E94F35"/>
              </a:solidFill>
              <a:ln w="3175">
                <a:solidFill>
                  <a:srgbClr val="998A8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9D55E64-9555-4A88-B660-1D07B51AB603}"/>
                  </a:ext>
                </a:extLst>
              </p:cNvPr>
              <p:cNvSpPr/>
              <p:nvPr/>
            </p:nvSpPr>
            <p:spPr>
              <a:xfrm>
                <a:off x="5364000" y="3636000"/>
                <a:ext cx="3250249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R="5080"/>
                <a:r>
                  <a:rPr lang="en-US" sz="800" spc="-1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Mandatory </a:t>
                </a:r>
                <a:r>
                  <a:rPr lang="en-US" sz="80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testing </a:t>
                </a:r>
                <a:r>
                  <a:rPr lang="en-US" sz="800" spc="-1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for </a:t>
                </a:r>
                <a:r>
                  <a:rPr lang="en-US" sz="800" spc="-5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marriage </a:t>
                </a:r>
                <a:r>
                  <a:rPr lang="en-US" sz="80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and  to</a:t>
                </a:r>
                <a:r>
                  <a:rPr lang="en-US" sz="800" spc="-3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lang="en-US" sz="80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obtain</a:t>
                </a:r>
                <a:r>
                  <a:rPr lang="en-US" sz="800" spc="-3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lang="en-US" sz="80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a</a:t>
                </a:r>
                <a:r>
                  <a:rPr lang="en-US" sz="800" spc="-3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lang="en-US" sz="800" spc="-5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work</a:t>
                </a:r>
                <a:r>
                  <a:rPr lang="en-US" sz="800" spc="-3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lang="en-US" sz="800" spc="-5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or</a:t>
                </a:r>
                <a:r>
                  <a:rPr lang="en-US" sz="800" spc="-3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lang="en-US" sz="800" spc="-5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residence</a:t>
                </a:r>
                <a:r>
                  <a:rPr lang="en-US" sz="800" spc="-3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lang="en-US" sz="800" spc="-5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permit</a:t>
                </a:r>
                <a:endParaRPr lang="en-US" sz="800" dirty="0">
                  <a:latin typeface="Arial Nova" panose="020B0504020202020204" pitchFamily="34" charset="0"/>
                  <a:cs typeface="Calibri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C5B273-01ED-4AFB-84F7-86F722377787}"/>
                  </a:ext>
                </a:extLst>
              </p:cNvPr>
              <p:cNvSpPr/>
              <p:nvPr/>
            </p:nvSpPr>
            <p:spPr>
              <a:xfrm>
                <a:off x="5364000" y="3852000"/>
                <a:ext cx="1415452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R="450850" lvl="0"/>
                <a:r>
                  <a:rPr lang="en-US" sz="80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No </a:t>
                </a:r>
                <a:r>
                  <a:rPr lang="en-US" sz="800" spc="-5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mandatory</a:t>
                </a:r>
                <a:r>
                  <a:rPr lang="en-US" sz="800" spc="-8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lang="en-US" sz="80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testing</a:t>
                </a:r>
                <a:endParaRPr lang="en-US" sz="800" dirty="0">
                  <a:solidFill>
                    <a:prstClr val="black"/>
                  </a:solidFill>
                  <a:latin typeface="Arial Nova" panose="020B0504020202020204" pitchFamily="34" charset="0"/>
                  <a:cs typeface="Calibri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EA9F75-6A04-4142-A19C-6ED6DF0C644E}"/>
                  </a:ext>
                </a:extLst>
              </p:cNvPr>
              <p:cNvSpPr/>
              <p:nvPr/>
            </p:nvSpPr>
            <p:spPr>
              <a:xfrm>
                <a:off x="5364000" y="4068000"/>
                <a:ext cx="790281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Data not</a:t>
                </a:r>
                <a:r>
                  <a:rPr lang="en-US" sz="800" spc="-55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 </a:t>
                </a:r>
                <a:r>
                  <a:rPr lang="en-US" sz="800" spc="-5" dirty="0">
                    <a:solidFill>
                      <a:srgbClr val="2B2422"/>
                    </a:solidFill>
                    <a:latin typeface="Arial Nova" panose="020B0504020202020204" pitchFamily="34" charset="0"/>
                    <a:cs typeface="Calibri"/>
                  </a:rPr>
                  <a:t>available</a:t>
                </a:r>
                <a:endParaRPr lang="en-GB" sz="800" dirty="0">
                  <a:latin typeface="Arial Nova" panose="020B0504020202020204" pitchFamily="34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6152E1B-A4B4-48EA-B417-4C529E3E5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60000" y="1620000"/>
                <a:ext cx="3730436" cy="39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110697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3E501E-D4CB-4E8E-AEA5-54468D69711F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152" name="object 49">
              <a:extLst>
                <a:ext uri="{FF2B5EF4-FFF2-40B4-BE49-F238E27FC236}">
                  <a16:creationId xmlns:a16="http://schemas.microsoft.com/office/drawing/2014/main" id="{5AAA71CD-3E9E-497D-AD0A-1C90A8C76CDE}"/>
                </a:ext>
              </a:extLst>
            </p:cNvPr>
            <p:cNvSpPr/>
            <p:nvPr/>
          </p:nvSpPr>
          <p:spPr>
            <a:xfrm>
              <a:off x="6758768" y="5187242"/>
              <a:ext cx="2037714" cy="415290"/>
            </a:xfrm>
            <a:custGeom>
              <a:avLst/>
              <a:gdLst/>
              <a:ahLst/>
              <a:cxnLst/>
              <a:rect l="l" t="t" r="r" b="b"/>
              <a:pathLst>
                <a:path w="2037715" h="415289">
                  <a:moveTo>
                    <a:pt x="1964105" y="0"/>
                  </a:moveTo>
                  <a:lnTo>
                    <a:pt x="1811235" y="6337"/>
                  </a:lnTo>
                  <a:lnTo>
                    <a:pt x="1661680" y="19011"/>
                  </a:lnTo>
                  <a:lnTo>
                    <a:pt x="1585252" y="34861"/>
                  </a:lnTo>
                  <a:lnTo>
                    <a:pt x="1435696" y="60210"/>
                  </a:lnTo>
                  <a:lnTo>
                    <a:pt x="1359255" y="66548"/>
                  </a:lnTo>
                  <a:lnTo>
                    <a:pt x="1282814" y="85559"/>
                  </a:lnTo>
                  <a:lnTo>
                    <a:pt x="1206385" y="107734"/>
                  </a:lnTo>
                  <a:lnTo>
                    <a:pt x="1133259" y="136258"/>
                  </a:lnTo>
                  <a:lnTo>
                    <a:pt x="903947" y="212318"/>
                  </a:lnTo>
                  <a:lnTo>
                    <a:pt x="830834" y="240830"/>
                  </a:lnTo>
                  <a:lnTo>
                    <a:pt x="754405" y="263017"/>
                  </a:lnTo>
                  <a:lnTo>
                    <a:pt x="677964" y="288366"/>
                  </a:lnTo>
                  <a:lnTo>
                    <a:pt x="604850" y="307390"/>
                  </a:lnTo>
                  <a:lnTo>
                    <a:pt x="528408" y="326402"/>
                  </a:lnTo>
                  <a:lnTo>
                    <a:pt x="375538" y="358089"/>
                  </a:lnTo>
                  <a:lnTo>
                    <a:pt x="149542" y="386600"/>
                  </a:lnTo>
                  <a:lnTo>
                    <a:pt x="73101" y="392938"/>
                  </a:lnTo>
                  <a:lnTo>
                    <a:pt x="0" y="396113"/>
                  </a:lnTo>
                  <a:lnTo>
                    <a:pt x="0" y="415124"/>
                  </a:lnTo>
                  <a:lnTo>
                    <a:pt x="302412" y="402450"/>
                  </a:lnTo>
                  <a:lnTo>
                    <a:pt x="604850" y="377101"/>
                  </a:lnTo>
                  <a:lnTo>
                    <a:pt x="754405" y="358089"/>
                  </a:lnTo>
                  <a:lnTo>
                    <a:pt x="830834" y="345414"/>
                  </a:lnTo>
                  <a:lnTo>
                    <a:pt x="903947" y="335902"/>
                  </a:lnTo>
                  <a:lnTo>
                    <a:pt x="980389" y="323227"/>
                  </a:lnTo>
                  <a:lnTo>
                    <a:pt x="1056830" y="313728"/>
                  </a:lnTo>
                  <a:lnTo>
                    <a:pt x="1206385" y="288366"/>
                  </a:lnTo>
                  <a:lnTo>
                    <a:pt x="1282814" y="278853"/>
                  </a:lnTo>
                  <a:lnTo>
                    <a:pt x="1359255" y="272516"/>
                  </a:lnTo>
                  <a:lnTo>
                    <a:pt x="1435696" y="269354"/>
                  </a:lnTo>
                  <a:lnTo>
                    <a:pt x="1661680" y="250342"/>
                  </a:lnTo>
                  <a:lnTo>
                    <a:pt x="1734794" y="247167"/>
                  </a:lnTo>
                  <a:lnTo>
                    <a:pt x="1811235" y="247167"/>
                  </a:lnTo>
                  <a:lnTo>
                    <a:pt x="1887677" y="244005"/>
                  </a:lnTo>
                  <a:lnTo>
                    <a:pt x="2037219" y="244005"/>
                  </a:lnTo>
                  <a:lnTo>
                    <a:pt x="2037219" y="6337"/>
                  </a:lnTo>
                  <a:lnTo>
                    <a:pt x="1964105" y="0"/>
                  </a:lnTo>
                  <a:close/>
                </a:path>
                <a:path w="2037715" h="415289">
                  <a:moveTo>
                    <a:pt x="2037219" y="244005"/>
                  </a:moveTo>
                  <a:lnTo>
                    <a:pt x="1964105" y="244005"/>
                  </a:lnTo>
                  <a:lnTo>
                    <a:pt x="2037219" y="247167"/>
                  </a:lnTo>
                  <a:lnTo>
                    <a:pt x="2037219" y="244005"/>
                  </a:lnTo>
                  <a:close/>
                </a:path>
              </a:pathLst>
            </a:custGeom>
            <a:solidFill>
              <a:srgbClr val="F78E2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object 52">
              <a:extLst>
                <a:ext uri="{FF2B5EF4-FFF2-40B4-BE49-F238E27FC236}">
                  <a16:creationId xmlns:a16="http://schemas.microsoft.com/office/drawing/2014/main" id="{3BC559A4-E152-4659-900B-584B77E5A87C}"/>
                </a:ext>
              </a:extLst>
            </p:cNvPr>
            <p:cNvSpPr/>
            <p:nvPr/>
          </p:nvSpPr>
          <p:spPr>
            <a:xfrm>
              <a:off x="6758772" y="4816476"/>
              <a:ext cx="2037714" cy="748030"/>
            </a:xfrm>
            <a:custGeom>
              <a:avLst/>
              <a:gdLst/>
              <a:ahLst/>
              <a:cxnLst/>
              <a:rect l="l" t="t" r="r" b="b"/>
              <a:pathLst>
                <a:path w="2037715" h="748029">
                  <a:moveTo>
                    <a:pt x="1056817" y="38023"/>
                  </a:moveTo>
                  <a:lnTo>
                    <a:pt x="980389" y="44361"/>
                  </a:lnTo>
                  <a:lnTo>
                    <a:pt x="903947" y="47536"/>
                  </a:lnTo>
                  <a:lnTo>
                    <a:pt x="830834" y="69710"/>
                  </a:lnTo>
                  <a:lnTo>
                    <a:pt x="754392" y="104571"/>
                  </a:lnTo>
                  <a:lnTo>
                    <a:pt x="677964" y="164782"/>
                  </a:lnTo>
                  <a:lnTo>
                    <a:pt x="604850" y="218655"/>
                  </a:lnTo>
                  <a:lnTo>
                    <a:pt x="528408" y="285216"/>
                  </a:lnTo>
                  <a:lnTo>
                    <a:pt x="451954" y="354914"/>
                  </a:lnTo>
                  <a:lnTo>
                    <a:pt x="375538" y="421474"/>
                  </a:lnTo>
                  <a:lnTo>
                    <a:pt x="302412" y="475335"/>
                  </a:lnTo>
                  <a:lnTo>
                    <a:pt x="149542" y="570407"/>
                  </a:lnTo>
                  <a:lnTo>
                    <a:pt x="73101" y="608431"/>
                  </a:lnTo>
                  <a:lnTo>
                    <a:pt x="0" y="646455"/>
                  </a:lnTo>
                  <a:lnTo>
                    <a:pt x="0" y="747864"/>
                  </a:lnTo>
                  <a:lnTo>
                    <a:pt x="149542" y="722528"/>
                  </a:lnTo>
                  <a:lnTo>
                    <a:pt x="375538" y="674979"/>
                  </a:lnTo>
                  <a:lnTo>
                    <a:pt x="451954" y="652805"/>
                  </a:lnTo>
                  <a:lnTo>
                    <a:pt x="528408" y="627456"/>
                  </a:lnTo>
                  <a:lnTo>
                    <a:pt x="604850" y="608431"/>
                  </a:lnTo>
                  <a:lnTo>
                    <a:pt x="677964" y="589419"/>
                  </a:lnTo>
                  <a:lnTo>
                    <a:pt x="754392" y="570407"/>
                  </a:lnTo>
                  <a:lnTo>
                    <a:pt x="830834" y="557733"/>
                  </a:lnTo>
                  <a:lnTo>
                    <a:pt x="903947" y="551395"/>
                  </a:lnTo>
                  <a:lnTo>
                    <a:pt x="980389" y="551395"/>
                  </a:lnTo>
                  <a:lnTo>
                    <a:pt x="1056817" y="548233"/>
                  </a:lnTo>
                  <a:lnTo>
                    <a:pt x="1811235" y="548233"/>
                  </a:lnTo>
                  <a:lnTo>
                    <a:pt x="1964105" y="541883"/>
                  </a:lnTo>
                  <a:lnTo>
                    <a:pt x="2037219" y="535546"/>
                  </a:lnTo>
                  <a:lnTo>
                    <a:pt x="2037219" y="82384"/>
                  </a:lnTo>
                  <a:lnTo>
                    <a:pt x="1508810" y="82384"/>
                  </a:lnTo>
                  <a:lnTo>
                    <a:pt x="1397476" y="72885"/>
                  </a:lnTo>
                  <a:lnTo>
                    <a:pt x="1206385" y="72885"/>
                  </a:lnTo>
                  <a:lnTo>
                    <a:pt x="1133259" y="41211"/>
                  </a:lnTo>
                  <a:lnTo>
                    <a:pt x="1056817" y="38023"/>
                  </a:lnTo>
                  <a:close/>
                </a:path>
                <a:path w="2037715" h="748029">
                  <a:moveTo>
                    <a:pt x="1661680" y="557733"/>
                  </a:moveTo>
                  <a:lnTo>
                    <a:pt x="1359255" y="557733"/>
                  </a:lnTo>
                  <a:lnTo>
                    <a:pt x="1508810" y="564070"/>
                  </a:lnTo>
                  <a:lnTo>
                    <a:pt x="1661680" y="557733"/>
                  </a:lnTo>
                  <a:close/>
                </a:path>
                <a:path w="2037715" h="748029">
                  <a:moveTo>
                    <a:pt x="1811235" y="548233"/>
                  </a:moveTo>
                  <a:lnTo>
                    <a:pt x="1133259" y="548233"/>
                  </a:lnTo>
                  <a:lnTo>
                    <a:pt x="1206385" y="560908"/>
                  </a:lnTo>
                  <a:lnTo>
                    <a:pt x="1282801" y="560908"/>
                  </a:lnTo>
                  <a:lnTo>
                    <a:pt x="1359255" y="557733"/>
                  </a:lnTo>
                  <a:lnTo>
                    <a:pt x="1661680" y="557733"/>
                  </a:lnTo>
                  <a:lnTo>
                    <a:pt x="1734794" y="554558"/>
                  </a:lnTo>
                  <a:lnTo>
                    <a:pt x="1811235" y="548233"/>
                  </a:lnTo>
                  <a:close/>
                </a:path>
                <a:path w="2037715" h="748029">
                  <a:moveTo>
                    <a:pt x="2037219" y="0"/>
                  </a:moveTo>
                  <a:lnTo>
                    <a:pt x="1964105" y="15849"/>
                  </a:lnTo>
                  <a:lnTo>
                    <a:pt x="1661680" y="66560"/>
                  </a:lnTo>
                  <a:lnTo>
                    <a:pt x="1585239" y="72885"/>
                  </a:lnTo>
                  <a:lnTo>
                    <a:pt x="1508810" y="82384"/>
                  </a:lnTo>
                  <a:lnTo>
                    <a:pt x="2037219" y="82384"/>
                  </a:lnTo>
                  <a:lnTo>
                    <a:pt x="2037219" y="0"/>
                  </a:lnTo>
                  <a:close/>
                </a:path>
                <a:path w="2037715" h="748029">
                  <a:moveTo>
                    <a:pt x="1359255" y="69710"/>
                  </a:moveTo>
                  <a:lnTo>
                    <a:pt x="1282801" y="72885"/>
                  </a:lnTo>
                  <a:lnTo>
                    <a:pt x="1397476" y="72885"/>
                  </a:lnTo>
                  <a:lnTo>
                    <a:pt x="1359255" y="69710"/>
                  </a:lnTo>
                  <a:close/>
                </a:path>
              </a:pathLst>
            </a:custGeom>
            <a:solidFill>
              <a:srgbClr val="78A7B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33ACB0-C3B5-40C1-AD2A-F8BAE3E2413B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B00804B-FF8D-4CE0-AF21-C19E2CE294FC}"/>
                </a:ext>
              </a:extLst>
            </p:cNvPr>
            <p:cNvSpPr/>
            <p:nvPr/>
          </p:nvSpPr>
          <p:spPr>
            <a:xfrm>
              <a:off x="5040000" y="1530000"/>
              <a:ext cx="3960000" cy="216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 defTabSz="914400"/>
              <a:r>
                <a:rPr lang="en-US" sz="11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Number of AIDS-related deaths, </a:t>
              </a:r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Middle East and </a:t>
              </a:r>
            </a:p>
            <a:p>
              <a:pPr algn="ctr" defTabSz="914400"/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North Africa, 2000–2017</a:t>
              </a:r>
              <a:endParaRPr lang="en-GB" sz="11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08" name="object 59">
              <a:extLst>
                <a:ext uri="{FF2B5EF4-FFF2-40B4-BE49-F238E27FC236}">
                  <a16:creationId xmlns:a16="http://schemas.microsoft.com/office/drawing/2014/main" id="{A3BE1D5D-95A7-4AC2-AA59-D2A653788B2F}"/>
                </a:ext>
              </a:extLst>
            </p:cNvPr>
            <p:cNvSpPr txBox="1"/>
            <p:nvPr/>
          </p:nvSpPr>
          <p:spPr>
            <a:xfrm>
              <a:off x="5110800" y="2217600"/>
              <a:ext cx="720000" cy="93102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41910">
                <a:spcBef>
                  <a:spcPts val="100"/>
                </a:spcBef>
              </a:pPr>
              <a:r>
                <a:rPr sz="800" spc="-15" dirty="0">
                  <a:latin typeface="Arial Nova" panose="020B0504020202020204" pitchFamily="34" charset="0"/>
                  <a:cs typeface="Arial"/>
                </a:rPr>
                <a:t>Percentage  change in</a:t>
              </a:r>
              <a:r>
                <a:rPr lang="en-GB" sz="800" spc="-15" dirty="0">
                  <a:latin typeface="Arial Nova" panose="020B0504020202020204" pitchFamily="34" charset="0"/>
                  <a:cs typeface="Arial"/>
                </a:rPr>
                <a:t>  </a:t>
              </a:r>
              <a:r>
                <a:rPr sz="800" spc="-15" dirty="0">
                  <a:latin typeface="Arial Nova" panose="020B0504020202020204" pitchFamily="34" charset="0"/>
                  <a:cs typeface="Arial"/>
                </a:rPr>
                <a:t>AIDS-related  deaths since  2010 =</a:t>
              </a:r>
            </a:p>
            <a:p>
              <a:pPr marL="12700">
                <a:lnSpc>
                  <a:spcPct val="100000"/>
                </a:lnSpc>
                <a:spcBef>
                  <a:spcPts val="240"/>
                </a:spcBef>
              </a:pPr>
              <a:r>
                <a:rPr lang="en-GB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+11</a:t>
              </a:r>
              <a:r>
                <a:rPr sz="1800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800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116" name="object 54">
              <a:extLst>
                <a:ext uri="{FF2B5EF4-FFF2-40B4-BE49-F238E27FC236}">
                  <a16:creationId xmlns:a16="http://schemas.microsoft.com/office/drawing/2014/main" id="{3DC2A34A-E6E7-4BCE-B55F-AB97B11670E1}"/>
                </a:ext>
              </a:extLst>
            </p:cNvPr>
            <p:cNvSpPr txBox="1"/>
            <p:nvPr/>
          </p:nvSpPr>
          <p:spPr>
            <a:xfrm>
              <a:off x="6665831" y="3316791"/>
              <a:ext cx="107722" cy="373203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17" name="object 55">
              <a:extLst>
                <a:ext uri="{FF2B5EF4-FFF2-40B4-BE49-F238E27FC236}">
                  <a16:creationId xmlns:a16="http://schemas.microsoft.com/office/drawing/2014/main" id="{DF7384E4-04D4-41A8-852B-890E2CDC8542}"/>
                </a:ext>
              </a:extLst>
            </p:cNvPr>
            <p:cNvSpPr txBox="1"/>
            <p:nvPr/>
          </p:nvSpPr>
          <p:spPr>
            <a:xfrm>
              <a:off x="8185754" y="3316791"/>
              <a:ext cx="107722" cy="373203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2017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18" name="object 56">
              <a:extLst>
                <a:ext uri="{FF2B5EF4-FFF2-40B4-BE49-F238E27FC236}">
                  <a16:creationId xmlns:a16="http://schemas.microsoft.com/office/drawing/2014/main" id="{2D4D3E75-86A5-46CC-B7E0-070A54BB5D48}"/>
                </a:ext>
              </a:extLst>
            </p:cNvPr>
            <p:cNvSpPr txBox="1"/>
            <p:nvPr/>
          </p:nvSpPr>
          <p:spPr>
            <a:xfrm>
              <a:off x="7559898" y="3316791"/>
              <a:ext cx="107722" cy="373203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2010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14" name="object 58">
              <a:extLst>
                <a:ext uri="{FF2B5EF4-FFF2-40B4-BE49-F238E27FC236}">
                  <a16:creationId xmlns:a16="http://schemas.microsoft.com/office/drawing/2014/main" id="{31C47C5E-AC78-4D46-A497-1B709548A752}"/>
                </a:ext>
              </a:extLst>
            </p:cNvPr>
            <p:cNvSpPr txBox="1"/>
            <p:nvPr/>
          </p:nvSpPr>
          <p:spPr>
            <a:xfrm>
              <a:off x="5974800" y="2024844"/>
              <a:ext cx="107722" cy="1251585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Number </a:t>
              </a:r>
              <a:r>
                <a:rPr sz="700" b="0" spc="-5" dirty="0">
                  <a:latin typeface="Arial Nova" panose="020B0504020202020204" pitchFamily="34" charset="0"/>
                  <a:cs typeface="Avenir LT 35 Light"/>
                </a:rPr>
                <a:t>of </a:t>
              </a: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AIDS-related</a:t>
              </a:r>
              <a:r>
                <a:rPr sz="700" b="0" spc="-9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deaths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CD3857A-F7D5-4EE5-B44D-82773F0CF961}"/>
                </a:ext>
              </a:extLst>
            </p:cNvPr>
            <p:cNvSpPr/>
            <p:nvPr/>
          </p:nvSpPr>
          <p:spPr>
            <a:xfrm>
              <a:off x="5040000" y="3870000"/>
              <a:ext cx="3960000" cy="2412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 defTabSz="914400"/>
              <a:r>
                <a:rPr lang="en-US" sz="11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Number of new HIV infections and deaths among </a:t>
              </a:r>
            </a:p>
            <a:p>
              <a:pPr algn="ctr" defTabSz="914400"/>
              <a:r>
                <a:rPr lang="en-US" sz="11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the HIV population, </a:t>
              </a:r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Middle East and North Africa, </a:t>
              </a:r>
            </a:p>
            <a:p>
              <a:pPr algn="ctr" defTabSz="914400"/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1990–2017</a:t>
              </a:r>
              <a:endParaRPr lang="en-GB" sz="11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35" name="object 28">
              <a:extLst>
                <a:ext uri="{FF2B5EF4-FFF2-40B4-BE49-F238E27FC236}">
                  <a16:creationId xmlns:a16="http://schemas.microsoft.com/office/drawing/2014/main" id="{6EAF95ED-71C1-4C07-A661-9FF136FEEEDD}"/>
                </a:ext>
              </a:extLst>
            </p:cNvPr>
            <p:cNvSpPr txBox="1"/>
            <p:nvPr/>
          </p:nvSpPr>
          <p:spPr>
            <a:xfrm>
              <a:off x="5992800" y="6048000"/>
              <a:ext cx="840615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800" spc="-10" dirty="0">
                  <a:latin typeface="Arial Nova" panose="020B0504020202020204" pitchFamily="34" charset="0"/>
                  <a:cs typeface="Avenir LT 35 Light"/>
                </a:rPr>
                <a:t>New HIV</a:t>
              </a:r>
              <a:r>
                <a:rPr sz="800" spc="-75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spc="-10" dirty="0">
                  <a:latin typeface="Arial Nova" panose="020B0504020202020204" pitchFamily="34" charset="0"/>
                  <a:cs typeface="Avenir LT 35 Light"/>
                </a:rPr>
                <a:t>infections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36" name="object 29">
              <a:extLst>
                <a:ext uri="{FF2B5EF4-FFF2-40B4-BE49-F238E27FC236}">
                  <a16:creationId xmlns:a16="http://schemas.microsoft.com/office/drawing/2014/main" id="{8C64208B-A721-4FD5-B5A7-953B0085105C}"/>
                </a:ext>
              </a:extLst>
            </p:cNvPr>
            <p:cNvSpPr/>
            <p:nvPr/>
          </p:nvSpPr>
          <p:spPr>
            <a:xfrm>
              <a:off x="5776800" y="6120000"/>
              <a:ext cx="180000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72745" y="0"/>
                  </a:moveTo>
                  <a:lnTo>
                    <a:pt x="0" y="0"/>
                  </a:lnTo>
                </a:path>
              </a:pathLst>
            </a:custGeom>
            <a:ln w="31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object 30">
              <a:extLst>
                <a:ext uri="{FF2B5EF4-FFF2-40B4-BE49-F238E27FC236}">
                  <a16:creationId xmlns:a16="http://schemas.microsoft.com/office/drawing/2014/main" id="{CD8132CF-FB3C-4A95-ACDD-601F2775EDAC}"/>
                </a:ext>
              </a:extLst>
            </p:cNvPr>
            <p:cNvSpPr txBox="1"/>
            <p:nvPr/>
          </p:nvSpPr>
          <p:spPr>
            <a:xfrm>
              <a:off x="7252800" y="6048000"/>
              <a:ext cx="1495602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800" spc="-10" dirty="0">
                  <a:latin typeface="Arial Nova" panose="020B0504020202020204" pitchFamily="34" charset="0"/>
                  <a:cs typeface="Avenir LT 35 Light"/>
                </a:rPr>
                <a:t>Deaths among the HIV</a:t>
              </a:r>
              <a:r>
                <a:rPr sz="800" spc="-75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800" spc="-10" dirty="0">
                  <a:latin typeface="Arial Nova" panose="020B0504020202020204" pitchFamily="34" charset="0"/>
                  <a:cs typeface="Avenir LT 35 Light"/>
                </a:rPr>
                <a:t>population</a:t>
              </a:r>
              <a:endParaRPr sz="8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34" name="object 31">
              <a:extLst>
                <a:ext uri="{FF2B5EF4-FFF2-40B4-BE49-F238E27FC236}">
                  <a16:creationId xmlns:a16="http://schemas.microsoft.com/office/drawing/2014/main" id="{A96B042F-7F6E-4BC2-A2AA-58BA5229EB6B}"/>
                </a:ext>
              </a:extLst>
            </p:cNvPr>
            <p:cNvSpPr/>
            <p:nvPr/>
          </p:nvSpPr>
          <p:spPr>
            <a:xfrm>
              <a:off x="7036800" y="6120000"/>
              <a:ext cx="180000" cy="0"/>
            </a:xfrm>
            <a:custGeom>
              <a:avLst/>
              <a:gdLst/>
              <a:ahLst/>
              <a:cxnLst/>
              <a:rect l="l" t="t" r="r" b="b"/>
              <a:pathLst>
                <a:path w="73025">
                  <a:moveTo>
                    <a:pt x="72745" y="0"/>
                  </a:moveTo>
                  <a:lnTo>
                    <a:pt x="0" y="0"/>
                  </a:lnTo>
                </a:path>
              </a:pathLst>
            </a:custGeom>
            <a:ln w="31750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object 33">
              <a:extLst>
                <a:ext uri="{FF2B5EF4-FFF2-40B4-BE49-F238E27FC236}">
                  <a16:creationId xmlns:a16="http://schemas.microsoft.com/office/drawing/2014/main" id="{DC23386A-924F-4D27-B626-D9E648DF3347}"/>
                </a:ext>
              </a:extLst>
            </p:cNvPr>
            <p:cNvSpPr txBox="1"/>
            <p:nvPr/>
          </p:nvSpPr>
          <p:spPr>
            <a:xfrm>
              <a:off x="5740800" y="4664796"/>
              <a:ext cx="323165" cy="1038224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marR="5080" indent="-635" algn="ctr" defTabSz="914400">
                <a:spcBef>
                  <a:spcPts val="10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Number of new HIV  infections and deaths  among the HIV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population</a:t>
              </a:r>
            </a:p>
          </p:txBody>
        </p:sp>
        <p:sp>
          <p:nvSpPr>
            <p:cNvPr id="130" name="object 36">
              <a:extLst>
                <a:ext uri="{FF2B5EF4-FFF2-40B4-BE49-F238E27FC236}">
                  <a16:creationId xmlns:a16="http://schemas.microsoft.com/office/drawing/2014/main" id="{F17F03DC-6740-43C5-B105-1A5AFCD7968B}"/>
                </a:ext>
              </a:extLst>
            </p:cNvPr>
            <p:cNvSpPr txBox="1"/>
            <p:nvPr/>
          </p:nvSpPr>
          <p:spPr>
            <a:xfrm>
              <a:off x="6654714" y="5710915"/>
              <a:ext cx="107722" cy="388007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 defTabSz="914400">
                <a:spcBef>
                  <a:spcPts val="10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1990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31" name="object 37">
              <a:extLst>
                <a:ext uri="{FF2B5EF4-FFF2-40B4-BE49-F238E27FC236}">
                  <a16:creationId xmlns:a16="http://schemas.microsoft.com/office/drawing/2014/main" id="{CDE887C3-6FDD-499D-BA99-6A259C28E4FF}"/>
                </a:ext>
              </a:extLst>
            </p:cNvPr>
            <p:cNvSpPr txBox="1"/>
            <p:nvPr/>
          </p:nvSpPr>
          <p:spPr>
            <a:xfrm>
              <a:off x="6871719" y="5710915"/>
              <a:ext cx="777136" cy="388007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 defTabSz="914400">
                <a:spcBef>
                  <a:spcPts val="10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1993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  <a:p>
              <a:pPr algn="r" defTabSz="914400">
                <a:spcBef>
                  <a:spcPts val="5"/>
                </a:spcBef>
              </a:pPr>
              <a:endParaRPr sz="75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/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1996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  <a:p>
              <a:pPr algn="r" defTabSz="914400">
                <a:spcBef>
                  <a:spcPts val="5"/>
                </a:spcBef>
              </a:pPr>
              <a:endParaRPr sz="75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/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1999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  <a:p>
              <a:pPr algn="r" defTabSz="914400">
                <a:spcBef>
                  <a:spcPts val="5"/>
                </a:spcBef>
              </a:pPr>
              <a:endParaRPr sz="75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/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2002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32" name="object 38">
              <a:extLst>
                <a:ext uri="{FF2B5EF4-FFF2-40B4-BE49-F238E27FC236}">
                  <a16:creationId xmlns:a16="http://schemas.microsoft.com/office/drawing/2014/main" id="{07FFC31A-D9EC-41E1-94F4-95606C5B9194}"/>
                </a:ext>
              </a:extLst>
            </p:cNvPr>
            <p:cNvSpPr txBox="1"/>
            <p:nvPr/>
          </p:nvSpPr>
          <p:spPr>
            <a:xfrm>
              <a:off x="7739650" y="5710915"/>
              <a:ext cx="1000274" cy="388007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 defTabSz="914400">
                <a:spcBef>
                  <a:spcPts val="10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2005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  <a:p>
              <a:pPr algn="r" defTabSz="914400">
                <a:spcBef>
                  <a:spcPts val="5"/>
                </a:spcBef>
              </a:pPr>
              <a:endParaRPr sz="75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/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2008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  <a:p>
              <a:pPr algn="r" defTabSz="914400">
                <a:spcBef>
                  <a:spcPts val="5"/>
                </a:spcBef>
              </a:pPr>
              <a:endParaRPr sz="75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/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2011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  <a:p>
              <a:pPr algn="r" defTabSz="914400">
                <a:spcBef>
                  <a:spcPts val="5"/>
                </a:spcBef>
              </a:pPr>
              <a:endParaRPr sz="75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/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2014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  <a:p>
              <a:pPr algn="r" defTabSz="914400">
                <a:spcBef>
                  <a:spcPts val="5"/>
                </a:spcBef>
              </a:pPr>
              <a:endParaRPr sz="75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>
                <a:spcBef>
                  <a:spcPts val="5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2017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157" name="bk object 18">
              <a:extLst>
                <a:ext uri="{FF2B5EF4-FFF2-40B4-BE49-F238E27FC236}">
                  <a16:creationId xmlns:a16="http://schemas.microsoft.com/office/drawing/2014/main" id="{7A241C42-D6D5-4C37-9B5C-9420420F0F70}"/>
                </a:ext>
              </a:extLst>
            </p:cNvPr>
            <p:cNvSpPr/>
            <p:nvPr/>
          </p:nvSpPr>
          <p:spPr>
            <a:xfrm>
              <a:off x="2534400" y="2293200"/>
              <a:ext cx="1524000" cy="667385"/>
            </a:xfrm>
            <a:custGeom>
              <a:avLst/>
              <a:gdLst/>
              <a:ahLst/>
              <a:cxnLst/>
              <a:rect l="l" t="t" r="r" b="b"/>
              <a:pathLst>
                <a:path w="1524000" h="667385">
                  <a:moveTo>
                    <a:pt x="361416" y="43408"/>
                  </a:moveTo>
                  <a:lnTo>
                    <a:pt x="269925" y="51307"/>
                  </a:lnTo>
                  <a:lnTo>
                    <a:pt x="178409" y="55257"/>
                  </a:lnTo>
                  <a:lnTo>
                    <a:pt x="91503" y="82867"/>
                  </a:lnTo>
                  <a:lnTo>
                    <a:pt x="0" y="122339"/>
                  </a:lnTo>
                  <a:lnTo>
                    <a:pt x="0" y="666965"/>
                  </a:lnTo>
                  <a:lnTo>
                    <a:pt x="91503" y="651179"/>
                  </a:lnTo>
                  <a:lnTo>
                    <a:pt x="178409" y="643293"/>
                  </a:lnTo>
                  <a:lnTo>
                    <a:pt x="269925" y="643293"/>
                  </a:lnTo>
                  <a:lnTo>
                    <a:pt x="361416" y="639343"/>
                  </a:lnTo>
                  <a:lnTo>
                    <a:pt x="1299298" y="639343"/>
                  </a:lnTo>
                  <a:lnTo>
                    <a:pt x="1345044" y="635393"/>
                  </a:lnTo>
                  <a:lnTo>
                    <a:pt x="1523466" y="627506"/>
                  </a:lnTo>
                  <a:lnTo>
                    <a:pt x="1523466" y="98666"/>
                  </a:lnTo>
                  <a:lnTo>
                    <a:pt x="896683" y="98666"/>
                  </a:lnTo>
                  <a:lnTo>
                    <a:pt x="761733" y="86817"/>
                  </a:lnTo>
                  <a:lnTo>
                    <a:pt x="539838" y="86817"/>
                  </a:lnTo>
                  <a:lnTo>
                    <a:pt x="448348" y="47358"/>
                  </a:lnTo>
                  <a:lnTo>
                    <a:pt x="361416" y="43408"/>
                  </a:lnTo>
                  <a:close/>
                </a:path>
                <a:path w="1524000" h="667385">
                  <a:moveTo>
                    <a:pt x="1075131" y="651179"/>
                  </a:moveTo>
                  <a:lnTo>
                    <a:pt x="718261" y="651179"/>
                  </a:lnTo>
                  <a:lnTo>
                    <a:pt x="896683" y="659079"/>
                  </a:lnTo>
                  <a:lnTo>
                    <a:pt x="1075131" y="651179"/>
                  </a:lnTo>
                  <a:close/>
                </a:path>
                <a:path w="1524000" h="667385">
                  <a:moveTo>
                    <a:pt x="1299298" y="639343"/>
                  </a:moveTo>
                  <a:lnTo>
                    <a:pt x="448348" y="639343"/>
                  </a:lnTo>
                  <a:lnTo>
                    <a:pt x="539838" y="655129"/>
                  </a:lnTo>
                  <a:lnTo>
                    <a:pt x="626783" y="655129"/>
                  </a:lnTo>
                  <a:lnTo>
                    <a:pt x="718261" y="651179"/>
                  </a:lnTo>
                  <a:lnTo>
                    <a:pt x="1075131" y="651179"/>
                  </a:lnTo>
                  <a:lnTo>
                    <a:pt x="1253553" y="643293"/>
                  </a:lnTo>
                  <a:lnTo>
                    <a:pt x="1299298" y="639343"/>
                  </a:lnTo>
                  <a:close/>
                </a:path>
                <a:path w="1524000" h="667385">
                  <a:moveTo>
                    <a:pt x="1523466" y="0"/>
                  </a:moveTo>
                  <a:lnTo>
                    <a:pt x="1431975" y="19735"/>
                  </a:lnTo>
                  <a:lnTo>
                    <a:pt x="1166622" y="67081"/>
                  </a:lnTo>
                  <a:lnTo>
                    <a:pt x="1075131" y="78930"/>
                  </a:lnTo>
                  <a:lnTo>
                    <a:pt x="988199" y="86817"/>
                  </a:lnTo>
                  <a:lnTo>
                    <a:pt x="896683" y="98666"/>
                  </a:lnTo>
                  <a:lnTo>
                    <a:pt x="1523466" y="98666"/>
                  </a:lnTo>
                  <a:lnTo>
                    <a:pt x="1523466" y="0"/>
                  </a:lnTo>
                  <a:close/>
                </a:path>
                <a:path w="1524000" h="667385">
                  <a:moveTo>
                    <a:pt x="718261" y="82867"/>
                  </a:moveTo>
                  <a:lnTo>
                    <a:pt x="626783" y="86817"/>
                  </a:lnTo>
                  <a:lnTo>
                    <a:pt x="761733" y="86817"/>
                  </a:lnTo>
                  <a:lnTo>
                    <a:pt x="718261" y="82867"/>
                  </a:lnTo>
                  <a:close/>
                </a:path>
              </a:pathLst>
            </a:custGeom>
            <a:solidFill>
              <a:srgbClr val="78A7B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ADD9D90-197E-401F-9B2C-B27D8ACDC0AA}"/>
                </a:ext>
              </a:extLst>
            </p:cNvPr>
            <p:cNvSpPr/>
            <p:nvPr/>
          </p:nvSpPr>
          <p:spPr>
            <a:xfrm>
              <a:off x="810000" y="1530000"/>
              <a:ext cx="3960000" cy="216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 defTabSz="914400"/>
              <a:r>
                <a:rPr lang="en-US" sz="11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Number of new HIV infections, </a:t>
              </a:r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Middle East and </a:t>
              </a:r>
            </a:p>
            <a:p>
              <a:pPr algn="ctr" defTabSz="914400"/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North Africa, 2000–2017</a:t>
              </a:r>
              <a:endParaRPr lang="en-GB" sz="11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9" name="object 8">
              <a:extLst>
                <a:ext uri="{FF2B5EF4-FFF2-40B4-BE49-F238E27FC236}">
                  <a16:creationId xmlns:a16="http://schemas.microsoft.com/office/drawing/2014/main" id="{28D8D065-FE4C-473B-97F4-187A77B7596E}"/>
                </a:ext>
              </a:extLst>
            </p:cNvPr>
            <p:cNvSpPr txBox="1"/>
            <p:nvPr/>
          </p:nvSpPr>
          <p:spPr>
            <a:xfrm>
              <a:off x="882000" y="2340000"/>
              <a:ext cx="720000" cy="80791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41910">
                <a:lnSpc>
                  <a:spcPct val="100000"/>
                </a:lnSpc>
                <a:spcBef>
                  <a:spcPts val="100"/>
                </a:spcBef>
              </a:pPr>
              <a:r>
                <a:rPr lang="en-US" sz="800" spc="-15" dirty="0">
                  <a:latin typeface="Arial Nova" panose="020B0504020202020204" pitchFamily="34" charset="0"/>
                  <a:cs typeface="Arial"/>
                </a:rPr>
                <a:t>Percentage  </a:t>
              </a:r>
              <a:r>
                <a:rPr lang="en-US" sz="800" spc="-25" dirty="0">
                  <a:latin typeface="Arial Nova" panose="020B0504020202020204" pitchFamily="34" charset="0"/>
                  <a:cs typeface="Arial"/>
                </a:rPr>
                <a:t>change in </a:t>
              </a:r>
              <a:r>
                <a:rPr lang="en-US" sz="800" spc="-15" dirty="0">
                  <a:latin typeface="Arial Nova" panose="020B0504020202020204" pitchFamily="34" charset="0"/>
                  <a:cs typeface="Arial"/>
                </a:rPr>
                <a:t>new  </a:t>
              </a:r>
              <a:r>
                <a:rPr lang="en-US" sz="800" spc="-5" dirty="0">
                  <a:latin typeface="Arial Nova" panose="020B0504020202020204" pitchFamily="34" charset="0"/>
                  <a:cs typeface="Arial"/>
                </a:rPr>
                <a:t>HIV </a:t>
              </a:r>
              <a:r>
                <a:rPr lang="en-US" sz="800" spc="-25" dirty="0">
                  <a:latin typeface="Arial Nova" panose="020B0504020202020204" pitchFamily="34" charset="0"/>
                  <a:cs typeface="Arial"/>
                </a:rPr>
                <a:t>infections  </a:t>
              </a:r>
              <a:r>
                <a:rPr lang="en-US" sz="800" spc="-35" dirty="0">
                  <a:latin typeface="Arial Nova" panose="020B0504020202020204" pitchFamily="34" charset="0"/>
                  <a:cs typeface="Arial"/>
                </a:rPr>
                <a:t>since </a:t>
              </a:r>
              <a:r>
                <a:rPr lang="en-US" sz="800" spc="5" dirty="0">
                  <a:latin typeface="Arial Nova" panose="020B0504020202020204" pitchFamily="34" charset="0"/>
                  <a:cs typeface="Arial"/>
                </a:rPr>
                <a:t>2010</a:t>
              </a:r>
              <a:r>
                <a:rPr lang="en-US" sz="800" spc="-10" dirty="0">
                  <a:latin typeface="Arial Nova" panose="020B0504020202020204" pitchFamily="34" charset="0"/>
                  <a:cs typeface="Arial"/>
                </a:rPr>
                <a:t> </a:t>
              </a:r>
              <a:r>
                <a:rPr lang="en-US" sz="800" spc="40" dirty="0">
                  <a:latin typeface="Arial Nova" panose="020B0504020202020204" pitchFamily="34" charset="0"/>
                  <a:cs typeface="Arial"/>
                </a:rPr>
                <a:t>=</a:t>
              </a:r>
              <a:endParaRPr sz="800" dirty="0">
                <a:latin typeface="Arial Nova" panose="020B0504020202020204" pitchFamily="34" charset="0"/>
                <a:cs typeface="Arial"/>
              </a:endParaRPr>
            </a:p>
            <a:p>
              <a:pPr marL="18000">
                <a:lnSpc>
                  <a:spcPct val="100000"/>
                </a:lnSpc>
                <a:spcBef>
                  <a:spcPts val="240"/>
                </a:spcBef>
              </a:pPr>
              <a:r>
                <a:rPr lang="en-GB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+12</a:t>
              </a:r>
              <a:r>
                <a:rPr sz="1800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%</a:t>
              </a:r>
              <a:endParaRPr sz="1800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89" name="object 3">
              <a:extLst>
                <a:ext uri="{FF2B5EF4-FFF2-40B4-BE49-F238E27FC236}">
                  <a16:creationId xmlns:a16="http://schemas.microsoft.com/office/drawing/2014/main" id="{317775E7-5A1A-4594-A36E-B5962F21EB2B}"/>
                </a:ext>
              </a:extLst>
            </p:cNvPr>
            <p:cNvSpPr txBox="1"/>
            <p:nvPr/>
          </p:nvSpPr>
          <p:spPr>
            <a:xfrm>
              <a:off x="2490422" y="3324384"/>
              <a:ext cx="107722" cy="239569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2000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90" name="object 4">
              <a:extLst>
                <a:ext uri="{FF2B5EF4-FFF2-40B4-BE49-F238E27FC236}">
                  <a16:creationId xmlns:a16="http://schemas.microsoft.com/office/drawing/2014/main" id="{E8BF5DFD-3F6B-40D9-995F-97D9E4ECAAFE}"/>
                </a:ext>
              </a:extLst>
            </p:cNvPr>
            <p:cNvSpPr txBox="1"/>
            <p:nvPr/>
          </p:nvSpPr>
          <p:spPr>
            <a:xfrm>
              <a:off x="4010345" y="3324384"/>
              <a:ext cx="107722" cy="239569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2017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91" name="object 5">
              <a:extLst>
                <a:ext uri="{FF2B5EF4-FFF2-40B4-BE49-F238E27FC236}">
                  <a16:creationId xmlns:a16="http://schemas.microsoft.com/office/drawing/2014/main" id="{6A9B0EE4-AB94-406D-9A7C-7A027FD23257}"/>
                </a:ext>
              </a:extLst>
            </p:cNvPr>
            <p:cNvSpPr txBox="1"/>
            <p:nvPr/>
          </p:nvSpPr>
          <p:spPr>
            <a:xfrm>
              <a:off x="3384490" y="3324384"/>
              <a:ext cx="107722" cy="239569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2010</a:t>
              </a:r>
              <a:endParaRPr sz="70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83" name="object 6">
              <a:extLst>
                <a:ext uri="{FF2B5EF4-FFF2-40B4-BE49-F238E27FC236}">
                  <a16:creationId xmlns:a16="http://schemas.microsoft.com/office/drawing/2014/main" id="{2D9F3D57-B455-4D76-AF13-46F1F0FAA7DD}"/>
                </a:ext>
              </a:extLst>
            </p:cNvPr>
            <p:cNvSpPr txBox="1"/>
            <p:nvPr/>
          </p:nvSpPr>
          <p:spPr>
            <a:xfrm>
              <a:off x="1746000" y="2136592"/>
              <a:ext cx="107722" cy="1184275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Number </a:t>
              </a:r>
              <a:r>
                <a:rPr sz="700" b="0" spc="-5" dirty="0">
                  <a:latin typeface="Arial Nova" panose="020B0504020202020204" pitchFamily="34" charset="0"/>
                  <a:cs typeface="Avenir LT 35 Light"/>
                </a:rPr>
                <a:t>of </a:t>
              </a: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new HIV</a:t>
              </a:r>
              <a:r>
                <a:rPr sz="700" b="0" spc="-9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b="0" spc="-10" dirty="0">
                  <a:latin typeface="Arial Nova" panose="020B0504020202020204" pitchFamily="34" charset="0"/>
                  <a:cs typeface="Avenir LT 35 Light"/>
                </a:rPr>
                <a:t>infections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74" name="object 2">
              <a:extLst>
                <a:ext uri="{FF2B5EF4-FFF2-40B4-BE49-F238E27FC236}">
                  <a16:creationId xmlns:a16="http://schemas.microsoft.com/office/drawing/2014/main" id="{75D6964B-DAE9-4905-94A5-EBF1AAD933EC}"/>
                </a:ext>
              </a:extLst>
            </p:cNvPr>
            <p:cNvSpPr txBox="1"/>
            <p:nvPr/>
          </p:nvSpPr>
          <p:spPr>
            <a:xfrm>
              <a:off x="2113200" y="2071539"/>
              <a:ext cx="280035" cy="1221740"/>
            </a:xfrm>
            <a:prstGeom prst="rect">
              <a:avLst/>
            </a:prstGeom>
          </p:spPr>
          <p:txBody>
            <a:bodyPr vert="horz" wrap="square" lIns="0" tIns="55244" rIns="0" bIns="0" rtlCol="0">
              <a:spAutoFit/>
            </a:bodyPr>
            <a:lstStyle/>
            <a:p>
              <a:pPr algn="r" defTabSz="914400">
                <a:spcBef>
                  <a:spcPts val="434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35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algn="r" defTabSz="914400">
                <a:spcBef>
                  <a:spcPts val="33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30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algn="r" defTabSz="914400">
                <a:spcBef>
                  <a:spcPts val="34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25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algn="r" defTabSz="914400">
                <a:spcBef>
                  <a:spcPts val="33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20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algn="r" defTabSz="914400">
                <a:spcBef>
                  <a:spcPts val="34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15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algn="r" defTabSz="914400">
                <a:spcBef>
                  <a:spcPts val="34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10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marL="69215" algn="r" defTabSz="914400">
                <a:spcBef>
                  <a:spcPts val="33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5000</a:t>
              </a:r>
            </a:p>
            <a:p>
              <a:pPr marR="5080" algn="r" defTabSz="914400">
                <a:spcBef>
                  <a:spcPts val="34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0</a:t>
              </a:r>
            </a:p>
          </p:txBody>
        </p:sp>
        <p:sp>
          <p:nvSpPr>
            <p:cNvPr id="75" name="object 7">
              <a:extLst>
                <a:ext uri="{FF2B5EF4-FFF2-40B4-BE49-F238E27FC236}">
                  <a16:creationId xmlns:a16="http://schemas.microsoft.com/office/drawing/2014/main" id="{027CE383-0D16-4A57-9C07-736AE88793E7}"/>
                </a:ext>
              </a:extLst>
            </p:cNvPr>
            <p:cNvSpPr/>
            <p:nvPr/>
          </p:nvSpPr>
          <p:spPr>
            <a:xfrm>
              <a:off x="2466084" y="2163451"/>
              <a:ext cx="1659889" cy="1063625"/>
            </a:xfrm>
            <a:custGeom>
              <a:avLst/>
              <a:gdLst/>
              <a:ahLst/>
              <a:cxnLst/>
              <a:rect l="l" t="t" r="r" b="b"/>
              <a:pathLst>
                <a:path w="1659889" h="1063625">
                  <a:moveTo>
                    <a:pt x="0" y="0"/>
                  </a:moveTo>
                  <a:lnTo>
                    <a:pt x="0" y="1063421"/>
                  </a:lnTo>
                  <a:lnTo>
                    <a:pt x="1659699" y="106342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object 8">
              <a:extLst>
                <a:ext uri="{FF2B5EF4-FFF2-40B4-BE49-F238E27FC236}">
                  <a16:creationId xmlns:a16="http://schemas.microsoft.com/office/drawing/2014/main" id="{139B76E7-6F27-4E58-8C07-B05729764AC0}"/>
                </a:ext>
              </a:extLst>
            </p:cNvPr>
            <p:cNvSpPr/>
            <p:nvPr/>
          </p:nvSpPr>
          <p:spPr>
            <a:xfrm>
              <a:off x="4053577" y="2675521"/>
              <a:ext cx="0" cy="543560"/>
            </a:xfrm>
            <a:custGeom>
              <a:avLst/>
              <a:gdLst/>
              <a:ahLst/>
              <a:cxnLst/>
              <a:rect l="l" t="t" r="r" b="b"/>
              <a:pathLst>
                <a:path h="543560">
                  <a:moveTo>
                    <a:pt x="0" y="54335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object 10">
              <a:extLst>
                <a:ext uri="{FF2B5EF4-FFF2-40B4-BE49-F238E27FC236}">
                  <a16:creationId xmlns:a16="http://schemas.microsoft.com/office/drawing/2014/main" id="{8067C9BD-E0D1-4FE3-AE55-9EC77480099F}"/>
                </a:ext>
              </a:extLst>
            </p:cNvPr>
            <p:cNvSpPr/>
            <p:nvPr/>
          </p:nvSpPr>
          <p:spPr>
            <a:xfrm>
              <a:off x="3426807" y="2730766"/>
              <a:ext cx="0" cy="488315"/>
            </a:xfrm>
            <a:custGeom>
              <a:avLst/>
              <a:gdLst/>
              <a:ahLst/>
              <a:cxnLst/>
              <a:rect l="l" t="t" r="r" b="b"/>
              <a:pathLst>
                <a:path h="488314">
                  <a:moveTo>
                    <a:pt x="0" y="48811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object 11">
              <a:extLst>
                <a:ext uri="{FF2B5EF4-FFF2-40B4-BE49-F238E27FC236}">
                  <a16:creationId xmlns:a16="http://schemas.microsoft.com/office/drawing/2014/main" id="{657B1AE3-FAE1-4612-8684-CA7B48F92EA1}"/>
                </a:ext>
              </a:extLst>
            </p:cNvPr>
            <p:cNvSpPr/>
            <p:nvPr/>
          </p:nvSpPr>
          <p:spPr>
            <a:xfrm>
              <a:off x="2533100" y="2675515"/>
              <a:ext cx="1522730" cy="71120"/>
            </a:xfrm>
            <a:custGeom>
              <a:avLst/>
              <a:gdLst/>
              <a:ahLst/>
              <a:cxnLst/>
              <a:rect l="l" t="t" r="r" b="b"/>
              <a:pathLst>
                <a:path w="1522729" h="71119">
                  <a:moveTo>
                    <a:pt x="0" y="71043"/>
                  </a:moveTo>
                  <a:lnTo>
                    <a:pt x="91440" y="47371"/>
                  </a:lnTo>
                  <a:lnTo>
                    <a:pt x="178308" y="31584"/>
                  </a:lnTo>
                  <a:lnTo>
                    <a:pt x="269748" y="27635"/>
                  </a:lnTo>
                  <a:lnTo>
                    <a:pt x="361188" y="23685"/>
                  </a:lnTo>
                  <a:lnTo>
                    <a:pt x="448056" y="27635"/>
                  </a:lnTo>
                  <a:lnTo>
                    <a:pt x="539496" y="51308"/>
                  </a:lnTo>
                  <a:lnTo>
                    <a:pt x="626376" y="51308"/>
                  </a:lnTo>
                  <a:lnTo>
                    <a:pt x="717816" y="47371"/>
                  </a:lnTo>
                  <a:lnTo>
                    <a:pt x="804684" y="51308"/>
                  </a:lnTo>
                  <a:lnTo>
                    <a:pt x="896124" y="55257"/>
                  </a:lnTo>
                  <a:lnTo>
                    <a:pt x="987564" y="51308"/>
                  </a:lnTo>
                  <a:lnTo>
                    <a:pt x="1074432" y="43421"/>
                  </a:lnTo>
                  <a:lnTo>
                    <a:pt x="1165872" y="39471"/>
                  </a:lnTo>
                  <a:lnTo>
                    <a:pt x="1252740" y="27635"/>
                  </a:lnTo>
                  <a:lnTo>
                    <a:pt x="1344180" y="19735"/>
                  </a:lnTo>
                  <a:lnTo>
                    <a:pt x="1431048" y="11849"/>
                  </a:lnTo>
                  <a:lnTo>
                    <a:pt x="1522488" y="0"/>
                  </a:lnTo>
                </a:path>
              </a:pathLst>
            </a:custGeom>
            <a:ln w="31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object 14">
              <a:extLst>
                <a:ext uri="{FF2B5EF4-FFF2-40B4-BE49-F238E27FC236}">
                  <a16:creationId xmlns:a16="http://schemas.microsoft.com/office/drawing/2014/main" id="{F72E4B56-30EB-4A1C-9637-2ED83830740F}"/>
                </a:ext>
              </a:extLst>
            </p:cNvPr>
            <p:cNvSpPr/>
            <p:nvPr/>
          </p:nvSpPr>
          <p:spPr>
            <a:xfrm>
              <a:off x="6717063" y="2314355"/>
              <a:ext cx="1524000" cy="764540"/>
            </a:xfrm>
            <a:custGeom>
              <a:avLst/>
              <a:gdLst/>
              <a:ahLst/>
              <a:cxnLst/>
              <a:rect l="l" t="t" r="r" b="b"/>
              <a:pathLst>
                <a:path w="1524000" h="764539">
                  <a:moveTo>
                    <a:pt x="1434973" y="0"/>
                  </a:moveTo>
                  <a:lnTo>
                    <a:pt x="1341793" y="3644"/>
                  </a:lnTo>
                  <a:lnTo>
                    <a:pt x="1076236" y="36398"/>
                  </a:lnTo>
                  <a:lnTo>
                    <a:pt x="987717" y="69151"/>
                  </a:lnTo>
                  <a:lnTo>
                    <a:pt x="894537" y="105549"/>
                  </a:lnTo>
                  <a:lnTo>
                    <a:pt x="806005" y="127393"/>
                  </a:lnTo>
                  <a:lnTo>
                    <a:pt x="717486" y="145592"/>
                  </a:lnTo>
                  <a:lnTo>
                    <a:pt x="628967" y="189268"/>
                  </a:lnTo>
                  <a:lnTo>
                    <a:pt x="535787" y="240233"/>
                  </a:lnTo>
                  <a:lnTo>
                    <a:pt x="447255" y="302107"/>
                  </a:lnTo>
                  <a:lnTo>
                    <a:pt x="88519" y="524129"/>
                  </a:lnTo>
                  <a:lnTo>
                    <a:pt x="0" y="575094"/>
                  </a:lnTo>
                  <a:lnTo>
                    <a:pt x="0" y="764362"/>
                  </a:lnTo>
                  <a:lnTo>
                    <a:pt x="88519" y="742518"/>
                  </a:lnTo>
                  <a:lnTo>
                    <a:pt x="177038" y="717042"/>
                  </a:lnTo>
                  <a:lnTo>
                    <a:pt x="270205" y="691565"/>
                  </a:lnTo>
                  <a:lnTo>
                    <a:pt x="358749" y="669721"/>
                  </a:lnTo>
                  <a:lnTo>
                    <a:pt x="535787" y="618756"/>
                  </a:lnTo>
                  <a:lnTo>
                    <a:pt x="628967" y="596925"/>
                  </a:lnTo>
                  <a:lnTo>
                    <a:pt x="717486" y="578726"/>
                  </a:lnTo>
                  <a:lnTo>
                    <a:pt x="806005" y="571449"/>
                  </a:lnTo>
                  <a:lnTo>
                    <a:pt x="894537" y="560527"/>
                  </a:lnTo>
                  <a:lnTo>
                    <a:pt x="1076236" y="531406"/>
                  </a:lnTo>
                  <a:lnTo>
                    <a:pt x="1164755" y="524129"/>
                  </a:lnTo>
                  <a:lnTo>
                    <a:pt x="1341793" y="516851"/>
                  </a:lnTo>
                  <a:lnTo>
                    <a:pt x="1523504" y="516851"/>
                  </a:lnTo>
                  <a:lnTo>
                    <a:pt x="1523504" y="14554"/>
                  </a:lnTo>
                  <a:lnTo>
                    <a:pt x="1434973" y="0"/>
                  </a:lnTo>
                  <a:close/>
                </a:path>
                <a:path w="1524000" h="764539">
                  <a:moveTo>
                    <a:pt x="1523504" y="516851"/>
                  </a:moveTo>
                  <a:lnTo>
                    <a:pt x="1434973" y="516851"/>
                  </a:lnTo>
                  <a:lnTo>
                    <a:pt x="1523504" y="520496"/>
                  </a:lnTo>
                  <a:lnTo>
                    <a:pt x="1523504" y="516851"/>
                  </a:lnTo>
                  <a:close/>
                </a:path>
              </a:pathLst>
            </a:custGeom>
            <a:solidFill>
              <a:srgbClr val="78A7B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object 15">
              <a:extLst>
                <a:ext uri="{FF2B5EF4-FFF2-40B4-BE49-F238E27FC236}">
                  <a16:creationId xmlns:a16="http://schemas.microsoft.com/office/drawing/2014/main" id="{F5933386-DFE6-478A-841E-6C63000648E3}"/>
                </a:ext>
              </a:extLst>
            </p:cNvPr>
            <p:cNvSpPr/>
            <p:nvPr/>
          </p:nvSpPr>
          <p:spPr>
            <a:xfrm>
              <a:off x="7611991" y="2696531"/>
              <a:ext cx="0" cy="518795"/>
            </a:xfrm>
            <a:custGeom>
              <a:avLst/>
              <a:gdLst/>
              <a:ahLst/>
              <a:cxnLst/>
              <a:rect l="l" t="t" r="r" b="b"/>
              <a:pathLst>
                <a:path h="518794">
                  <a:moveTo>
                    <a:pt x="0" y="51832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object 16">
              <a:extLst>
                <a:ext uri="{FF2B5EF4-FFF2-40B4-BE49-F238E27FC236}">
                  <a16:creationId xmlns:a16="http://schemas.microsoft.com/office/drawing/2014/main" id="{839925DD-92B6-4108-9EFA-444EF0E832B7}"/>
                </a:ext>
              </a:extLst>
            </p:cNvPr>
            <p:cNvSpPr/>
            <p:nvPr/>
          </p:nvSpPr>
          <p:spPr>
            <a:xfrm>
              <a:off x="8236237" y="2638302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80">
                  <a:moveTo>
                    <a:pt x="0" y="57655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object 17">
              <a:extLst>
                <a:ext uri="{FF2B5EF4-FFF2-40B4-BE49-F238E27FC236}">
                  <a16:creationId xmlns:a16="http://schemas.microsoft.com/office/drawing/2014/main" id="{05B55DB4-5316-4512-8E86-2F52D5164BD0}"/>
                </a:ext>
              </a:extLst>
            </p:cNvPr>
            <p:cNvSpPr txBox="1"/>
            <p:nvPr/>
          </p:nvSpPr>
          <p:spPr>
            <a:xfrm>
              <a:off x="6295860" y="2099222"/>
              <a:ext cx="280035" cy="1215076"/>
            </a:xfrm>
            <a:prstGeom prst="rect">
              <a:avLst/>
            </a:prstGeom>
          </p:spPr>
          <p:txBody>
            <a:bodyPr vert="horz" wrap="square" lIns="0" tIns="22225" rIns="0" bIns="0" rtlCol="0">
              <a:spAutoFit/>
            </a:bodyPr>
            <a:lstStyle/>
            <a:p>
              <a:pPr algn="ctr" defTabSz="914400">
                <a:spcBef>
                  <a:spcPts val="17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18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algn="ctr" defTabSz="914400">
                <a:spcBef>
                  <a:spcPts val="7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16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algn="ctr" defTabSz="914400">
                <a:spcBef>
                  <a:spcPts val="7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14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algn="ctr" defTabSz="914400">
                <a:spcBef>
                  <a:spcPts val="7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12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algn="ctr" defTabSz="914400">
                <a:spcBef>
                  <a:spcPts val="7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10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marL="69215" algn="ctr" defTabSz="914400">
                <a:spcBef>
                  <a:spcPts val="7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8000</a:t>
              </a:r>
            </a:p>
            <a:p>
              <a:pPr marL="69215" algn="ctr" defTabSz="914400">
                <a:spcBef>
                  <a:spcPts val="8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6000</a:t>
              </a:r>
            </a:p>
            <a:p>
              <a:pPr marL="69215" algn="ctr" defTabSz="914400">
                <a:spcBef>
                  <a:spcPts val="7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4000</a:t>
              </a:r>
            </a:p>
            <a:p>
              <a:pPr marL="69215" algn="ctr" defTabSz="914400">
                <a:spcBef>
                  <a:spcPts val="7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2000</a:t>
              </a:r>
            </a:p>
            <a:p>
              <a:pPr marR="5080" algn="r" defTabSz="914400">
                <a:spcBef>
                  <a:spcPts val="7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0</a:t>
              </a:r>
            </a:p>
          </p:txBody>
        </p:sp>
        <p:sp>
          <p:nvSpPr>
            <p:cNvPr id="144" name="object 21">
              <a:extLst>
                <a:ext uri="{FF2B5EF4-FFF2-40B4-BE49-F238E27FC236}">
                  <a16:creationId xmlns:a16="http://schemas.microsoft.com/office/drawing/2014/main" id="{88F493B4-587F-446E-AAE9-054B37F1485F}"/>
                </a:ext>
              </a:extLst>
            </p:cNvPr>
            <p:cNvSpPr/>
            <p:nvPr/>
          </p:nvSpPr>
          <p:spPr>
            <a:xfrm>
              <a:off x="6648744" y="2157978"/>
              <a:ext cx="1659889" cy="1063625"/>
            </a:xfrm>
            <a:custGeom>
              <a:avLst/>
              <a:gdLst/>
              <a:ahLst/>
              <a:cxnLst/>
              <a:rect l="l" t="t" r="r" b="b"/>
              <a:pathLst>
                <a:path w="1659890" h="1063625">
                  <a:moveTo>
                    <a:pt x="0" y="0"/>
                  </a:moveTo>
                  <a:lnTo>
                    <a:pt x="0" y="1063421"/>
                  </a:lnTo>
                  <a:lnTo>
                    <a:pt x="1659699" y="106342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object 24">
              <a:extLst>
                <a:ext uri="{FF2B5EF4-FFF2-40B4-BE49-F238E27FC236}">
                  <a16:creationId xmlns:a16="http://schemas.microsoft.com/office/drawing/2014/main" id="{49A86656-617B-48BD-AAB2-DA9D64AE65E3}"/>
                </a:ext>
              </a:extLst>
            </p:cNvPr>
            <p:cNvSpPr/>
            <p:nvPr/>
          </p:nvSpPr>
          <p:spPr>
            <a:xfrm>
              <a:off x="6717056" y="2627375"/>
              <a:ext cx="1524000" cy="375285"/>
            </a:xfrm>
            <a:custGeom>
              <a:avLst/>
              <a:gdLst/>
              <a:ahLst/>
              <a:cxnLst/>
              <a:rect l="l" t="t" r="r" b="b"/>
              <a:pathLst>
                <a:path w="1524000" h="375285">
                  <a:moveTo>
                    <a:pt x="0" y="374903"/>
                  </a:moveTo>
                  <a:lnTo>
                    <a:pt x="88519" y="342150"/>
                  </a:lnTo>
                  <a:lnTo>
                    <a:pt x="177038" y="305752"/>
                  </a:lnTo>
                  <a:lnTo>
                    <a:pt x="270230" y="265696"/>
                  </a:lnTo>
                  <a:lnTo>
                    <a:pt x="358749" y="232943"/>
                  </a:lnTo>
                  <a:lnTo>
                    <a:pt x="447268" y="196545"/>
                  </a:lnTo>
                  <a:lnTo>
                    <a:pt x="535787" y="156514"/>
                  </a:lnTo>
                  <a:lnTo>
                    <a:pt x="628967" y="123761"/>
                  </a:lnTo>
                  <a:lnTo>
                    <a:pt x="717499" y="94640"/>
                  </a:lnTo>
                  <a:lnTo>
                    <a:pt x="806018" y="83718"/>
                  </a:lnTo>
                  <a:lnTo>
                    <a:pt x="894537" y="69164"/>
                  </a:lnTo>
                  <a:lnTo>
                    <a:pt x="987717" y="47320"/>
                  </a:lnTo>
                  <a:lnTo>
                    <a:pt x="1076236" y="25476"/>
                  </a:lnTo>
                  <a:lnTo>
                    <a:pt x="1164755" y="14554"/>
                  </a:lnTo>
                  <a:lnTo>
                    <a:pt x="1253286" y="7277"/>
                  </a:lnTo>
                  <a:lnTo>
                    <a:pt x="1341805" y="3644"/>
                  </a:lnTo>
                  <a:lnTo>
                    <a:pt x="1434985" y="0"/>
                  </a:lnTo>
                  <a:lnTo>
                    <a:pt x="1523504" y="10921"/>
                  </a:lnTo>
                </a:path>
              </a:pathLst>
            </a:custGeom>
            <a:ln w="31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object 40">
              <a:extLst>
                <a:ext uri="{FF2B5EF4-FFF2-40B4-BE49-F238E27FC236}">
                  <a16:creationId xmlns:a16="http://schemas.microsoft.com/office/drawing/2014/main" id="{DDC3FBEA-409C-4DBA-9C32-EEBEC3E5F89C}"/>
                </a:ext>
              </a:extLst>
            </p:cNvPr>
            <p:cNvSpPr txBox="1"/>
            <p:nvPr/>
          </p:nvSpPr>
          <p:spPr>
            <a:xfrm>
              <a:off x="6297878" y="4622922"/>
              <a:ext cx="280035" cy="1077218"/>
            </a:xfrm>
            <a:prstGeom prst="rect">
              <a:avLst/>
            </a:prstGeom>
          </p:spPr>
          <p:txBody>
            <a:bodyPr vert="horz" wrap="square" lIns="0" tIns="35560" rIns="0" bIns="0" rtlCol="0">
              <a:spAutoFit/>
            </a:bodyPr>
            <a:lstStyle/>
            <a:p>
              <a:pPr algn="r" defTabSz="914400">
                <a:spcBef>
                  <a:spcPts val="28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35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algn="r" defTabSz="914400">
                <a:spcBef>
                  <a:spcPts val="18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30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algn="r" defTabSz="914400">
                <a:spcBef>
                  <a:spcPts val="17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25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algn="r" defTabSz="914400">
                <a:spcBef>
                  <a:spcPts val="18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20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algn="r" defTabSz="914400">
                <a:spcBef>
                  <a:spcPts val="18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15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algn="r" defTabSz="914400">
                <a:spcBef>
                  <a:spcPts val="18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10</a:t>
              </a:r>
              <a:r>
                <a:rPr sz="700" spc="-10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dirty="0">
                  <a:latin typeface="Arial Nova" panose="020B0504020202020204" pitchFamily="34" charset="0"/>
                  <a:cs typeface="Avenir LT 35 Light"/>
                </a:rPr>
                <a:t>000</a:t>
              </a:r>
            </a:p>
            <a:p>
              <a:pPr marL="69215" algn="r" defTabSz="914400">
                <a:spcBef>
                  <a:spcPts val="17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5000</a:t>
              </a:r>
            </a:p>
            <a:p>
              <a:pPr marR="5080" algn="r" defTabSz="914400">
                <a:spcBef>
                  <a:spcPts val="18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0</a:t>
              </a:r>
            </a:p>
          </p:txBody>
        </p:sp>
        <p:sp>
          <p:nvSpPr>
            <p:cNvPr id="153" name="object 50">
              <a:extLst>
                <a:ext uri="{FF2B5EF4-FFF2-40B4-BE49-F238E27FC236}">
                  <a16:creationId xmlns:a16="http://schemas.microsoft.com/office/drawing/2014/main" id="{FC239AA7-4043-427E-AB74-9B15A7E064F6}"/>
                </a:ext>
              </a:extLst>
            </p:cNvPr>
            <p:cNvSpPr/>
            <p:nvPr/>
          </p:nvSpPr>
          <p:spPr>
            <a:xfrm>
              <a:off x="6650761" y="4694850"/>
              <a:ext cx="2215515" cy="922019"/>
            </a:xfrm>
            <a:custGeom>
              <a:avLst/>
              <a:gdLst/>
              <a:ahLst/>
              <a:cxnLst/>
              <a:rect l="l" t="t" r="r" b="b"/>
              <a:pathLst>
                <a:path w="2215515" h="922020">
                  <a:moveTo>
                    <a:pt x="0" y="0"/>
                  </a:moveTo>
                  <a:lnTo>
                    <a:pt x="0" y="921613"/>
                  </a:lnTo>
                  <a:lnTo>
                    <a:pt x="2215324" y="92161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object 51">
              <a:extLst>
                <a:ext uri="{FF2B5EF4-FFF2-40B4-BE49-F238E27FC236}">
                  <a16:creationId xmlns:a16="http://schemas.microsoft.com/office/drawing/2014/main" id="{108B3A34-B77E-4E04-9FA7-4286AE1198DC}"/>
                </a:ext>
              </a:extLst>
            </p:cNvPr>
            <p:cNvSpPr/>
            <p:nvPr/>
          </p:nvSpPr>
          <p:spPr>
            <a:xfrm>
              <a:off x="6758761" y="5139709"/>
              <a:ext cx="2037714" cy="383540"/>
            </a:xfrm>
            <a:custGeom>
              <a:avLst/>
              <a:gdLst/>
              <a:ahLst/>
              <a:cxnLst/>
              <a:rect l="l" t="t" r="r" b="b"/>
              <a:pathLst>
                <a:path w="2037715" h="383539">
                  <a:moveTo>
                    <a:pt x="0" y="383438"/>
                  </a:moveTo>
                  <a:lnTo>
                    <a:pt x="73113" y="361251"/>
                  </a:lnTo>
                  <a:lnTo>
                    <a:pt x="149555" y="339064"/>
                  </a:lnTo>
                  <a:lnTo>
                    <a:pt x="225983" y="310553"/>
                  </a:lnTo>
                  <a:lnTo>
                    <a:pt x="302425" y="282028"/>
                  </a:lnTo>
                  <a:lnTo>
                    <a:pt x="375539" y="250342"/>
                  </a:lnTo>
                  <a:lnTo>
                    <a:pt x="451980" y="209143"/>
                  </a:lnTo>
                  <a:lnTo>
                    <a:pt x="528421" y="167944"/>
                  </a:lnTo>
                  <a:lnTo>
                    <a:pt x="604850" y="129920"/>
                  </a:lnTo>
                  <a:lnTo>
                    <a:pt x="677964" y="98234"/>
                  </a:lnTo>
                  <a:lnTo>
                    <a:pt x="754405" y="60210"/>
                  </a:lnTo>
                  <a:lnTo>
                    <a:pt x="830846" y="41198"/>
                  </a:lnTo>
                  <a:lnTo>
                    <a:pt x="903960" y="28524"/>
                  </a:lnTo>
                  <a:lnTo>
                    <a:pt x="980401" y="25349"/>
                  </a:lnTo>
                  <a:lnTo>
                    <a:pt x="1056830" y="22186"/>
                  </a:lnTo>
                  <a:lnTo>
                    <a:pt x="1133271" y="22186"/>
                  </a:lnTo>
                  <a:lnTo>
                    <a:pt x="1206385" y="44361"/>
                  </a:lnTo>
                  <a:lnTo>
                    <a:pt x="1282827" y="44361"/>
                  </a:lnTo>
                  <a:lnTo>
                    <a:pt x="1359255" y="41198"/>
                  </a:lnTo>
                  <a:lnTo>
                    <a:pt x="1435696" y="44361"/>
                  </a:lnTo>
                  <a:lnTo>
                    <a:pt x="1508810" y="50698"/>
                  </a:lnTo>
                  <a:lnTo>
                    <a:pt x="1585252" y="44361"/>
                  </a:lnTo>
                  <a:lnTo>
                    <a:pt x="1661693" y="38023"/>
                  </a:lnTo>
                  <a:lnTo>
                    <a:pt x="1734807" y="31686"/>
                  </a:lnTo>
                  <a:lnTo>
                    <a:pt x="1811248" y="25349"/>
                  </a:lnTo>
                  <a:lnTo>
                    <a:pt x="1887677" y="19011"/>
                  </a:lnTo>
                  <a:lnTo>
                    <a:pt x="1964118" y="9512"/>
                  </a:lnTo>
                  <a:lnTo>
                    <a:pt x="2037232" y="0"/>
                  </a:lnTo>
                </a:path>
              </a:pathLst>
            </a:custGeom>
            <a:ln w="31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object 53">
              <a:extLst>
                <a:ext uri="{FF2B5EF4-FFF2-40B4-BE49-F238E27FC236}">
                  <a16:creationId xmlns:a16="http://schemas.microsoft.com/office/drawing/2014/main" id="{9E83EC7A-D5B8-45E5-A59B-A4A047DBA1E7}"/>
                </a:ext>
              </a:extLst>
            </p:cNvPr>
            <p:cNvSpPr/>
            <p:nvPr/>
          </p:nvSpPr>
          <p:spPr>
            <a:xfrm>
              <a:off x="6758761" y="5336180"/>
              <a:ext cx="2037714" cy="257175"/>
            </a:xfrm>
            <a:custGeom>
              <a:avLst/>
              <a:gdLst/>
              <a:ahLst/>
              <a:cxnLst/>
              <a:rect l="l" t="t" r="r" b="b"/>
              <a:pathLst>
                <a:path w="2037715" h="257175">
                  <a:moveTo>
                    <a:pt x="0" y="256679"/>
                  </a:moveTo>
                  <a:lnTo>
                    <a:pt x="73113" y="253504"/>
                  </a:lnTo>
                  <a:lnTo>
                    <a:pt x="149555" y="250342"/>
                  </a:lnTo>
                  <a:lnTo>
                    <a:pt x="225983" y="244005"/>
                  </a:lnTo>
                  <a:lnTo>
                    <a:pt x="302425" y="237667"/>
                  </a:lnTo>
                  <a:lnTo>
                    <a:pt x="375539" y="231330"/>
                  </a:lnTo>
                  <a:lnTo>
                    <a:pt x="451980" y="221818"/>
                  </a:lnTo>
                  <a:lnTo>
                    <a:pt x="528421" y="212318"/>
                  </a:lnTo>
                  <a:lnTo>
                    <a:pt x="604850" y="199644"/>
                  </a:lnTo>
                  <a:lnTo>
                    <a:pt x="677964" y="186969"/>
                  </a:lnTo>
                  <a:lnTo>
                    <a:pt x="754405" y="171119"/>
                  </a:lnTo>
                  <a:lnTo>
                    <a:pt x="830846" y="155270"/>
                  </a:lnTo>
                  <a:lnTo>
                    <a:pt x="903960" y="136258"/>
                  </a:lnTo>
                  <a:lnTo>
                    <a:pt x="980401" y="120421"/>
                  </a:lnTo>
                  <a:lnTo>
                    <a:pt x="1056830" y="104571"/>
                  </a:lnTo>
                  <a:lnTo>
                    <a:pt x="1133271" y="88722"/>
                  </a:lnTo>
                  <a:lnTo>
                    <a:pt x="1206385" y="69710"/>
                  </a:lnTo>
                  <a:lnTo>
                    <a:pt x="1282827" y="53873"/>
                  </a:lnTo>
                  <a:lnTo>
                    <a:pt x="1359255" y="41198"/>
                  </a:lnTo>
                  <a:lnTo>
                    <a:pt x="1435696" y="38023"/>
                  </a:lnTo>
                  <a:lnTo>
                    <a:pt x="1508810" y="31686"/>
                  </a:lnTo>
                  <a:lnTo>
                    <a:pt x="1585252" y="19011"/>
                  </a:lnTo>
                  <a:lnTo>
                    <a:pt x="1661693" y="9512"/>
                  </a:lnTo>
                  <a:lnTo>
                    <a:pt x="1734807" y="6337"/>
                  </a:lnTo>
                  <a:lnTo>
                    <a:pt x="1811248" y="3175"/>
                  </a:lnTo>
                  <a:lnTo>
                    <a:pt x="1887677" y="0"/>
                  </a:lnTo>
                  <a:lnTo>
                    <a:pt x="1964118" y="0"/>
                  </a:lnTo>
                  <a:lnTo>
                    <a:pt x="2037232" y="3175"/>
                  </a:lnTo>
                </a:path>
              </a:pathLst>
            </a:custGeom>
            <a:ln w="31750">
              <a:solidFill>
                <a:srgbClr val="F78E2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object 26">
              <a:extLst>
                <a:ext uri="{FF2B5EF4-FFF2-40B4-BE49-F238E27FC236}">
                  <a16:creationId xmlns:a16="http://schemas.microsoft.com/office/drawing/2014/main" id="{CB588B32-1172-45D6-9102-1F4ACA1D25EF}"/>
                </a:ext>
              </a:extLst>
            </p:cNvPr>
            <p:cNvSpPr/>
            <p:nvPr/>
          </p:nvSpPr>
          <p:spPr>
            <a:xfrm>
              <a:off x="2509660" y="4579785"/>
              <a:ext cx="1517015" cy="906780"/>
            </a:xfrm>
            <a:custGeom>
              <a:avLst/>
              <a:gdLst/>
              <a:ahLst/>
              <a:cxnLst/>
              <a:rect l="l" t="t" r="r" b="b"/>
              <a:pathLst>
                <a:path w="1517014" h="906779">
                  <a:moveTo>
                    <a:pt x="1516595" y="698373"/>
                  </a:moveTo>
                  <a:lnTo>
                    <a:pt x="112839" y="698373"/>
                  </a:lnTo>
                  <a:lnTo>
                    <a:pt x="225704" y="705421"/>
                  </a:lnTo>
                  <a:lnTo>
                    <a:pt x="279844" y="712482"/>
                  </a:lnTo>
                  <a:lnTo>
                    <a:pt x="338531" y="719531"/>
                  </a:lnTo>
                  <a:lnTo>
                    <a:pt x="392696" y="726592"/>
                  </a:lnTo>
                  <a:lnTo>
                    <a:pt x="451370" y="737171"/>
                  </a:lnTo>
                  <a:lnTo>
                    <a:pt x="505536" y="754811"/>
                  </a:lnTo>
                  <a:lnTo>
                    <a:pt x="564210" y="765390"/>
                  </a:lnTo>
                  <a:lnTo>
                    <a:pt x="618375" y="786561"/>
                  </a:lnTo>
                  <a:lnTo>
                    <a:pt x="672541" y="804176"/>
                  </a:lnTo>
                  <a:lnTo>
                    <a:pt x="731215" y="821816"/>
                  </a:lnTo>
                  <a:lnTo>
                    <a:pt x="785380" y="835926"/>
                  </a:lnTo>
                  <a:lnTo>
                    <a:pt x="844067" y="850049"/>
                  </a:lnTo>
                  <a:lnTo>
                    <a:pt x="898220" y="867676"/>
                  </a:lnTo>
                  <a:lnTo>
                    <a:pt x="956906" y="874725"/>
                  </a:lnTo>
                  <a:lnTo>
                    <a:pt x="1011072" y="881786"/>
                  </a:lnTo>
                  <a:lnTo>
                    <a:pt x="1069733" y="888834"/>
                  </a:lnTo>
                  <a:lnTo>
                    <a:pt x="1236738" y="899413"/>
                  </a:lnTo>
                  <a:lnTo>
                    <a:pt x="1290904" y="899413"/>
                  </a:lnTo>
                  <a:lnTo>
                    <a:pt x="1349590" y="902944"/>
                  </a:lnTo>
                  <a:lnTo>
                    <a:pt x="1403743" y="902944"/>
                  </a:lnTo>
                  <a:lnTo>
                    <a:pt x="1462239" y="906462"/>
                  </a:lnTo>
                  <a:lnTo>
                    <a:pt x="1516595" y="906462"/>
                  </a:lnTo>
                  <a:lnTo>
                    <a:pt x="1516595" y="698373"/>
                  </a:lnTo>
                  <a:close/>
                </a:path>
                <a:path w="1517014" h="906779">
                  <a:moveTo>
                    <a:pt x="58674" y="0"/>
                  </a:moveTo>
                  <a:lnTo>
                    <a:pt x="0" y="31750"/>
                  </a:lnTo>
                  <a:lnTo>
                    <a:pt x="0" y="708952"/>
                  </a:lnTo>
                  <a:lnTo>
                    <a:pt x="58674" y="698373"/>
                  </a:lnTo>
                  <a:lnTo>
                    <a:pt x="1516595" y="698373"/>
                  </a:lnTo>
                  <a:lnTo>
                    <a:pt x="1516595" y="641934"/>
                  </a:lnTo>
                  <a:lnTo>
                    <a:pt x="1462430" y="634885"/>
                  </a:lnTo>
                  <a:lnTo>
                    <a:pt x="1349590" y="627837"/>
                  </a:lnTo>
                  <a:lnTo>
                    <a:pt x="1290904" y="620776"/>
                  </a:lnTo>
                  <a:lnTo>
                    <a:pt x="1236738" y="613714"/>
                  </a:lnTo>
                  <a:lnTo>
                    <a:pt x="1178064" y="606679"/>
                  </a:lnTo>
                  <a:lnTo>
                    <a:pt x="1123899" y="599617"/>
                  </a:lnTo>
                  <a:lnTo>
                    <a:pt x="1069733" y="581977"/>
                  </a:lnTo>
                  <a:lnTo>
                    <a:pt x="1011072" y="560806"/>
                  </a:lnTo>
                  <a:lnTo>
                    <a:pt x="956906" y="543179"/>
                  </a:lnTo>
                  <a:lnTo>
                    <a:pt x="898220" y="518490"/>
                  </a:lnTo>
                  <a:lnTo>
                    <a:pt x="844067" y="465581"/>
                  </a:lnTo>
                  <a:lnTo>
                    <a:pt x="785380" y="426783"/>
                  </a:lnTo>
                  <a:lnTo>
                    <a:pt x="731215" y="380923"/>
                  </a:lnTo>
                  <a:lnTo>
                    <a:pt x="672541" y="324497"/>
                  </a:lnTo>
                  <a:lnTo>
                    <a:pt x="618375" y="271589"/>
                  </a:lnTo>
                  <a:lnTo>
                    <a:pt x="564210" y="211632"/>
                  </a:lnTo>
                  <a:lnTo>
                    <a:pt x="505536" y="172821"/>
                  </a:lnTo>
                  <a:lnTo>
                    <a:pt x="451370" y="123456"/>
                  </a:lnTo>
                  <a:lnTo>
                    <a:pt x="392696" y="88176"/>
                  </a:lnTo>
                  <a:lnTo>
                    <a:pt x="338531" y="63487"/>
                  </a:lnTo>
                  <a:lnTo>
                    <a:pt x="279844" y="52908"/>
                  </a:lnTo>
                  <a:lnTo>
                    <a:pt x="225704" y="28219"/>
                  </a:lnTo>
                  <a:lnTo>
                    <a:pt x="171526" y="10579"/>
                  </a:lnTo>
                  <a:lnTo>
                    <a:pt x="112839" y="7061"/>
                  </a:lnTo>
                  <a:lnTo>
                    <a:pt x="58674" y="0"/>
                  </a:lnTo>
                  <a:close/>
                </a:path>
              </a:pathLst>
            </a:custGeom>
            <a:solidFill>
              <a:srgbClr val="78A7B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EF8EE48-0F6A-4E5F-BD67-36FF3FF98487}"/>
                </a:ext>
              </a:extLst>
            </p:cNvPr>
            <p:cNvSpPr/>
            <p:nvPr/>
          </p:nvSpPr>
          <p:spPr>
            <a:xfrm>
              <a:off x="810000" y="3870000"/>
              <a:ext cx="3960000" cy="2412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 defTabSz="914400"/>
              <a:r>
                <a:rPr lang="en-US" sz="1100" b="1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Incidence:prevalence</a:t>
              </a:r>
              <a:r>
                <a:rPr lang="en-US" sz="11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ratio, </a:t>
              </a:r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Middle East and </a:t>
              </a:r>
            </a:p>
            <a:p>
              <a:pPr algn="ctr" defTabSz="914400"/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North Africa, 1990–2017</a:t>
              </a:r>
              <a:endParaRPr lang="en-GB" sz="11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94" name="object 16">
              <a:extLst>
                <a:ext uri="{FF2B5EF4-FFF2-40B4-BE49-F238E27FC236}">
                  <a16:creationId xmlns:a16="http://schemas.microsoft.com/office/drawing/2014/main" id="{A74BFFB1-41FB-42A9-A5A3-47F7D38089FF}"/>
                </a:ext>
              </a:extLst>
            </p:cNvPr>
            <p:cNvSpPr txBox="1"/>
            <p:nvPr/>
          </p:nvSpPr>
          <p:spPr>
            <a:xfrm>
              <a:off x="1912786" y="4559823"/>
              <a:ext cx="107722" cy="1045844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Incidence:prevalence</a:t>
              </a:r>
              <a:r>
                <a:rPr sz="700" spc="-6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ratio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96" name="object 18">
              <a:extLst>
                <a:ext uri="{FF2B5EF4-FFF2-40B4-BE49-F238E27FC236}">
                  <a16:creationId xmlns:a16="http://schemas.microsoft.com/office/drawing/2014/main" id="{AEE1E955-AF90-43F7-AE74-FBDA8701E658}"/>
                </a:ext>
              </a:extLst>
            </p:cNvPr>
            <p:cNvSpPr txBox="1"/>
            <p:nvPr/>
          </p:nvSpPr>
          <p:spPr>
            <a:xfrm>
              <a:off x="2438900" y="5710013"/>
              <a:ext cx="1654299" cy="319975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 defTabSz="914400">
                <a:spcBef>
                  <a:spcPts val="10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9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1993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9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1996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9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1999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4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2002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2005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2008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2011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2014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2017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98" name="object 20">
              <a:extLst>
                <a:ext uri="{FF2B5EF4-FFF2-40B4-BE49-F238E27FC236}">
                  <a16:creationId xmlns:a16="http://schemas.microsoft.com/office/drawing/2014/main" id="{3669D244-9E59-4310-BADD-A491DFA14119}"/>
                </a:ext>
              </a:extLst>
            </p:cNvPr>
            <p:cNvSpPr txBox="1"/>
            <p:nvPr/>
          </p:nvSpPr>
          <p:spPr>
            <a:xfrm>
              <a:off x="882000" y="4718369"/>
              <a:ext cx="946107" cy="8643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800" spc="-15" dirty="0">
                  <a:latin typeface="Arial Nova" panose="020B0504020202020204" pitchFamily="34" charset="0"/>
                  <a:cs typeface="Arial"/>
                </a:rPr>
                <a:t>2017</a:t>
              </a:r>
            </a:p>
            <a:p>
              <a:pPr marL="12700" marR="5080" defTabSz="914400"/>
              <a:r>
                <a:rPr sz="800" spc="-15" dirty="0">
                  <a:latin typeface="Arial Nova" panose="020B0504020202020204" pitchFamily="34" charset="0"/>
                  <a:cs typeface="Arial"/>
                </a:rPr>
                <a:t>incidence:prevalence  ratio =</a:t>
              </a:r>
              <a:endParaRPr lang="en-GB" sz="800" spc="-15" dirty="0">
                <a:latin typeface="Arial Nova" panose="020B0504020202020204" pitchFamily="34" charset="0"/>
                <a:cs typeface="Arial"/>
              </a:endParaRPr>
            </a:p>
            <a:p>
              <a:pPr marL="18000" marR="5080">
                <a:spcBef>
                  <a:spcPts val="240"/>
                </a:spcBef>
              </a:pPr>
              <a:r>
                <a:rPr lang="en-GB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0.08</a:t>
              </a:r>
            </a:p>
            <a:p>
              <a:pPr marL="18000" marR="5080"/>
              <a:r>
                <a:rPr lang="en-GB" sz="1000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[0.05–0.14]</a:t>
              </a:r>
            </a:p>
          </p:txBody>
        </p:sp>
        <p:sp>
          <p:nvSpPr>
            <p:cNvPr id="101" name="object 47">
              <a:extLst>
                <a:ext uri="{FF2B5EF4-FFF2-40B4-BE49-F238E27FC236}">
                  <a16:creationId xmlns:a16="http://schemas.microsoft.com/office/drawing/2014/main" id="{769EFE3A-F62F-4B51-AA05-0A3B48638780}"/>
                </a:ext>
              </a:extLst>
            </p:cNvPr>
            <p:cNvSpPr/>
            <p:nvPr/>
          </p:nvSpPr>
          <p:spPr>
            <a:xfrm>
              <a:off x="918000" y="585284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7995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bject 48">
              <a:extLst>
                <a:ext uri="{FF2B5EF4-FFF2-40B4-BE49-F238E27FC236}">
                  <a16:creationId xmlns:a16="http://schemas.microsoft.com/office/drawing/2014/main" id="{7522B7D2-C44B-4D40-9043-FF59BA811091}"/>
                </a:ext>
              </a:extLst>
            </p:cNvPr>
            <p:cNvSpPr/>
            <p:nvPr/>
          </p:nvSpPr>
          <p:spPr>
            <a:xfrm>
              <a:off x="1085191" y="58528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bject 49">
              <a:extLst>
                <a:ext uri="{FF2B5EF4-FFF2-40B4-BE49-F238E27FC236}">
                  <a16:creationId xmlns:a16="http://schemas.microsoft.com/office/drawing/2014/main" id="{A3848F24-8ED0-48FB-9C26-BBC2667DFF92}"/>
                </a:ext>
              </a:extLst>
            </p:cNvPr>
            <p:cNvSpPr/>
            <p:nvPr/>
          </p:nvSpPr>
          <p:spPr>
            <a:xfrm>
              <a:off x="1157187" y="58528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E10D9E9-8B03-4F4A-B1D8-864E820CA690}"/>
                </a:ext>
              </a:extLst>
            </p:cNvPr>
            <p:cNvSpPr/>
            <p:nvPr/>
          </p:nvSpPr>
          <p:spPr>
            <a:xfrm>
              <a:off x="972000" y="5791152"/>
              <a:ext cx="483466" cy="10772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12700" defTabSz="914400">
                <a:lnSpc>
                  <a:spcPct val="100000"/>
                </a:lnSpc>
                <a:spcBef>
                  <a:spcPts val="100"/>
                </a:spcBef>
              </a:pPr>
              <a:r>
                <a:rPr lang="en-GB" sz="700" spc="-15" dirty="0">
                  <a:latin typeface="Arial Nova" panose="020B0504020202020204" pitchFamily="34" charset="0"/>
                  <a:cs typeface="Arial"/>
                </a:rPr>
                <a:t>Target value</a:t>
              </a:r>
            </a:p>
          </p:txBody>
        </p:sp>
        <p:sp>
          <p:nvSpPr>
            <p:cNvPr id="146" name="object 25">
              <a:extLst>
                <a:ext uri="{FF2B5EF4-FFF2-40B4-BE49-F238E27FC236}">
                  <a16:creationId xmlns:a16="http://schemas.microsoft.com/office/drawing/2014/main" id="{3B99982F-9F60-40D2-9F7B-797DF79E98B0}"/>
                </a:ext>
              </a:extLst>
            </p:cNvPr>
            <p:cNvSpPr/>
            <p:nvPr/>
          </p:nvSpPr>
          <p:spPr>
            <a:xfrm>
              <a:off x="2509663" y="4998594"/>
              <a:ext cx="1517015" cy="371475"/>
            </a:xfrm>
            <a:custGeom>
              <a:avLst/>
              <a:gdLst/>
              <a:ahLst/>
              <a:cxnLst/>
              <a:rect l="l" t="t" r="r" b="b"/>
              <a:pathLst>
                <a:path w="1517014" h="371475">
                  <a:moveTo>
                    <a:pt x="0" y="20408"/>
                  </a:moveTo>
                  <a:lnTo>
                    <a:pt x="58674" y="0"/>
                  </a:lnTo>
                  <a:lnTo>
                    <a:pt x="112839" y="6807"/>
                  </a:lnTo>
                  <a:lnTo>
                    <a:pt x="171513" y="6807"/>
                  </a:lnTo>
                  <a:lnTo>
                    <a:pt x="225691" y="20408"/>
                  </a:lnTo>
                  <a:lnTo>
                    <a:pt x="279844" y="34023"/>
                  </a:lnTo>
                  <a:lnTo>
                    <a:pt x="338518" y="40817"/>
                  </a:lnTo>
                  <a:lnTo>
                    <a:pt x="392684" y="54444"/>
                  </a:lnTo>
                  <a:lnTo>
                    <a:pt x="451370" y="74853"/>
                  </a:lnTo>
                  <a:lnTo>
                    <a:pt x="505536" y="105473"/>
                  </a:lnTo>
                  <a:lnTo>
                    <a:pt x="564210" y="125895"/>
                  </a:lnTo>
                  <a:lnTo>
                    <a:pt x="618375" y="159905"/>
                  </a:lnTo>
                  <a:lnTo>
                    <a:pt x="672541" y="190538"/>
                  </a:lnTo>
                  <a:lnTo>
                    <a:pt x="731215" y="224561"/>
                  </a:lnTo>
                  <a:lnTo>
                    <a:pt x="785380" y="248373"/>
                  </a:lnTo>
                  <a:lnTo>
                    <a:pt x="844054" y="272186"/>
                  </a:lnTo>
                  <a:lnTo>
                    <a:pt x="898220" y="302806"/>
                  </a:lnTo>
                  <a:lnTo>
                    <a:pt x="956894" y="316433"/>
                  </a:lnTo>
                  <a:lnTo>
                    <a:pt x="1011059" y="326631"/>
                  </a:lnTo>
                  <a:lnTo>
                    <a:pt x="1069733" y="336842"/>
                  </a:lnTo>
                  <a:lnTo>
                    <a:pt x="1123899" y="347052"/>
                  </a:lnTo>
                  <a:lnTo>
                    <a:pt x="1178064" y="353847"/>
                  </a:lnTo>
                  <a:lnTo>
                    <a:pt x="1236738" y="357250"/>
                  </a:lnTo>
                  <a:lnTo>
                    <a:pt x="1290904" y="360654"/>
                  </a:lnTo>
                  <a:lnTo>
                    <a:pt x="1349590" y="364058"/>
                  </a:lnTo>
                  <a:lnTo>
                    <a:pt x="1403743" y="367461"/>
                  </a:lnTo>
                  <a:lnTo>
                    <a:pt x="1462417" y="370865"/>
                  </a:lnTo>
                  <a:lnTo>
                    <a:pt x="1516595" y="370865"/>
                  </a:lnTo>
                </a:path>
              </a:pathLst>
            </a:custGeom>
            <a:ln w="31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object 28">
              <a:extLst>
                <a:ext uri="{FF2B5EF4-FFF2-40B4-BE49-F238E27FC236}">
                  <a16:creationId xmlns:a16="http://schemas.microsoft.com/office/drawing/2014/main" id="{45F49DF2-D381-484B-9E18-8D8FF5820F84}"/>
                </a:ext>
              </a:extLst>
            </p:cNvPr>
            <p:cNvSpPr txBox="1"/>
            <p:nvPr/>
          </p:nvSpPr>
          <p:spPr>
            <a:xfrm>
              <a:off x="2178336" y="4504370"/>
              <a:ext cx="187325" cy="11791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 defTabSz="914400">
                <a:spcBef>
                  <a:spcPts val="10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0.38</a:t>
              </a:r>
            </a:p>
            <a:p>
              <a:pPr marL="12700" algn="r" defTabSz="914400">
                <a:spcBef>
                  <a:spcPts val="81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0.30</a:t>
              </a:r>
            </a:p>
            <a:p>
              <a:pPr marL="12700" algn="r" defTabSz="914400">
                <a:spcBef>
                  <a:spcPts val="80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0.24</a:t>
              </a:r>
            </a:p>
            <a:p>
              <a:pPr algn="r" defTabSz="914400">
                <a:spcBef>
                  <a:spcPts val="5"/>
                </a:spcBef>
              </a:pPr>
              <a:endParaRPr sz="700" dirty="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/>
              <a:r>
                <a:rPr sz="700" dirty="0">
                  <a:latin typeface="Arial Nova" panose="020B0504020202020204" pitchFamily="34" charset="0"/>
                  <a:cs typeface="Avenir LT 35 Light"/>
                </a:rPr>
                <a:t>0.16</a:t>
              </a:r>
            </a:p>
            <a:p>
              <a:pPr marL="12700" algn="r" defTabSz="914400">
                <a:spcBef>
                  <a:spcPts val="81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0.08</a:t>
              </a:r>
            </a:p>
            <a:p>
              <a:pPr marL="12700" algn="r" defTabSz="914400">
                <a:spcBef>
                  <a:spcPts val="80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0.00</a:t>
              </a:r>
            </a:p>
          </p:txBody>
        </p:sp>
        <p:sp>
          <p:nvSpPr>
            <p:cNvPr id="149" name="object 30">
              <a:extLst>
                <a:ext uri="{FF2B5EF4-FFF2-40B4-BE49-F238E27FC236}">
                  <a16:creationId xmlns:a16="http://schemas.microsoft.com/office/drawing/2014/main" id="{8C221CFC-202C-4D37-AEC4-8DA71DFD7456}"/>
                </a:ext>
              </a:extLst>
            </p:cNvPr>
            <p:cNvSpPr/>
            <p:nvPr/>
          </p:nvSpPr>
          <p:spPr>
            <a:xfrm>
              <a:off x="2438766" y="4553480"/>
              <a:ext cx="1659889" cy="1063625"/>
            </a:xfrm>
            <a:custGeom>
              <a:avLst/>
              <a:gdLst/>
              <a:ahLst/>
              <a:cxnLst/>
              <a:rect l="l" t="t" r="r" b="b"/>
              <a:pathLst>
                <a:path w="1659889" h="1063625">
                  <a:moveTo>
                    <a:pt x="0" y="0"/>
                  </a:moveTo>
                  <a:lnTo>
                    <a:pt x="0" y="1063434"/>
                  </a:lnTo>
                  <a:lnTo>
                    <a:pt x="1659699" y="106343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object 11">
              <a:extLst>
                <a:ext uri="{FF2B5EF4-FFF2-40B4-BE49-F238E27FC236}">
                  <a16:creationId xmlns:a16="http://schemas.microsoft.com/office/drawing/2014/main" id="{47A69DD4-F4FE-4AD8-BF7D-1CC91468F7BE}"/>
                </a:ext>
              </a:extLst>
            </p:cNvPr>
            <p:cNvSpPr/>
            <p:nvPr/>
          </p:nvSpPr>
          <p:spPr>
            <a:xfrm>
              <a:off x="2509200" y="5544000"/>
              <a:ext cx="1515600" cy="0"/>
            </a:xfrm>
            <a:custGeom>
              <a:avLst/>
              <a:gdLst/>
              <a:ahLst/>
              <a:cxnLst/>
              <a:rect l="l" t="t" r="r" b="b"/>
              <a:pathLst>
                <a:path w="1522095">
                  <a:moveTo>
                    <a:pt x="0" y="0"/>
                  </a:moveTo>
                  <a:lnTo>
                    <a:pt x="1521879" y="0"/>
                  </a:lnTo>
                </a:path>
              </a:pathLst>
            </a:custGeom>
            <a:ln w="15875" cap="rnd">
              <a:solidFill>
                <a:srgbClr val="E3183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8B92D1E-9164-496C-BC2D-29800F3FDB6E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Epidemic transition measures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9401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bject 2">
            <a:extLst>
              <a:ext uri="{FF2B5EF4-FFF2-40B4-BE49-F238E27FC236}">
                <a16:creationId xmlns:a16="http://schemas.microsoft.com/office/drawing/2014/main" id="{635A936A-B73F-48A0-9656-DAC09A1B20B0}"/>
              </a:ext>
            </a:extLst>
          </p:cNvPr>
          <p:cNvSpPr txBox="1"/>
          <p:nvPr/>
        </p:nvSpPr>
        <p:spPr>
          <a:xfrm>
            <a:off x="1970830" y="9687419"/>
            <a:ext cx="958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Clients of sex workers and  other sexual partners</a:t>
            </a:r>
            <a:r>
              <a:rPr sz="600" b="0" spc="-75" dirty="0">
                <a:solidFill>
                  <a:srgbClr val="231F20"/>
                </a:solidFill>
                <a:latin typeface="Avenir LT 35 Light"/>
                <a:cs typeface="Avenir LT 35 Light"/>
              </a:rPr>
              <a:t> </a:t>
            </a: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of</a:t>
            </a:r>
            <a:r>
              <a:rPr sz="600" b="0" spc="-25" dirty="0">
                <a:solidFill>
                  <a:srgbClr val="231F20"/>
                </a:solidFill>
                <a:latin typeface="Avenir LT 35 Light"/>
                <a:cs typeface="Avenir LT 35 Light"/>
              </a:rPr>
              <a:t> </a:t>
            </a: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key  populations</a:t>
            </a:r>
            <a:endParaRPr sz="600">
              <a:latin typeface="Avenir LT 35 Light"/>
              <a:cs typeface="Avenir LT 35 Light"/>
            </a:endParaRPr>
          </a:p>
        </p:txBody>
      </p:sp>
      <p:sp>
        <p:nvSpPr>
          <p:cNvPr id="117" name="object 3">
            <a:extLst>
              <a:ext uri="{FF2B5EF4-FFF2-40B4-BE49-F238E27FC236}">
                <a16:creationId xmlns:a16="http://schemas.microsoft.com/office/drawing/2014/main" id="{2020B728-C2B3-4E37-AC23-803567A8D9E7}"/>
              </a:ext>
            </a:extLst>
          </p:cNvPr>
          <p:cNvSpPr/>
          <p:nvPr/>
        </p:nvSpPr>
        <p:spPr>
          <a:xfrm>
            <a:off x="1839125" y="970184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745" y="0"/>
                </a:moveTo>
                <a:lnTo>
                  <a:pt x="0" y="0"/>
                </a:lnTo>
                <a:lnTo>
                  <a:pt x="0" y="72745"/>
                </a:lnTo>
                <a:lnTo>
                  <a:pt x="72745" y="72745"/>
                </a:lnTo>
                <a:lnTo>
                  <a:pt x="72745" y="0"/>
                </a:lnTo>
                <a:close/>
              </a:path>
            </a:pathLst>
          </a:custGeom>
          <a:solidFill>
            <a:srgbClr val="07BC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4">
            <a:extLst>
              <a:ext uri="{FF2B5EF4-FFF2-40B4-BE49-F238E27FC236}">
                <a16:creationId xmlns:a16="http://schemas.microsoft.com/office/drawing/2014/main" id="{1C4714A8-D859-49D7-9111-E0C2E73E82F1}"/>
              </a:ext>
            </a:extLst>
          </p:cNvPr>
          <p:cNvSpPr/>
          <p:nvPr/>
        </p:nvSpPr>
        <p:spPr>
          <a:xfrm>
            <a:off x="3760089" y="975264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745" y="0"/>
                </a:moveTo>
                <a:lnTo>
                  <a:pt x="0" y="0"/>
                </a:lnTo>
                <a:lnTo>
                  <a:pt x="0" y="72745"/>
                </a:lnTo>
                <a:lnTo>
                  <a:pt x="72745" y="72745"/>
                </a:lnTo>
                <a:lnTo>
                  <a:pt x="72745" y="0"/>
                </a:lnTo>
                <a:close/>
              </a:path>
            </a:pathLst>
          </a:custGeom>
          <a:solidFill>
            <a:srgbClr val="78A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5">
            <a:extLst>
              <a:ext uri="{FF2B5EF4-FFF2-40B4-BE49-F238E27FC236}">
                <a16:creationId xmlns:a16="http://schemas.microsoft.com/office/drawing/2014/main" id="{7BC82AE4-BD7A-44AB-BF0B-DFA6259575FF}"/>
              </a:ext>
            </a:extLst>
          </p:cNvPr>
          <p:cNvSpPr/>
          <p:nvPr/>
        </p:nvSpPr>
        <p:spPr>
          <a:xfrm>
            <a:off x="4287901" y="975264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732" y="0"/>
                </a:moveTo>
                <a:lnTo>
                  <a:pt x="0" y="0"/>
                </a:lnTo>
                <a:lnTo>
                  <a:pt x="0" y="72745"/>
                </a:lnTo>
                <a:lnTo>
                  <a:pt x="72732" y="72745"/>
                </a:lnTo>
                <a:lnTo>
                  <a:pt x="72732" y="0"/>
                </a:lnTo>
                <a:close/>
              </a:path>
            </a:pathLst>
          </a:custGeom>
          <a:solidFill>
            <a:srgbClr val="B4CE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6">
            <a:extLst>
              <a:ext uri="{FF2B5EF4-FFF2-40B4-BE49-F238E27FC236}">
                <a16:creationId xmlns:a16="http://schemas.microsoft.com/office/drawing/2014/main" id="{4E50A8C8-6EFB-4951-9182-5E3926EB26E5}"/>
              </a:ext>
            </a:extLst>
          </p:cNvPr>
          <p:cNvSpPr/>
          <p:nvPr/>
        </p:nvSpPr>
        <p:spPr>
          <a:xfrm>
            <a:off x="4847259" y="975264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745" y="0"/>
                </a:moveTo>
                <a:lnTo>
                  <a:pt x="0" y="0"/>
                </a:lnTo>
                <a:lnTo>
                  <a:pt x="0" y="72745"/>
                </a:lnTo>
                <a:lnTo>
                  <a:pt x="72745" y="72745"/>
                </a:lnTo>
                <a:lnTo>
                  <a:pt x="72745" y="0"/>
                </a:lnTo>
                <a:close/>
              </a:path>
            </a:pathLst>
          </a:custGeom>
          <a:solidFill>
            <a:srgbClr val="F78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7">
            <a:extLst>
              <a:ext uri="{FF2B5EF4-FFF2-40B4-BE49-F238E27FC236}">
                <a16:creationId xmlns:a16="http://schemas.microsoft.com/office/drawing/2014/main" id="{9A49A1FD-2D04-450C-8D92-460777F9DD04}"/>
              </a:ext>
            </a:extLst>
          </p:cNvPr>
          <p:cNvSpPr/>
          <p:nvPr/>
        </p:nvSpPr>
        <p:spPr>
          <a:xfrm>
            <a:off x="5334609" y="975264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745" y="0"/>
                </a:moveTo>
                <a:lnTo>
                  <a:pt x="0" y="0"/>
                </a:lnTo>
                <a:lnTo>
                  <a:pt x="0" y="72745"/>
                </a:lnTo>
                <a:lnTo>
                  <a:pt x="72745" y="72745"/>
                </a:lnTo>
                <a:lnTo>
                  <a:pt x="72745" y="0"/>
                </a:lnTo>
                <a:close/>
              </a:path>
            </a:pathLst>
          </a:custGeom>
          <a:solidFill>
            <a:srgbClr val="FDC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8">
            <a:extLst>
              <a:ext uri="{FF2B5EF4-FFF2-40B4-BE49-F238E27FC236}">
                <a16:creationId xmlns:a16="http://schemas.microsoft.com/office/drawing/2014/main" id="{547847E8-F4CD-41F2-9C75-C657259C8190}"/>
              </a:ext>
            </a:extLst>
          </p:cNvPr>
          <p:cNvSpPr txBox="1"/>
          <p:nvPr/>
        </p:nvSpPr>
        <p:spPr>
          <a:xfrm>
            <a:off x="6575004" y="9736489"/>
            <a:ext cx="3263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Mo</a:t>
            </a:r>
            <a:r>
              <a:rPr sz="600" b="0" spc="-15" dirty="0">
                <a:solidFill>
                  <a:srgbClr val="231F20"/>
                </a:solidFill>
                <a:latin typeface="Avenir LT 35 Light"/>
                <a:cs typeface="Avenir LT 35 Light"/>
              </a:rPr>
              <a:t>r</a:t>
            </a: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occo</a:t>
            </a:r>
            <a:endParaRPr sz="600">
              <a:latin typeface="Avenir LT 35 Light"/>
              <a:cs typeface="Avenir LT 35 Light"/>
            </a:endParaRPr>
          </a:p>
        </p:txBody>
      </p:sp>
      <p:sp>
        <p:nvSpPr>
          <p:cNvPr id="123" name="object 9">
            <a:extLst>
              <a:ext uri="{FF2B5EF4-FFF2-40B4-BE49-F238E27FC236}">
                <a16:creationId xmlns:a16="http://schemas.microsoft.com/office/drawing/2014/main" id="{6A58EFF0-2115-4D08-81EB-11589422FE7B}"/>
              </a:ext>
            </a:extLst>
          </p:cNvPr>
          <p:cNvSpPr/>
          <p:nvPr/>
        </p:nvSpPr>
        <p:spPr>
          <a:xfrm>
            <a:off x="6443294" y="9750920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745" y="0"/>
                </a:moveTo>
                <a:lnTo>
                  <a:pt x="0" y="0"/>
                </a:lnTo>
                <a:lnTo>
                  <a:pt x="0" y="72745"/>
                </a:lnTo>
                <a:lnTo>
                  <a:pt x="72745" y="72745"/>
                </a:lnTo>
                <a:lnTo>
                  <a:pt x="72745" y="0"/>
                </a:lnTo>
                <a:close/>
              </a:path>
            </a:pathLst>
          </a:custGeom>
          <a:solidFill>
            <a:srgbClr val="B6A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0">
            <a:extLst>
              <a:ext uri="{FF2B5EF4-FFF2-40B4-BE49-F238E27FC236}">
                <a16:creationId xmlns:a16="http://schemas.microsoft.com/office/drawing/2014/main" id="{5EBBDAD1-8412-49F9-AF0D-559AE5E4577D}"/>
              </a:ext>
            </a:extLst>
          </p:cNvPr>
          <p:cNvSpPr txBox="1"/>
          <p:nvPr/>
        </p:nvSpPr>
        <p:spPr>
          <a:xfrm>
            <a:off x="4419602" y="9738219"/>
            <a:ext cx="2965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Djibouti</a:t>
            </a:r>
            <a:endParaRPr sz="600">
              <a:latin typeface="Avenir LT 35 Light"/>
              <a:cs typeface="Avenir LT 35 Light"/>
            </a:endParaRPr>
          </a:p>
          <a:p>
            <a:pPr marL="32384">
              <a:lnSpc>
                <a:spcPct val="100000"/>
              </a:lnSpc>
              <a:spcBef>
                <a:spcPts val="480"/>
              </a:spcBef>
            </a:pP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Sudan</a:t>
            </a:r>
            <a:endParaRPr sz="600">
              <a:latin typeface="Avenir LT 35 Light"/>
              <a:cs typeface="Avenir LT 35 Light"/>
            </a:endParaRPr>
          </a:p>
        </p:txBody>
      </p:sp>
      <p:sp>
        <p:nvSpPr>
          <p:cNvPr id="125" name="object 11">
            <a:extLst>
              <a:ext uri="{FF2B5EF4-FFF2-40B4-BE49-F238E27FC236}">
                <a16:creationId xmlns:a16="http://schemas.microsoft.com/office/drawing/2014/main" id="{6B7BB369-3C93-44D3-AFC3-AEE88ACF306F}"/>
              </a:ext>
            </a:extLst>
          </p:cNvPr>
          <p:cNvSpPr/>
          <p:nvPr/>
        </p:nvSpPr>
        <p:spPr>
          <a:xfrm>
            <a:off x="4308017" y="990504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745" y="0"/>
                </a:moveTo>
                <a:lnTo>
                  <a:pt x="0" y="0"/>
                </a:lnTo>
                <a:lnTo>
                  <a:pt x="0" y="72745"/>
                </a:lnTo>
                <a:lnTo>
                  <a:pt x="72745" y="72745"/>
                </a:lnTo>
                <a:lnTo>
                  <a:pt x="72745" y="0"/>
                </a:lnTo>
                <a:close/>
              </a:path>
            </a:pathLst>
          </a:custGeom>
          <a:solidFill>
            <a:srgbClr val="F15A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">
            <a:extLst>
              <a:ext uri="{FF2B5EF4-FFF2-40B4-BE49-F238E27FC236}">
                <a16:creationId xmlns:a16="http://schemas.microsoft.com/office/drawing/2014/main" id="{6B21C2D7-59FD-49BC-A125-65607538C75A}"/>
              </a:ext>
            </a:extLst>
          </p:cNvPr>
          <p:cNvSpPr txBox="1"/>
          <p:nvPr/>
        </p:nvSpPr>
        <p:spPr>
          <a:xfrm>
            <a:off x="4930876" y="9738219"/>
            <a:ext cx="2730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Egypt</a:t>
            </a:r>
            <a:endParaRPr sz="600">
              <a:latin typeface="Avenir LT 35 Light"/>
              <a:cs typeface="Avenir LT 35 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600" b="0" spc="-10" dirty="0">
                <a:solidFill>
                  <a:srgbClr val="231F20"/>
                </a:solidFill>
                <a:latin typeface="Avenir LT 35 Light"/>
                <a:cs typeface="Avenir LT 35 Light"/>
              </a:rPr>
              <a:t>Tunisia</a:t>
            </a:r>
            <a:endParaRPr sz="600">
              <a:latin typeface="Avenir LT 35 Light"/>
              <a:cs typeface="Avenir LT 35 Light"/>
            </a:endParaRPr>
          </a:p>
        </p:txBody>
      </p:sp>
      <p:sp>
        <p:nvSpPr>
          <p:cNvPr id="127" name="object 13">
            <a:extLst>
              <a:ext uri="{FF2B5EF4-FFF2-40B4-BE49-F238E27FC236}">
                <a16:creationId xmlns:a16="http://schemas.microsoft.com/office/drawing/2014/main" id="{8E8727CF-A48B-40DA-AC82-B4A680B81FF4}"/>
              </a:ext>
            </a:extLst>
          </p:cNvPr>
          <p:cNvSpPr/>
          <p:nvPr/>
        </p:nvSpPr>
        <p:spPr>
          <a:xfrm>
            <a:off x="4799164" y="9905149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745" y="0"/>
                </a:moveTo>
                <a:lnTo>
                  <a:pt x="0" y="0"/>
                </a:lnTo>
                <a:lnTo>
                  <a:pt x="0" y="72745"/>
                </a:lnTo>
                <a:lnTo>
                  <a:pt x="72745" y="72745"/>
                </a:lnTo>
                <a:lnTo>
                  <a:pt x="72745" y="0"/>
                </a:lnTo>
                <a:close/>
              </a:path>
            </a:pathLst>
          </a:custGeom>
          <a:solidFill>
            <a:srgbClr val="F9AA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4">
            <a:extLst>
              <a:ext uri="{FF2B5EF4-FFF2-40B4-BE49-F238E27FC236}">
                <a16:creationId xmlns:a16="http://schemas.microsoft.com/office/drawing/2014/main" id="{24413856-32B8-4F84-A901-92E4692203F0}"/>
              </a:ext>
            </a:extLst>
          </p:cNvPr>
          <p:cNvSpPr txBox="1"/>
          <p:nvPr/>
        </p:nvSpPr>
        <p:spPr>
          <a:xfrm>
            <a:off x="3890160" y="9738220"/>
            <a:ext cx="2940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Algeria</a:t>
            </a:r>
            <a:endParaRPr sz="600">
              <a:latin typeface="Avenir LT 35 Light"/>
              <a:cs typeface="Avenir LT 35 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Somalia</a:t>
            </a:r>
            <a:endParaRPr sz="600">
              <a:latin typeface="Avenir LT 35 Light"/>
              <a:cs typeface="Avenir LT 35 Light"/>
            </a:endParaRPr>
          </a:p>
        </p:txBody>
      </p:sp>
      <p:sp>
        <p:nvSpPr>
          <p:cNvPr id="129" name="object 15">
            <a:extLst>
              <a:ext uri="{FF2B5EF4-FFF2-40B4-BE49-F238E27FC236}">
                <a16:creationId xmlns:a16="http://schemas.microsoft.com/office/drawing/2014/main" id="{990E58BA-2F89-4FFF-84D2-F3B9E589686F}"/>
              </a:ext>
            </a:extLst>
          </p:cNvPr>
          <p:cNvSpPr/>
          <p:nvPr/>
        </p:nvSpPr>
        <p:spPr>
          <a:xfrm>
            <a:off x="3758463" y="9905149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732" y="0"/>
                </a:moveTo>
                <a:lnTo>
                  <a:pt x="0" y="0"/>
                </a:lnTo>
                <a:lnTo>
                  <a:pt x="0" y="72745"/>
                </a:lnTo>
                <a:lnTo>
                  <a:pt x="72732" y="72745"/>
                </a:lnTo>
                <a:lnTo>
                  <a:pt x="72732" y="0"/>
                </a:lnTo>
                <a:close/>
              </a:path>
            </a:pathLst>
          </a:custGeom>
          <a:solidFill>
            <a:srgbClr val="D6D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6">
            <a:extLst>
              <a:ext uri="{FF2B5EF4-FFF2-40B4-BE49-F238E27FC236}">
                <a16:creationId xmlns:a16="http://schemas.microsoft.com/office/drawing/2014/main" id="{1AA63491-8A1C-48A7-A97C-798883482ABE}"/>
              </a:ext>
            </a:extLst>
          </p:cNvPr>
          <p:cNvSpPr txBox="1"/>
          <p:nvPr/>
        </p:nvSpPr>
        <p:spPr>
          <a:xfrm>
            <a:off x="855601" y="9687420"/>
            <a:ext cx="84137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Sex</a:t>
            </a:r>
            <a:r>
              <a:rPr sz="600" b="0" spc="-5" dirty="0">
                <a:solidFill>
                  <a:srgbClr val="231F20"/>
                </a:solidFill>
                <a:latin typeface="Avenir LT 35 Light"/>
                <a:cs typeface="Avenir LT 35 Light"/>
              </a:rPr>
              <a:t> </a:t>
            </a: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workers</a:t>
            </a:r>
            <a:endParaRPr sz="600">
              <a:latin typeface="Avenir LT 35 Light"/>
              <a:cs typeface="Avenir LT 35 Ligh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People who inject</a:t>
            </a:r>
            <a:r>
              <a:rPr sz="600" b="0" spc="-85" dirty="0">
                <a:solidFill>
                  <a:srgbClr val="231F20"/>
                </a:solidFill>
                <a:latin typeface="Avenir LT 35 Light"/>
                <a:cs typeface="Avenir LT 35 Light"/>
              </a:rPr>
              <a:t> </a:t>
            </a: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drugs</a:t>
            </a:r>
            <a:endParaRPr sz="600">
              <a:latin typeface="Avenir LT 35 Light"/>
              <a:cs typeface="Avenir LT 35 Light"/>
            </a:endParaRPr>
          </a:p>
        </p:txBody>
      </p:sp>
      <p:sp>
        <p:nvSpPr>
          <p:cNvPr id="131" name="object 17">
            <a:extLst>
              <a:ext uri="{FF2B5EF4-FFF2-40B4-BE49-F238E27FC236}">
                <a16:creationId xmlns:a16="http://schemas.microsoft.com/office/drawing/2014/main" id="{43935F3F-0BF9-493B-A833-F2D02190AFCE}"/>
              </a:ext>
            </a:extLst>
          </p:cNvPr>
          <p:cNvSpPr/>
          <p:nvPr/>
        </p:nvSpPr>
        <p:spPr>
          <a:xfrm>
            <a:off x="723900" y="986186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745" y="0"/>
                </a:moveTo>
                <a:lnTo>
                  <a:pt x="0" y="0"/>
                </a:lnTo>
                <a:lnTo>
                  <a:pt x="0" y="72745"/>
                </a:lnTo>
                <a:lnTo>
                  <a:pt x="72745" y="72745"/>
                </a:lnTo>
                <a:lnTo>
                  <a:pt x="72745" y="0"/>
                </a:lnTo>
                <a:close/>
              </a:path>
            </a:pathLst>
          </a:custGeom>
          <a:solidFill>
            <a:srgbClr val="F78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53">
            <a:extLst>
              <a:ext uri="{FF2B5EF4-FFF2-40B4-BE49-F238E27FC236}">
                <a16:creationId xmlns:a16="http://schemas.microsoft.com/office/drawing/2014/main" id="{7B9CA3DF-DBE9-4BC2-B228-54C8F0EDDF2C}"/>
              </a:ext>
            </a:extLst>
          </p:cNvPr>
          <p:cNvSpPr txBox="1"/>
          <p:nvPr/>
        </p:nvSpPr>
        <p:spPr>
          <a:xfrm>
            <a:off x="5450337" y="9738219"/>
            <a:ext cx="86169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Iran (Islamic Republic</a:t>
            </a:r>
            <a:r>
              <a:rPr sz="600" b="0" spc="-85" dirty="0">
                <a:solidFill>
                  <a:srgbClr val="231F20"/>
                </a:solidFill>
                <a:latin typeface="Avenir LT 35 Light"/>
                <a:cs typeface="Avenir LT 35 Light"/>
              </a:rPr>
              <a:t> </a:t>
            </a: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of)</a:t>
            </a:r>
            <a:endParaRPr sz="600">
              <a:latin typeface="Avenir LT 35 Light"/>
              <a:cs typeface="Avenir LT 35 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600" b="0" dirty="0">
                <a:solidFill>
                  <a:srgbClr val="231F20"/>
                </a:solidFill>
                <a:latin typeface="Avenir LT 35 Light"/>
                <a:cs typeface="Avenir LT 35 Light"/>
              </a:rPr>
              <a:t>Rest of the</a:t>
            </a:r>
            <a:r>
              <a:rPr sz="600" b="0" spc="-20" dirty="0">
                <a:solidFill>
                  <a:srgbClr val="231F20"/>
                </a:solidFill>
                <a:latin typeface="Avenir LT 35 Light"/>
                <a:cs typeface="Avenir LT 35 Light"/>
              </a:rPr>
              <a:t> </a:t>
            </a:r>
            <a:r>
              <a:rPr sz="600" b="0" spc="-5" dirty="0">
                <a:solidFill>
                  <a:srgbClr val="231F20"/>
                </a:solidFill>
                <a:latin typeface="Avenir LT 35 Light"/>
                <a:cs typeface="Avenir LT 35 Light"/>
              </a:rPr>
              <a:t>region</a:t>
            </a:r>
            <a:endParaRPr sz="600">
              <a:latin typeface="Avenir LT 35 Light"/>
              <a:cs typeface="Avenir LT 35 Light"/>
            </a:endParaRPr>
          </a:p>
        </p:txBody>
      </p:sp>
      <p:sp>
        <p:nvSpPr>
          <p:cNvPr id="168" name="object 54">
            <a:extLst>
              <a:ext uri="{FF2B5EF4-FFF2-40B4-BE49-F238E27FC236}">
                <a16:creationId xmlns:a16="http://schemas.microsoft.com/office/drawing/2014/main" id="{04342160-8BA4-48DA-AB75-CB8B878F5D8C}"/>
              </a:ext>
            </a:extLst>
          </p:cNvPr>
          <p:cNvSpPr/>
          <p:nvPr/>
        </p:nvSpPr>
        <p:spPr>
          <a:xfrm>
            <a:off x="5318607" y="990504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745" y="0"/>
                </a:moveTo>
                <a:lnTo>
                  <a:pt x="0" y="0"/>
                </a:lnTo>
                <a:lnTo>
                  <a:pt x="0" y="72745"/>
                </a:lnTo>
                <a:lnTo>
                  <a:pt x="72745" y="72745"/>
                </a:lnTo>
                <a:lnTo>
                  <a:pt x="72745" y="0"/>
                </a:lnTo>
                <a:close/>
              </a:path>
            </a:pathLst>
          </a:custGeom>
          <a:solidFill>
            <a:srgbClr val="E3DF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7">
            <a:extLst>
              <a:ext uri="{FF2B5EF4-FFF2-40B4-BE49-F238E27FC236}">
                <a16:creationId xmlns:a16="http://schemas.microsoft.com/office/drawing/2014/main" id="{B9B79EC7-2133-4A14-B82C-EF16D94E8073}"/>
              </a:ext>
            </a:extLst>
          </p:cNvPr>
          <p:cNvSpPr/>
          <p:nvPr/>
        </p:nvSpPr>
        <p:spPr>
          <a:xfrm>
            <a:off x="723900" y="9701847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72745" y="0"/>
                </a:moveTo>
                <a:lnTo>
                  <a:pt x="0" y="0"/>
                </a:lnTo>
                <a:lnTo>
                  <a:pt x="0" y="72745"/>
                </a:lnTo>
                <a:lnTo>
                  <a:pt x="72745" y="72745"/>
                </a:lnTo>
                <a:lnTo>
                  <a:pt x="72745" y="0"/>
                </a:lnTo>
                <a:close/>
              </a:path>
            </a:pathLst>
          </a:custGeom>
          <a:solidFill>
            <a:srgbClr val="78A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40973E-DEB5-4A7D-9499-0B33E8064927}"/>
              </a:ext>
            </a:extLst>
          </p:cNvPr>
          <p:cNvGrpSpPr/>
          <p:nvPr/>
        </p:nvGrpSpPr>
        <p:grpSpPr>
          <a:xfrm>
            <a:off x="0" y="180000"/>
            <a:ext cx="9907200" cy="6300000"/>
            <a:chOff x="0" y="180000"/>
            <a:chExt cx="9907200" cy="630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19C21A-8DB7-499A-A853-6C672B2EDF17}"/>
                </a:ext>
              </a:extLst>
            </p:cNvPr>
            <p:cNvSpPr/>
            <p:nvPr/>
          </p:nvSpPr>
          <p:spPr>
            <a:xfrm>
              <a:off x="0" y="1440000"/>
              <a:ext cx="378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3EC43FF-094A-4B8C-915A-BAECBDE9F982}"/>
                </a:ext>
              </a:extLst>
            </p:cNvPr>
            <p:cNvSpPr/>
            <p:nvPr/>
          </p:nvSpPr>
          <p:spPr>
            <a:xfrm>
              <a:off x="3967200" y="1440000"/>
              <a:ext cx="594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object 61">
              <a:extLst>
                <a:ext uri="{FF2B5EF4-FFF2-40B4-BE49-F238E27FC236}">
                  <a16:creationId xmlns:a16="http://schemas.microsoft.com/office/drawing/2014/main" id="{7B7F9D07-53AB-4972-8472-1191CC8DEC3D}"/>
                </a:ext>
              </a:extLst>
            </p:cNvPr>
            <p:cNvSpPr txBox="1"/>
            <p:nvPr/>
          </p:nvSpPr>
          <p:spPr>
            <a:xfrm>
              <a:off x="1704990" y="2221200"/>
              <a:ext cx="209413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2%</a:t>
              </a:r>
            </a:p>
          </p:txBody>
        </p:sp>
        <p:sp>
          <p:nvSpPr>
            <p:cNvPr id="176" name="object 62">
              <a:extLst>
                <a:ext uri="{FF2B5EF4-FFF2-40B4-BE49-F238E27FC236}">
                  <a16:creationId xmlns:a16="http://schemas.microsoft.com/office/drawing/2014/main" id="{3E9B60C1-B508-421F-B7F0-5BF212AFD12A}"/>
                </a:ext>
              </a:extLst>
            </p:cNvPr>
            <p:cNvSpPr txBox="1"/>
            <p:nvPr/>
          </p:nvSpPr>
          <p:spPr>
            <a:xfrm>
              <a:off x="2261346" y="2325637"/>
              <a:ext cx="27665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13%</a:t>
              </a:r>
            </a:p>
          </p:txBody>
        </p:sp>
        <p:sp>
          <p:nvSpPr>
            <p:cNvPr id="177" name="object 63">
              <a:extLst>
                <a:ext uri="{FF2B5EF4-FFF2-40B4-BE49-F238E27FC236}">
                  <a16:creationId xmlns:a16="http://schemas.microsoft.com/office/drawing/2014/main" id="{F612B3D1-CE75-44EB-A19E-CD0341D8805B}"/>
                </a:ext>
              </a:extLst>
            </p:cNvPr>
            <p:cNvSpPr txBox="1"/>
            <p:nvPr/>
          </p:nvSpPr>
          <p:spPr>
            <a:xfrm>
              <a:off x="2838086" y="3675973"/>
              <a:ext cx="27665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38%</a:t>
              </a:r>
            </a:p>
          </p:txBody>
        </p:sp>
        <p:sp>
          <p:nvSpPr>
            <p:cNvPr id="178" name="object 64">
              <a:extLst>
                <a:ext uri="{FF2B5EF4-FFF2-40B4-BE49-F238E27FC236}">
                  <a16:creationId xmlns:a16="http://schemas.microsoft.com/office/drawing/2014/main" id="{861DAB5F-8E99-40BF-ADF3-897A1E230D7D}"/>
                </a:ext>
              </a:extLst>
            </p:cNvPr>
            <p:cNvSpPr txBox="1"/>
            <p:nvPr/>
          </p:nvSpPr>
          <p:spPr>
            <a:xfrm>
              <a:off x="1108400" y="4273171"/>
              <a:ext cx="276656" cy="13593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17%</a:t>
              </a:r>
            </a:p>
          </p:txBody>
        </p:sp>
        <p:sp>
          <p:nvSpPr>
            <p:cNvPr id="179" name="object 65">
              <a:extLst>
                <a:ext uri="{FF2B5EF4-FFF2-40B4-BE49-F238E27FC236}">
                  <a16:creationId xmlns:a16="http://schemas.microsoft.com/office/drawing/2014/main" id="{69C2502A-E7FA-4F18-AAC1-DA974CFBD959}"/>
                </a:ext>
              </a:extLst>
            </p:cNvPr>
            <p:cNvSpPr txBox="1"/>
            <p:nvPr/>
          </p:nvSpPr>
          <p:spPr>
            <a:xfrm>
              <a:off x="789367" y="2674717"/>
              <a:ext cx="27665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30%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DC9F8D-40E9-46EA-BC7B-8C017F21DE2F}"/>
                </a:ext>
              </a:extLst>
            </p:cNvPr>
            <p:cNvSpPr txBox="1"/>
            <p:nvPr/>
          </p:nvSpPr>
          <p:spPr>
            <a:xfrm>
              <a:off x="0" y="180000"/>
              <a:ext cx="3836876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lnSpc>
                  <a:spcPts val="2200"/>
                </a:lnSpc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infections, by population group, </a:t>
              </a:r>
              <a:r>
                <a:rPr lang="en-US" sz="2000" dirty="0">
                  <a:solidFill>
                    <a:prstClr val="white"/>
                  </a:solidFill>
                  <a:latin typeface="Arial Nova" panose="020B0504020202020204" pitchFamily="34" charset="0"/>
                </a:rPr>
                <a:t>Middle East and</a:t>
              </a:r>
            </a:p>
            <a:p>
              <a:pPr lvl="0" algn="ctr" defTabSz="914400">
                <a:lnSpc>
                  <a:spcPts val="2200"/>
                </a:lnSpc>
                <a:defRPr/>
              </a:pPr>
              <a:r>
                <a:rPr lang="en-US" sz="2000" dirty="0">
                  <a:solidFill>
                    <a:prstClr val="white"/>
                  </a:solidFill>
                  <a:latin typeface="Arial Nova" panose="020B0504020202020204" pitchFamily="34" charset="0"/>
                </a:rPr>
                <a:t>North Africa,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2017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541C46-92A0-44AB-B1DE-2E6F48819690}"/>
                </a:ext>
              </a:extLst>
            </p:cNvPr>
            <p:cNvSpPr txBox="1"/>
            <p:nvPr/>
          </p:nvSpPr>
          <p:spPr>
            <a:xfrm>
              <a:off x="3895200" y="180000"/>
              <a:ext cx="6012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and AIDS-related deaths by country, </a:t>
              </a:r>
            </a:p>
            <a:p>
              <a:pPr lvl="0" algn="ctr" defTabSz="914400">
                <a:lnSpc>
                  <a:spcPts val="2200"/>
                </a:lnSpc>
                <a:defRPr/>
              </a:pPr>
              <a:r>
                <a:rPr lang="en-US" sz="2000" dirty="0">
                  <a:solidFill>
                    <a:prstClr val="white"/>
                  </a:solidFill>
                  <a:latin typeface="Arial Nova" panose="020B0504020202020204" pitchFamily="34" charset="0"/>
                </a:rPr>
                <a:t>Middle East and North Africa,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2017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4BDADE1-374C-47CA-93B5-A7354FED1F69}"/>
                </a:ext>
              </a:extLst>
            </p:cNvPr>
            <p:cNvSpPr/>
            <p:nvPr/>
          </p:nvSpPr>
          <p:spPr>
            <a:xfrm>
              <a:off x="0" y="6120000"/>
              <a:ext cx="38520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special analysis, 2018.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E039917-21BD-4F87-9B42-94973ABE2CF5}"/>
                </a:ext>
              </a:extLst>
            </p:cNvPr>
            <p:cNvSpPr/>
            <p:nvPr/>
          </p:nvSpPr>
          <p:spPr>
            <a:xfrm>
              <a:off x="3895200" y="6120000"/>
              <a:ext cx="6012000" cy="200055"/>
            </a:xfrm>
            <a:prstGeom prst="rect">
              <a:avLst/>
            </a:prstGeom>
          </p:spPr>
          <p:txBody>
            <a:bodyPr lIns="324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object 18">
              <a:extLst>
                <a:ext uri="{FF2B5EF4-FFF2-40B4-BE49-F238E27FC236}">
                  <a16:creationId xmlns:a16="http://schemas.microsoft.com/office/drawing/2014/main" id="{18F705E1-5258-4F59-8417-C49AB8B7A6D9}"/>
                </a:ext>
              </a:extLst>
            </p:cNvPr>
            <p:cNvSpPr/>
            <p:nvPr/>
          </p:nvSpPr>
          <p:spPr>
            <a:xfrm>
              <a:off x="4992521" y="2342565"/>
              <a:ext cx="450899" cy="1026939"/>
            </a:xfrm>
            <a:custGeom>
              <a:avLst/>
              <a:gdLst/>
              <a:ahLst/>
              <a:cxnLst/>
              <a:rect l="l" t="t" r="r" b="b"/>
              <a:pathLst>
                <a:path w="299720" h="682625">
                  <a:moveTo>
                    <a:pt x="299123" y="0"/>
                  </a:moveTo>
                  <a:lnTo>
                    <a:pt x="246911" y="1902"/>
                  </a:lnTo>
                  <a:lnTo>
                    <a:pt x="195749" y="7623"/>
                  </a:lnTo>
                  <a:lnTo>
                    <a:pt x="145556" y="17179"/>
                  </a:lnTo>
                  <a:lnTo>
                    <a:pt x="96253" y="30591"/>
                  </a:lnTo>
                  <a:lnTo>
                    <a:pt x="47760" y="47874"/>
                  </a:lnTo>
                  <a:lnTo>
                    <a:pt x="0" y="69049"/>
                  </a:lnTo>
                  <a:lnTo>
                    <a:pt x="299123" y="682358"/>
                  </a:lnTo>
                  <a:lnTo>
                    <a:pt x="299123" y="0"/>
                  </a:lnTo>
                  <a:close/>
                </a:path>
              </a:pathLst>
            </a:custGeom>
            <a:solidFill>
              <a:srgbClr val="E3D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9">
              <a:extLst>
                <a:ext uri="{FF2B5EF4-FFF2-40B4-BE49-F238E27FC236}">
                  <a16:creationId xmlns:a16="http://schemas.microsoft.com/office/drawing/2014/main" id="{6B4C9A11-D545-4E67-8326-DFB8CAABC6CF}"/>
                </a:ext>
              </a:extLst>
            </p:cNvPr>
            <p:cNvSpPr/>
            <p:nvPr/>
          </p:nvSpPr>
          <p:spPr>
            <a:xfrm>
              <a:off x="4883426" y="2446444"/>
              <a:ext cx="559803" cy="922812"/>
            </a:xfrm>
            <a:custGeom>
              <a:avLst/>
              <a:gdLst/>
              <a:ahLst/>
              <a:cxnLst/>
              <a:rect l="l" t="t" r="r" b="b"/>
              <a:pathLst>
                <a:path w="372110" h="613409">
                  <a:moveTo>
                    <a:pt x="72516" y="0"/>
                  </a:moveTo>
                  <a:lnTo>
                    <a:pt x="53308" y="9679"/>
                  </a:lnTo>
                  <a:lnTo>
                    <a:pt x="35577" y="19315"/>
                  </a:lnTo>
                  <a:lnTo>
                    <a:pt x="18186" y="29548"/>
                  </a:lnTo>
                  <a:lnTo>
                    <a:pt x="0" y="41021"/>
                  </a:lnTo>
                  <a:lnTo>
                    <a:pt x="371640" y="613308"/>
                  </a:lnTo>
                  <a:lnTo>
                    <a:pt x="72516" y="0"/>
                  </a:lnTo>
                  <a:close/>
                </a:path>
              </a:pathLst>
            </a:custGeom>
            <a:solidFill>
              <a:srgbClr val="F9A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0">
              <a:extLst>
                <a:ext uri="{FF2B5EF4-FFF2-40B4-BE49-F238E27FC236}">
                  <a16:creationId xmlns:a16="http://schemas.microsoft.com/office/drawing/2014/main" id="{406D2B4A-D631-486F-9A7E-60DFEC62B9FB}"/>
                </a:ext>
              </a:extLst>
            </p:cNvPr>
            <p:cNvSpPr/>
            <p:nvPr/>
          </p:nvSpPr>
          <p:spPr>
            <a:xfrm>
              <a:off x="4415944" y="2508156"/>
              <a:ext cx="1026942" cy="1691822"/>
            </a:xfrm>
            <a:custGeom>
              <a:avLst/>
              <a:gdLst/>
              <a:ahLst/>
              <a:cxnLst/>
              <a:rect l="l" t="t" r="r" b="b"/>
              <a:pathLst>
                <a:path w="682625" h="1124584">
                  <a:moveTo>
                    <a:pt x="310743" y="0"/>
                  </a:moveTo>
                  <a:lnTo>
                    <a:pt x="267955" y="29697"/>
                  </a:lnTo>
                  <a:lnTo>
                    <a:pt x="229781" y="60472"/>
                  </a:lnTo>
                  <a:lnTo>
                    <a:pt x="194961" y="93518"/>
                  </a:lnTo>
                  <a:lnTo>
                    <a:pt x="162233" y="130032"/>
                  </a:lnTo>
                  <a:lnTo>
                    <a:pt x="130339" y="171208"/>
                  </a:lnTo>
                  <a:lnTo>
                    <a:pt x="103082" y="211639"/>
                  </a:lnTo>
                  <a:lnTo>
                    <a:pt x="79077" y="253290"/>
                  </a:lnTo>
                  <a:lnTo>
                    <a:pt x="58301" y="296001"/>
                  </a:lnTo>
                  <a:lnTo>
                    <a:pt x="40727" y="339610"/>
                  </a:lnTo>
                  <a:lnTo>
                    <a:pt x="26330" y="383955"/>
                  </a:lnTo>
                  <a:lnTo>
                    <a:pt x="15084" y="428877"/>
                  </a:lnTo>
                  <a:lnTo>
                    <a:pt x="6964" y="474212"/>
                  </a:lnTo>
                  <a:lnTo>
                    <a:pt x="1945" y="519801"/>
                  </a:lnTo>
                  <a:lnTo>
                    <a:pt x="0" y="565481"/>
                  </a:lnTo>
                  <a:lnTo>
                    <a:pt x="1104" y="611092"/>
                  </a:lnTo>
                  <a:lnTo>
                    <a:pt x="5231" y="656472"/>
                  </a:lnTo>
                  <a:lnTo>
                    <a:pt x="12357" y="701461"/>
                  </a:lnTo>
                  <a:lnTo>
                    <a:pt x="22455" y="745895"/>
                  </a:lnTo>
                  <a:lnTo>
                    <a:pt x="35500" y="789616"/>
                  </a:lnTo>
                  <a:lnTo>
                    <a:pt x="51467" y="832460"/>
                  </a:lnTo>
                  <a:lnTo>
                    <a:pt x="70329" y="874267"/>
                  </a:lnTo>
                  <a:lnTo>
                    <a:pt x="92062" y="914876"/>
                  </a:lnTo>
                  <a:lnTo>
                    <a:pt x="116639" y="954125"/>
                  </a:lnTo>
                  <a:lnTo>
                    <a:pt x="144036" y="991853"/>
                  </a:lnTo>
                  <a:lnTo>
                    <a:pt x="174227" y="1027899"/>
                  </a:lnTo>
                  <a:lnTo>
                    <a:pt x="207185" y="1062101"/>
                  </a:lnTo>
                  <a:lnTo>
                    <a:pt x="242886" y="1094299"/>
                  </a:lnTo>
                  <a:lnTo>
                    <a:pt x="281304" y="1124331"/>
                  </a:lnTo>
                  <a:lnTo>
                    <a:pt x="682383" y="572287"/>
                  </a:lnTo>
                  <a:lnTo>
                    <a:pt x="310743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1">
              <a:extLst>
                <a:ext uri="{FF2B5EF4-FFF2-40B4-BE49-F238E27FC236}">
                  <a16:creationId xmlns:a16="http://schemas.microsoft.com/office/drawing/2014/main" id="{E6B1B5CF-94DA-4509-88F4-CE492F6D8518}"/>
                </a:ext>
              </a:extLst>
            </p:cNvPr>
            <p:cNvSpPr/>
            <p:nvPr/>
          </p:nvSpPr>
          <p:spPr>
            <a:xfrm>
              <a:off x="4839140" y="3369104"/>
              <a:ext cx="603746" cy="906572"/>
            </a:xfrm>
            <a:custGeom>
              <a:avLst/>
              <a:gdLst/>
              <a:ahLst/>
              <a:cxnLst/>
              <a:rect l="l" t="t" r="r" b="b"/>
              <a:pathLst>
                <a:path w="401320" h="602615">
                  <a:moveTo>
                    <a:pt x="401078" y="0"/>
                  </a:moveTo>
                  <a:lnTo>
                    <a:pt x="0" y="552043"/>
                  </a:lnTo>
                  <a:lnTo>
                    <a:pt x="19158" y="565408"/>
                  </a:lnTo>
                  <a:lnTo>
                    <a:pt x="39528" y="578597"/>
                  </a:lnTo>
                  <a:lnTo>
                    <a:pt x="60318" y="591118"/>
                  </a:lnTo>
                  <a:lnTo>
                    <a:pt x="80733" y="602475"/>
                  </a:lnTo>
                  <a:lnTo>
                    <a:pt x="401078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22">
              <a:extLst>
                <a:ext uri="{FF2B5EF4-FFF2-40B4-BE49-F238E27FC236}">
                  <a16:creationId xmlns:a16="http://schemas.microsoft.com/office/drawing/2014/main" id="{ADCB4298-EEB5-4D78-848F-D899EA07C38B}"/>
                </a:ext>
              </a:extLst>
            </p:cNvPr>
            <p:cNvSpPr/>
            <p:nvPr/>
          </p:nvSpPr>
          <p:spPr>
            <a:xfrm>
              <a:off x="4960596" y="3369104"/>
              <a:ext cx="482424" cy="1011654"/>
            </a:xfrm>
            <a:custGeom>
              <a:avLst/>
              <a:gdLst/>
              <a:ahLst/>
              <a:cxnLst/>
              <a:rect l="l" t="t" r="r" b="b"/>
              <a:pathLst>
                <a:path w="320675" h="672465">
                  <a:moveTo>
                    <a:pt x="320344" y="0"/>
                  </a:moveTo>
                  <a:lnTo>
                    <a:pt x="0" y="602475"/>
                  </a:lnTo>
                  <a:lnTo>
                    <a:pt x="49175" y="626428"/>
                  </a:lnTo>
                  <a:lnTo>
                    <a:pt x="98045" y="645598"/>
                  </a:lnTo>
                  <a:lnTo>
                    <a:pt x="148356" y="660586"/>
                  </a:lnTo>
                  <a:lnTo>
                    <a:pt x="201853" y="671995"/>
                  </a:lnTo>
                  <a:lnTo>
                    <a:pt x="320344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23">
              <a:extLst>
                <a:ext uri="{FF2B5EF4-FFF2-40B4-BE49-F238E27FC236}">
                  <a16:creationId xmlns:a16="http://schemas.microsoft.com/office/drawing/2014/main" id="{6C7CC02E-9E5A-463C-A40A-71E5C1987CCA}"/>
                </a:ext>
              </a:extLst>
            </p:cNvPr>
            <p:cNvSpPr/>
            <p:nvPr/>
          </p:nvSpPr>
          <p:spPr>
            <a:xfrm>
              <a:off x="5264265" y="2810010"/>
              <a:ext cx="1205582" cy="1587695"/>
            </a:xfrm>
            <a:custGeom>
              <a:avLst/>
              <a:gdLst/>
              <a:ahLst/>
              <a:cxnLst/>
              <a:rect l="l" t="t" r="r" b="b"/>
              <a:pathLst>
                <a:path w="801370" h="1055370">
                  <a:moveTo>
                    <a:pt x="690765" y="0"/>
                  </a:moveTo>
                  <a:lnTo>
                    <a:pt x="118490" y="371640"/>
                  </a:lnTo>
                  <a:lnTo>
                    <a:pt x="0" y="1043635"/>
                  </a:lnTo>
                  <a:lnTo>
                    <a:pt x="52916" y="1051134"/>
                  </a:lnTo>
                  <a:lnTo>
                    <a:pt x="104815" y="1054781"/>
                  </a:lnTo>
                  <a:lnTo>
                    <a:pt x="155755" y="1054565"/>
                  </a:lnTo>
                  <a:lnTo>
                    <a:pt x="205790" y="1050473"/>
                  </a:lnTo>
                  <a:lnTo>
                    <a:pt x="254976" y="1042495"/>
                  </a:lnTo>
                  <a:lnTo>
                    <a:pt x="303369" y="1030619"/>
                  </a:lnTo>
                  <a:lnTo>
                    <a:pt x="351025" y="1014834"/>
                  </a:lnTo>
                  <a:lnTo>
                    <a:pt x="398000" y="995130"/>
                  </a:lnTo>
                  <a:lnTo>
                    <a:pt x="444350" y="971493"/>
                  </a:lnTo>
                  <a:lnTo>
                    <a:pt x="490131" y="943914"/>
                  </a:lnTo>
                  <a:lnTo>
                    <a:pt x="530066" y="915936"/>
                  </a:lnTo>
                  <a:lnTo>
                    <a:pt x="567402" y="885651"/>
                  </a:lnTo>
                  <a:lnTo>
                    <a:pt x="602105" y="853222"/>
                  </a:lnTo>
                  <a:lnTo>
                    <a:pt x="634139" y="818806"/>
                  </a:lnTo>
                  <a:lnTo>
                    <a:pt x="663472" y="782564"/>
                  </a:lnTo>
                  <a:lnTo>
                    <a:pt x="690070" y="744655"/>
                  </a:lnTo>
                  <a:lnTo>
                    <a:pt x="713898" y="705239"/>
                  </a:lnTo>
                  <a:lnTo>
                    <a:pt x="734922" y="664477"/>
                  </a:lnTo>
                  <a:lnTo>
                    <a:pt x="753109" y="622527"/>
                  </a:lnTo>
                  <a:lnTo>
                    <a:pt x="768424" y="579549"/>
                  </a:lnTo>
                  <a:lnTo>
                    <a:pt x="780834" y="535703"/>
                  </a:lnTo>
                  <a:lnTo>
                    <a:pt x="790305" y="491150"/>
                  </a:lnTo>
                  <a:lnTo>
                    <a:pt x="796802" y="446047"/>
                  </a:lnTo>
                  <a:lnTo>
                    <a:pt x="800292" y="400556"/>
                  </a:lnTo>
                  <a:lnTo>
                    <a:pt x="800740" y="354836"/>
                  </a:lnTo>
                  <a:lnTo>
                    <a:pt x="798114" y="309047"/>
                  </a:lnTo>
                  <a:lnTo>
                    <a:pt x="792378" y="263348"/>
                  </a:lnTo>
                  <a:lnTo>
                    <a:pt x="783498" y="217900"/>
                  </a:lnTo>
                  <a:lnTo>
                    <a:pt x="771442" y="172861"/>
                  </a:lnTo>
                  <a:lnTo>
                    <a:pt x="756175" y="128392"/>
                  </a:lnTo>
                  <a:lnTo>
                    <a:pt x="737662" y="84652"/>
                  </a:lnTo>
                  <a:lnTo>
                    <a:pt x="715870" y="41801"/>
                  </a:lnTo>
                  <a:lnTo>
                    <a:pt x="690765" y="0"/>
                  </a:lnTo>
                  <a:close/>
                </a:path>
              </a:pathLst>
            </a:custGeom>
            <a:solidFill>
              <a:srgbClr val="FDC38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" name="object 24">
              <a:extLst>
                <a:ext uri="{FF2B5EF4-FFF2-40B4-BE49-F238E27FC236}">
                  <a16:creationId xmlns:a16="http://schemas.microsoft.com/office/drawing/2014/main" id="{A5D7EFC9-12EE-4127-99A4-F2C482516325}"/>
                </a:ext>
              </a:extLst>
            </p:cNvPr>
            <p:cNvSpPr/>
            <p:nvPr/>
          </p:nvSpPr>
          <p:spPr>
            <a:xfrm>
              <a:off x="5442522" y="2438745"/>
              <a:ext cx="861676" cy="930454"/>
            </a:xfrm>
            <a:custGeom>
              <a:avLst/>
              <a:gdLst/>
              <a:ahLst/>
              <a:cxnLst/>
              <a:rect l="l" t="t" r="r" b="b"/>
              <a:pathLst>
                <a:path w="572770" h="618490">
                  <a:moveTo>
                    <a:pt x="288378" y="0"/>
                  </a:moveTo>
                  <a:lnTo>
                    <a:pt x="0" y="618426"/>
                  </a:lnTo>
                  <a:lnTo>
                    <a:pt x="572274" y="246786"/>
                  </a:lnTo>
                  <a:lnTo>
                    <a:pt x="543905" y="205862"/>
                  </a:lnTo>
                  <a:lnTo>
                    <a:pt x="514035" y="168281"/>
                  </a:lnTo>
                  <a:lnTo>
                    <a:pt x="482399" y="133811"/>
                  </a:lnTo>
                  <a:lnTo>
                    <a:pt x="448729" y="102219"/>
                  </a:lnTo>
                  <a:lnTo>
                    <a:pt x="412758" y="73273"/>
                  </a:lnTo>
                  <a:lnTo>
                    <a:pt x="374221" y="46743"/>
                  </a:lnTo>
                  <a:lnTo>
                    <a:pt x="332850" y="22396"/>
                  </a:lnTo>
                  <a:lnTo>
                    <a:pt x="288378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25">
              <a:extLst>
                <a:ext uri="{FF2B5EF4-FFF2-40B4-BE49-F238E27FC236}">
                  <a16:creationId xmlns:a16="http://schemas.microsoft.com/office/drawing/2014/main" id="{CD29371B-6FC9-496F-B1B6-3111744B4532}"/>
                </a:ext>
              </a:extLst>
            </p:cNvPr>
            <p:cNvSpPr/>
            <p:nvPr/>
          </p:nvSpPr>
          <p:spPr>
            <a:xfrm>
              <a:off x="5442522" y="2373060"/>
              <a:ext cx="434659" cy="996370"/>
            </a:xfrm>
            <a:custGeom>
              <a:avLst/>
              <a:gdLst/>
              <a:ahLst/>
              <a:cxnLst/>
              <a:rect l="l" t="t" r="r" b="b"/>
              <a:pathLst>
                <a:path w="288925" h="662304">
                  <a:moveTo>
                    <a:pt x="165074" y="0"/>
                  </a:moveTo>
                  <a:lnTo>
                    <a:pt x="0" y="662089"/>
                  </a:lnTo>
                  <a:lnTo>
                    <a:pt x="288378" y="43662"/>
                  </a:lnTo>
                  <a:lnTo>
                    <a:pt x="257987" y="30316"/>
                  </a:lnTo>
                  <a:lnTo>
                    <a:pt x="227807" y="18769"/>
                  </a:lnTo>
                  <a:lnTo>
                    <a:pt x="197087" y="8752"/>
                  </a:lnTo>
                  <a:lnTo>
                    <a:pt x="165074" y="0"/>
                  </a:lnTo>
                  <a:close/>
                </a:path>
              </a:pathLst>
            </a:custGeom>
            <a:solidFill>
              <a:srgbClr val="B4CED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0" name="object 26">
              <a:extLst>
                <a:ext uri="{FF2B5EF4-FFF2-40B4-BE49-F238E27FC236}">
                  <a16:creationId xmlns:a16="http://schemas.microsoft.com/office/drawing/2014/main" id="{96EBBADF-A204-453C-B668-48B3F9730C55}"/>
                </a:ext>
              </a:extLst>
            </p:cNvPr>
            <p:cNvSpPr/>
            <p:nvPr/>
          </p:nvSpPr>
          <p:spPr>
            <a:xfrm>
              <a:off x="5442522" y="2342565"/>
              <a:ext cx="248377" cy="1026939"/>
            </a:xfrm>
            <a:custGeom>
              <a:avLst/>
              <a:gdLst/>
              <a:ahLst/>
              <a:cxnLst/>
              <a:rect l="l" t="t" r="r" b="b"/>
              <a:pathLst>
                <a:path w="165100" h="682625">
                  <a:moveTo>
                    <a:pt x="0" y="0"/>
                  </a:moveTo>
                  <a:lnTo>
                    <a:pt x="0" y="682358"/>
                  </a:lnTo>
                  <a:lnTo>
                    <a:pt x="165074" y="20269"/>
                  </a:lnTo>
                  <a:lnTo>
                    <a:pt x="123083" y="10946"/>
                  </a:lnTo>
                  <a:lnTo>
                    <a:pt x="83213" y="4662"/>
                  </a:lnTo>
                  <a:lnTo>
                    <a:pt x="43005" y="1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27">
              <a:extLst>
                <a:ext uri="{FF2B5EF4-FFF2-40B4-BE49-F238E27FC236}">
                  <a16:creationId xmlns:a16="http://schemas.microsoft.com/office/drawing/2014/main" id="{7EBA33F2-7F77-4B41-AE3B-5C66B7E8A309}"/>
                </a:ext>
              </a:extLst>
            </p:cNvPr>
            <p:cNvSpPr/>
            <p:nvPr/>
          </p:nvSpPr>
          <p:spPr>
            <a:xfrm>
              <a:off x="4928357" y="2855080"/>
              <a:ext cx="1028852" cy="1028850"/>
            </a:xfrm>
            <a:custGeom>
              <a:avLst/>
              <a:gdLst/>
              <a:ahLst/>
              <a:cxnLst/>
              <a:rect l="l" t="t" r="r" b="b"/>
              <a:pathLst>
                <a:path w="683895" h="683895">
                  <a:moveTo>
                    <a:pt x="341769" y="0"/>
                  </a:moveTo>
                  <a:lnTo>
                    <a:pt x="295395" y="3119"/>
                  </a:lnTo>
                  <a:lnTo>
                    <a:pt x="250916" y="12205"/>
                  </a:lnTo>
                  <a:lnTo>
                    <a:pt x="208740" y="26852"/>
                  </a:lnTo>
                  <a:lnTo>
                    <a:pt x="169275" y="46651"/>
                  </a:lnTo>
                  <a:lnTo>
                    <a:pt x="132927" y="71196"/>
                  </a:lnTo>
                  <a:lnTo>
                    <a:pt x="100104" y="100079"/>
                  </a:lnTo>
                  <a:lnTo>
                    <a:pt x="71214" y="132893"/>
                  </a:lnTo>
                  <a:lnTo>
                    <a:pt x="46663" y="169231"/>
                  </a:lnTo>
                  <a:lnTo>
                    <a:pt x="26858" y="208686"/>
                  </a:lnTo>
                  <a:lnTo>
                    <a:pt x="12208" y="250851"/>
                  </a:lnTo>
                  <a:lnTo>
                    <a:pt x="3120" y="295318"/>
                  </a:lnTo>
                  <a:lnTo>
                    <a:pt x="0" y="341680"/>
                  </a:lnTo>
                  <a:lnTo>
                    <a:pt x="3120" y="388043"/>
                  </a:lnTo>
                  <a:lnTo>
                    <a:pt x="12208" y="432510"/>
                  </a:lnTo>
                  <a:lnTo>
                    <a:pt x="26858" y="474674"/>
                  </a:lnTo>
                  <a:lnTo>
                    <a:pt x="46663" y="514129"/>
                  </a:lnTo>
                  <a:lnTo>
                    <a:pt x="71214" y="550468"/>
                  </a:lnTo>
                  <a:lnTo>
                    <a:pt x="100104" y="583282"/>
                  </a:lnTo>
                  <a:lnTo>
                    <a:pt x="132927" y="612165"/>
                  </a:lnTo>
                  <a:lnTo>
                    <a:pt x="169275" y="636710"/>
                  </a:lnTo>
                  <a:lnTo>
                    <a:pt x="208740" y="656509"/>
                  </a:lnTo>
                  <a:lnTo>
                    <a:pt x="250916" y="671155"/>
                  </a:lnTo>
                  <a:lnTo>
                    <a:pt x="295395" y="680242"/>
                  </a:lnTo>
                  <a:lnTo>
                    <a:pt x="341769" y="683361"/>
                  </a:lnTo>
                  <a:lnTo>
                    <a:pt x="388147" y="680242"/>
                  </a:lnTo>
                  <a:lnTo>
                    <a:pt x="432628" y="671155"/>
                  </a:lnTo>
                  <a:lnTo>
                    <a:pt x="474806" y="656509"/>
                  </a:lnTo>
                  <a:lnTo>
                    <a:pt x="514273" y="636710"/>
                  </a:lnTo>
                  <a:lnTo>
                    <a:pt x="550622" y="612165"/>
                  </a:lnTo>
                  <a:lnTo>
                    <a:pt x="583445" y="583282"/>
                  </a:lnTo>
                  <a:lnTo>
                    <a:pt x="612337" y="550468"/>
                  </a:lnTo>
                  <a:lnTo>
                    <a:pt x="636888" y="514129"/>
                  </a:lnTo>
                  <a:lnTo>
                    <a:pt x="656692" y="474674"/>
                  </a:lnTo>
                  <a:lnTo>
                    <a:pt x="671343" y="432510"/>
                  </a:lnTo>
                  <a:lnTo>
                    <a:pt x="680432" y="388043"/>
                  </a:lnTo>
                  <a:lnTo>
                    <a:pt x="683552" y="341680"/>
                  </a:lnTo>
                  <a:lnTo>
                    <a:pt x="680432" y="295318"/>
                  </a:lnTo>
                  <a:lnTo>
                    <a:pt x="671343" y="250851"/>
                  </a:lnTo>
                  <a:lnTo>
                    <a:pt x="656692" y="208686"/>
                  </a:lnTo>
                  <a:lnTo>
                    <a:pt x="636888" y="169231"/>
                  </a:lnTo>
                  <a:lnTo>
                    <a:pt x="612337" y="132893"/>
                  </a:lnTo>
                  <a:lnTo>
                    <a:pt x="583445" y="100079"/>
                  </a:lnTo>
                  <a:lnTo>
                    <a:pt x="550622" y="71196"/>
                  </a:lnTo>
                  <a:lnTo>
                    <a:pt x="514273" y="46651"/>
                  </a:lnTo>
                  <a:lnTo>
                    <a:pt x="474806" y="26852"/>
                  </a:lnTo>
                  <a:lnTo>
                    <a:pt x="432628" y="12205"/>
                  </a:lnTo>
                  <a:lnTo>
                    <a:pt x="388147" y="3119"/>
                  </a:lnTo>
                  <a:lnTo>
                    <a:pt x="341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29">
              <a:extLst>
                <a:ext uri="{FF2B5EF4-FFF2-40B4-BE49-F238E27FC236}">
                  <a16:creationId xmlns:a16="http://schemas.microsoft.com/office/drawing/2014/main" id="{6C2794AF-6FE8-4701-9A19-DF534C21249F}"/>
                </a:ext>
              </a:extLst>
            </p:cNvPr>
            <p:cNvSpPr txBox="1"/>
            <p:nvPr/>
          </p:nvSpPr>
          <p:spPr>
            <a:xfrm>
              <a:off x="6108895" y="2462699"/>
              <a:ext cx="20825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9%</a:t>
              </a:r>
            </a:p>
          </p:txBody>
        </p:sp>
        <p:sp>
          <p:nvSpPr>
            <p:cNvPr id="145" name="object 31">
              <a:extLst>
                <a:ext uri="{FF2B5EF4-FFF2-40B4-BE49-F238E27FC236}">
                  <a16:creationId xmlns:a16="http://schemas.microsoft.com/office/drawing/2014/main" id="{A4EC3779-55B7-427D-BCC2-D1EDA98B1122}"/>
                </a:ext>
              </a:extLst>
            </p:cNvPr>
            <p:cNvSpPr txBox="1"/>
            <p:nvPr/>
          </p:nvSpPr>
          <p:spPr>
            <a:xfrm>
              <a:off x="4186850" y="3166667"/>
              <a:ext cx="275125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31%</a:t>
              </a:r>
            </a:p>
          </p:txBody>
        </p:sp>
        <p:sp>
          <p:nvSpPr>
            <p:cNvPr id="146" name="object 32">
              <a:extLst>
                <a:ext uri="{FF2B5EF4-FFF2-40B4-BE49-F238E27FC236}">
                  <a16:creationId xmlns:a16="http://schemas.microsoft.com/office/drawing/2014/main" id="{08F95A3B-8D72-4BB9-BDA2-E76C16C8B122}"/>
                </a:ext>
              </a:extLst>
            </p:cNvPr>
            <p:cNvSpPr txBox="1"/>
            <p:nvPr/>
          </p:nvSpPr>
          <p:spPr>
            <a:xfrm>
              <a:off x="4798500" y="2319480"/>
              <a:ext cx="20825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2%</a:t>
              </a:r>
            </a:p>
          </p:txBody>
        </p:sp>
        <p:sp>
          <p:nvSpPr>
            <p:cNvPr id="147" name="object 33">
              <a:extLst>
                <a:ext uri="{FF2B5EF4-FFF2-40B4-BE49-F238E27FC236}">
                  <a16:creationId xmlns:a16="http://schemas.microsoft.com/office/drawing/2014/main" id="{A056EBD3-9D9B-478F-9792-1B2D126CB537}"/>
                </a:ext>
              </a:extLst>
            </p:cNvPr>
            <p:cNvSpPr txBox="1"/>
            <p:nvPr/>
          </p:nvSpPr>
          <p:spPr>
            <a:xfrm>
              <a:off x="5126355" y="2219056"/>
              <a:ext cx="20825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7%</a:t>
              </a:r>
            </a:p>
          </p:txBody>
        </p:sp>
        <p:sp>
          <p:nvSpPr>
            <p:cNvPr id="148" name="object 34">
              <a:extLst>
                <a:ext uri="{FF2B5EF4-FFF2-40B4-BE49-F238E27FC236}">
                  <a16:creationId xmlns:a16="http://schemas.microsoft.com/office/drawing/2014/main" id="{6E6B58D7-EA72-4746-AB8C-97CDEAE13002}"/>
                </a:ext>
              </a:extLst>
            </p:cNvPr>
            <p:cNvSpPr txBox="1"/>
            <p:nvPr/>
          </p:nvSpPr>
          <p:spPr>
            <a:xfrm>
              <a:off x="6350521" y="3829802"/>
              <a:ext cx="275125" cy="17577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37%</a:t>
              </a:r>
              <a:endParaRPr/>
            </a:p>
          </p:txBody>
        </p:sp>
        <p:sp>
          <p:nvSpPr>
            <p:cNvPr id="149" name="object 35">
              <a:extLst>
                <a:ext uri="{FF2B5EF4-FFF2-40B4-BE49-F238E27FC236}">
                  <a16:creationId xmlns:a16="http://schemas.microsoft.com/office/drawing/2014/main" id="{1740D8F2-4780-4D57-A0FD-E997DCB151F4}"/>
                </a:ext>
              </a:extLst>
            </p:cNvPr>
            <p:cNvSpPr txBox="1"/>
            <p:nvPr/>
          </p:nvSpPr>
          <p:spPr>
            <a:xfrm>
              <a:off x="8949392" y="2401584"/>
              <a:ext cx="20841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5%</a:t>
              </a:r>
            </a:p>
          </p:txBody>
        </p:sp>
        <p:sp>
          <p:nvSpPr>
            <p:cNvPr id="150" name="object 36">
              <a:extLst>
                <a:ext uri="{FF2B5EF4-FFF2-40B4-BE49-F238E27FC236}">
                  <a16:creationId xmlns:a16="http://schemas.microsoft.com/office/drawing/2014/main" id="{E3AECCC3-FD75-4996-8EF7-816FDDB43F64}"/>
                </a:ext>
              </a:extLst>
            </p:cNvPr>
            <p:cNvSpPr txBox="1"/>
            <p:nvPr/>
          </p:nvSpPr>
          <p:spPr>
            <a:xfrm>
              <a:off x="9393805" y="3603857"/>
              <a:ext cx="275338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35%</a:t>
              </a:r>
            </a:p>
          </p:txBody>
        </p:sp>
        <p:sp>
          <p:nvSpPr>
            <p:cNvPr id="151" name="object 37">
              <a:extLst>
                <a:ext uri="{FF2B5EF4-FFF2-40B4-BE49-F238E27FC236}">
                  <a16:creationId xmlns:a16="http://schemas.microsoft.com/office/drawing/2014/main" id="{6E01D603-E675-4855-AA28-E83C6ABF5FD3}"/>
                </a:ext>
              </a:extLst>
            </p:cNvPr>
            <p:cNvSpPr txBox="1"/>
            <p:nvPr/>
          </p:nvSpPr>
          <p:spPr>
            <a:xfrm>
              <a:off x="8365104" y="4413129"/>
              <a:ext cx="20841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5%</a:t>
              </a:r>
            </a:p>
          </p:txBody>
        </p:sp>
        <p:sp>
          <p:nvSpPr>
            <p:cNvPr id="152" name="object 38">
              <a:extLst>
                <a:ext uri="{FF2B5EF4-FFF2-40B4-BE49-F238E27FC236}">
                  <a16:creationId xmlns:a16="http://schemas.microsoft.com/office/drawing/2014/main" id="{AD15C8F7-62BB-4554-AEE1-ACB5EDF19DE1}"/>
                </a:ext>
              </a:extLst>
            </p:cNvPr>
            <p:cNvSpPr txBox="1"/>
            <p:nvPr/>
          </p:nvSpPr>
          <p:spPr>
            <a:xfrm>
              <a:off x="7850217" y="4316958"/>
              <a:ext cx="20841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8%</a:t>
              </a:r>
            </a:p>
          </p:txBody>
        </p:sp>
        <p:sp>
          <p:nvSpPr>
            <p:cNvPr id="153" name="object 39">
              <a:extLst>
                <a:ext uri="{FF2B5EF4-FFF2-40B4-BE49-F238E27FC236}">
                  <a16:creationId xmlns:a16="http://schemas.microsoft.com/office/drawing/2014/main" id="{62FE95CD-88F9-4DA3-92E8-3256ED558A07}"/>
                </a:ext>
              </a:extLst>
            </p:cNvPr>
            <p:cNvSpPr txBox="1"/>
            <p:nvPr/>
          </p:nvSpPr>
          <p:spPr>
            <a:xfrm>
              <a:off x="7148701" y="3354067"/>
              <a:ext cx="275338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27%</a:t>
              </a:r>
            </a:p>
          </p:txBody>
        </p:sp>
        <p:sp>
          <p:nvSpPr>
            <p:cNvPr id="154" name="object 40">
              <a:extLst>
                <a:ext uri="{FF2B5EF4-FFF2-40B4-BE49-F238E27FC236}">
                  <a16:creationId xmlns:a16="http://schemas.microsoft.com/office/drawing/2014/main" id="{5EBA8BB8-427E-4BED-A019-5505D7B56F36}"/>
                </a:ext>
              </a:extLst>
            </p:cNvPr>
            <p:cNvSpPr txBox="1"/>
            <p:nvPr/>
          </p:nvSpPr>
          <p:spPr>
            <a:xfrm>
              <a:off x="7514096" y="2536877"/>
              <a:ext cx="20841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155" name="object 41">
              <a:extLst>
                <a:ext uri="{FF2B5EF4-FFF2-40B4-BE49-F238E27FC236}">
                  <a16:creationId xmlns:a16="http://schemas.microsoft.com/office/drawing/2014/main" id="{295CA56D-4E07-4E40-9365-6489D164AB55}"/>
                </a:ext>
              </a:extLst>
            </p:cNvPr>
            <p:cNvSpPr txBox="1"/>
            <p:nvPr/>
          </p:nvSpPr>
          <p:spPr>
            <a:xfrm>
              <a:off x="7900117" y="2262273"/>
              <a:ext cx="212238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12%</a:t>
              </a:r>
            </a:p>
          </p:txBody>
        </p:sp>
        <p:sp>
          <p:nvSpPr>
            <p:cNvPr id="156" name="object 42">
              <a:extLst>
                <a:ext uri="{FF2B5EF4-FFF2-40B4-BE49-F238E27FC236}">
                  <a16:creationId xmlns:a16="http://schemas.microsoft.com/office/drawing/2014/main" id="{665DD081-2BDD-4A67-A4CE-C74E16FB7E0C}"/>
                </a:ext>
              </a:extLst>
            </p:cNvPr>
            <p:cNvSpPr/>
            <p:nvPr/>
          </p:nvSpPr>
          <p:spPr>
            <a:xfrm>
              <a:off x="7692994" y="2365567"/>
              <a:ext cx="713201" cy="1025824"/>
            </a:xfrm>
            <a:custGeom>
              <a:avLst/>
              <a:gdLst/>
              <a:ahLst/>
              <a:cxnLst/>
              <a:rect l="l" t="t" r="r" b="b"/>
              <a:pathLst>
                <a:path w="473710" h="681354">
                  <a:moveTo>
                    <a:pt x="473087" y="0"/>
                  </a:moveTo>
                  <a:lnTo>
                    <a:pt x="424302" y="1624"/>
                  </a:lnTo>
                  <a:lnTo>
                    <a:pt x="376471" y="6481"/>
                  </a:lnTo>
                  <a:lnTo>
                    <a:pt x="329660" y="14543"/>
                  </a:lnTo>
                  <a:lnTo>
                    <a:pt x="283938" y="25782"/>
                  </a:lnTo>
                  <a:lnTo>
                    <a:pt x="239370" y="40171"/>
                  </a:lnTo>
                  <a:lnTo>
                    <a:pt x="196026" y="57684"/>
                  </a:lnTo>
                  <a:lnTo>
                    <a:pt x="153971" y="78293"/>
                  </a:lnTo>
                  <a:lnTo>
                    <a:pt x="113274" y="101971"/>
                  </a:lnTo>
                  <a:lnTo>
                    <a:pt x="74001" y="128691"/>
                  </a:lnTo>
                  <a:lnTo>
                    <a:pt x="36221" y="158425"/>
                  </a:lnTo>
                  <a:lnTo>
                    <a:pt x="0" y="191147"/>
                  </a:lnTo>
                  <a:lnTo>
                    <a:pt x="473087" y="681050"/>
                  </a:lnTo>
                  <a:lnTo>
                    <a:pt x="473087" y="0"/>
                  </a:lnTo>
                  <a:close/>
                </a:path>
              </a:pathLst>
            </a:custGeom>
            <a:solidFill>
              <a:srgbClr val="E3D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43">
              <a:extLst>
                <a:ext uri="{FF2B5EF4-FFF2-40B4-BE49-F238E27FC236}">
                  <a16:creationId xmlns:a16="http://schemas.microsoft.com/office/drawing/2014/main" id="{BD8AA381-4789-4B53-94F1-0C9CF30A6BF9}"/>
                </a:ext>
              </a:extLst>
            </p:cNvPr>
            <p:cNvSpPr/>
            <p:nvPr/>
          </p:nvSpPr>
          <p:spPr>
            <a:xfrm>
              <a:off x="7655365" y="2653353"/>
              <a:ext cx="750488" cy="738058"/>
            </a:xfrm>
            <a:custGeom>
              <a:avLst/>
              <a:gdLst/>
              <a:ahLst/>
              <a:cxnLst/>
              <a:rect l="l" t="t" r="r" b="b"/>
              <a:pathLst>
                <a:path w="498475" h="490220">
                  <a:moveTo>
                    <a:pt x="24993" y="0"/>
                  </a:moveTo>
                  <a:lnTo>
                    <a:pt x="17959" y="6830"/>
                  </a:lnTo>
                  <a:lnTo>
                    <a:pt x="12277" y="12503"/>
                  </a:lnTo>
                  <a:lnTo>
                    <a:pt x="6705" y="18280"/>
                  </a:lnTo>
                  <a:lnTo>
                    <a:pt x="0" y="25425"/>
                  </a:lnTo>
                  <a:lnTo>
                    <a:pt x="498081" y="489902"/>
                  </a:lnTo>
                  <a:lnTo>
                    <a:pt x="24993" y="0"/>
                  </a:lnTo>
                  <a:close/>
                </a:path>
              </a:pathLst>
            </a:custGeom>
            <a:solidFill>
              <a:srgbClr val="F9A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44">
              <a:extLst>
                <a:ext uri="{FF2B5EF4-FFF2-40B4-BE49-F238E27FC236}">
                  <a16:creationId xmlns:a16="http://schemas.microsoft.com/office/drawing/2014/main" id="{FD842D1C-05BB-41E0-BBA2-52866C80019F}"/>
                </a:ext>
              </a:extLst>
            </p:cNvPr>
            <p:cNvSpPr/>
            <p:nvPr/>
          </p:nvSpPr>
          <p:spPr>
            <a:xfrm>
              <a:off x="7379870" y="2691630"/>
              <a:ext cx="1025827" cy="1529653"/>
            </a:xfrm>
            <a:custGeom>
              <a:avLst/>
              <a:gdLst/>
              <a:ahLst/>
              <a:cxnLst/>
              <a:rect l="l" t="t" r="r" b="b"/>
              <a:pathLst>
                <a:path w="681354" h="1016000">
                  <a:moveTo>
                    <a:pt x="182984" y="0"/>
                  </a:moveTo>
                  <a:lnTo>
                    <a:pt x="155469" y="31203"/>
                  </a:lnTo>
                  <a:lnTo>
                    <a:pt x="130088" y="64160"/>
                  </a:lnTo>
                  <a:lnTo>
                    <a:pt x="102883" y="104513"/>
                  </a:lnTo>
                  <a:lnTo>
                    <a:pt x="78926" y="146085"/>
                  </a:lnTo>
                  <a:lnTo>
                    <a:pt x="58190" y="188714"/>
                  </a:lnTo>
                  <a:lnTo>
                    <a:pt x="40650" y="232240"/>
                  </a:lnTo>
                  <a:lnTo>
                    <a:pt x="26281" y="276501"/>
                  </a:lnTo>
                  <a:lnTo>
                    <a:pt x="15056" y="321337"/>
                  </a:lnTo>
                  <a:lnTo>
                    <a:pt x="6952" y="366587"/>
                  </a:lnTo>
                  <a:lnTo>
                    <a:pt x="1941" y="412089"/>
                  </a:lnTo>
                  <a:lnTo>
                    <a:pt x="0" y="457682"/>
                  </a:lnTo>
                  <a:lnTo>
                    <a:pt x="1101" y="503207"/>
                  </a:lnTo>
                  <a:lnTo>
                    <a:pt x="5220" y="548500"/>
                  </a:lnTo>
                  <a:lnTo>
                    <a:pt x="12331" y="593403"/>
                  </a:lnTo>
                  <a:lnTo>
                    <a:pt x="22409" y="637753"/>
                  </a:lnTo>
                  <a:lnTo>
                    <a:pt x="35428" y="681389"/>
                  </a:lnTo>
                  <a:lnTo>
                    <a:pt x="51363" y="724152"/>
                  </a:lnTo>
                  <a:lnTo>
                    <a:pt x="70188" y="765879"/>
                  </a:lnTo>
                  <a:lnTo>
                    <a:pt x="91878" y="806409"/>
                  </a:lnTo>
                  <a:lnTo>
                    <a:pt x="116407" y="845582"/>
                  </a:lnTo>
                  <a:lnTo>
                    <a:pt x="143749" y="883237"/>
                  </a:lnTo>
                  <a:lnTo>
                    <a:pt x="173881" y="919213"/>
                  </a:lnTo>
                  <a:lnTo>
                    <a:pt x="206774" y="953348"/>
                  </a:lnTo>
                  <a:lnTo>
                    <a:pt x="242405" y="985482"/>
                  </a:lnTo>
                  <a:lnTo>
                    <a:pt x="280748" y="1015453"/>
                  </a:lnTo>
                  <a:lnTo>
                    <a:pt x="681065" y="464477"/>
                  </a:lnTo>
                  <a:lnTo>
                    <a:pt x="182984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45">
              <a:extLst>
                <a:ext uri="{FF2B5EF4-FFF2-40B4-BE49-F238E27FC236}">
                  <a16:creationId xmlns:a16="http://schemas.microsoft.com/office/drawing/2014/main" id="{621C325C-2D7D-4446-A124-AB1F7D39D3EF}"/>
                </a:ext>
              </a:extLst>
            </p:cNvPr>
            <p:cNvSpPr/>
            <p:nvPr/>
          </p:nvSpPr>
          <p:spPr>
            <a:xfrm>
              <a:off x="7802557" y="3390930"/>
              <a:ext cx="603259" cy="1018176"/>
            </a:xfrm>
            <a:custGeom>
              <a:avLst/>
              <a:gdLst/>
              <a:ahLst/>
              <a:cxnLst/>
              <a:rect l="l" t="t" r="r" b="b"/>
              <a:pathLst>
                <a:path w="400685" h="676275">
                  <a:moveTo>
                    <a:pt x="400316" y="0"/>
                  </a:moveTo>
                  <a:lnTo>
                    <a:pt x="0" y="550976"/>
                  </a:lnTo>
                  <a:lnTo>
                    <a:pt x="41967" y="579408"/>
                  </a:lnTo>
                  <a:lnTo>
                    <a:pt x="84593" y="604131"/>
                  </a:lnTo>
                  <a:lnTo>
                    <a:pt x="128155" y="625257"/>
                  </a:lnTo>
                  <a:lnTo>
                    <a:pt x="172931" y="642893"/>
                  </a:lnTo>
                  <a:lnTo>
                    <a:pt x="219199" y="657151"/>
                  </a:lnTo>
                  <a:lnTo>
                    <a:pt x="267237" y="668140"/>
                  </a:lnTo>
                  <a:lnTo>
                    <a:pt x="317322" y="675970"/>
                  </a:lnTo>
                  <a:lnTo>
                    <a:pt x="400316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46">
              <a:extLst>
                <a:ext uri="{FF2B5EF4-FFF2-40B4-BE49-F238E27FC236}">
                  <a16:creationId xmlns:a16="http://schemas.microsoft.com/office/drawing/2014/main" id="{15EAFA67-B1A1-4450-B2A3-129AF7E50954}"/>
                </a:ext>
              </a:extLst>
            </p:cNvPr>
            <p:cNvSpPr/>
            <p:nvPr/>
          </p:nvSpPr>
          <p:spPr>
            <a:xfrm>
              <a:off x="8280307" y="3390930"/>
              <a:ext cx="321228" cy="1025824"/>
            </a:xfrm>
            <a:custGeom>
              <a:avLst/>
              <a:gdLst/>
              <a:ahLst/>
              <a:cxnLst/>
              <a:rect l="l" t="t" r="r" b="b"/>
              <a:pathLst>
                <a:path w="213359" h="681354">
                  <a:moveTo>
                    <a:pt x="82994" y="0"/>
                  </a:moveTo>
                  <a:lnTo>
                    <a:pt x="0" y="675970"/>
                  </a:lnTo>
                  <a:lnTo>
                    <a:pt x="54387" y="680695"/>
                  </a:lnTo>
                  <a:lnTo>
                    <a:pt x="106780" y="681075"/>
                  </a:lnTo>
                  <a:lnTo>
                    <a:pt x="159018" y="677045"/>
                  </a:lnTo>
                  <a:lnTo>
                    <a:pt x="212940" y="668540"/>
                  </a:lnTo>
                  <a:lnTo>
                    <a:pt x="82994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47">
              <a:extLst>
                <a:ext uri="{FF2B5EF4-FFF2-40B4-BE49-F238E27FC236}">
                  <a16:creationId xmlns:a16="http://schemas.microsoft.com/office/drawing/2014/main" id="{C0BC2625-DF52-41F4-86A8-E83EEAB532EC}"/>
                </a:ext>
              </a:extLst>
            </p:cNvPr>
            <p:cNvSpPr/>
            <p:nvPr/>
          </p:nvSpPr>
          <p:spPr>
            <a:xfrm>
              <a:off x="8405260" y="2641019"/>
              <a:ext cx="1025827" cy="1757189"/>
            </a:xfrm>
            <a:custGeom>
              <a:avLst/>
              <a:gdLst/>
              <a:ahLst/>
              <a:cxnLst/>
              <a:rect l="l" t="t" r="r" b="b"/>
              <a:pathLst>
                <a:path w="681354" h="1167129">
                  <a:moveTo>
                    <a:pt x="464477" y="0"/>
                  </a:moveTo>
                  <a:lnTo>
                    <a:pt x="0" y="498093"/>
                  </a:lnTo>
                  <a:lnTo>
                    <a:pt x="129946" y="1166634"/>
                  </a:lnTo>
                  <a:lnTo>
                    <a:pt x="178090" y="1155695"/>
                  </a:lnTo>
                  <a:lnTo>
                    <a:pt x="224145" y="1141978"/>
                  </a:lnTo>
                  <a:lnTo>
                    <a:pt x="268230" y="1125415"/>
                  </a:lnTo>
                  <a:lnTo>
                    <a:pt x="310465" y="1105940"/>
                  </a:lnTo>
                  <a:lnTo>
                    <a:pt x="350970" y="1083487"/>
                  </a:lnTo>
                  <a:lnTo>
                    <a:pt x="389866" y="1057989"/>
                  </a:lnTo>
                  <a:lnTo>
                    <a:pt x="427272" y="1029379"/>
                  </a:lnTo>
                  <a:lnTo>
                    <a:pt x="463307" y="997591"/>
                  </a:lnTo>
                  <a:lnTo>
                    <a:pt x="498094" y="962558"/>
                  </a:lnTo>
                  <a:lnTo>
                    <a:pt x="530013" y="925821"/>
                  </a:lnTo>
                  <a:lnTo>
                    <a:pt x="558858" y="887479"/>
                  </a:lnTo>
                  <a:lnTo>
                    <a:pt x="584634" y="847695"/>
                  </a:lnTo>
                  <a:lnTo>
                    <a:pt x="607347" y="806631"/>
                  </a:lnTo>
                  <a:lnTo>
                    <a:pt x="627003" y="764452"/>
                  </a:lnTo>
                  <a:lnTo>
                    <a:pt x="643607" y="721318"/>
                  </a:lnTo>
                  <a:lnTo>
                    <a:pt x="657165" y="677394"/>
                  </a:lnTo>
                  <a:lnTo>
                    <a:pt x="667682" y="632843"/>
                  </a:lnTo>
                  <a:lnTo>
                    <a:pt x="675165" y="587827"/>
                  </a:lnTo>
                  <a:lnTo>
                    <a:pt x="679619" y="542508"/>
                  </a:lnTo>
                  <a:lnTo>
                    <a:pt x="681050" y="497051"/>
                  </a:lnTo>
                  <a:lnTo>
                    <a:pt x="679464" y="451617"/>
                  </a:lnTo>
                  <a:lnTo>
                    <a:pt x="674865" y="406370"/>
                  </a:lnTo>
                  <a:lnTo>
                    <a:pt x="667260" y="361473"/>
                  </a:lnTo>
                  <a:lnTo>
                    <a:pt x="656655" y="317087"/>
                  </a:lnTo>
                  <a:lnTo>
                    <a:pt x="643055" y="273378"/>
                  </a:lnTo>
                  <a:lnTo>
                    <a:pt x="626466" y="230506"/>
                  </a:lnTo>
                  <a:lnTo>
                    <a:pt x="606893" y="188636"/>
                  </a:lnTo>
                  <a:lnTo>
                    <a:pt x="584342" y="147929"/>
                  </a:lnTo>
                  <a:lnTo>
                    <a:pt x="558820" y="108549"/>
                  </a:lnTo>
                  <a:lnTo>
                    <a:pt x="530331" y="70659"/>
                  </a:lnTo>
                  <a:lnTo>
                    <a:pt x="498881" y="34422"/>
                  </a:lnTo>
                  <a:lnTo>
                    <a:pt x="464477" y="0"/>
                  </a:lnTo>
                  <a:close/>
                </a:path>
              </a:pathLst>
            </a:custGeom>
            <a:solidFill>
              <a:srgbClr val="FDC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48">
              <a:extLst>
                <a:ext uri="{FF2B5EF4-FFF2-40B4-BE49-F238E27FC236}">
                  <a16:creationId xmlns:a16="http://schemas.microsoft.com/office/drawing/2014/main" id="{E841171B-572C-4558-A71E-5A6B20E4A3E0}"/>
                </a:ext>
              </a:extLst>
            </p:cNvPr>
            <p:cNvSpPr/>
            <p:nvPr/>
          </p:nvSpPr>
          <p:spPr>
            <a:xfrm>
              <a:off x="8405260" y="2461628"/>
              <a:ext cx="699818" cy="930220"/>
            </a:xfrm>
            <a:custGeom>
              <a:avLst/>
              <a:gdLst/>
              <a:ahLst/>
              <a:cxnLst/>
              <a:rect l="l" t="t" r="r" b="b"/>
              <a:pathLst>
                <a:path w="464820" h="617854">
                  <a:moveTo>
                    <a:pt x="287820" y="0"/>
                  </a:moveTo>
                  <a:lnTo>
                    <a:pt x="0" y="617245"/>
                  </a:lnTo>
                  <a:lnTo>
                    <a:pt x="464477" y="119151"/>
                  </a:lnTo>
                  <a:lnTo>
                    <a:pt x="423253" y="83358"/>
                  </a:lnTo>
                  <a:lnTo>
                    <a:pt x="381087" y="52255"/>
                  </a:lnTo>
                  <a:lnTo>
                    <a:pt x="336452" y="24812"/>
                  </a:lnTo>
                  <a:lnTo>
                    <a:pt x="287820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49">
              <a:extLst>
                <a:ext uri="{FF2B5EF4-FFF2-40B4-BE49-F238E27FC236}">
                  <a16:creationId xmlns:a16="http://schemas.microsoft.com/office/drawing/2014/main" id="{B054AC26-1DE7-4994-A574-64D6D05A2964}"/>
                </a:ext>
              </a:extLst>
            </p:cNvPr>
            <p:cNvSpPr/>
            <p:nvPr/>
          </p:nvSpPr>
          <p:spPr>
            <a:xfrm>
              <a:off x="8405260" y="2366963"/>
              <a:ext cx="434040" cy="1024868"/>
            </a:xfrm>
            <a:custGeom>
              <a:avLst/>
              <a:gdLst/>
              <a:ahLst/>
              <a:cxnLst/>
              <a:rect l="l" t="t" r="r" b="b"/>
              <a:pathLst>
                <a:path w="288290" h="680720">
                  <a:moveTo>
                    <a:pt x="35648" y="0"/>
                  </a:moveTo>
                  <a:lnTo>
                    <a:pt x="0" y="680123"/>
                  </a:lnTo>
                  <a:lnTo>
                    <a:pt x="287820" y="62877"/>
                  </a:lnTo>
                  <a:lnTo>
                    <a:pt x="238836" y="42146"/>
                  </a:lnTo>
                  <a:lnTo>
                    <a:pt x="189679" y="25629"/>
                  </a:lnTo>
                  <a:lnTo>
                    <a:pt x="139797" y="13190"/>
                  </a:lnTo>
                  <a:lnTo>
                    <a:pt x="88637" y="4692"/>
                  </a:lnTo>
                  <a:lnTo>
                    <a:pt x="35648" y="0"/>
                  </a:lnTo>
                  <a:close/>
                </a:path>
              </a:pathLst>
            </a:custGeom>
            <a:solidFill>
              <a:srgbClr val="B4C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50">
              <a:extLst>
                <a:ext uri="{FF2B5EF4-FFF2-40B4-BE49-F238E27FC236}">
                  <a16:creationId xmlns:a16="http://schemas.microsoft.com/office/drawing/2014/main" id="{ABA95D07-BF3D-456F-89D0-E19569A2C2C1}"/>
                </a:ext>
              </a:extLst>
            </p:cNvPr>
            <p:cNvSpPr/>
            <p:nvPr/>
          </p:nvSpPr>
          <p:spPr>
            <a:xfrm>
              <a:off x="8432097" y="2365567"/>
              <a:ext cx="0" cy="1025824"/>
            </a:xfrm>
            <a:custGeom>
              <a:avLst/>
              <a:gdLst/>
              <a:ahLst/>
              <a:cxnLst/>
              <a:rect l="l" t="t" r="r" b="b"/>
              <a:pathLst>
                <a:path h="681354">
                  <a:moveTo>
                    <a:pt x="0" y="0"/>
                  </a:moveTo>
                  <a:lnTo>
                    <a:pt x="0" y="681050"/>
                  </a:lnTo>
                </a:path>
              </a:pathLst>
            </a:custGeom>
            <a:ln w="35648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51">
              <a:extLst>
                <a:ext uri="{FF2B5EF4-FFF2-40B4-BE49-F238E27FC236}">
                  <a16:creationId xmlns:a16="http://schemas.microsoft.com/office/drawing/2014/main" id="{383AB378-DA98-4F54-B629-506CC99A6111}"/>
                </a:ext>
              </a:extLst>
            </p:cNvPr>
            <p:cNvSpPr/>
            <p:nvPr/>
          </p:nvSpPr>
          <p:spPr>
            <a:xfrm>
              <a:off x="7890667" y="2877257"/>
              <a:ext cx="1029651" cy="1029648"/>
            </a:xfrm>
            <a:custGeom>
              <a:avLst/>
              <a:gdLst/>
              <a:ahLst/>
              <a:cxnLst/>
              <a:rect l="l" t="t" r="r" b="b"/>
              <a:pathLst>
                <a:path w="683895" h="683895">
                  <a:moveTo>
                    <a:pt x="341769" y="0"/>
                  </a:moveTo>
                  <a:lnTo>
                    <a:pt x="295395" y="3119"/>
                  </a:lnTo>
                  <a:lnTo>
                    <a:pt x="250916" y="12204"/>
                  </a:lnTo>
                  <a:lnTo>
                    <a:pt x="208740" y="26850"/>
                  </a:lnTo>
                  <a:lnTo>
                    <a:pt x="169275" y="46648"/>
                  </a:lnTo>
                  <a:lnTo>
                    <a:pt x="132927" y="71192"/>
                  </a:lnTo>
                  <a:lnTo>
                    <a:pt x="100104" y="100074"/>
                  </a:lnTo>
                  <a:lnTo>
                    <a:pt x="71214" y="132888"/>
                  </a:lnTo>
                  <a:lnTo>
                    <a:pt x="46663" y="169226"/>
                  </a:lnTo>
                  <a:lnTo>
                    <a:pt x="26858" y="208681"/>
                  </a:lnTo>
                  <a:lnTo>
                    <a:pt x="12208" y="250847"/>
                  </a:lnTo>
                  <a:lnTo>
                    <a:pt x="3120" y="295315"/>
                  </a:lnTo>
                  <a:lnTo>
                    <a:pt x="0" y="341680"/>
                  </a:lnTo>
                  <a:lnTo>
                    <a:pt x="3120" y="388043"/>
                  </a:lnTo>
                  <a:lnTo>
                    <a:pt x="12208" y="432510"/>
                  </a:lnTo>
                  <a:lnTo>
                    <a:pt x="26858" y="474674"/>
                  </a:lnTo>
                  <a:lnTo>
                    <a:pt x="46663" y="514129"/>
                  </a:lnTo>
                  <a:lnTo>
                    <a:pt x="71214" y="550468"/>
                  </a:lnTo>
                  <a:lnTo>
                    <a:pt x="100104" y="583282"/>
                  </a:lnTo>
                  <a:lnTo>
                    <a:pt x="132927" y="612165"/>
                  </a:lnTo>
                  <a:lnTo>
                    <a:pt x="169275" y="636710"/>
                  </a:lnTo>
                  <a:lnTo>
                    <a:pt x="208740" y="656509"/>
                  </a:lnTo>
                  <a:lnTo>
                    <a:pt x="250916" y="671155"/>
                  </a:lnTo>
                  <a:lnTo>
                    <a:pt x="295395" y="680242"/>
                  </a:lnTo>
                  <a:lnTo>
                    <a:pt x="341769" y="683361"/>
                  </a:lnTo>
                  <a:lnTo>
                    <a:pt x="388147" y="680242"/>
                  </a:lnTo>
                  <a:lnTo>
                    <a:pt x="432628" y="671155"/>
                  </a:lnTo>
                  <a:lnTo>
                    <a:pt x="474806" y="656509"/>
                  </a:lnTo>
                  <a:lnTo>
                    <a:pt x="514273" y="636710"/>
                  </a:lnTo>
                  <a:lnTo>
                    <a:pt x="550622" y="612165"/>
                  </a:lnTo>
                  <a:lnTo>
                    <a:pt x="583445" y="583282"/>
                  </a:lnTo>
                  <a:lnTo>
                    <a:pt x="612337" y="550468"/>
                  </a:lnTo>
                  <a:lnTo>
                    <a:pt x="636888" y="514129"/>
                  </a:lnTo>
                  <a:lnTo>
                    <a:pt x="656692" y="474674"/>
                  </a:lnTo>
                  <a:lnTo>
                    <a:pt x="671343" y="432510"/>
                  </a:lnTo>
                  <a:lnTo>
                    <a:pt x="680432" y="388043"/>
                  </a:lnTo>
                  <a:lnTo>
                    <a:pt x="683552" y="341680"/>
                  </a:lnTo>
                  <a:lnTo>
                    <a:pt x="680432" y="295315"/>
                  </a:lnTo>
                  <a:lnTo>
                    <a:pt x="671343" y="250847"/>
                  </a:lnTo>
                  <a:lnTo>
                    <a:pt x="656692" y="208681"/>
                  </a:lnTo>
                  <a:lnTo>
                    <a:pt x="636888" y="169226"/>
                  </a:lnTo>
                  <a:lnTo>
                    <a:pt x="612337" y="132888"/>
                  </a:lnTo>
                  <a:lnTo>
                    <a:pt x="583445" y="100074"/>
                  </a:lnTo>
                  <a:lnTo>
                    <a:pt x="550622" y="71192"/>
                  </a:lnTo>
                  <a:lnTo>
                    <a:pt x="514273" y="46648"/>
                  </a:lnTo>
                  <a:lnTo>
                    <a:pt x="474806" y="26850"/>
                  </a:lnTo>
                  <a:lnTo>
                    <a:pt x="432628" y="12204"/>
                  </a:lnTo>
                  <a:lnTo>
                    <a:pt x="388147" y="3119"/>
                  </a:lnTo>
                  <a:lnTo>
                    <a:pt x="341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55">
              <a:extLst>
                <a:ext uri="{FF2B5EF4-FFF2-40B4-BE49-F238E27FC236}">
                  <a16:creationId xmlns:a16="http://schemas.microsoft.com/office/drawing/2014/main" id="{C8940C92-5E1D-4F1D-93BA-7F6DCF00242B}"/>
                </a:ext>
              </a:extLst>
            </p:cNvPr>
            <p:cNvSpPr/>
            <p:nvPr/>
          </p:nvSpPr>
          <p:spPr>
            <a:xfrm>
              <a:off x="1705988" y="2377040"/>
              <a:ext cx="144092" cy="1035535"/>
            </a:xfrm>
            <a:custGeom>
              <a:avLst/>
              <a:gdLst/>
              <a:ahLst/>
              <a:cxnLst/>
              <a:rect l="l" t="t" r="r" b="b"/>
              <a:pathLst>
                <a:path w="95250" h="684529">
                  <a:moveTo>
                    <a:pt x="95173" y="0"/>
                  </a:moveTo>
                  <a:lnTo>
                    <a:pt x="71764" y="448"/>
                  </a:lnTo>
                  <a:lnTo>
                    <a:pt x="47477" y="1752"/>
                  </a:lnTo>
                  <a:lnTo>
                    <a:pt x="23245" y="3846"/>
                  </a:lnTo>
                  <a:lnTo>
                    <a:pt x="0" y="6667"/>
                  </a:lnTo>
                  <a:lnTo>
                    <a:pt x="95173" y="683945"/>
                  </a:lnTo>
                  <a:lnTo>
                    <a:pt x="95173" y="0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56">
              <a:extLst>
                <a:ext uri="{FF2B5EF4-FFF2-40B4-BE49-F238E27FC236}">
                  <a16:creationId xmlns:a16="http://schemas.microsoft.com/office/drawing/2014/main" id="{BF2089E2-6C25-4B2F-9448-77C89DF9D3A9}"/>
                </a:ext>
              </a:extLst>
            </p:cNvPr>
            <p:cNvSpPr/>
            <p:nvPr/>
          </p:nvSpPr>
          <p:spPr>
            <a:xfrm>
              <a:off x="815611" y="2387127"/>
              <a:ext cx="1034578" cy="1478375"/>
            </a:xfrm>
            <a:custGeom>
              <a:avLst/>
              <a:gdLst/>
              <a:ahLst/>
              <a:cxnLst/>
              <a:rect l="l" t="t" r="r" b="b"/>
              <a:pathLst>
                <a:path w="683894" h="977265">
                  <a:moveTo>
                    <a:pt x="588572" y="0"/>
                  </a:moveTo>
                  <a:lnTo>
                    <a:pt x="534583" y="9546"/>
                  </a:lnTo>
                  <a:lnTo>
                    <a:pt x="483659" y="22793"/>
                  </a:lnTo>
                  <a:lnTo>
                    <a:pt x="434033" y="40283"/>
                  </a:lnTo>
                  <a:lnTo>
                    <a:pt x="383937" y="62560"/>
                  </a:lnTo>
                  <a:lnTo>
                    <a:pt x="340790" y="85515"/>
                  </a:lnTo>
                  <a:lnTo>
                    <a:pt x="299947" y="111081"/>
                  </a:lnTo>
                  <a:lnTo>
                    <a:pt x="261462" y="139104"/>
                  </a:lnTo>
                  <a:lnTo>
                    <a:pt x="225389" y="169429"/>
                  </a:lnTo>
                  <a:lnTo>
                    <a:pt x="191781" y="201900"/>
                  </a:lnTo>
                  <a:lnTo>
                    <a:pt x="160691" y="236364"/>
                  </a:lnTo>
                  <a:lnTo>
                    <a:pt x="132172" y="272665"/>
                  </a:lnTo>
                  <a:lnTo>
                    <a:pt x="106277" y="310649"/>
                  </a:lnTo>
                  <a:lnTo>
                    <a:pt x="83060" y="350161"/>
                  </a:lnTo>
                  <a:lnTo>
                    <a:pt x="62575" y="391047"/>
                  </a:lnTo>
                  <a:lnTo>
                    <a:pt x="44874" y="433150"/>
                  </a:lnTo>
                  <a:lnTo>
                    <a:pt x="30010" y="476317"/>
                  </a:lnTo>
                  <a:lnTo>
                    <a:pt x="18038" y="520393"/>
                  </a:lnTo>
                  <a:lnTo>
                    <a:pt x="9010" y="565223"/>
                  </a:lnTo>
                  <a:lnTo>
                    <a:pt x="2979" y="610652"/>
                  </a:lnTo>
                  <a:lnTo>
                    <a:pt x="0" y="656526"/>
                  </a:lnTo>
                  <a:lnTo>
                    <a:pt x="124" y="702689"/>
                  </a:lnTo>
                  <a:lnTo>
                    <a:pt x="3406" y="748988"/>
                  </a:lnTo>
                  <a:lnTo>
                    <a:pt x="9898" y="795266"/>
                  </a:lnTo>
                  <a:lnTo>
                    <a:pt x="19655" y="841370"/>
                  </a:lnTo>
                  <a:lnTo>
                    <a:pt x="32728" y="887145"/>
                  </a:lnTo>
                  <a:lnTo>
                    <a:pt x="49172" y="932435"/>
                  </a:lnTo>
                  <a:lnTo>
                    <a:pt x="69040" y="977087"/>
                  </a:lnTo>
                  <a:lnTo>
                    <a:pt x="683746" y="677278"/>
                  </a:lnTo>
                  <a:lnTo>
                    <a:pt x="588572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57">
              <a:extLst>
                <a:ext uri="{FF2B5EF4-FFF2-40B4-BE49-F238E27FC236}">
                  <a16:creationId xmlns:a16="http://schemas.microsoft.com/office/drawing/2014/main" id="{A3EE910D-DB86-4D3F-803C-19A16E737B29}"/>
                </a:ext>
              </a:extLst>
            </p:cNvPr>
            <p:cNvSpPr/>
            <p:nvPr/>
          </p:nvSpPr>
          <p:spPr>
            <a:xfrm>
              <a:off x="920055" y="3411691"/>
              <a:ext cx="930832" cy="1033614"/>
            </a:xfrm>
            <a:custGeom>
              <a:avLst/>
              <a:gdLst/>
              <a:ahLst/>
              <a:cxnLst/>
              <a:rect l="l" t="t" r="r" b="b"/>
              <a:pathLst>
                <a:path w="615314" h="683259">
                  <a:moveTo>
                    <a:pt x="614705" y="0"/>
                  </a:moveTo>
                  <a:lnTo>
                    <a:pt x="0" y="299808"/>
                  </a:lnTo>
                  <a:lnTo>
                    <a:pt x="23800" y="344747"/>
                  </a:lnTo>
                  <a:lnTo>
                    <a:pt x="50104" y="387172"/>
                  </a:lnTo>
                  <a:lnTo>
                    <a:pt x="78820" y="427026"/>
                  </a:lnTo>
                  <a:lnTo>
                    <a:pt x="109860" y="464249"/>
                  </a:lnTo>
                  <a:lnTo>
                    <a:pt x="143132" y="498780"/>
                  </a:lnTo>
                  <a:lnTo>
                    <a:pt x="178548" y="530561"/>
                  </a:lnTo>
                  <a:lnTo>
                    <a:pt x="216017" y="559532"/>
                  </a:lnTo>
                  <a:lnTo>
                    <a:pt x="255450" y="585634"/>
                  </a:lnTo>
                  <a:lnTo>
                    <a:pt x="296757" y="608807"/>
                  </a:lnTo>
                  <a:lnTo>
                    <a:pt x="339848" y="628991"/>
                  </a:lnTo>
                  <a:lnTo>
                    <a:pt x="384633" y="646128"/>
                  </a:lnTo>
                  <a:lnTo>
                    <a:pt x="431022" y="660157"/>
                  </a:lnTo>
                  <a:lnTo>
                    <a:pt x="478925" y="671019"/>
                  </a:lnTo>
                  <a:lnTo>
                    <a:pt x="528253" y="678655"/>
                  </a:lnTo>
                  <a:lnTo>
                    <a:pt x="578916" y="683005"/>
                  </a:lnTo>
                  <a:lnTo>
                    <a:pt x="614705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58">
              <a:extLst>
                <a:ext uri="{FF2B5EF4-FFF2-40B4-BE49-F238E27FC236}">
                  <a16:creationId xmlns:a16="http://schemas.microsoft.com/office/drawing/2014/main" id="{29057FE7-76F8-4AD9-9914-693D38291938}"/>
                </a:ext>
              </a:extLst>
            </p:cNvPr>
            <p:cNvSpPr/>
            <p:nvPr/>
          </p:nvSpPr>
          <p:spPr>
            <a:xfrm>
              <a:off x="1795824" y="2692965"/>
              <a:ext cx="1089332" cy="1754069"/>
            </a:xfrm>
            <a:custGeom>
              <a:avLst/>
              <a:gdLst/>
              <a:ahLst/>
              <a:cxnLst/>
              <a:rect l="l" t="t" r="r" b="b"/>
              <a:pathLst>
                <a:path w="720089" h="1159509">
                  <a:moveTo>
                    <a:pt x="527761" y="0"/>
                  </a:moveTo>
                  <a:lnTo>
                    <a:pt x="35788" y="475107"/>
                  </a:lnTo>
                  <a:lnTo>
                    <a:pt x="0" y="1158113"/>
                  </a:lnTo>
                  <a:lnTo>
                    <a:pt x="52922" y="1159054"/>
                  </a:lnTo>
                  <a:lnTo>
                    <a:pt x="104678" y="1156287"/>
                  </a:lnTo>
                  <a:lnTo>
                    <a:pt x="155223" y="1149826"/>
                  </a:lnTo>
                  <a:lnTo>
                    <a:pt x="204515" y="1139687"/>
                  </a:lnTo>
                  <a:lnTo>
                    <a:pt x="252511" y="1125887"/>
                  </a:lnTo>
                  <a:lnTo>
                    <a:pt x="299169" y="1108441"/>
                  </a:lnTo>
                  <a:lnTo>
                    <a:pt x="344445" y="1087366"/>
                  </a:lnTo>
                  <a:lnTo>
                    <a:pt x="388298" y="1062677"/>
                  </a:lnTo>
                  <a:lnTo>
                    <a:pt x="430683" y="1034392"/>
                  </a:lnTo>
                  <a:lnTo>
                    <a:pt x="471559" y="1002524"/>
                  </a:lnTo>
                  <a:lnTo>
                    <a:pt x="510882" y="967092"/>
                  </a:lnTo>
                  <a:lnTo>
                    <a:pt x="544824" y="931926"/>
                  </a:lnTo>
                  <a:lnTo>
                    <a:pt x="575766" y="894989"/>
                  </a:lnTo>
                  <a:lnTo>
                    <a:pt x="603706" y="856445"/>
                  </a:lnTo>
                  <a:lnTo>
                    <a:pt x="628642" y="816456"/>
                  </a:lnTo>
                  <a:lnTo>
                    <a:pt x="650571" y="775188"/>
                  </a:lnTo>
                  <a:lnTo>
                    <a:pt x="669489" y="732802"/>
                  </a:lnTo>
                  <a:lnTo>
                    <a:pt x="685395" y="689464"/>
                  </a:lnTo>
                  <a:lnTo>
                    <a:pt x="698284" y="645336"/>
                  </a:lnTo>
                  <a:lnTo>
                    <a:pt x="708154" y="600583"/>
                  </a:lnTo>
                  <a:lnTo>
                    <a:pt x="715003" y="555368"/>
                  </a:lnTo>
                  <a:lnTo>
                    <a:pt x="718827" y="509854"/>
                  </a:lnTo>
                  <a:lnTo>
                    <a:pt x="719623" y="464206"/>
                  </a:lnTo>
                  <a:lnTo>
                    <a:pt x="717390" y="418587"/>
                  </a:lnTo>
                  <a:lnTo>
                    <a:pt x="712123" y="373160"/>
                  </a:lnTo>
                  <a:lnTo>
                    <a:pt x="703820" y="328090"/>
                  </a:lnTo>
                  <a:lnTo>
                    <a:pt x="692479" y="283540"/>
                  </a:lnTo>
                  <a:lnTo>
                    <a:pt x="678096" y="239674"/>
                  </a:lnTo>
                  <a:lnTo>
                    <a:pt x="660668" y="196655"/>
                  </a:lnTo>
                  <a:lnTo>
                    <a:pt x="640193" y="154647"/>
                  </a:lnTo>
                  <a:lnTo>
                    <a:pt x="616667" y="113814"/>
                  </a:lnTo>
                  <a:lnTo>
                    <a:pt x="590089" y="74319"/>
                  </a:lnTo>
                  <a:lnTo>
                    <a:pt x="560454" y="36327"/>
                  </a:lnTo>
                  <a:lnTo>
                    <a:pt x="527761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59">
              <a:extLst>
                <a:ext uri="{FF2B5EF4-FFF2-40B4-BE49-F238E27FC236}">
                  <a16:creationId xmlns:a16="http://schemas.microsoft.com/office/drawing/2014/main" id="{1A940428-60AF-4608-B7B5-97BD66076F17}"/>
                </a:ext>
              </a:extLst>
            </p:cNvPr>
            <p:cNvSpPr/>
            <p:nvPr/>
          </p:nvSpPr>
          <p:spPr>
            <a:xfrm>
              <a:off x="1849965" y="2377040"/>
              <a:ext cx="744473" cy="1035535"/>
            </a:xfrm>
            <a:custGeom>
              <a:avLst/>
              <a:gdLst/>
              <a:ahLst/>
              <a:cxnLst/>
              <a:rect l="l" t="t" r="r" b="b"/>
              <a:pathLst>
                <a:path w="492125" h="684529">
                  <a:moveTo>
                    <a:pt x="0" y="0"/>
                  </a:moveTo>
                  <a:lnTo>
                    <a:pt x="0" y="683945"/>
                  </a:lnTo>
                  <a:lnTo>
                    <a:pt x="491972" y="208838"/>
                  </a:lnTo>
                  <a:lnTo>
                    <a:pt x="454189" y="172126"/>
                  </a:lnTo>
                  <a:lnTo>
                    <a:pt x="415214" y="139043"/>
                  </a:lnTo>
                  <a:lnTo>
                    <a:pt x="374983" y="109562"/>
                  </a:lnTo>
                  <a:lnTo>
                    <a:pt x="333429" y="83654"/>
                  </a:lnTo>
                  <a:lnTo>
                    <a:pt x="290487" y="61292"/>
                  </a:lnTo>
                  <a:lnTo>
                    <a:pt x="246090" y="42447"/>
                  </a:lnTo>
                  <a:lnTo>
                    <a:pt x="200175" y="27091"/>
                  </a:lnTo>
                  <a:lnTo>
                    <a:pt x="152673" y="15196"/>
                  </a:lnTo>
                  <a:lnTo>
                    <a:pt x="103521" y="6735"/>
                  </a:lnTo>
                  <a:lnTo>
                    <a:pt x="52651" y="1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60">
              <a:extLst>
                <a:ext uri="{FF2B5EF4-FFF2-40B4-BE49-F238E27FC236}">
                  <a16:creationId xmlns:a16="http://schemas.microsoft.com/office/drawing/2014/main" id="{A24B0650-233F-4890-B432-72627F930E47}"/>
                </a:ext>
              </a:extLst>
            </p:cNvPr>
            <p:cNvSpPr/>
            <p:nvPr/>
          </p:nvSpPr>
          <p:spPr>
            <a:xfrm>
              <a:off x="1338168" y="2891260"/>
              <a:ext cx="1042262" cy="1042259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344347" y="0"/>
                  </a:moveTo>
                  <a:lnTo>
                    <a:pt x="297620" y="3143"/>
                  </a:lnTo>
                  <a:lnTo>
                    <a:pt x="252804" y="12300"/>
                  </a:lnTo>
                  <a:lnTo>
                    <a:pt x="210310" y="27059"/>
                  </a:lnTo>
                  <a:lnTo>
                    <a:pt x="170546" y="47012"/>
                  </a:lnTo>
                  <a:lnTo>
                    <a:pt x="133925" y="71747"/>
                  </a:lnTo>
                  <a:lnTo>
                    <a:pt x="100855" y="100855"/>
                  </a:lnTo>
                  <a:lnTo>
                    <a:pt x="71747" y="133925"/>
                  </a:lnTo>
                  <a:lnTo>
                    <a:pt x="47012" y="170546"/>
                  </a:lnTo>
                  <a:lnTo>
                    <a:pt x="27059" y="210310"/>
                  </a:lnTo>
                  <a:lnTo>
                    <a:pt x="12300" y="252804"/>
                  </a:lnTo>
                  <a:lnTo>
                    <a:pt x="3143" y="297620"/>
                  </a:lnTo>
                  <a:lnTo>
                    <a:pt x="0" y="344347"/>
                  </a:lnTo>
                  <a:lnTo>
                    <a:pt x="3143" y="391074"/>
                  </a:lnTo>
                  <a:lnTo>
                    <a:pt x="12300" y="435890"/>
                  </a:lnTo>
                  <a:lnTo>
                    <a:pt x="27059" y="478385"/>
                  </a:lnTo>
                  <a:lnTo>
                    <a:pt x="47012" y="518148"/>
                  </a:lnTo>
                  <a:lnTo>
                    <a:pt x="71747" y="554770"/>
                  </a:lnTo>
                  <a:lnTo>
                    <a:pt x="100855" y="587840"/>
                  </a:lnTo>
                  <a:lnTo>
                    <a:pt x="133925" y="616947"/>
                  </a:lnTo>
                  <a:lnTo>
                    <a:pt x="170546" y="641683"/>
                  </a:lnTo>
                  <a:lnTo>
                    <a:pt x="210310" y="661635"/>
                  </a:lnTo>
                  <a:lnTo>
                    <a:pt x="252804" y="676395"/>
                  </a:lnTo>
                  <a:lnTo>
                    <a:pt x="297620" y="685552"/>
                  </a:lnTo>
                  <a:lnTo>
                    <a:pt x="344347" y="688695"/>
                  </a:lnTo>
                  <a:lnTo>
                    <a:pt x="391071" y="685552"/>
                  </a:lnTo>
                  <a:lnTo>
                    <a:pt x="435885" y="676395"/>
                  </a:lnTo>
                  <a:lnTo>
                    <a:pt x="478378" y="661635"/>
                  </a:lnTo>
                  <a:lnTo>
                    <a:pt x="518139" y="641683"/>
                  </a:lnTo>
                  <a:lnTo>
                    <a:pt x="554760" y="616947"/>
                  </a:lnTo>
                  <a:lnTo>
                    <a:pt x="587829" y="587840"/>
                  </a:lnTo>
                  <a:lnTo>
                    <a:pt x="616935" y="554770"/>
                  </a:lnTo>
                  <a:lnTo>
                    <a:pt x="641670" y="518148"/>
                  </a:lnTo>
                  <a:lnTo>
                    <a:pt x="661623" y="478385"/>
                  </a:lnTo>
                  <a:lnTo>
                    <a:pt x="676382" y="435890"/>
                  </a:lnTo>
                  <a:lnTo>
                    <a:pt x="685539" y="391074"/>
                  </a:lnTo>
                  <a:lnTo>
                    <a:pt x="688682" y="344347"/>
                  </a:lnTo>
                  <a:lnTo>
                    <a:pt x="685539" y="297620"/>
                  </a:lnTo>
                  <a:lnTo>
                    <a:pt x="676382" y="252804"/>
                  </a:lnTo>
                  <a:lnTo>
                    <a:pt x="661623" y="210310"/>
                  </a:lnTo>
                  <a:lnTo>
                    <a:pt x="641670" y="170546"/>
                  </a:lnTo>
                  <a:lnTo>
                    <a:pt x="616935" y="133925"/>
                  </a:lnTo>
                  <a:lnTo>
                    <a:pt x="587829" y="100855"/>
                  </a:lnTo>
                  <a:lnTo>
                    <a:pt x="554760" y="71747"/>
                  </a:lnTo>
                  <a:lnTo>
                    <a:pt x="518139" y="47012"/>
                  </a:lnTo>
                  <a:lnTo>
                    <a:pt x="478378" y="27059"/>
                  </a:lnTo>
                  <a:lnTo>
                    <a:pt x="435885" y="12300"/>
                  </a:lnTo>
                  <a:lnTo>
                    <a:pt x="391071" y="3143"/>
                  </a:lnTo>
                  <a:lnTo>
                    <a:pt x="344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4F7C2BE-77C3-4AFF-A353-0EFF904E675B}"/>
                </a:ext>
              </a:extLst>
            </p:cNvPr>
            <p:cNvGrpSpPr/>
            <p:nvPr/>
          </p:nvGrpSpPr>
          <p:grpSpPr>
            <a:xfrm>
              <a:off x="360000" y="4860000"/>
              <a:ext cx="659855" cy="123111"/>
              <a:chOff x="360000" y="5202000"/>
              <a:chExt cx="659855" cy="123111"/>
            </a:xfrm>
          </p:grpSpPr>
          <p:sp>
            <p:nvSpPr>
              <p:cNvPr id="44" name="object 21">
                <a:extLst>
                  <a:ext uri="{FF2B5EF4-FFF2-40B4-BE49-F238E27FC236}">
                    <a16:creationId xmlns:a16="http://schemas.microsoft.com/office/drawing/2014/main" id="{365B54A3-4235-4704-B5AC-2F47FB8DFEF9}"/>
                  </a:ext>
                </a:extLst>
              </p:cNvPr>
              <p:cNvSpPr txBox="1"/>
              <p:nvPr/>
            </p:nvSpPr>
            <p:spPr>
              <a:xfrm>
                <a:off x="457200" y="5202000"/>
                <a:ext cx="562655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Sex workers</a:t>
                </a:r>
              </a:p>
            </p:txBody>
          </p:sp>
          <p:sp>
            <p:nvSpPr>
              <p:cNvPr id="103" name="bk object 19">
                <a:extLst>
                  <a:ext uri="{FF2B5EF4-FFF2-40B4-BE49-F238E27FC236}">
                    <a16:creationId xmlns:a16="http://schemas.microsoft.com/office/drawing/2014/main" id="{83A6EC9A-7FA0-499E-B020-E25297815F9B}"/>
                  </a:ext>
                </a:extLst>
              </p:cNvPr>
              <p:cNvSpPr/>
              <p:nvPr/>
            </p:nvSpPr>
            <p:spPr>
              <a:xfrm>
                <a:off x="360000" y="522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4FCE5A-05A2-469A-87FE-C06CFE0E21B1}"/>
                </a:ext>
              </a:extLst>
            </p:cNvPr>
            <p:cNvGrpSpPr/>
            <p:nvPr/>
          </p:nvGrpSpPr>
          <p:grpSpPr>
            <a:xfrm>
              <a:off x="360000" y="5346000"/>
              <a:ext cx="3200614" cy="123111"/>
              <a:chOff x="360000" y="5634000"/>
              <a:chExt cx="3200614" cy="123111"/>
            </a:xfrm>
          </p:grpSpPr>
          <p:sp>
            <p:nvSpPr>
              <p:cNvPr id="25" name="object 2">
                <a:extLst>
                  <a:ext uri="{FF2B5EF4-FFF2-40B4-BE49-F238E27FC236}">
                    <a16:creationId xmlns:a16="http://schemas.microsoft.com/office/drawing/2014/main" id="{B8737EF1-3FB4-4F3E-810C-6ACA84C63DE6}"/>
                  </a:ext>
                </a:extLst>
              </p:cNvPr>
              <p:cNvSpPr txBox="1"/>
              <p:nvPr/>
            </p:nvSpPr>
            <p:spPr>
              <a:xfrm>
                <a:off x="457200" y="5634000"/>
                <a:ext cx="3103414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Clients of sex workers and other sexual partners of key populations</a:t>
                </a:r>
              </a:p>
            </p:txBody>
          </p:sp>
          <p:sp>
            <p:nvSpPr>
              <p:cNvPr id="105" name="bk object 21">
                <a:extLst>
                  <a:ext uri="{FF2B5EF4-FFF2-40B4-BE49-F238E27FC236}">
                    <a16:creationId xmlns:a16="http://schemas.microsoft.com/office/drawing/2014/main" id="{EA65A433-CC90-4AD9-A868-58B854B6B170}"/>
                  </a:ext>
                </a:extLst>
              </p:cNvPr>
              <p:cNvSpPr/>
              <p:nvPr/>
            </p:nvSpPr>
            <p:spPr>
              <a:xfrm>
                <a:off x="360000" y="565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DB154E5-330B-4358-A7FD-76BB8991DC63}"/>
                </a:ext>
              </a:extLst>
            </p:cNvPr>
            <p:cNvGrpSpPr/>
            <p:nvPr/>
          </p:nvGrpSpPr>
          <p:grpSpPr>
            <a:xfrm>
              <a:off x="360000" y="5508000"/>
              <a:ext cx="956410" cy="123111"/>
              <a:chOff x="360000" y="5778000"/>
              <a:chExt cx="956410" cy="123111"/>
            </a:xfrm>
          </p:grpSpPr>
          <p:sp>
            <p:nvSpPr>
              <p:cNvPr id="26" name="object 3">
                <a:extLst>
                  <a:ext uri="{FF2B5EF4-FFF2-40B4-BE49-F238E27FC236}">
                    <a16:creationId xmlns:a16="http://schemas.microsoft.com/office/drawing/2014/main" id="{868880E0-3950-422B-B2A9-7A7C2D92076C}"/>
                  </a:ext>
                </a:extLst>
              </p:cNvPr>
              <p:cNvSpPr/>
              <p:nvPr/>
            </p:nvSpPr>
            <p:spPr>
              <a:xfrm>
                <a:off x="360000" y="579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CDC98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6A59B3A-0658-4804-8C28-4ECC0958CCB4}"/>
                  </a:ext>
                </a:extLst>
              </p:cNvPr>
              <p:cNvSpPr/>
              <p:nvPr/>
            </p:nvSpPr>
            <p:spPr>
              <a:xfrm>
                <a:off x="457200" y="5778000"/>
                <a:ext cx="859210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Rest of population</a:t>
                </a:r>
                <a:r>
                  <a:rPr kumimoji="0" lang="en-GB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†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CE8796E-94A6-4F20-A531-02CBE1E2B8FD}"/>
                </a:ext>
              </a:extLst>
            </p:cNvPr>
            <p:cNvGrpSpPr/>
            <p:nvPr/>
          </p:nvGrpSpPr>
          <p:grpSpPr>
            <a:xfrm>
              <a:off x="360000" y="5022000"/>
              <a:ext cx="1192052" cy="123111"/>
              <a:chOff x="360000" y="5346000"/>
              <a:chExt cx="1192052" cy="123111"/>
            </a:xfrm>
          </p:grpSpPr>
          <p:sp>
            <p:nvSpPr>
              <p:cNvPr id="45" name="object 22">
                <a:extLst>
                  <a:ext uri="{FF2B5EF4-FFF2-40B4-BE49-F238E27FC236}">
                    <a16:creationId xmlns:a16="http://schemas.microsoft.com/office/drawing/2014/main" id="{8F888FE4-0045-41AF-A3B6-FD1DE6EFBDFD}"/>
                  </a:ext>
                </a:extLst>
              </p:cNvPr>
              <p:cNvSpPr/>
              <p:nvPr/>
            </p:nvSpPr>
            <p:spPr>
              <a:xfrm>
                <a:off x="360000" y="5364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FBD954-B9AC-470C-8485-EA25F6B0790A}"/>
                  </a:ext>
                </a:extLst>
              </p:cNvPr>
              <p:cNvSpPr/>
              <p:nvPr/>
            </p:nvSpPr>
            <p:spPr>
              <a:xfrm>
                <a:off x="457200" y="5346000"/>
                <a:ext cx="1094852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People who inject drugs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9D65583-8AB2-491D-B0A6-C39CC0084986}"/>
                </a:ext>
              </a:extLst>
            </p:cNvPr>
            <p:cNvGrpSpPr/>
            <p:nvPr/>
          </p:nvGrpSpPr>
          <p:grpSpPr>
            <a:xfrm>
              <a:off x="360000" y="5184000"/>
              <a:ext cx="2318962" cy="123111"/>
              <a:chOff x="360000" y="5490000"/>
              <a:chExt cx="2318962" cy="123111"/>
            </a:xfrm>
          </p:grpSpPr>
          <p:sp>
            <p:nvSpPr>
              <p:cNvPr id="104" name="bk object 20">
                <a:extLst>
                  <a:ext uri="{FF2B5EF4-FFF2-40B4-BE49-F238E27FC236}">
                    <a16:creationId xmlns:a16="http://schemas.microsoft.com/office/drawing/2014/main" id="{3558FD15-0C26-4FE8-A911-CD9EAE350017}"/>
                  </a:ext>
                </a:extLst>
              </p:cNvPr>
              <p:cNvSpPr/>
              <p:nvPr/>
            </p:nvSpPr>
            <p:spPr>
              <a:xfrm>
                <a:off x="360000" y="5508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482CF4-E4E9-4308-B8E0-E5B3DDD666E8}"/>
                  </a:ext>
                </a:extLst>
              </p:cNvPr>
              <p:cNvSpPr/>
              <p:nvPr/>
            </p:nvSpPr>
            <p:spPr>
              <a:xfrm>
                <a:off x="457200" y="5490000"/>
                <a:ext cx="2221762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Gay men and other men who have sex with men</a:t>
                </a:r>
              </a:p>
            </p:txBody>
          </p:sp>
        </p:grp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49A29DB2-DFBE-44BA-9D29-3713AFEE4222}"/>
                </a:ext>
              </a:extLst>
            </p:cNvPr>
            <p:cNvSpPr/>
            <p:nvPr/>
          </p:nvSpPr>
          <p:spPr>
            <a:xfrm>
              <a:off x="5220000" y="4896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B4CE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E3EE04-8289-4B04-B1C3-26BEB9685679}"/>
                </a:ext>
              </a:extLst>
            </p:cNvPr>
            <p:cNvGrpSpPr/>
            <p:nvPr/>
          </p:nvGrpSpPr>
          <p:grpSpPr>
            <a:xfrm>
              <a:off x="4500000" y="4860000"/>
              <a:ext cx="444720" cy="135935"/>
              <a:chOff x="4500000" y="4860000"/>
              <a:chExt cx="444720" cy="135935"/>
            </a:xfrm>
          </p:grpSpPr>
          <p:sp>
            <p:nvSpPr>
              <p:cNvPr id="27" name="object 4">
                <a:extLst>
                  <a:ext uri="{FF2B5EF4-FFF2-40B4-BE49-F238E27FC236}">
                    <a16:creationId xmlns:a16="http://schemas.microsoft.com/office/drawing/2014/main" id="{C8C842BA-15DB-459A-8AC3-787DE9D0C5BD}"/>
                  </a:ext>
                </a:extLst>
              </p:cNvPr>
              <p:cNvSpPr/>
              <p:nvPr/>
            </p:nvSpPr>
            <p:spPr>
              <a:xfrm>
                <a:off x="4500000" y="489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bject 9">
                <a:extLst>
                  <a:ext uri="{FF2B5EF4-FFF2-40B4-BE49-F238E27FC236}">
                    <a16:creationId xmlns:a16="http://schemas.microsoft.com/office/drawing/2014/main" id="{2A2E29E5-35CF-488C-B166-A624494CDD7C}"/>
                  </a:ext>
                </a:extLst>
              </p:cNvPr>
              <p:cNvSpPr txBox="1"/>
              <p:nvPr/>
            </p:nvSpPr>
            <p:spPr>
              <a:xfrm>
                <a:off x="4590330" y="4860000"/>
                <a:ext cx="354390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A</a:t>
                </a:r>
                <a:r>
                  <a:rPr kumimoji="0" lang="en-GB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lgeria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</p:grpSp>
        <p:sp>
          <p:nvSpPr>
            <p:cNvPr id="108" name="object 11">
              <a:extLst>
                <a:ext uri="{FF2B5EF4-FFF2-40B4-BE49-F238E27FC236}">
                  <a16:creationId xmlns:a16="http://schemas.microsoft.com/office/drawing/2014/main" id="{F715F4F8-C1EE-4499-B504-D7A3D7778068}"/>
                </a:ext>
              </a:extLst>
            </p:cNvPr>
            <p:cNvSpPr txBox="1"/>
            <p:nvPr/>
          </p:nvSpPr>
          <p:spPr>
            <a:xfrm>
              <a:off x="5310000" y="4860000"/>
              <a:ext cx="357470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00" b="0" i="0" u="none" strike="noStrike" cap="none" spc="0" normalizeH="0" baseline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venir LT 35 Light"/>
                  <a:cs typeface="Avenir LT 35 Light"/>
                </a:defRPr>
              </a:lvl1pPr>
            </a:lstStyle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>
                  <a:latin typeface="Arial Nova" panose="020B0504020202020204" pitchFamily="34" charset="0"/>
                </a:rPr>
                <a:t>Djibouti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</a:endParaRPr>
            </a:p>
          </p:txBody>
        </p:sp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65BFD13F-B27E-4D6B-AE28-3B6AFF7BD66B}"/>
                </a:ext>
              </a:extLst>
            </p:cNvPr>
            <p:cNvSpPr/>
            <p:nvPr/>
          </p:nvSpPr>
          <p:spPr>
            <a:xfrm>
              <a:off x="6048000" y="4896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08FC10-8370-4ECA-A565-BFB5746E3875}"/>
                </a:ext>
              </a:extLst>
            </p:cNvPr>
            <p:cNvSpPr/>
            <p:nvPr/>
          </p:nvSpPr>
          <p:spPr>
            <a:xfrm>
              <a:off x="6138000" y="4860000"/>
              <a:ext cx="272510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>
                  <a:solidFill>
                    <a:srgbClr val="231F20"/>
                  </a:solidFill>
                  <a:latin typeface="Arial Nova" panose="020B0504020202020204" pitchFamily="34" charset="0"/>
                </a:rPr>
                <a:t>Egypt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8699FB55-D206-4A44-A6CF-A517D1004878}"/>
                </a:ext>
              </a:extLst>
            </p:cNvPr>
            <p:cNvSpPr/>
            <p:nvPr/>
          </p:nvSpPr>
          <p:spPr>
            <a:xfrm>
              <a:off x="6840000" y="4896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FDC38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38BBE8B8-6638-4B54-AF1B-4012510EDBEC}"/>
                </a:ext>
              </a:extLst>
            </p:cNvPr>
            <p:cNvSpPr/>
            <p:nvPr/>
          </p:nvSpPr>
          <p:spPr>
            <a:xfrm>
              <a:off x="8300375" y="4896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41BF5F74-EA03-47DC-BCCA-472B2E3AF0EC}"/>
                </a:ext>
              </a:extLst>
            </p:cNvPr>
            <p:cNvSpPr txBox="1"/>
            <p:nvPr/>
          </p:nvSpPr>
          <p:spPr>
            <a:xfrm>
              <a:off x="6930000" y="4860000"/>
              <a:ext cx="1136530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00" b="0" i="0" u="none" strike="noStrike" cap="none" spc="0" normalizeH="0" baseline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venir LT 35 Light"/>
                  <a:cs typeface="Avenir LT 35 Light"/>
                </a:defRPr>
              </a:lvl1pPr>
            </a:lstStyle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>
                  <a:latin typeface="Arial Nova" panose="020B0504020202020204" pitchFamily="34" charset="0"/>
                </a:rPr>
                <a:t>Iran (Islamic Republic of)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</a:endParaRPr>
            </a:p>
          </p:txBody>
        </p:sp>
        <p:sp>
          <p:nvSpPr>
            <p:cNvPr id="38" name="object 15">
              <a:extLst>
                <a:ext uri="{FF2B5EF4-FFF2-40B4-BE49-F238E27FC236}">
                  <a16:creationId xmlns:a16="http://schemas.microsoft.com/office/drawing/2014/main" id="{469CE6B8-47FD-4831-8E7C-3BC9F5D93D22}"/>
                </a:ext>
              </a:extLst>
            </p:cNvPr>
            <p:cNvSpPr txBox="1"/>
            <p:nvPr/>
          </p:nvSpPr>
          <p:spPr>
            <a:xfrm>
              <a:off x="8390375" y="4860000"/>
              <a:ext cx="418384" cy="135935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>
              <a:defPPr>
                <a:defRPr lang="en-US"/>
              </a:defPPr>
              <a:lvl1pPr marL="12700">
                <a:spcBef>
                  <a:spcPts val="100"/>
                </a:spcBef>
                <a:defRPr sz="600">
                  <a:solidFill>
                    <a:srgbClr val="231F20"/>
                  </a:solidFill>
                  <a:latin typeface="Avenir LT 35 Light"/>
                </a:defRPr>
              </a:lvl1pPr>
            </a:lstStyle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Mo</a:t>
              </a:r>
              <a:r>
                <a:rPr kumimoji="0" lang="en-GB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rocco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678149-DF4D-40CF-8122-5175603D487D}"/>
                </a:ext>
              </a:extLst>
            </p:cNvPr>
            <p:cNvGrpSpPr/>
            <p:nvPr/>
          </p:nvGrpSpPr>
          <p:grpSpPr>
            <a:xfrm>
              <a:off x="4498815" y="5040000"/>
              <a:ext cx="3237496" cy="135935"/>
              <a:chOff x="4498815" y="5076000"/>
              <a:chExt cx="3237496" cy="135935"/>
            </a:xfrm>
          </p:grpSpPr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5A635923-57D0-4A88-BE7F-D94100FC6526}"/>
                  </a:ext>
                </a:extLst>
              </p:cNvPr>
              <p:cNvSpPr/>
              <p:nvPr/>
            </p:nvSpPr>
            <p:spPr>
              <a:xfrm>
                <a:off x="5220000" y="511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bject 12">
                <a:extLst>
                  <a:ext uri="{FF2B5EF4-FFF2-40B4-BE49-F238E27FC236}">
                    <a16:creationId xmlns:a16="http://schemas.microsoft.com/office/drawing/2014/main" id="{7BD52145-3452-427C-B30F-3B4C1334889B}"/>
                  </a:ext>
                </a:extLst>
              </p:cNvPr>
              <p:cNvSpPr/>
              <p:nvPr/>
            </p:nvSpPr>
            <p:spPr>
              <a:xfrm>
                <a:off x="6048000" y="511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9AA8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bject 17">
                <a:extLst>
                  <a:ext uri="{FF2B5EF4-FFF2-40B4-BE49-F238E27FC236}">
                    <a16:creationId xmlns:a16="http://schemas.microsoft.com/office/drawing/2014/main" id="{94FB92AC-749B-49CF-9740-4481EC2EC64B}"/>
                  </a:ext>
                </a:extLst>
              </p:cNvPr>
              <p:cNvSpPr txBox="1"/>
              <p:nvPr/>
            </p:nvSpPr>
            <p:spPr>
              <a:xfrm>
                <a:off x="6930000" y="5076000"/>
                <a:ext cx="806311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Rest of the</a:t>
                </a:r>
                <a:r>
                  <a:rPr kumimoji="0" sz="800" b="0" i="0" u="none" strike="noStrike" kern="1200" cap="none" spc="-7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8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region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1" name="object 18">
                <a:extLst>
                  <a:ext uri="{FF2B5EF4-FFF2-40B4-BE49-F238E27FC236}">
                    <a16:creationId xmlns:a16="http://schemas.microsoft.com/office/drawing/2014/main" id="{41B85EE5-39B9-4B2F-BE4D-299310AEE907}"/>
                  </a:ext>
                </a:extLst>
              </p:cNvPr>
              <p:cNvSpPr/>
              <p:nvPr/>
            </p:nvSpPr>
            <p:spPr>
              <a:xfrm>
                <a:off x="6839945" y="511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CDC98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C3C00F-2ECF-4ABC-AE90-E1A6F8ACF99E}"/>
                  </a:ext>
                </a:extLst>
              </p:cNvPr>
              <p:cNvSpPr/>
              <p:nvPr/>
            </p:nvSpPr>
            <p:spPr>
              <a:xfrm>
                <a:off x="5310000" y="5076000"/>
                <a:ext cx="307777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 err="1">
                    <a:solidFill>
                      <a:srgbClr val="231F20"/>
                    </a:solidFill>
                    <a:latin typeface="Arial Nova" panose="020B0504020202020204" pitchFamily="34" charset="0"/>
                  </a:rPr>
                  <a:t>Su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dan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1EAC9F5-EE89-4ABF-B9B9-C618B3CF8974}"/>
                  </a:ext>
                </a:extLst>
              </p:cNvPr>
              <p:cNvSpPr/>
              <p:nvPr/>
            </p:nvSpPr>
            <p:spPr>
              <a:xfrm>
                <a:off x="6138000" y="5076000"/>
                <a:ext cx="335028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Tunisia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7EBDD90-F320-4778-B6F7-52D0D82CC594}"/>
                  </a:ext>
                </a:extLst>
              </p:cNvPr>
              <p:cNvGrpSpPr/>
              <p:nvPr/>
            </p:nvGrpSpPr>
            <p:grpSpPr>
              <a:xfrm>
                <a:off x="4498815" y="5076000"/>
                <a:ext cx="721185" cy="135935"/>
                <a:chOff x="4498815" y="5076000"/>
                <a:chExt cx="721185" cy="135935"/>
              </a:xfrm>
            </p:grpSpPr>
            <p:sp>
              <p:nvSpPr>
                <p:cNvPr id="42" name="object 19">
                  <a:extLst>
                    <a:ext uri="{FF2B5EF4-FFF2-40B4-BE49-F238E27FC236}">
                      <a16:creationId xmlns:a16="http://schemas.microsoft.com/office/drawing/2014/main" id="{71D16EC8-CBC6-4765-942A-E2E1B29DAD9E}"/>
                    </a:ext>
                  </a:extLst>
                </p:cNvPr>
                <p:cNvSpPr txBox="1"/>
                <p:nvPr/>
              </p:nvSpPr>
              <p:spPr>
                <a:xfrm>
                  <a:off x="4588815" y="5076000"/>
                  <a:ext cx="631185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So</a:t>
                  </a:r>
                  <a:r>
                    <a:rPr kumimoji="0" lang="en-GB" sz="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mali</a:t>
                  </a:r>
                  <a:r>
                    <a:rPr kumimoji="0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a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43" name="object 20">
                  <a:extLst>
                    <a:ext uri="{FF2B5EF4-FFF2-40B4-BE49-F238E27FC236}">
                      <a16:creationId xmlns:a16="http://schemas.microsoft.com/office/drawing/2014/main" id="{152D7086-D8FE-4B22-B3CA-C4C2FB821241}"/>
                    </a:ext>
                  </a:extLst>
                </p:cNvPr>
                <p:cNvSpPr/>
                <p:nvPr/>
              </p:nvSpPr>
              <p:spPr>
                <a:xfrm>
                  <a:off x="4498815" y="5112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D6D0CC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8C727BB-F54E-4429-9EBA-E500EBC964C6}"/>
                </a:ext>
              </a:extLst>
            </p:cNvPr>
            <p:cNvSpPr/>
            <p:nvPr/>
          </p:nvSpPr>
          <p:spPr>
            <a:xfrm>
              <a:off x="327600" y="5742000"/>
              <a:ext cx="309571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" baseline="30000" dirty="0">
                  <a:latin typeface="Arial Nova" panose="020B0504020202020204" pitchFamily="34" charset="0"/>
                </a:rPr>
                <a:t>†</a:t>
              </a:r>
              <a:r>
                <a:rPr lang="en-US" sz="700" dirty="0">
                  <a:latin typeface="Arial Nova" panose="020B0504020202020204" pitchFamily="34" charset="0"/>
                </a:rPr>
                <a:t> Individuals in this category did not report any HIV-related risk </a:t>
              </a:r>
              <a:r>
                <a:rPr lang="en-US" sz="700" dirty="0" err="1">
                  <a:latin typeface="Arial Nova" panose="020B0504020202020204" pitchFamily="34" charset="0"/>
                </a:rPr>
                <a:t>behaviour</a:t>
              </a:r>
              <a:r>
                <a:rPr lang="en-US" sz="700" dirty="0">
                  <a:latin typeface="Arial Nova" panose="020B0504020202020204" pitchFamily="34" charset="0"/>
                </a:rPr>
                <a:t>.</a:t>
              </a:r>
              <a:endParaRPr lang="en-GB" sz="700" dirty="0">
                <a:latin typeface="Arial Nova" panose="020B0504020202020204" pitchFamily="34" charset="0"/>
              </a:endParaRPr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F1F860DC-4F9C-4A81-8DE7-422242B4B1AF}"/>
                </a:ext>
              </a:extLst>
            </p:cNvPr>
            <p:cNvGrpSpPr/>
            <p:nvPr/>
          </p:nvGrpSpPr>
          <p:grpSpPr>
            <a:xfrm>
              <a:off x="4770000" y="1800000"/>
              <a:ext cx="4670926" cy="197490"/>
              <a:chOff x="4608000" y="1800000"/>
              <a:chExt cx="4670926" cy="197490"/>
            </a:xfrm>
          </p:grpSpPr>
          <p:sp>
            <p:nvSpPr>
              <p:cNvPr id="183" name="object 23">
                <a:extLst>
                  <a:ext uri="{FF2B5EF4-FFF2-40B4-BE49-F238E27FC236}">
                    <a16:creationId xmlns:a16="http://schemas.microsoft.com/office/drawing/2014/main" id="{B63B03D5-C59B-4ECC-B44D-DDE309222EFA}"/>
                  </a:ext>
                </a:extLst>
              </p:cNvPr>
              <p:cNvSpPr txBox="1"/>
              <p:nvPr/>
            </p:nvSpPr>
            <p:spPr>
              <a:xfrm>
                <a:off x="4608000" y="1800000"/>
                <a:ext cx="1655043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N</a:t>
                </a:r>
                <a:r>
                  <a:rPr kumimoji="0" lang="en-GB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ew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 HIV infections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  <p:sp>
            <p:nvSpPr>
              <p:cNvPr id="184" name="object 24">
                <a:extLst>
                  <a:ext uri="{FF2B5EF4-FFF2-40B4-BE49-F238E27FC236}">
                    <a16:creationId xmlns:a16="http://schemas.microsoft.com/office/drawing/2014/main" id="{3B8CD61E-74F8-458C-8476-08C797C69D62}"/>
                  </a:ext>
                </a:extLst>
              </p:cNvPr>
              <p:cNvSpPr txBox="1"/>
              <p:nvPr/>
            </p:nvSpPr>
            <p:spPr>
              <a:xfrm>
                <a:off x="7560512" y="1800000"/>
                <a:ext cx="1718414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AIDS-</a:t>
                </a:r>
                <a:r>
                  <a:rPr kumimoji="0" lang="en-GB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related deaths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</p:grpSp>
        <p:sp>
          <p:nvSpPr>
            <p:cNvPr id="185" name="object 41">
              <a:extLst>
                <a:ext uri="{FF2B5EF4-FFF2-40B4-BE49-F238E27FC236}">
                  <a16:creationId xmlns:a16="http://schemas.microsoft.com/office/drawing/2014/main" id="{037C9251-67CB-4483-9DD8-A47DF3253890}"/>
                </a:ext>
              </a:extLst>
            </p:cNvPr>
            <p:cNvSpPr txBox="1"/>
            <p:nvPr/>
          </p:nvSpPr>
          <p:spPr>
            <a:xfrm>
              <a:off x="8359834" y="2219056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186" name="object 41">
              <a:extLst>
                <a:ext uri="{FF2B5EF4-FFF2-40B4-BE49-F238E27FC236}">
                  <a16:creationId xmlns:a16="http://schemas.microsoft.com/office/drawing/2014/main" id="{D486AD39-821B-48B1-9A26-6F4508CD0DD7}"/>
                </a:ext>
              </a:extLst>
            </p:cNvPr>
            <p:cNvSpPr txBox="1"/>
            <p:nvPr/>
          </p:nvSpPr>
          <p:spPr>
            <a:xfrm>
              <a:off x="8634583" y="2257991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6</a:t>
              </a:r>
              <a:r>
                <a:rPr dirty="0"/>
                <a:t>%</a:t>
              </a:r>
            </a:p>
          </p:txBody>
        </p:sp>
        <p:sp>
          <p:nvSpPr>
            <p:cNvPr id="188" name="object 38">
              <a:extLst>
                <a:ext uri="{FF2B5EF4-FFF2-40B4-BE49-F238E27FC236}">
                  <a16:creationId xmlns:a16="http://schemas.microsoft.com/office/drawing/2014/main" id="{46B483E6-4EE2-408A-B2B0-5856040A738D}"/>
                </a:ext>
              </a:extLst>
            </p:cNvPr>
            <p:cNvSpPr txBox="1"/>
            <p:nvPr/>
          </p:nvSpPr>
          <p:spPr>
            <a:xfrm>
              <a:off x="4761973" y="4219136"/>
              <a:ext cx="20841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2</a:t>
              </a:r>
              <a:r>
                <a:rPr dirty="0"/>
                <a:t>%</a:t>
              </a:r>
            </a:p>
          </p:txBody>
        </p:sp>
        <p:sp>
          <p:nvSpPr>
            <p:cNvPr id="189" name="object 38">
              <a:extLst>
                <a:ext uri="{FF2B5EF4-FFF2-40B4-BE49-F238E27FC236}">
                  <a16:creationId xmlns:a16="http://schemas.microsoft.com/office/drawing/2014/main" id="{80B7C243-327D-448A-8FAC-7DA46673F14C}"/>
                </a:ext>
              </a:extLst>
            </p:cNvPr>
            <p:cNvSpPr txBox="1"/>
            <p:nvPr/>
          </p:nvSpPr>
          <p:spPr>
            <a:xfrm>
              <a:off x="4983647" y="4330744"/>
              <a:ext cx="208416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5</a:t>
              </a:r>
              <a:r>
                <a:rPr dirty="0"/>
                <a:t>%</a:t>
              </a:r>
            </a:p>
          </p:txBody>
        </p:sp>
        <p:sp>
          <p:nvSpPr>
            <p:cNvPr id="190" name="object 33">
              <a:extLst>
                <a:ext uri="{FF2B5EF4-FFF2-40B4-BE49-F238E27FC236}">
                  <a16:creationId xmlns:a16="http://schemas.microsoft.com/office/drawing/2014/main" id="{C2B5459A-9371-4C08-8858-925849838DE8}"/>
                </a:ext>
              </a:extLst>
            </p:cNvPr>
            <p:cNvSpPr txBox="1"/>
            <p:nvPr/>
          </p:nvSpPr>
          <p:spPr>
            <a:xfrm>
              <a:off x="5505358" y="2197637"/>
              <a:ext cx="20825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4</a:t>
              </a:r>
              <a:r>
                <a:rPr dirty="0"/>
                <a:t>%</a:t>
              </a:r>
            </a:p>
          </p:txBody>
        </p:sp>
        <p:sp>
          <p:nvSpPr>
            <p:cNvPr id="191" name="object 33">
              <a:extLst>
                <a:ext uri="{FF2B5EF4-FFF2-40B4-BE49-F238E27FC236}">
                  <a16:creationId xmlns:a16="http://schemas.microsoft.com/office/drawing/2014/main" id="{6EB6410C-DFBF-4364-A1E8-ADAD060C9476}"/>
                </a:ext>
              </a:extLst>
            </p:cNvPr>
            <p:cNvSpPr txBox="1"/>
            <p:nvPr/>
          </p:nvSpPr>
          <p:spPr>
            <a:xfrm>
              <a:off x="5736325" y="2251124"/>
              <a:ext cx="20825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3</a:t>
              </a:r>
              <a:r>
                <a:rPr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0706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C39B35-3C57-4983-9FDB-0EE42FB85FD0}"/>
              </a:ext>
            </a:extLst>
          </p:cNvPr>
          <p:cNvGrpSpPr/>
          <p:nvPr/>
        </p:nvGrpSpPr>
        <p:grpSpPr>
          <a:xfrm>
            <a:off x="0" y="360000"/>
            <a:ext cx="9907200" cy="6230055"/>
            <a:chOff x="0" y="360000"/>
            <a:chExt cx="9907200" cy="623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Laws and policies scorecard</a:t>
              </a: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385AD540-3E26-4B32-850A-DCFD70D99D40}"/>
                </a:ext>
              </a:extLst>
            </p:cNvPr>
            <p:cNvSpPr/>
            <p:nvPr/>
          </p:nvSpPr>
          <p:spPr>
            <a:xfrm>
              <a:off x="0" y="639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National Commitment and Policy Instrument, 2017 and 2018; supplemented by additional sources where noted.</a:t>
              </a:r>
            </a:p>
          </p:txBody>
        </p:sp>
        <p:sp>
          <p:nvSpPr>
            <p:cNvPr id="345" name="bk object 17">
              <a:extLst>
                <a:ext uri="{FF2B5EF4-FFF2-40B4-BE49-F238E27FC236}">
                  <a16:creationId xmlns:a16="http://schemas.microsoft.com/office/drawing/2014/main" id="{06B8F844-79CA-4F1E-82D0-2882EFFB7132}"/>
                </a:ext>
              </a:extLst>
            </p:cNvPr>
            <p:cNvSpPr/>
            <p:nvPr/>
          </p:nvSpPr>
          <p:spPr>
            <a:xfrm>
              <a:off x="7866000" y="1440000"/>
              <a:ext cx="831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72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Laws or policies restricting the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entry, stay and residence of people living with HIV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bk object 17">
              <a:extLst>
                <a:ext uri="{FF2B5EF4-FFF2-40B4-BE49-F238E27FC236}">
                  <a16:creationId xmlns:a16="http://schemas.microsoft.com/office/drawing/2014/main" id="{D72C54C6-57F2-45D3-B789-1C9EB9D39AB8}"/>
                </a:ext>
              </a:extLst>
            </p:cNvPr>
            <p:cNvSpPr/>
            <p:nvPr/>
          </p:nvSpPr>
          <p:spPr>
            <a:xfrm>
              <a:off x="8712000" y="1440000"/>
              <a:ext cx="8640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08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Mandatory HIV testing for marriage, work or residence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permits or for certain groups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bk object 16">
              <a:extLst>
                <a:ext uri="{FF2B5EF4-FFF2-40B4-BE49-F238E27FC236}">
                  <a16:creationId xmlns:a16="http://schemas.microsoft.com/office/drawing/2014/main" id="{9A463E2F-2F25-436A-8155-717341CAAAB3}"/>
                </a:ext>
              </a:extLst>
            </p:cNvPr>
            <p:cNvSpPr/>
            <p:nvPr/>
          </p:nvSpPr>
          <p:spPr>
            <a:xfrm>
              <a:off x="540000" y="1440000"/>
              <a:ext cx="1594800" cy="864000"/>
            </a:xfrm>
            <a:custGeom>
              <a:avLst/>
              <a:gdLst/>
              <a:ahLst/>
              <a:cxnLst/>
              <a:rect l="l" t="t" r="r" b="b"/>
              <a:pathLst>
                <a:path w="1294764" h="567689">
                  <a:moveTo>
                    <a:pt x="0" y="0"/>
                  </a:moveTo>
                  <a:lnTo>
                    <a:pt x="1294676" y="0"/>
                  </a:lnTo>
                  <a:lnTo>
                    <a:pt x="1294676" y="567397"/>
                  </a:lnTo>
                  <a:lnTo>
                    <a:pt x="0" y="567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108000" tIns="36000" rIns="108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Country</a:t>
              </a:r>
            </a:p>
          </p:txBody>
        </p:sp>
        <p:sp>
          <p:nvSpPr>
            <p:cNvPr id="17" name="bk object 17">
              <a:extLst>
                <a:ext uri="{FF2B5EF4-FFF2-40B4-BE49-F238E27FC236}">
                  <a16:creationId xmlns:a16="http://schemas.microsoft.com/office/drawing/2014/main" id="{20315947-A18D-4ECC-953E-5E71D282DA84}"/>
                </a:ext>
              </a:extLst>
            </p:cNvPr>
            <p:cNvSpPr/>
            <p:nvPr/>
          </p:nvSpPr>
          <p:spPr>
            <a:xfrm>
              <a:off x="540000" y="2350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Algeria</a:t>
              </a:r>
            </a:p>
          </p:txBody>
        </p:sp>
        <p:sp>
          <p:nvSpPr>
            <p:cNvPr id="18" name="bk object 17">
              <a:extLst>
                <a:ext uri="{FF2B5EF4-FFF2-40B4-BE49-F238E27FC236}">
                  <a16:creationId xmlns:a16="http://schemas.microsoft.com/office/drawing/2014/main" id="{6E6372FB-C5FF-465A-AB94-1A4917F3802A}"/>
                </a:ext>
              </a:extLst>
            </p:cNvPr>
            <p:cNvSpPr/>
            <p:nvPr/>
          </p:nvSpPr>
          <p:spPr>
            <a:xfrm>
              <a:off x="540000" y="2458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Bahrain</a:t>
              </a:r>
            </a:p>
          </p:txBody>
        </p:sp>
        <p:sp>
          <p:nvSpPr>
            <p:cNvPr id="19" name="bk object 17">
              <a:extLst>
                <a:ext uri="{FF2B5EF4-FFF2-40B4-BE49-F238E27FC236}">
                  <a16:creationId xmlns:a16="http://schemas.microsoft.com/office/drawing/2014/main" id="{065F68B3-506F-4603-B047-174FAAD381D0}"/>
                </a:ext>
              </a:extLst>
            </p:cNvPr>
            <p:cNvSpPr/>
            <p:nvPr/>
          </p:nvSpPr>
          <p:spPr>
            <a:xfrm>
              <a:off x="540000" y="2566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Djibouti</a:t>
              </a:r>
            </a:p>
          </p:txBody>
        </p:sp>
        <p:sp>
          <p:nvSpPr>
            <p:cNvPr id="10" name="bk object 17">
              <a:extLst>
                <a:ext uri="{FF2B5EF4-FFF2-40B4-BE49-F238E27FC236}">
                  <a16:creationId xmlns:a16="http://schemas.microsoft.com/office/drawing/2014/main" id="{BF5F2202-9995-4758-B750-74183E47E3CD}"/>
                </a:ext>
              </a:extLst>
            </p:cNvPr>
            <p:cNvSpPr/>
            <p:nvPr/>
          </p:nvSpPr>
          <p:spPr>
            <a:xfrm>
              <a:off x="2970000" y="1440000"/>
              <a:ext cx="7992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of sex work</a:t>
              </a:r>
            </a:p>
          </p:txBody>
        </p:sp>
        <p:sp>
          <p:nvSpPr>
            <p:cNvPr id="11" name="bk object 17">
              <a:extLst>
                <a:ext uri="{FF2B5EF4-FFF2-40B4-BE49-F238E27FC236}">
                  <a16:creationId xmlns:a16="http://schemas.microsoft.com/office/drawing/2014/main" id="{F8231DFD-61FC-4945-B0B0-B24554E2EA71}"/>
                </a:ext>
              </a:extLst>
            </p:cNvPr>
            <p:cNvSpPr/>
            <p:nvPr/>
          </p:nvSpPr>
          <p:spPr>
            <a:xfrm>
              <a:off x="2145600" y="1440000"/>
              <a:ext cx="8100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 of transgender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people</a:t>
              </a:r>
            </a:p>
          </p:txBody>
        </p:sp>
        <p:sp>
          <p:nvSpPr>
            <p:cNvPr id="12" name="bk object 17">
              <a:extLst>
                <a:ext uri="{FF2B5EF4-FFF2-40B4-BE49-F238E27FC236}">
                  <a16:creationId xmlns:a16="http://schemas.microsoft.com/office/drawing/2014/main" id="{0AA69D84-443A-48E7-8F62-C5ACACCC4896}"/>
                </a:ext>
              </a:extLst>
            </p:cNvPr>
            <p:cNvSpPr/>
            <p:nvPr/>
          </p:nvSpPr>
          <p:spPr>
            <a:xfrm>
              <a:off x="459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Drug use or possession for personal use an offence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bk object 17">
              <a:extLst>
                <a:ext uri="{FF2B5EF4-FFF2-40B4-BE49-F238E27FC236}">
                  <a16:creationId xmlns:a16="http://schemas.microsoft.com/office/drawing/2014/main" id="{CBCD7D35-81F8-4966-B573-D9586FD920D2}"/>
                </a:ext>
              </a:extLst>
            </p:cNvPr>
            <p:cNvSpPr/>
            <p:nvPr/>
          </p:nvSpPr>
          <p:spPr>
            <a:xfrm>
              <a:off x="378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 of same-sex sexual acts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bk object 17">
              <a:extLst>
                <a:ext uri="{FF2B5EF4-FFF2-40B4-BE49-F238E27FC236}">
                  <a16:creationId xmlns:a16="http://schemas.microsoft.com/office/drawing/2014/main" id="{1FC8A5DA-97C5-442B-8401-CBFB6CA6DA0B}"/>
                </a:ext>
              </a:extLst>
            </p:cNvPr>
            <p:cNvSpPr/>
            <p:nvPr/>
          </p:nvSpPr>
          <p:spPr>
            <a:xfrm>
              <a:off x="6210000" y="1440000"/>
              <a:ext cx="7668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Spousal consent for married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women to access SRH services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bk object 17">
              <a:extLst>
                <a:ext uri="{FF2B5EF4-FFF2-40B4-BE49-F238E27FC236}">
                  <a16:creationId xmlns:a16="http://schemas.microsoft.com/office/drawing/2014/main" id="{C3BF4987-FA1E-45BD-A03B-7E8BF8CF19A0}"/>
                </a:ext>
              </a:extLst>
            </p:cNvPr>
            <p:cNvSpPr/>
            <p:nvPr/>
          </p:nvSpPr>
          <p:spPr>
            <a:xfrm>
              <a:off x="540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Parental consent for adolescents to access HIV testing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bk object 17">
              <a:extLst>
                <a:ext uri="{FF2B5EF4-FFF2-40B4-BE49-F238E27FC236}">
                  <a16:creationId xmlns:a16="http://schemas.microsoft.com/office/drawing/2014/main" id="{6B85214C-EEA6-47E5-9A55-41C5AEB6134A}"/>
                </a:ext>
              </a:extLst>
            </p:cNvPr>
            <p:cNvSpPr/>
            <p:nvPr/>
          </p:nvSpPr>
          <p:spPr>
            <a:xfrm>
              <a:off x="6984000" y="1440000"/>
              <a:ext cx="8712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Laws criminalizing the transmission of, non-disclosure 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of or exposure to HIV transmission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bk object 17">
              <a:extLst>
                <a:ext uri="{FF2B5EF4-FFF2-40B4-BE49-F238E27FC236}">
                  <a16:creationId xmlns:a16="http://schemas.microsoft.com/office/drawing/2014/main" id="{39603DC1-FFE0-497F-A4C8-F578415D851B}"/>
                </a:ext>
              </a:extLst>
            </p:cNvPr>
            <p:cNvSpPr/>
            <p:nvPr/>
          </p:nvSpPr>
          <p:spPr>
            <a:xfrm>
              <a:off x="8082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bk object 17">
              <a:extLst>
                <a:ext uri="{FF2B5EF4-FFF2-40B4-BE49-F238E27FC236}">
                  <a16:creationId xmlns:a16="http://schemas.microsoft.com/office/drawing/2014/main" id="{9A5AB33D-6610-4914-90EA-5B80FEFFEBEA}"/>
                </a:ext>
              </a:extLst>
            </p:cNvPr>
            <p:cNvSpPr/>
            <p:nvPr/>
          </p:nvSpPr>
          <p:spPr>
            <a:xfrm>
              <a:off x="8082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" name="bk object 17">
              <a:extLst>
                <a:ext uri="{FF2B5EF4-FFF2-40B4-BE49-F238E27FC236}">
                  <a16:creationId xmlns:a16="http://schemas.microsoft.com/office/drawing/2014/main" id="{01271696-CBF0-41D9-8232-090EC97C3EA0}"/>
                </a:ext>
              </a:extLst>
            </p:cNvPr>
            <p:cNvSpPr/>
            <p:nvPr/>
          </p:nvSpPr>
          <p:spPr>
            <a:xfrm>
              <a:off x="8082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bk object 17">
              <a:extLst>
                <a:ext uri="{FF2B5EF4-FFF2-40B4-BE49-F238E27FC236}">
                  <a16:creationId xmlns:a16="http://schemas.microsoft.com/office/drawing/2014/main" id="{581FBC18-CB40-40EE-88AB-4EAE5422D9E8}"/>
                </a:ext>
              </a:extLst>
            </p:cNvPr>
            <p:cNvSpPr/>
            <p:nvPr/>
          </p:nvSpPr>
          <p:spPr>
            <a:xfrm>
              <a:off x="8928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4" name="bk object 17">
              <a:extLst>
                <a:ext uri="{FF2B5EF4-FFF2-40B4-BE49-F238E27FC236}">
                  <a16:creationId xmlns:a16="http://schemas.microsoft.com/office/drawing/2014/main" id="{2CBE48FA-E6EE-4D56-A7C1-B597D84CAB8E}"/>
                </a:ext>
              </a:extLst>
            </p:cNvPr>
            <p:cNvSpPr/>
            <p:nvPr/>
          </p:nvSpPr>
          <p:spPr>
            <a:xfrm>
              <a:off x="8928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385" name="bk object 17">
              <a:extLst>
                <a:ext uri="{FF2B5EF4-FFF2-40B4-BE49-F238E27FC236}">
                  <a16:creationId xmlns:a16="http://schemas.microsoft.com/office/drawing/2014/main" id="{E96DAF9F-F881-483F-B473-0C9A8A0C358C}"/>
                </a:ext>
              </a:extLst>
            </p:cNvPr>
            <p:cNvSpPr/>
            <p:nvPr/>
          </p:nvSpPr>
          <p:spPr>
            <a:xfrm>
              <a:off x="8928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bk object 17">
              <a:extLst>
                <a:ext uri="{FF2B5EF4-FFF2-40B4-BE49-F238E27FC236}">
                  <a16:creationId xmlns:a16="http://schemas.microsoft.com/office/drawing/2014/main" id="{E2AD2F5A-68A3-462F-A34B-7E2843241FA1}"/>
                </a:ext>
              </a:extLst>
            </p:cNvPr>
            <p:cNvSpPr/>
            <p:nvPr/>
          </p:nvSpPr>
          <p:spPr>
            <a:xfrm>
              <a:off x="318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bk object 17">
              <a:extLst>
                <a:ext uri="{FF2B5EF4-FFF2-40B4-BE49-F238E27FC236}">
                  <a16:creationId xmlns:a16="http://schemas.microsoft.com/office/drawing/2014/main" id="{5F0FF513-E45F-493D-BAE7-DC4F71019704}"/>
                </a:ext>
              </a:extLst>
            </p:cNvPr>
            <p:cNvSpPr/>
            <p:nvPr/>
          </p:nvSpPr>
          <p:spPr>
            <a:xfrm>
              <a:off x="318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66" name="bk object 17">
              <a:extLst>
                <a:ext uri="{FF2B5EF4-FFF2-40B4-BE49-F238E27FC236}">
                  <a16:creationId xmlns:a16="http://schemas.microsoft.com/office/drawing/2014/main" id="{1E956A8F-F768-47FF-85CE-F4C13EA993B9}"/>
                </a:ext>
              </a:extLst>
            </p:cNvPr>
            <p:cNvSpPr/>
            <p:nvPr/>
          </p:nvSpPr>
          <p:spPr>
            <a:xfrm>
              <a:off x="318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bk object 17">
              <a:extLst>
                <a:ext uri="{FF2B5EF4-FFF2-40B4-BE49-F238E27FC236}">
                  <a16:creationId xmlns:a16="http://schemas.microsoft.com/office/drawing/2014/main" id="{E521241B-B700-43AD-836A-D66C0F98AB0D}"/>
                </a:ext>
              </a:extLst>
            </p:cNvPr>
            <p:cNvSpPr/>
            <p:nvPr/>
          </p:nvSpPr>
          <p:spPr>
            <a:xfrm>
              <a:off x="2394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bk object 17">
              <a:extLst>
                <a:ext uri="{FF2B5EF4-FFF2-40B4-BE49-F238E27FC236}">
                  <a16:creationId xmlns:a16="http://schemas.microsoft.com/office/drawing/2014/main" id="{2FA83F8D-25F0-4BF4-941B-2DA835D63CB2}"/>
                </a:ext>
              </a:extLst>
            </p:cNvPr>
            <p:cNvSpPr/>
            <p:nvPr/>
          </p:nvSpPr>
          <p:spPr>
            <a:xfrm>
              <a:off x="2394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bk object 17">
              <a:extLst>
                <a:ext uri="{FF2B5EF4-FFF2-40B4-BE49-F238E27FC236}">
                  <a16:creationId xmlns:a16="http://schemas.microsoft.com/office/drawing/2014/main" id="{8A9B7F2F-A7D3-4F5A-9431-893FD3D1D230}"/>
                </a:ext>
              </a:extLst>
            </p:cNvPr>
            <p:cNvSpPr/>
            <p:nvPr/>
          </p:nvSpPr>
          <p:spPr>
            <a:xfrm>
              <a:off x="2394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bk object 17">
              <a:extLst>
                <a:ext uri="{FF2B5EF4-FFF2-40B4-BE49-F238E27FC236}">
                  <a16:creationId xmlns:a16="http://schemas.microsoft.com/office/drawing/2014/main" id="{6D551943-D23B-4A44-8F78-3B19409A6404}"/>
                </a:ext>
              </a:extLst>
            </p:cNvPr>
            <p:cNvSpPr/>
            <p:nvPr/>
          </p:nvSpPr>
          <p:spPr>
            <a:xfrm>
              <a:off x="480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bk object 17">
              <a:extLst>
                <a:ext uri="{FF2B5EF4-FFF2-40B4-BE49-F238E27FC236}">
                  <a16:creationId xmlns:a16="http://schemas.microsoft.com/office/drawing/2014/main" id="{8F7DE9AC-7F62-40B2-B1A5-B74CDEFFA708}"/>
                </a:ext>
              </a:extLst>
            </p:cNvPr>
            <p:cNvSpPr/>
            <p:nvPr/>
          </p:nvSpPr>
          <p:spPr>
            <a:xfrm>
              <a:off x="480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68" name="bk object 17">
              <a:extLst>
                <a:ext uri="{FF2B5EF4-FFF2-40B4-BE49-F238E27FC236}">
                  <a16:creationId xmlns:a16="http://schemas.microsoft.com/office/drawing/2014/main" id="{78323031-684F-4C64-B225-B986FB7C4B2E}"/>
                </a:ext>
              </a:extLst>
            </p:cNvPr>
            <p:cNvSpPr/>
            <p:nvPr/>
          </p:nvSpPr>
          <p:spPr>
            <a:xfrm>
              <a:off x="480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55" name="bk object 17">
              <a:extLst>
                <a:ext uri="{FF2B5EF4-FFF2-40B4-BE49-F238E27FC236}">
                  <a16:creationId xmlns:a16="http://schemas.microsoft.com/office/drawing/2014/main" id="{887504AE-188B-4AF2-81B3-BA40EFE02094}"/>
                </a:ext>
              </a:extLst>
            </p:cNvPr>
            <p:cNvSpPr/>
            <p:nvPr/>
          </p:nvSpPr>
          <p:spPr>
            <a:xfrm>
              <a:off x="399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bk object 17">
              <a:extLst>
                <a:ext uri="{FF2B5EF4-FFF2-40B4-BE49-F238E27FC236}">
                  <a16:creationId xmlns:a16="http://schemas.microsoft.com/office/drawing/2014/main" id="{1CA2FC41-1838-4A3B-A84C-386E502659D2}"/>
                </a:ext>
              </a:extLst>
            </p:cNvPr>
            <p:cNvSpPr/>
            <p:nvPr/>
          </p:nvSpPr>
          <p:spPr>
            <a:xfrm>
              <a:off x="399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69" name="bk object 17">
              <a:extLst>
                <a:ext uri="{FF2B5EF4-FFF2-40B4-BE49-F238E27FC236}">
                  <a16:creationId xmlns:a16="http://schemas.microsoft.com/office/drawing/2014/main" id="{3A51BC51-2141-4922-BC75-FB313E2549D5}"/>
                </a:ext>
              </a:extLst>
            </p:cNvPr>
            <p:cNvSpPr/>
            <p:nvPr/>
          </p:nvSpPr>
          <p:spPr>
            <a:xfrm>
              <a:off x="399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56" name="bk object 17">
              <a:extLst>
                <a:ext uri="{FF2B5EF4-FFF2-40B4-BE49-F238E27FC236}">
                  <a16:creationId xmlns:a16="http://schemas.microsoft.com/office/drawing/2014/main" id="{1F77F7D4-21A1-48F1-8343-DA18DB954CBE}"/>
                </a:ext>
              </a:extLst>
            </p:cNvPr>
            <p:cNvSpPr/>
            <p:nvPr/>
          </p:nvSpPr>
          <p:spPr>
            <a:xfrm>
              <a:off x="642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bk object 17">
              <a:extLst>
                <a:ext uri="{FF2B5EF4-FFF2-40B4-BE49-F238E27FC236}">
                  <a16:creationId xmlns:a16="http://schemas.microsoft.com/office/drawing/2014/main" id="{7C00D036-9807-4E34-99ED-0EFC1A8F0328}"/>
                </a:ext>
              </a:extLst>
            </p:cNvPr>
            <p:cNvSpPr/>
            <p:nvPr/>
          </p:nvSpPr>
          <p:spPr>
            <a:xfrm>
              <a:off x="642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bk object 17">
              <a:extLst>
                <a:ext uri="{FF2B5EF4-FFF2-40B4-BE49-F238E27FC236}">
                  <a16:creationId xmlns:a16="http://schemas.microsoft.com/office/drawing/2014/main" id="{59BD7FC5-4278-42FA-AE46-D3942F2E5C02}"/>
                </a:ext>
              </a:extLst>
            </p:cNvPr>
            <p:cNvSpPr/>
            <p:nvPr/>
          </p:nvSpPr>
          <p:spPr>
            <a:xfrm>
              <a:off x="642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7" name="bk object 17">
              <a:extLst>
                <a:ext uri="{FF2B5EF4-FFF2-40B4-BE49-F238E27FC236}">
                  <a16:creationId xmlns:a16="http://schemas.microsoft.com/office/drawing/2014/main" id="{9A67BE4F-CD8A-4FBE-843F-16AA5BF89C07}"/>
                </a:ext>
              </a:extLst>
            </p:cNvPr>
            <p:cNvSpPr/>
            <p:nvPr/>
          </p:nvSpPr>
          <p:spPr>
            <a:xfrm>
              <a:off x="561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bk object 17">
              <a:extLst>
                <a:ext uri="{FF2B5EF4-FFF2-40B4-BE49-F238E27FC236}">
                  <a16:creationId xmlns:a16="http://schemas.microsoft.com/office/drawing/2014/main" id="{7F68F8A6-93FA-4A7B-B93B-8F7F58272E73}"/>
                </a:ext>
              </a:extLst>
            </p:cNvPr>
            <p:cNvSpPr/>
            <p:nvPr/>
          </p:nvSpPr>
          <p:spPr>
            <a:xfrm>
              <a:off x="561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bk object 17">
              <a:extLst>
                <a:ext uri="{FF2B5EF4-FFF2-40B4-BE49-F238E27FC236}">
                  <a16:creationId xmlns:a16="http://schemas.microsoft.com/office/drawing/2014/main" id="{AA4631E5-BEDD-49A5-9523-2B130E1258EB}"/>
                </a:ext>
              </a:extLst>
            </p:cNvPr>
            <p:cNvSpPr/>
            <p:nvPr/>
          </p:nvSpPr>
          <p:spPr>
            <a:xfrm>
              <a:off x="561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58" name="bk object 17">
              <a:extLst>
                <a:ext uri="{FF2B5EF4-FFF2-40B4-BE49-F238E27FC236}">
                  <a16:creationId xmlns:a16="http://schemas.microsoft.com/office/drawing/2014/main" id="{F47AC3A8-626A-4732-A645-2755BC135F9A}"/>
                </a:ext>
              </a:extLst>
            </p:cNvPr>
            <p:cNvSpPr/>
            <p:nvPr/>
          </p:nvSpPr>
          <p:spPr>
            <a:xfrm>
              <a:off x="723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bk object 17">
              <a:extLst>
                <a:ext uri="{FF2B5EF4-FFF2-40B4-BE49-F238E27FC236}">
                  <a16:creationId xmlns:a16="http://schemas.microsoft.com/office/drawing/2014/main" id="{299D2B76-BAD8-4A01-A461-20D57885CBB3}"/>
                </a:ext>
              </a:extLst>
            </p:cNvPr>
            <p:cNvSpPr/>
            <p:nvPr/>
          </p:nvSpPr>
          <p:spPr>
            <a:xfrm>
              <a:off x="723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bk object 17">
              <a:extLst>
                <a:ext uri="{FF2B5EF4-FFF2-40B4-BE49-F238E27FC236}">
                  <a16:creationId xmlns:a16="http://schemas.microsoft.com/office/drawing/2014/main" id="{3A174E3D-8C98-49A0-B9B6-76A1B1DCC91C}"/>
                </a:ext>
              </a:extLst>
            </p:cNvPr>
            <p:cNvSpPr/>
            <p:nvPr/>
          </p:nvSpPr>
          <p:spPr>
            <a:xfrm>
              <a:off x="723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1" name="bk object 17">
              <a:extLst>
                <a:ext uri="{FF2B5EF4-FFF2-40B4-BE49-F238E27FC236}">
                  <a16:creationId xmlns:a16="http://schemas.microsoft.com/office/drawing/2014/main" id="{5EE4B9AC-529F-4F45-8284-327E3D17D2FE}"/>
                </a:ext>
              </a:extLst>
            </p:cNvPr>
            <p:cNvSpPr/>
            <p:nvPr/>
          </p:nvSpPr>
          <p:spPr>
            <a:xfrm>
              <a:off x="540000" y="2890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Iraq</a:t>
              </a:r>
            </a:p>
          </p:txBody>
        </p:sp>
        <p:sp>
          <p:nvSpPr>
            <p:cNvPr id="22" name="bk object 17">
              <a:extLst>
                <a:ext uri="{FF2B5EF4-FFF2-40B4-BE49-F238E27FC236}">
                  <a16:creationId xmlns:a16="http://schemas.microsoft.com/office/drawing/2014/main" id="{A8A41580-C4AD-4232-91C0-63A5613CAA2C}"/>
                </a:ext>
              </a:extLst>
            </p:cNvPr>
            <p:cNvSpPr/>
            <p:nvPr/>
          </p:nvSpPr>
          <p:spPr>
            <a:xfrm>
              <a:off x="540000" y="2998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Jordan</a:t>
              </a:r>
            </a:p>
          </p:txBody>
        </p:sp>
        <p:sp>
          <p:nvSpPr>
            <p:cNvPr id="23" name="bk object 17">
              <a:extLst>
                <a:ext uri="{FF2B5EF4-FFF2-40B4-BE49-F238E27FC236}">
                  <a16:creationId xmlns:a16="http://schemas.microsoft.com/office/drawing/2014/main" id="{F889F796-5B54-445C-949B-73CE18E94A57}"/>
                </a:ext>
              </a:extLst>
            </p:cNvPr>
            <p:cNvSpPr/>
            <p:nvPr/>
          </p:nvSpPr>
          <p:spPr>
            <a:xfrm>
              <a:off x="540000" y="3106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Kuwait</a:t>
              </a:r>
            </a:p>
          </p:txBody>
        </p:sp>
        <p:sp>
          <p:nvSpPr>
            <p:cNvPr id="24" name="bk object 17">
              <a:extLst>
                <a:ext uri="{FF2B5EF4-FFF2-40B4-BE49-F238E27FC236}">
                  <a16:creationId xmlns:a16="http://schemas.microsoft.com/office/drawing/2014/main" id="{5B6C4DC2-C2EC-44CC-A8D4-CB9F40F524DA}"/>
                </a:ext>
              </a:extLst>
            </p:cNvPr>
            <p:cNvSpPr/>
            <p:nvPr/>
          </p:nvSpPr>
          <p:spPr>
            <a:xfrm>
              <a:off x="540000" y="3214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Lebanon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6A30796E-13C8-4546-AD31-7C9C8F916CBE}"/>
                </a:ext>
              </a:extLst>
            </p:cNvPr>
            <p:cNvSpPr/>
            <p:nvPr/>
          </p:nvSpPr>
          <p:spPr>
            <a:xfrm>
              <a:off x="540000" y="3322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Libya</a:t>
              </a:r>
            </a:p>
          </p:txBody>
        </p:sp>
        <p:sp>
          <p:nvSpPr>
            <p:cNvPr id="26" name="bk object 17">
              <a:extLst>
                <a:ext uri="{FF2B5EF4-FFF2-40B4-BE49-F238E27FC236}">
                  <a16:creationId xmlns:a16="http://schemas.microsoft.com/office/drawing/2014/main" id="{5DBC0308-E197-40CF-94BF-9A2EC5A6ED04}"/>
                </a:ext>
              </a:extLst>
            </p:cNvPr>
            <p:cNvSpPr/>
            <p:nvPr/>
          </p:nvSpPr>
          <p:spPr>
            <a:xfrm>
              <a:off x="540000" y="343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Morocco</a:t>
              </a:r>
            </a:p>
          </p:txBody>
        </p:sp>
        <p:sp>
          <p:nvSpPr>
            <p:cNvPr id="27" name="bk object 17">
              <a:extLst>
                <a:ext uri="{FF2B5EF4-FFF2-40B4-BE49-F238E27FC236}">
                  <a16:creationId xmlns:a16="http://schemas.microsoft.com/office/drawing/2014/main" id="{A0A9652E-6FC2-43F5-9BC9-0DFA92C9D64D}"/>
                </a:ext>
              </a:extLst>
            </p:cNvPr>
            <p:cNvSpPr/>
            <p:nvPr/>
          </p:nvSpPr>
          <p:spPr>
            <a:xfrm>
              <a:off x="540000" y="3538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Oman</a:t>
              </a:r>
            </a:p>
          </p:txBody>
        </p:sp>
        <p:sp>
          <p:nvSpPr>
            <p:cNvPr id="28" name="bk object 17">
              <a:extLst>
                <a:ext uri="{FF2B5EF4-FFF2-40B4-BE49-F238E27FC236}">
                  <a16:creationId xmlns:a16="http://schemas.microsoft.com/office/drawing/2014/main" id="{C80CA6A9-D8F4-48F4-A284-A838254F6B71}"/>
                </a:ext>
              </a:extLst>
            </p:cNvPr>
            <p:cNvSpPr/>
            <p:nvPr/>
          </p:nvSpPr>
          <p:spPr>
            <a:xfrm>
              <a:off x="540000" y="3646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Qatar</a:t>
              </a:r>
            </a:p>
          </p:txBody>
        </p:sp>
        <p:sp>
          <p:nvSpPr>
            <p:cNvPr id="29" name="bk object 17">
              <a:extLst>
                <a:ext uri="{FF2B5EF4-FFF2-40B4-BE49-F238E27FC236}">
                  <a16:creationId xmlns:a16="http://schemas.microsoft.com/office/drawing/2014/main" id="{9F50ACB7-B213-491F-87DF-DE39A3ED6006}"/>
                </a:ext>
              </a:extLst>
            </p:cNvPr>
            <p:cNvSpPr/>
            <p:nvPr/>
          </p:nvSpPr>
          <p:spPr>
            <a:xfrm>
              <a:off x="540000" y="3754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Saudi Arabia</a:t>
              </a:r>
            </a:p>
          </p:txBody>
        </p:sp>
        <p:sp>
          <p:nvSpPr>
            <p:cNvPr id="30" name="bk object 17">
              <a:extLst>
                <a:ext uri="{FF2B5EF4-FFF2-40B4-BE49-F238E27FC236}">
                  <a16:creationId xmlns:a16="http://schemas.microsoft.com/office/drawing/2014/main" id="{BF9DBA9E-3E5D-4985-994B-DD327B226761}"/>
                </a:ext>
              </a:extLst>
            </p:cNvPr>
            <p:cNvSpPr/>
            <p:nvPr/>
          </p:nvSpPr>
          <p:spPr>
            <a:xfrm>
              <a:off x="540000" y="3862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Somalia</a:t>
              </a:r>
            </a:p>
          </p:txBody>
        </p:sp>
        <p:sp>
          <p:nvSpPr>
            <p:cNvPr id="31" name="bk object 17">
              <a:extLst>
                <a:ext uri="{FF2B5EF4-FFF2-40B4-BE49-F238E27FC236}">
                  <a16:creationId xmlns:a16="http://schemas.microsoft.com/office/drawing/2014/main" id="{3AEB28A4-A4AD-47E4-B5D3-79C28E74DCBE}"/>
                </a:ext>
              </a:extLst>
            </p:cNvPr>
            <p:cNvSpPr/>
            <p:nvPr/>
          </p:nvSpPr>
          <p:spPr>
            <a:xfrm>
              <a:off x="540000" y="397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Sudan</a:t>
              </a:r>
            </a:p>
          </p:txBody>
        </p:sp>
        <p:sp>
          <p:nvSpPr>
            <p:cNvPr id="32" name="bk object 17">
              <a:extLst>
                <a:ext uri="{FF2B5EF4-FFF2-40B4-BE49-F238E27FC236}">
                  <a16:creationId xmlns:a16="http://schemas.microsoft.com/office/drawing/2014/main" id="{FD73DEFD-1CE7-4B44-9F29-C7976A9160DE}"/>
                </a:ext>
              </a:extLst>
            </p:cNvPr>
            <p:cNvSpPr/>
            <p:nvPr/>
          </p:nvSpPr>
          <p:spPr>
            <a:xfrm>
              <a:off x="540000" y="4078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Syrian Arab Republic</a:t>
              </a:r>
            </a:p>
          </p:txBody>
        </p:sp>
        <p:sp>
          <p:nvSpPr>
            <p:cNvPr id="33" name="bk object 17">
              <a:extLst>
                <a:ext uri="{FF2B5EF4-FFF2-40B4-BE49-F238E27FC236}">
                  <a16:creationId xmlns:a16="http://schemas.microsoft.com/office/drawing/2014/main" id="{E18CA07D-2EEE-442A-BE72-89262AABE7F9}"/>
                </a:ext>
              </a:extLst>
            </p:cNvPr>
            <p:cNvSpPr/>
            <p:nvPr/>
          </p:nvSpPr>
          <p:spPr>
            <a:xfrm>
              <a:off x="540000" y="4186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Tunisia</a:t>
              </a:r>
            </a:p>
          </p:txBody>
        </p:sp>
        <p:sp>
          <p:nvSpPr>
            <p:cNvPr id="34" name="bk object 17">
              <a:extLst>
                <a:ext uri="{FF2B5EF4-FFF2-40B4-BE49-F238E27FC236}">
                  <a16:creationId xmlns:a16="http://schemas.microsoft.com/office/drawing/2014/main" id="{C5A8285B-FFF8-4ED8-817B-965405FE9620}"/>
                </a:ext>
              </a:extLst>
            </p:cNvPr>
            <p:cNvSpPr/>
            <p:nvPr/>
          </p:nvSpPr>
          <p:spPr>
            <a:xfrm>
              <a:off x="540000" y="4294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United Arab Emirates</a:t>
              </a:r>
            </a:p>
          </p:txBody>
        </p:sp>
        <p:sp>
          <p:nvSpPr>
            <p:cNvPr id="35" name="bk object 17">
              <a:extLst>
                <a:ext uri="{FF2B5EF4-FFF2-40B4-BE49-F238E27FC236}">
                  <a16:creationId xmlns:a16="http://schemas.microsoft.com/office/drawing/2014/main" id="{56CFDAA0-BAF5-4941-819D-20F85765EBB4}"/>
                </a:ext>
              </a:extLst>
            </p:cNvPr>
            <p:cNvSpPr/>
            <p:nvPr/>
          </p:nvSpPr>
          <p:spPr>
            <a:xfrm>
              <a:off x="540000" y="4402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Yemen</a:t>
              </a:r>
            </a:p>
          </p:txBody>
        </p:sp>
        <p:sp>
          <p:nvSpPr>
            <p:cNvPr id="350" name="bk object 17">
              <a:extLst>
                <a:ext uri="{FF2B5EF4-FFF2-40B4-BE49-F238E27FC236}">
                  <a16:creationId xmlns:a16="http://schemas.microsoft.com/office/drawing/2014/main" id="{6A2D90C6-2FA3-4C74-85AB-253C69CEF594}"/>
                </a:ext>
              </a:extLst>
            </p:cNvPr>
            <p:cNvSpPr/>
            <p:nvPr/>
          </p:nvSpPr>
          <p:spPr>
            <a:xfrm>
              <a:off x="8082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bk object 17">
              <a:extLst>
                <a:ext uri="{FF2B5EF4-FFF2-40B4-BE49-F238E27FC236}">
                  <a16:creationId xmlns:a16="http://schemas.microsoft.com/office/drawing/2014/main" id="{AC71C24C-4595-4F32-B08B-C58232D0649E}"/>
                </a:ext>
              </a:extLst>
            </p:cNvPr>
            <p:cNvSpPr/>
            <p:nvPr/>
          </p:nvSpPr>
          <p:spPr>
            <a:xfrm>
              <a:off x="8082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52" name="bk object 17">
              <a:extLst>
                <a:ext uri="{FF2B5EF4-FFF2-40B4-BE49-F238E27FC236}">
                  <a16:creationId xmlns:a16="http://schemas.microsoft.com/office/drawing/2014/main" id="{470E2731-D1D8-451A-9A92-994CDF0980A6}"/>
                </a:ext>
              </a:extLst>
            </p:cNvPr>
            <p:cNvSpPr/>
            <p:nvPr/>
          </p:nvSpPr>
          <p:spPr>
            <a:xfrm>
              <a:off x="8082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53" name="bk object 17">
              <a:extLst>
                <a:ext uri="{FF2B5EF4-FFF2-40B4-BE49-F238E27FC236}">
                  <a16:creationId xmlns:a16="http://schemas.microsoft.com/office/drawing/2014/main" id="{4D0AEF21-CDEB-465C-A046-5EC964D293BE}"/>
                </a:ext>
              </a:extLst>
            </p:cNvPr>
            <p:cNvSpPr/>
            <p:nvPr/>
          </p:nvSpPr>
          <p:spPr>
            <a:xfrm>
              <a:off x="8082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54" name="bk object 17">
              <a:extLst>
                <a:ext uri="{FF2B5EF4-FFF2-40B4-BE49-F238E27FC236}">
                  <a16:creationId xmlns:a16="http://schemas.microsoft.com/office/drawing/2014/main" id="{A6137CC6-7EDE-41FB-8F1E-3338DB7C712A}"/>
                </a:ext>
              </a:extLst>
            </p:cNvPr>
            <p:cNvSpPr/>
            <p:nvPr/>
          </p:nvSpPr>
          <p:spPr>
            <a:xfrm>
              <a:off x="8082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bk object 17">
              <a:extLst>
                <a:ext uri="{FF2B5EF4-FFF2-40B4-BE49-F238E27FC236}">
                  <a16:creationId xmlns:a16="http://schemas.microsoft.com/office/drawing/2014/main" id="{0E2FF32B-795A-4282-9C3A-F683689B5A54}"/>
                </a:ext>
              </a:extLst>
            </p:cNvPr>
            <p:cNvSpPr/>
            <p:nvPr/>
          </p:nvSpPr>
          <p:spPr>
            <a:xfrm>
              <a:off x="8082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bk object 17">
              <a:extLst>
                <a:ext uri="{FF2B5EF4-FFF2-40B4-BE49-F238E27FC236}">
                  <a16:creationId xmlns:a16="http://schemas.microsoft.com/office/drawing/2014/main" id="{BE33DAEB-E80D-47BC-ADD7-590B5FBE3390}"/>
                </a:ext>
              </a:extLst>
            </p:cNvPr>
            <p:cNvSpPr/>
            <p:nvPr/>
          </p:nvSpPr>
          <p:spPr>
            <a:xfrm>
              <a:off x="8082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57" name="bk object 17">
              <a:extLst>
                <a:ext uri="{FF2B5EF4-FFF2-40B4-BE49-F238E27FC236}">
                  <a16:creationId xmlns:a16="http://schemas.microsoft.com/office/drawing/2014/main" id="{83AB8B12-BAA4-4063-BE0D-8E9433F84F4B}"/>
                </a:ext>
              </a:extLst>
            </p:cNvPr>
            <p:cNvSpPr/>
            <p:nvPr/>
          </p:nvSpPr>
          <p:spPr>
            <a:xfrm>
              <a:off x="8082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58" name="bk object 17">
              <a:extLst>
                <a:ext uri="{FF2B5EF4-FFF2-40B4-BE49-F238E27FC236}">
                  <a16:creationId xmlns:a16="http://schemas.microsoft.com/office/drawing/2014/main" id="{6FECDA36-4D4A-48DA-AB12-878FD81727F9}"/>
                </a:ext>
              </a:extLst>
            </p:cNvPr>
            <p:cNvSpPr/>
            <p:nvPr/>
          </p:nvSpPr>
          <p:spPr>
            <a:xfrm>
              <a:off x="8082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59" name="bk object 17">
              <a:extLst>
                <a:ext uri="{FF2B5EF4-FFF2-40B4-BE49-F238E27FC236}">
                  <a16:creationId xmlns:a16="http://schemas.microsoft.com/office/drawing/2014/main" id="{E0CC7343-BBC3-4A34-9D7A-838788662DE7}"/>
                </a:ext>
              </a:extLst>
            </p:cNvPr>
            <p:cNvSpPr/>
            <p:nvPr/>
          </p:nvSpPr>
          <p:spPr>
            <a:xfrm>
              <a:off x="8082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60" name="bk object 17">
              <a:extLst>
                <a:ext uri="{FF2B5EF4-FFF2-40B4-BE49-F238E27FC236}">
                  <a16:creationId xmlns:a16="http://schemas.microsoft.com/office/drawing/2014/main" id="{1F0F9D11-7BC9-4547-98EC-63716F60554E}"/>
                </a:ext>
              </a:extLst>
            </p:cNvPr>
            <p:cNvSpPr/>
            <p:nvPr/>
          </p:nvSpPr>
          <p:spPr>
            <a:xfrm>
              <a:off x="8082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61" name="bk object 17">
              <a:extLst>
                <a:ext uri="{FF2B5EF4-FFF2-40B4-BE49-F238E27FC236}">
                  <a16:creationId xmlns:a16="http://schemas.microsoft.com/office/drawing/2014/main" id="{D8D2F89A-B64C-4EDF-83A4-D70D5A2CC99F}"/>
                </a:ext>
              </a:extLst>
            </p:cNvPr>
            <p:cNvSpPr/>
            <p:nvPr/>
          </p:nvSpPr>
          <p:spPr>
            <a:xfrm>
              <a:off x="8082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62" name="bk object 17">
              <a:extLst>
                <a:ext uri="{FF2B5EF4-FFF2-40B4-BE49-F238E27FC236}">
                  <a16:creationId xmlns:a16="http://schemas.microsoft.com/office/drawing/2014/main" id="{E9CC92E8-D8C0-4410-886F-4FBDD8C1D78F}"/>
                </a:ext>
              </a:extLst>
            </p:cNvPr>
            <p:cNvSpPr/>
            <p:nvPr/>
          </p:nvSpPr>
          <p:spPr>
            <a:xfrm>
              <a:off x="8082000" y="419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3" name="bk object 17">
              <a:extLst>
                <a:ext uri="{FF2B5EF4-FFF2-40B4-BE49-F238E27FC236}">
                  <a16:creationId xmlns:a16="http://schemas.microsoft.com/office/drawing/2014/main" id="{0227A3DE-614D-4260-9B24-9AD0FF193148}"/>
                </a:ext>
              </a:extLst>
            </p:cNvPr>
            <p:cNvSpPr/>
            <p:nvPr/>
          </p:nvSpPr>
          <p:spPr>
            <a:xfrm>
              <a:off x="8082000" y="430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64" name="bk object 17">
              <a:extLst>
                <a:ext uri="{FF2B5EF4-FFF2-40B4-BE49-F238E27FC236}">
                  <a16:creationId xmlns:a16="http://schemas.microsoft.com/office/drawing/2014/main" id="{46772488-A061-485D-87DD-47DF26545BB2}"/>
                </a:ext>
              </a:extLst>
            </p:cNvPr>
            <p:cNvSpPr/>
            <p:nvPr/>
          </p:nvSpPr>
          <p:spPr>
            <a:xfrm>
              <a:off x="8082000" y="441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bk object 17">
              <a:extLst>
                <a:ext uri="{FF2B5EF4-FFF2-40B4-BE49-F238E27FC236}">
                  <a16:creationId xmlns:a16="http://schemas.microsoft.com/office/drawing/2014/main" id="{B7C4D625-E3EF-4AEA-BCDF-5D6272CD1A18}"/>
                </a:ext>
              </a:extLst>
            </p:cNvPr>
            <p:cNvSpPr/>
            <p:nvPr/>
          </p:nvSpPr>
          <p:spPr>
            <a:xfrm>
              <a:off x="8928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88" name="bk object 17">
              <a:extLst>
                <a:ext uri="{FF2B5EF4-FFF2-40B4-BE49-F238E27FC236}">
                  <a16:creationId xmlns:a16="http://schemas.microsoft.com/office/drawing/2014/main" id="{E149BD1C-54E1-4DF6-81E7-5D7D2BF74D3E}"/>
                </a:ext>
              </a:extLst>
            </p:cNvPr>
            <p:cNvSpPr/>
            <p:nvPr/>
          </p:nvSpPr>
          <p:spPr>
            <a:xfrm>
              <a:off x="8928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89" name="bk object 17">
              <a:extLst>
                <a:ext uri="{FF2B5EF4-FFF2-40B4-BE49-F238E27FC236}">
                  <a16:creationId xmlns:a16="http://schemas.microsoft.com/office/drawing/2014/main" id="{D1F324EA-1AD2-4A96-9906-2F93C268C7DB}"/>
                </a:ext>
              </a:extLst>
            </p:cNvPr>
            <p:cNvSpPr/>
            <p:nvPr/>
          </p:nvSpPr>
          <p:spPr>
            <a:xfrm>
              <a:off x="8928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0" name="bk object 17">
              <a:extLst>
                <a:ext uri="{FF2B5EF4-FFF2-40B4-BE49-F238E27FC236}">
                  <a16:creationId xmlns:a16="http://schemas.microsoft.com/office/drawing/2014/main" id="{A58EA7C6-F33C-4F5C-90EA-834C61E6BC7D}"/>
                </a:ext>
              </a:extLst>
            </p:cNvPr>
            <p:cNvSpPr/>
            <p:nvPr/>
          </p:nvSpPr>
          <p:spPr>
            <a:xfrm>
              <a:off x="8928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1" name="bk object 17">
              <a:extLst>
                <a:ext uri="{FF2B5EF4-FFF2-40B4-BE49-F238E27FC236}">
                  <a16:creationId xmlns:a16="http://schemas.microsoft.com/office/drawing/2014/main" id="{121AFF2E-5203-41BE-B103-6CB54D8BBEEE}"/>
                </a:ext>
              </a:extLst>
            </p:cNvPr>
            <p:cNvSpPr/>
            <p:nvPr/>
          </p:nvSpPr>
          <p:spPr>
            <a:xfrm>
              <a:off x="8928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2" name="bk object 17">
              <a:extLst>
                <a:ext uri="{FF2B5EF4-FFF2-40B4-BE49-F238E27FC236}">
                  <a16:creationId xmlns:a16="http://schemas.microsoft.com/office/drawing/2014/main" id="{13150440-701D-4793-9905-1BD15DF7DC16}"/>
                </a:ext>
              </a:extLst>
            </p:cNvPr>
            <p:cNvSpPr/>
            <p:nvPr/>
          </p:nvSpPr>
          <p:spPr>
            <a:xfrm>
              <a:off x="8928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3" name="bk object 17">
              <a:extLst>
                <a:ext uri="{FF2B5EF4-FFF2-40B4-BE49-F238E27FC236}">
                  <a16:creationId xmlns:a16="http://schemas.microsoft.com/office/drawing/2014/main" id="{E0FEFA48-7E02-4D56-9C48-1A7EF39A5139}"/>
                </a:ext>
              </a:extLst>
            </p:cNvPr>
            <p:cNvSpPr/>
            <p:nvPr/>
          </p:nvSpPr>
          <p:spPr>
            <a:xfrm>
              <a:off x="8928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4" name="bk object 17">
              <a:extLst>
                <a:ext uri="{FF2B5EF4-FFF2-40B4-BE49-F238E27FC236}">
                  <a16:creationId xmlns:a16="http://schemas.microsoft.com/office/drawing/2014/main" id="{AC13B4EB-AF6D-4769-9EE3-801EC2A7D030}"/>
                </a:ext>
              </a:extLst>
            </p:cNvPr>
            <p:cNvSpPr/>
            <p:nvPr/>
          </p:nvSpPr>
          <p:spPr>
            <a:xfrm>
              <a:off x="8928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5" name="bk object 17">
              <a:extLst>
                <a:ext uri="{FF2B5EF4-FFF2-40B4-BE49-F238E27FC236}">
                  <a16:creationId xmlns:a16="http://schemas.microsoft.com/office/drawing/2014/main" id="{4DC0F72F-4EBB-417E-A31A-041673A64712}"/>
                </a:ext>
              </a:extLst>
            </p:cNvPr>
            <p:cNvSpPr/>
            <p:nvPr/>
          </p:nvSpPr>
          <p:spPr>
            <a:xfrm>
              <a:off x="8928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6" name="bk object 17">
              <a:extLst>
                <a:ext uri="{FF2B5EF4-FFF2-40B4-BE49-F238E27FC236}">
                  <a16:creationId xmlns:a16="http://schemas.microsoft.com/office/drawing/2014/main" id="{F6C1B426-3BF0-47B1-BF39-05F495B0544E}"/>
                </a:ext>
              </a:extLst>
            </p:cNvPr>
            <p:cNvSpPr/>
            <p:nvPr/>
          </p:nvSpPr>
          <p:spPr>
            <a:xfrm>
              <a:off x="8928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bk object 17">
              <a:extLst>
                <a:ext uri="{FF2B5EF4-FFF2-40B4-BE49-F238E27FC236}">
                  <a16:creationId xmlns:a16="http://schemas.microsoft.com/office/drawing/2014/main" id="{B4DBB812-4538-4AD1-BD21-AD8219CFEAA7}"/>
                </a:ext>
              </a:extLst>
            </p:cNvPr>
            <p:cNvSpPr/>
            <p:nvPr/>
          </p:nvSpPr>
          <p:spPr>
            <a:xfrm>
              <a:off x="8928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8" name="bk object 17">
              <a:extLst>
                <a:ext uri="{FF2B5EF4-FFF2-40B4-BE49-F238E27FC236}">
                  <a16:creationId xmlns:a16="http://schemas.microsoft.com/office/drawing/2014/main" id="{CF3C0C4B-4058-4765-8787-1F4D37393744}"/>
                </a:ext>
              </a:extLst>
            </p:cNvPr>
            <p:cNvSpPr/>
            <p:nvPr/>
          </p:nvSpPr>
          <p:spPr>
            <a:xfrm>
              <a:off x="8928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9" name="bk object 17">
              <a:extLst>
                <a:ext uri="{FF2B5EF4-FFF2-40B4-BE49-F238E27FC236}">
                  <a16:creationId xmlns:a16="http://schemas.microsoft.com/office/drawing/2014/main" id="{EFEE45F6-0D82-41CD-8B4A-28DE41D42AAF}"/>
                </a:ext>
              </a:extLst>
            </p:cNvPr>
            <p:cNvSpPr/>
            <p:nvPr/>
          </p:nvSpPr>
          <p:spPr>
            <a:xfrm>
              <a:off x="8928000" y="419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0" name="bk object 17">
              <a:extLst>
                <a:ext uri="{FF2B5EF4-FFF2-40B4-BE49-F238E27FC236}">
                  <a16:creationId xmlns:a16="http://schemas.microsoft.com/office/drawing/2014/main" id="{E049C28F-8576-434D-B0F5-5100902AACCD}"/>
                </a:ext>
              </a:extLst>
            </p:cNvPr>
            <p:cNvSpPr/>
            <p:nvPr/>
          </p:nvSpPr>
          <p:spPr>
            <a:xfrm>
              <a:off x="8928000" y="430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401" name="bk object 17">
              <a:extLst>
                <a:ext uri="{FF2B5EF4-FFF2-40B4-BE49-F238E27FC236}">
                  <a16:creationId xmlns:a16="http://schemas.microsoft.com/office/drawing/2014/main" id="{3B80E151-D730-42C2-BCE1-6199AB6CE70D}"/>
                </a:ext>
              </a:extLst>
            </p:cNvPr>
            <p:cNvSpPr/>
            <p:nvPr/>
          </p:nvSpPr>
          <p:spPr>
            <a:xfrm>
              <a:off x="8928000" y="441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bk object 17">
              <a:extLst>
                <a:ext uri="{FF2B5EF4-FFF2-40B4-BE49-F238E27FC236}">
                  <a16:creationId xmlns:a16="http://schemas.microsoft.com/office/drawing/2014/main" id="{62989B2F-8C73-4B76-A8B5-E2D37B837926}"/>
                </a:ext>
              </a:extLst>
            </p:cNvPr>
            <p:cNvSpPr/>
            <p:nvPr/>
          </p:nvSpPr>
          <p:spPr>
            <a:xfrm>
              <a:off x="318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j</a:t>
              </a:r>
            </a:p>
          </p:txBody>
        </p:sp>
        <p:sp>
          <p:nvSpPr>
            <p:cNvPr id="87" name="bk object 17">
              <a:extLst>
                <a:ext uri="{FF2B5EF4-FFF2-40B4-BE49-F238E27FC236}">
                  <a16:creationId xmlns:a16="http://schemas.microsoft.com/office/drawing/2014/main" id="{E20790F1-3892-426A-ACA2-57D8B5BACD2B}"/>
                </a:ext>
              </a:extLst>
            </p:cNvPr>
            <p:cNvSpPr/>
            <p:nvPr/>
          </p:nvSpPr>
          <p:spPr>
            <a:xfrm>
              <a:off x="318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k</a:t>
              </a:r>
            </a:p>
          </p:txBody>
        </p:sp>
        <p:sp>
          <p:nvSpPr>
            <p:cNvPr id="94" name="bk object 17">
              <a:extLst>
                <a:ext uri="{FF2B5EF4-FFF2-40B4-BE49-F238E27FC236}">
                  <a16:creationId xmlns:a16="http://schemas.microsoft.com/office/drawing/2014/main" id="{D95B088D-2ABD-4133-AC53-A38B67FEE41D}"/>
                </a:ext>
              </a:extLst>
            </p:cNvPr>
            <p:cNvSpPr/>
            <p:nvPr/>
          </p:nvSpPr>
          <p:spPr>
            <a:xfrm>
              <a:off x="318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bk object 17">
              <a:extLst>
                <a:ext uri="{FF2B5EF4-FFF2-40B4-BE49-F238E27FC236}">
                  <a16:creationId xmlns:a16="http://schemas.microsoft.com/office/drawing/2014/main" id="{85D2C2C4-B9E0-421D-A62B-CBCD6A8159FD}"/>
                </a:ext>
              </a:extLst>
            </p:cNvPr>
            <p:cNvSpPr/>
            <p:nvPr/>
          </p:nvSpPr>
          <p:spPr>
            <a:xfrm>
              <a:off x="318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72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bk object 17">
              <a:extLst>
                <a:ext uri="{FF2B5EF4-FFF2-40B4-BE49-F238E27FC236}">
                  <a16:creationId xmlns:a16="http://schemas.microsoft.com/office/drawing/2014/main" id="{C938692A-272B-418A-8779-6F69AF1C56F4}"/>
                </a:ext>
              </a:extLst>
            </p:cNvPr>
            <p:cNvSpPr/>
            <p:nvPr/>
          </p:nvSpPr>
          <p:spPr>
            <a:xfrm>
              <a:off x="318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bk object 17">
              <a:extLst>
                <a:ext uri="{FF2B5EF4-FFF2-40B4-BE49-F238E27FC236}">
                  <a16:creationId xmlns:a16="http://schemas.microsoft.com/office/drawing/2014/main" id="{700CD9FC-4BAF-48B0-9E79-C25A8D4DF6DC}"/>
                </a:ext>
              </a:extLst>
            </p:cNvPr>
            <p:cNvSpPr/>
            <p:nvPr/>
          </p:nvSpPr>
          <p:spPr>
            <a:xfrm>
              <a:off x="318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bk object 17">
              <a:extLst>
                <a:ext uri="{FF2B5EF4-FFF2-40B4-BE49-F238E27FC236}">
                  <a16:creationId xmlns:a16="http://schemas.microsoft.com/office/drawing/2014/main" id="{43413298-D1E3-4529-BD1E-99E7AE4E8B32}"/>
                </a:ext>
              </a:extLst>
            </p:cNvPr>
            <p:cNvSpPr/>
            <p:nvPr/>
          </p:nvSpPr>
          <p:spPr>
            <a:xfrm>
              <a:off x="318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bk object 17">
              <a:extLst>
                <a:ext uri="{FF2B5EF4-FFF2-40B4-BE49-F238E27FC236}">
                  <a16:creationId xmlns:a16="http://schemas.microsoft.com/office/drawing/2014/main" id="{B7945D0B-4208-4603-9693-6CBE44F6C1FA}"/>
                </a:ext>
              </a:extLst>
            </p:cNvPr>
            <p:cNvSpPr/>
            <p:nvPr/>
          </p:nvSpPr>
          <p:spPr>
            <a:xfrm>
              <a:off x="318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6" name="bk object 17">
              <a:extLst>
                <a:ext uri="{FF2B5EF4-FFF2-40B4-BE49-F238E27FC236}">
                  <a16:creationId xmlns:a16="http://schemas.microsoft.com/office/drawing/2014/main" id="{E5298CE9-1C96-4BB4-AE75-41FDB8E8F1BC}"/>
                </a:ext>
              </a:extLst>
            </p:cNvPr>
            <p:cNvSpPr/>
            <p:nvPr/>
          </p:nvSpPr>
          <p:spPr>
            <a:xfrm>
              <a:off x="318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bk object 17">
              <a:extLst>
                <a:ext uri="{FF2B5EF4-FFF2-40B4-BE49-F238E27FC236}">
                  <a16:creationId xmlns:a16="http://schemas.microsoft.com/office/drawing/2014/main" id="{72E782AA-56C9-44DB-973C-1961B30541A8}"/>
                </a:ext>
              </a:extLst>
            </p:cNvPr>
            <p:cNvSpPr/>
            <p:nvPr/>
          </p:nvSpPr>
          <p:spPr>
            <a:xfrm>
              <a:off x="318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7200" rtlCol="0" anchor="ctr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bk object 17">
              <a:extLst>
                <a:ext uri="{FF2B5EF4-FFF2-40B4-BE49-F238E27FC236}">
                  <a16:creationId xmlns:a16="http://schemas.microsoft.com/office/drawing/2014/main" id="{588EACB4-8416-4210-805F-C53A8A7EF081}"/>
                </a:ext>
              </a:extLst>
            </p:cNvPr>
            <p:cNvSpPr/>
            <p:nvPr/>
          </p:nvSpPr>
          <p:spPr>
            <a:xfrm>
              <a:off x="318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57" name="bk object 17">
              <a:extLst>
                <a:ext uri="{FF2B5EF4-FFF2-40B4-BE49-F238E27FC236}">
                  <a16:creationId xmlns:a16="http://schemas.microsoft.com/office/drawing/2014/main" id="{BD82AC52-9119-4CCF-A2B3-6301E5E4C06B}"/>
                </a:ext>
              </a:extLst>
            </p:cNvPr>
            <p:cNvSpPr/>
            <p:nvPr/>
          </p:nvSpPr>
          <p:spPr>
            <a:xfrm>
              <a:off x="3186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bk object 17">
              <a:extLst>
                <a:ext uri="{FF2B5EF4-FFF2-40B4-BE49-F238E27FC236}">
                  <a16:creationId xmlns:a16="http://schemas.microsoft.com/office/drawing/2014/main" id="{45EC4397-7187-485A-98AE-4F09C95A1162}"/>
                </a:ext>
              </a:extLst>
            </p:cNvPr>
            <p:cNvSpPr/>
            <p:nvPr/>
          </p:nvSpPr>
          <p:spPr>
            <a:xfrm>
              <a:off x="3186000" y="419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bk object 17">
              <a:extLst>
                <a:ext uri="{FF2B5EF4-FFF2-40B4-BE49-F238E27FC236}">
                  <a16:creationId xmlns:a16="http://schemas.microsoft.com/office/drawing/2014/main" id="{8D080F17-4F6D-4DD2-A5D1-AD93C893F2F9}"/>
                </a:ext>
              </a:extLst>
            </p:cNvPr>
            <p:cNvSpPr/>
            <p:nvPr/>
          </p:nvSpPr>
          <p:spPr>
            <a:xfrm>
              <a:off x="3186000" y="430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bk object 17">
              <a:extLst>
                <a:ext uri="{FF2B5EF4-FFF2-40B4-BE49-F238E27FC236}">
                  <a16:creationId xmlns:a16="http://schemas.microsoft.com/office/drawing/2014/main" id="{BB3BF140-AB59-41A9-9994-AF3452B482EE}"/>
                </a:ext>
              </a:extLst>
            </p:cNvPr>
            <p:cNvSpPr/>
            <p:nvPr/>
          </p:nvSpPr>
          <p:spPr>
            <a:xfrm>
              <a:off x="3186000" y="441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bk object 17">
              <a:extLst>
                <a:ext uri="{FF2B5EF4-FFF2-40B4-BE49-F238E27FC236}">
                  <a16:creationId xmlns:a16="http://schemas.microsoft.com/office/drawing/2014/main" id="{EA7C2AA6-E780-4FA9-BBA7-76B9803A669A}"/>
                </a:ext>
              </a:extLst>
            </p:cNvPr>
            <p:cNvSpPr/>
            <p:nvPr/>
          </p:nvSpPr>
          <p:spPr>
            <a:xfrm>
              <a:off x="2394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bk object 17">
              <a:extLst>
                <a:ext uri="{FF2B5EF4-FFF2-40B4-BE49-F238E27FC236}">
                  <a16:creationId xmlns:a16="http://schemas.microsoft.com/office/drawing/2014/main" id="{CF93CC8C-32D6-439C-BD39-624B35DFE495}"/>
                </a:ext>
              </a:extLst>
            </p:cNvPr>
            <p:cNvSpPr/>
            <p:nvPr/>
          </p:nvSpPr>
          <p:spPr>
            <a:xfrm>
              <a:off x="2394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bk object 17">
              <a:extLst>
                <a:ext uri="{FF2B5EF4-FFF2-40B4-BE49-F238E27FC236}">
                  <a16:creationId xmlns:a16="http://schemas.microsoft.com/office/drawing/2014/main" id="{6E68F40A-A44A-4B52-B37B-196AE9E678E4}"/>
                </a:ext>
              </a:extLst>
            </p:cNvPr>
            <p:cNvSpPr/>
            <p:nvPr/>
          </p:nvSpPr>
          <p:spPr>
            <a:xfrm>
              <a:off x="2394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bk object 17">
              <a:extLst>
                <a:ext uri="{FF2B5EF4-FFF2-40B4-BE49-F238E27FC236}">
                  <a16:creationId xmlns:a16="http://schemas.microsoft.com/office/drawing/2014/main" id="{7DC36B4B-6C10-4A0F-A3CD-58AF4D4A099B}"/>
                </a:ext>
              </a:extLst>
            </p:cNvPr>
            <p:cNvSpPr/>
            <p:nvPr/>
          </p:nvSpPr>
          <p:spPr>
            <a:xfrm>
              <a:off x="2394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bk object 17">
              <a:extLst>
                <a:ext uri="{FF2B5EF4-FFF2-40B4-BE49-F238E27FC236}">
                  <a16:creationId xmlns:a16="http://schemas.microsoft.com/office/drawing/2014/main" id="{C4A30E1D-B1E4-429A-92E2-B18525E2C21B}"/>
                </a:ext>
              </a:extLst>
            </p:cNvPr>
            <p:cNvSpPr/>
            <p:nvPr/>
          </p:nvSpPr>
          <p:spPr>
            <a:xfrm>
              <a:off x="2394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bk object 17">
              <a:extLst>
                <a:ext uri="{FF2B5EF4-FFF2-40B4-BE49-F238E27FC236}">
                  <a16:creationId xmlns:a16="http://schemas.microsoft.com/office/drawing/2014/main" id="{0EF02D3D-F7D9-4C5B-9EDD-D03FB99A0D2B}"/>
                </a:ext>
              </a:extLst>
            </p:cNvPr>
            <p:cNvSpPr/>
            <p:nvPr/>
          </p:nvSpPr>
          <p:spPr>
            <a:xfrm>
              <a:off x="2394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bk object 17">
              <a:extLst>
                <a:ext uri="{FF2B5EF4-FFF2-40B4-BE49-F238E27FC236}">
                  <a16:creationId xmlns:a16="http://schemas.microsoft.com/office/drawing/2014/main" id="{7A5ED102-D782-49A8-B31B-033969D04AC5}"/>
                </a:ext>
              </a:extLst>
            </p:cNvPr>
            <p:cNvSpPr/>
            <p:nvPr/>
          </p:nvSpPr>
          <p:spPr>
            <a:xfrm>
              <a:off x="2394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bk object 17">
              <a:extLst>
                <a:ext uri="{FF2B5EF4-FFF2-40B4-BE49-F238E27FC236}">
                  <a16:creationId xmlns:a16="http://schemas.microsoft.com/office/drawing/2014/main" id="{7D89713C-E7E7-4C55-BA2A-078408BA0B64}"/>
                </a:ext>
              </a:extLst>
            </p:cNvPr>
            <p:cNvSpPr/>
            <p:nvPr/>
          </p:nvSpPr>
          <p:spPr>
            <a:xfrm>
              <a:off x="2394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bk object 17">
              <a:extLst>
                <a:ext uri="{FF2B5EF4-FFF2-40B4-BE49-F238E27FC236}">
                  <a16:creationId xmlns:a16="http://schemas.microsoft.com/office/drawing/2014/main" id="{50500544-8B94-4283-BB67-64DE1DA0F8AD}"/>
                </a:ext>
              </a:extLst>
            </p:cNvPr>
            <p:cNvSpPr/>
            <p:nvPr/>
          </p:nvSpPr>
          <p:spPr>
            <a:xfrm>
              <a:off x="2394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bk object 17">
              <a:extLst>
                <a:ext uri="{FF2B5EF4-FFF2-40B4-BE49-F238E27FC236}">
                  <a16:creationId xmlns:a16="http://schemas.microsoft.com/office/drawing/2014/main" id="{9894B76F-24EA-4662-8678-341A832B2701}"/>
                </a:ext>
              </a:extLst>
            </p:cNvPr>
            <p:cNvSpPr/>
            <p:nvPr/>
          </p:nvSpPr>
          <p:spPr>
            <a:xfrm>
              <a:off x="2394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bk object 17">
              <a:extLst>
                <a:ext uri="{FF2B5EF4-FFF2-40B4-BE49-F238E27FC236}">
                  <a16:creationId xmlns:a16="http://schemas.microsoft.com/office/drawing/2014/main" id="{B4F8FF82-963B-45C7-9B4A-54FC4475C82C}"/>
                </a:ext>
              </a:extLst>
            </p:cNvPr>
            <p:cNvSpPr/>
            <p:nvPr/>
          </p:nvSpPr>
          <p:spPr>
            <a:xfrm>
              <a:off x="2394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bk object 17">
              <a:extLst>
                <a:ext uri="{FF2B5EF4-FFF2-40B4-BE49-F238E27FC236}">
                  <a16:creationId xmlns:a16="http://schemas.microsoft.com/office/drawing/2014/main" id="{26CB396F-D136-4912-B28B-A7691E70C62D}"/>
                </a:ext>
              </a:extLst>
            </p:cNvPr>
            <p:cNvSpPr/>
            <p:nvPr/>
          </p:nvSpPr>
          <p:spPr>
            <a:xfrm>
              <a:off x="2394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bk object 17">
              <a:extLst>
                <a:ext uri="{FF2B5EF4-FFF2-40B4-BE49-F238E27FC236}">
                  <a16:creationId xmlns:a16="http://schemas.microsoft.com/office/drawing/2014/main" id="{8CF3AEF3-AFCD-4C10-B1F5-4AE476E89478}"/>
                </a:ext>
              </a:extLst>
            </p:cNvPr>
            <p:cNvSpPr/>
            <p:nvPr/>
          </p:nvSpPr>
          <p:spPr>
            <a:xfrm>
              <a:off x="2394000" y="419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bk object 17">
              <a:extLst>
                <a:ext uri="{FF2B5EF4-FFF2-40B4-BE49-F238E27FC236}">
                  <a16:creationId xmlns:a16="http://schemas.microsoft.com/office/drawing/2014/main" id="{E5B065D6-5629-4831-8A99-74CEDB97A80D}"/>
                </a:ext>
              </a:extLst>
            </p:cNvPr>
            <p:cNvSpPr/>
            <p:nvPr/>
          </p:nvSpPr>
          <p:spPr>
            <a:xfrm>
              <a:off x="2394000" y="430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bk object 17">
              <a:extLst>
                <a:ext uri="{FF2B5EF4-FFF2-40B4-BE49-F238E27FC236}">
                  <a16:creationId xmlns:a16="http://schemas.microsoft.com/office/drawing/2014/main" id="{0C41557E-393C-414F-B819-0ABB7A33C2FE}"/>
                </a:ext>
              </a:extLst>
            </p:cNvPr>
            <p:cNvSpPr/>
            <p:nvPr/>
          </p:nvSpPr>
          <p:spPr>
            <a:xfrm>
              <a:off x="2394000" y="441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bk object 17">
              <a:extLst>
                <a:ext uri="{FF2B5EF4-FFF2-40B4-BE49-F238E27FC236}">
                  <a16:creationId xmlns:a16="http://schemas.microsoft.com/office/drawing/2014/main" id="{8A1D5500-80AF-4F34-A58D-8C8E1CD50A68}"/>
                </a:ext>
              </a:extLst>
            </p:cNvPr>
            <p:cNvSpPr/>
            <p:nvPr/>
          </p:nvSpPr>
          <p:spPr>
            <a:xfrm>
              <a:off x="480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</a:t>
              </a:r>
            </a:p>
          </p:txBody>
        </p:sp>
        <p:sp>
          <p:nvSpPr>
            <p:cNvPr id="89" name="bk object 17">
              <a:extLst>
                <a:ext uri="{FF2B5EF4-FFF2-40B4-BE49-F238E27FC236}">
                  <a16:creationId xmlns:a16="http://schemas.microsoft.com/office/drawing/2014/main" id="{B05B18D2-5424-484B-A24F-76042AF72567}"/>
                </a:ext>
              </a:extLst>
            </p:cNvPr>
            <p:cNvSpPr/>
            <p:nvPr/>
          </p:nvSpPr>
          <p:spPr>
            <a:xfrm>
              <a:off x="480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bk object 17">
              <a:extLst>
                <a:ext uri="{FF2B5EF4-FFF2-40B4-BE49-F238E27FC236}">
                  <a16:creationId xmlns:a16="http://schemas.microsoft.com/office/drawing/2014/main" id="{AD970097-381B-4D32-BE48-620568D6AEA4}"/>
                </a:ext>
              </a:extLst>
            </p:cNvPr>
            <p:cNvSpPr/>
            <p:nvPr/>
          </p:nvSpPr>
          <p:spPr>
            <a:xfrm>
              <a:off x="480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bk object 17">
              <a:extLst>
                <a:ext uri="{FF2B5EF4-FFF2-40B4-BE49-F238E27FC236}">
                  <a16:creationId xmlns:a16="http://schemas.microsoft.com/office/drawing/2014/main" id="{DD6D3D58-854F-474C-9666-90FFB286C13B}"/>
                </a:ext>
              </a:extLst>
            </p:cNvPr>
            <p:cNvSpPr/>
            <p:nvPr/>
          </p:nvSpPr>
          <p:spPr>
            <a:xfrm>
              <a:off x="480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bk object 17">
              <a:extLst>
                <a:ext uri="{FF2B5EF4-FFF2-40B4-BE49-F238E27FC236}">
                  <a16:creationId xmlns:a16="http://schemas.microsoft.com/office/drawing/2014/main" id="{AA8195B8-EA3A-49BA-9FA9-0BF445DC627B}"/>
                </a:ext>
              </a:extLst>
            </p:cNvPr>
            <p:cNvSpPr/>
            <p:nvPr/>
          </p:nvSpPr>
          <p:spPr>
            <a:xfrm>
              <a:off x="480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bk object 17">
              <a:extLst>
                <a:ext uri="{FF2B5EF4-FFF2-40B4-BE49-F238E27FC236}">
                  <a16:creationId xmlns:a16="http://schemas.microsoft.com/office/drawing/2014/main" id="{B552C728-ED31-4E80-93EE-A8E05931B967}"/>
                </a:ext>
              </a:extLst>
            </p:cNvPr>
            <p:cNvSpPr/>
            <p:nvPr/>
          </p:nvSpPr>
          <p:spPr>
            <a:xfrm>
              <a:off x="480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bk object 17">
              <a:extLst>
                <a:ext uri="{FF2B5EF4-FFF2-40B4-BE49-F238E27FC236}">
                  <a16:creationId xmlns:a16="http://schemas.microsoft.com/office/drawing/2014/main" id="{4186A83F-E032-4CA3-A0D1-66FE42D15394}"/>
                </a:ext>
              </a:extLst>
            </p:cNvPr>
            <p:cNvSpPr/>
            <p:nvPr/>
          </p:nvSpPr>
          <p:spPr>
            <a:xfrm>
              <a:off x="480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bk object 17">
              <a:extLst>
                <a:ext uri="{FF2B5EF4-FFF2-40B4-BE49-F238E27FC236}">
                  <a16:creationId xmlns:a16="http://schemas.microsoft.com/office/drawing/2014/main" id="{C103A142-7D1A-4907-BEC6-5C5CF0A1D400}"/>
                </a:ext>
              </a:extLst>
            </p:cNvPr>
            <p:cNvSpPr/>
            <p:nvPr/>
          </p:nvSpPr>
          <p:spPr>
            <a:xfrm>
              <a:off x="480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138" name="bk object 17">
              <a:extLst>
                <a:ext uri="{FF2B5EF4-FFF2-40B4-BE49-F238E27FC236}">
                  <a16:creationId xmlns:a16="http://schemas.microsoft.com/office/drawing/2014/main" id="{16644485-6984-41A5-8D51-6BF5238FB47A}"/>
                </a:ext>
              </a:extLst>
            </p:cNvPr>
            <p:cNvSpPr/>
            <p:nvPr/>
          </p:nvSpPr>
          <p:spPr>
            <a:xfrm>
              <a:off x="480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bk object 17">
              <a:extLst>
                <a:ext uri="{FF2B5EF4-FFF2-40B4-BE49-F238E27FC236}">
                  <a16:creationId xmlns:a16="http://schemas.microsoft.com/office/drawing/2014/main" id="{C05BF48D-F87D-4A57-8EF4-FAB3953869B0}"/>
                </a:ext>
              </a:extLst>
            </p:cNvPr>
            <p:cNvSpPr/>
            <p:nvPr/>
          </p:nvSpPr>
          <p:spPr>
            <a:xfrm>
              <a:off x="480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bk object 17">
              <a:extLst>
                <a:ext uri="{FF2B5EF4-FFF2-40B4-BE49-F238E27FC236}">
                  <a16:creationId xmlns:a16="http://schemas.microsoft.com/office/drawing/2014/main" id="{E823E31D-5039-46C8-8B1A-BD59EF6EDEF8}"/>
                </a:ext>
              </a:extLst>
            </p:cNvPr>
            <p:cNvSpPr/>
            <p:nvPr/>
          </p:nvSpPr>
          <p:spPr>
            <a:xfrm>
              <a:off x="480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159" name="bk object 17">
              <a:extLst>
                <a:ext uri="{FF2B5EF4-FFF2-40B4-BE49-F238E27FC236}">
                  <a16:creationId xmlns:a16="http://schemas.microsoft.com/office/drawing/2014/main" id="{11955B09-C67B-4EDA-B801-B0C875A62A5A}"/>
                </a:ext>
              </a:extLst>
            </p:cNvPr>
            <p:cNvSpPr/>
            <p:nvPr/>
          </p:nvSpPr>
          <p:spPr>
            <a:xfrm>
              <a:off x="4806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bk object 17">
              <a:extLst>
                <a:ext uri="{FF2B5EF4-FFF2-40B4-BE49-F238E27FC236}">
                  <a16:creationId xmlns:a16="http://schemas.microsoft.com/office/drawing/2014/main" id="{441463BD-84CE-454F-A9EC-3F240E4920B9}"/>
                </a:ext>
              </a:extLst>
            </p:cNvPr>
            <p:cNvSpPr/>
            <p:nvPr/>
          </p:nvSpPr>
          <p:spPr>
            <a:xfrm>
              <a:off x="4806000" y="419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bk object 17">
              <a:extLst>
                <a:ext uri="{FF2B5EF4-FFF2-40B4-BE49-F238E27FC236}">
                  <a16:creationId xmlns:a16="http://schemas.microsoft.com/office/drawing/2014/main" id="{F3F8C569-69F7-4B05-98D0-0FDEDB92D242}"/>
                </a:ext>
              </a:extLst>
            </p:cNvPr>
            <p:cNvSpPr/>
            <p:nvPr/>
          </p:nvSpPr>
          <p:spPr>
            <a:xfrm>
              <a:off x="4806000" y="430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180" name="bk object 17">
              <a:extLst>
                <a:ext uri="{FF2B5EF4-FFF2-40B4-BE49-F238E27FC236}">
                  <a16:creationId xmlns:a16="http://schemas.microsoft.com/office/drawing/2014/main" id="{7B53D29F-167A-4468-8EBD-08F720A75AD8}"/>
                </a:ext>
              </a:extLst>
            </p:cNvPr>
            <p:cNvSpPr/>
            <p:nvPr/>
          </p:nvSpPr>
          <p:spPr>
            <a:xfrm>
              <a:off x="4806000" y="441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bk object 17">
              <a:extLst>
                <a:ext uri="{FF2B5EF4-FFF2-40B4-BE49-F238E27FC236}">
                  <a16:creationId xmlns:a16="http://schemas.microsoft.com/office/drawing/2014/main" id="{6EDA1641-ED4E-48CD-A784-75AA6486F973}"/>
                </a:ext>
              </a:extLst>
            </p:cNvPr>
            <p:cNvSpPr/>
            <p:nvPr/>
          </p:nvSpPr>
          <p:spPr>
            <a:xfrm>
              <a:off x="399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0" name="bk object 17">
              <a:extLst>
                <a:ext uri="{FF2B5EF4-FFF2-40B4-BE49-F238E27FC236}">
                  <a16:creationId xmlns:a16="http://schemas.microsoft.com/office/drawing/2014/main" id="{DF281D56-9747-4030-86D1-B21A8AF11A7D}"/>
                </a:ext>
              </a:extLst>
            </p:cNvPr>
            <p:cNvSpPr/>
            <p:nvPr/>
          </p:nvSpPr>
          <p:spPr>
            <a:xfrm>
              <a:off x="399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7" name="bk object 17">
              <a:extLst>
                <a:ext uri="{FF2B5EF4-FFF2-40B4-BE49-F238E27FC236}">
                  <a16:creationId xmlns:a16="http://schemas.microsoft.com/office/drawing/2014/main" id="{6EB149EB-3CD1-4C26-8E7A-6C91A6882A62}"/>
                </a:ext>
              </a:extLst>
            </p:cNvPr>
            <p:cNvSpPr/>
            <p:nvPr/>
          </p:nvSpPr>
          <p:spPr>
            <a:xfrm>
              <a:off x="399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bk object 17">
              <a:extLst>
                <a:ext uri="{FF2B5EF4-FFF2-40B4-BE49-F238E27FC236}">
                  <a16:creationId xmlns:a16="http://schemas.microsoft.com/office/drawing/2014/main" id="{F5DCC681-24E2-415B-85E8-372457A1A7BA}"/>
                </a:ext>
              </a:extLst>
            </p:cNvPr>
            <p:cNvSpPr/>
            <p:nvPr/>
          </p:nvSpPr>
          <p:spPr>
            <a:xfrm>
              <a:off x="399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bk object 17">
              <a:extLst>
                <a:ext uri="{FF2B5EF4-FFF2-40B4-BE49-F238E27FC236}">
                  <a16:creationId xmlns:a16="http://schemas.microsoft.com/office/drawing/2014/main" id="{7E856854-DA36-4305-A1FC-1F50C983C59A}"/>
                </a:ext>
              </a:extLst>
            </p:cNvPr>
            <p:cNvSpPr/>
            <p:nvPr/>
          </p:nvSpPr>
          <p:spPr>
            <a:xfrm>
              <a:off x="399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8" name="bk object 17">
              <a:extLst>
                <a:ext uri="{FF2B5EF4-FFF2-40B4-BE49-F238E27FC236}">
                  <a16:creationId xmlns:a16="http://schemas.microsoft.com/office/drawing/2014/main" id="{8FF34129-44AC-4F09-B4CD-2A3CB035F2DC}"/>
                </a:ext>
              </a:extLst>
            </p:cNvPr>
            <p:cNvSpPr/>
            <p:nvPr/>
          </p:nvSpPr>
          <p:spPr>
            <a:xfrm>
              <a:off x="399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bk object 17">
              <a:extLst>
                <a:ext uri="{FF2B5EF4-FFF2-40B4-BE49-F238E27FC236}">
                  <a16:creationId xmlns:a16="http://schemas.microsoft.com/office/drawing/2014/main" id="{3751DFA7-509F-4932-8A1A-903F6C5F324E}"/>
                </a:ext>
              </a:extLst>
            </p:cNvPr>
            <p:cNvSpPr/>
            <p:nvPr/>
          </p:nvSpPr>
          <p:spPr>
            <a:xfrm>
              <a:off x="399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bk object 17">
              <a:extLst>
                <a:ext uri="{FF2B5EF4-FFF2-40B4-BE49-F238E27FC236}">
                  <a16:creationId xmlns:a16="http://schemas.microsoft.com/office/drawing/2014/main" id="{B05A3584-3FC2-4164-9164-A890792239EA}"/>
                </a:ext>
              </a:extLst>
            </p:cNvPr>
            <p:cNvSpPr/>
            <p:nvPr/>
          </p:nvSpPr>
          <p:spPr>
            <a:xfrm>
              <a:off x="399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9" name="bk object 17">
              <a:extLst>
                <a:ext uri="{FF2B5EF4-FFF2-40B4-BE49-F238E27FC236}">
                  <a16:creationId xmlns:a16="http://schemas.microsoft.com/office/drawing/2014/main" id="{BF4D321A-B6A7-43CA-97DB-8453A7AEDF51}"/>
                </a:ext>
              </a:extLst>
            </p:cNvPr>
            <p:cNvSpPr/>
            <p:nvPr/>
          </p:nvSpPr>
          <p:spPr>
            <a:xfrm>
              <a:off x="399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6" name="bk object 17">
              <a:extLst>
                <a:ext uri="{FF2B5EF4-FFF2-40B4-BE49-F238E27FC236}">
                  <a16:creationId xmlns:a16="http://schemas.microsoft.com/office/drawing/2014/main" id="{D85B7528-597D-4130-B9DD-73AC41DC1E17}"/>
                </a:ext>
              </a:extLst>
            </p:cNvPr>
            <p:cNvSpPr/>
            <p:nvPr/>
          </p:nvSpPr>
          <p:spPr>
            <a:xfrm>
              <a:off x="399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53" name="bk object 17">
              <a:extLst>
                <a:ext uri="{FF2B5EF4-FFF2-40B4-BE49-F238E27FC236}">
                  <a16:creationId xmlns:a16="http://schemas.microsoft.com/office/drawing/2014/main" id="{A2909338-5206-467B-A926-0932B8134D57}"/>
                </a:ext>
              </a:extLst>
            </p:cNvPr>
            <p:cNvSpPr/>
            <p:nvPr/>
          </p:nvSpPr>
          <p:spPr>
            <a:xfrm>
              <a:off x="399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60" name="bk object 17">
              <a:extLst>
                <a:ext uri="{FF2B5EF4-FFF2-40B4-BE49-F238E27FC236}">
                  <a16:creationId xmlns:a16="http://schemas.microsoft.com/office/drawing/2014/main" id="{184340E0-E1A8-4231-926A-3047CC5C4A1C}"/>
                </a:ext>
              </a:extLst>
            </p:cNvPr>
            <p:cNvSpPr/>
            <p:nvPr/>
          </p:nvSpPr>
          <p:spPr>
            <a:xfrm>
              <a:off x="3996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bk object 17">
              <a:extLst>
                <a:ext uri="{FF2B5EF4-FFF2-40B4-BE49-F238E27FC236}">
                  <a16:creationId xmlns:a16="http://schemas.microsoft.com/office/drawing/2014/main" id="{9DAED4FB-2FAE-4EDF-B96A-A532555C4C91}"/>
                </a:ext>
              </a:extLst>
            </p:cNvPr>
            <p:cNvSpPr/>
            <p:nvPr/>
          </p:nvSpPr>
          <p:spPr>
            <a:xfrm>
              <a:off x="3996000" y="419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bk object 17">
              <a:extLst>
                <a:ext uri="{FF2B5EF4-FFF2-40B4-BE49-F238E27FC236}">
                  <a16:creationId xmlns:a16="http://schemas.microsoft.com/office/drawing/2014/main" id="{2E950BBC-51C2-4018-BAEB-1C749AEA086F}"/>
                </a:ext>
              </a:extLst>
            </p:cNvPr>
            <p:cNvSpPr/>
            <p:nvPr/>
          </p:nvSpPr>
          <p:spPr>
            <a:xfrm>
              <a:off x="3996000" y="430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81" name="bk object 17">
              <a:extLst>
                <a:ext uri="{FF2B5EF4-FFF2-40B4-BE49-F238E27FC236}">
                  <a16:creationId xmlns:a16="http://schemas.microsoft.com/office/drawing/2014/main" id="{D9B09D7E-A6D1-4FAC-8242-872546A8FFF6}"/>
                </a:ext>
              </a:extLst>
            </p:cNvPr>
            <p:cNvSpPr/>
            <p:nvPr/>
          </p:nvSpPr>
          <p:spPr>
            <a:xfrm>
              <a:off x="3996000" y="441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4" name="bk object 17">
              <a:extLst>
                <a:ext uri="{FF2B5EF4-FFF2-40B4-BE49-F238E27FC236}">
                  <a16:creationId xmlns:a16="http://schemas.microsoft.com/office/drawing/2014/main" id="{3A003F02-FA42-4C53-BD5F-1715C52DE6C6}"/>
                </a:ext>
              </a:extLst>
            </p:cNvPr>
            <p:cNvSpPr/>
            <p:nvPr/>
          </p:nvSpPr>
          <p:spPr>
            <a:xfrm>
              <a:off x="642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91" name="bk object 17">
              <a:extLst>
                <a:ext uri="{FF2B5EF4-FFF2-40B4-BE49-F238E27FC236}">
                  <a16:creationId xmlns:a16="http://schemas.microsoft.com/office/drawing/2014/main" id="{C1B14DCC-A6A0-4985-B1B3-A24AB4D2F155}"/>
                </a:ext>
              </a:extLst>
            </p:cNvPr>
            <p:cNvSpPr/>
            <p:nvPr/>
          </p:nvSpPr>
          <p:spPr>
            <a:xfrm>
              <a:off x="642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bk object 17">
              <a:extLst>
                <a:ext uri="{FF2B5EF4-FFF2-40B4-BE49-F238E27FC236}">
                  <a16:creationId xmlns:a16="http://schemas.microsoft.com/office/drawing/2014/main" id="{AA446230-4708-472A-BDD5-0A89CDD0A4AB}"/>
                </a:ext>
              </a:extLst>
            </p:cNvPr>
            <p:cNvSpPr/>
            <p:nvPr/>
          </p:nvSpPr>
          <p:spPr>
            <a:xfrm>
              <a:off x="642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05" name="bk object 17">
              <a:extLst>
                <a:ext uri="{FF2B5EF4-FFF2-40B4-BE49-F238E27FC236}">
                  <a16:creationId xmlns:a16="http://schemas.microsoft.com/office/drawing/2014/main" id="{476E5F48-FDD9-4BC3-A33E-E1D0C3111191}"/>
                </a:ext>
              </a:extLst>
            </p:cNvPr>
            <p:cNvSpPr/>
            <p:nvPr/>
          </p:nvSpPr>
          <p:spPr>
            <a:xfrm>
              <a:off x="642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12" name="bk object 17">
              <a:extLst>
                <a:ext uri="{FF2B5EF4-FFF2-40B4-BE49-F238E27FC236}">
                  <a16:creationId xmlns:a16="http://schemas.microsoft.com/office/drawing/2014/main" id="{9109D730-3C3A-4007-9488-695D86054273}"/>
                </a:ext>
              </a:extLst>
            </p:cNvPr>
            <p:cNvSpPr/>
            <p:nvPr/>
          </p:nvSpPr>
          <p:spPr>
            <a:xfrm>
              <a:off x="642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bk object 17">
              <a:extLst>
                <a:ext uri="{FF2B5EF4-FFF2-40B4-BE49-F238E27FC236}">
                  <a16:creationId xmlns:a16="http://schemas.microsoft.com/office/drawing/2014/main" id="{35C4CE71-65BF-4F95-9091-5B0685F6154C}"/>
                </a:ext>
              </a:extLst>
            </p:cNvPr>
            <p:cNvSpPr/>
            <p:nvPr/>
          </p:nvSpPr>
          <p:spPr>
            <a:xfrm>
              <a:off x="642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bk object 17">
              <a:extLst>
                <a:ext uri="{FF2B5EF4-FFF2-40B4-BE49-F238E27FC236}">
                  <a16:creationId xmlns:a16="http://schemas.microsoft.com/office/drawing/2014/main" id="{D9E075E0-ED42-478D-B94B-2BE54CE5A4F8}"/>
                </a:ext>
              </a:extLst>
            </p:cNvPr>
            <p:cNvSpPr/>
            <p:nvPr/>
          </p:nvSpPr>
          <p:spPr>
            <a:xfrm>
              <a:off x="642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33" name="bk object 17">
              <a:extLst>
                <a:ext uri="{FF2B5EF4-FFF2-40B4-BE49-F238E27FC236}">
                  <a16:creationId xmlns:a16="http://schemas.microsoft.com/office/drawing/2014/main" id="{E49EB8F3-35A9-492A-975F-A32D72672BFB}"/>
                </a:ext>
              </a:extLst>
            </p:cNvPr>
            <p:cNvSpPr/>
            <p:nvPr/>
          </p:nvSpPr>
          <p:spPr>
            <a:xfrm>
              <a:off x="642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40" name="bk object 17">
              <a:extLst>
                <a:ext uri="{FF2B5EF4-FFF2-40B4-BE49-F238E27FC236}">
                  <a16:creationId xmlns:a16="http://schemas.microsoft.com/office/drawing/2014/main" id="{26915739-75BB-48A1-A677-8A73B3FFD881}"/>
                </a:ext>
              </a:extLst>
            </p:cNvPr>
            <p:cNvSpPr/>
            <p:nvPr/>
          </p:nvSpPr>
          <p:spPr>
            <a:xfrm>
              <a:off x="642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47" name="bk object 17">
              <a:extLst>
                <a:ext uri="{FF2B5EF4-FFF2-40B4-BE49-F238E27FC236}">
                  <a16:creationId xmlns:a16="http://schemas.microsoft.com/office/drawing/2014/main" id="{7246616C-DE4C-401A-B9ED-E98F14D5813D}"/>
                </a:ext>
              </a:extLst>
            </p:cNvPr>
            <p:cNvSpPr/>
            <p:nvPr/>
          </p:nvSpPr>
          <p:spPr>
            <a:xfrm>
              <a:off x="642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54" name="bk object 17">
              <a:extLst>
                <a:ext uri="{FF2B5EF4-FFF2-40B4-BE49-F238E27FC236}">
                  <a16:creationId xmlns:a16="http://schemas.microsoft.com/office/drawing/2014/main" id="{8EA7E1B3-A109-4E47-9756-A25F4B371F6F}"/>
                </a:ext>
              </a:extLst>
            </p:cNvPr>
            <p:cNvSpPr/>
            <p:nvPr/>
          </p:nvSpPr>
          <p:spPr>
            <a:xfrm>
              <a:off x="642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bk object 17">
              <a:extLst>
                <a:ext uri="{FF2B5EF4-FFF2-40B4-BE49-F238E27FC236}">
                  <a16:creationId xmlns:a16="http://schemas.microsoft.com/office/drawing/2014/main" id="{546B0F7A-51BA-47D6-BD8A-E8B7BA83240F}"/>
                </a:ext>
              </a:extLst>
            </p:cNvPr>
            <p:cNvSpPr/>
            <p:nvPr/>
          </p:nvSpPr>
          <p:spPr>
            <a:xfrm>
              <a:off x="6426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bk object 17">
              <a:extLst>
                <a:ext uri="{FF2B5EF4-FFF2-40B4-BE49-F238E27FC236}">
                  <a16:creationId xmlns:a16="http://schemas.microsoft.com/office/drawing/2014/main" id="{0B00F0E5-1BDD-4628-BD2B-3E22D67539CA}"/>
                </a:ext>
              </a:extLst>
            </p:cNvPr>
            <p:cNvSpPr/>
            <p:nvPr/>
          </p:nvSpPr>
          <p:spPr>
            <a:xfrm>
              <a:off x="6426000" y="419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bk object 17">
              <a:extLst>
                <a:ext uri="{FF2B5EF4-FFF2-40B4-BE49-F238E27FC236}">
                  <a16:creationId xmlns:a16="http://schemas.microsoft.com/office/drawing/2014/main" id="{33981DDA-88EE-4D58-9948-34481CCA6E48}"/>
                </a:ext>
              </a:extLst>
            </p:cNvPr>
            <p:cNvSpPr/>
            <p:nvPr/>
          </p:nvSpPr>
          <p:spPr>
            <a:xfrm>
              <a:off x="6426000" y="430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bk object 17">
              <a:extLst>
                <a:ext uri="{FF2B5EF4-FFF2-40B4-BE49-F238E27FC236}">
                  <a16:creationId xmlns:a16="http://schemas.microsoft.com/office/drawing/2014/main" id="{FAC7A861-1BFE-443C-9175-51B6CA12A906}"/>
                </a:ext>
              </a:extLst>
            </p:cNvPr>
            <p:cNvSpPr/>
            <p:nvPr/>
          </p:nvSpPr>
          <p:spPr>
            <a:xfrm>
              <a:off x="6426000" y="441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bk object 17">
              <a:extLst>
                <a:ext uri="{FF2B5EF4-FFF2-40B4-BE49-F238E27FC236}">
                  <a16:creationId xmlns:a16="http://schemas.microsoft.com/office/drawing/2014/main" id="{C7C01030-0F5A-44E1-9E6E-B46F5AC2E995}"/>
                </a:ext>
              </a:extLst>
            </p:cNvPr>
            <p:cNvSpPr/>
            <p:nvPr/>
          </p:nvSpPr>
          <p:spPr>
            <a:xfrm>
              <a:off x="561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bk object 17">
              <a:extLst>
                <a:ext uri="{FF2B5EF4-FFF2-40B4-BE49-F238E27FC236}">
                  <a16:creationId xmlns:a16="http://schemas.microsoft.com/office/drawing/2014/main" id="{85F77F30-E4EE-4E6A-8369-E1C8F628AAE4}"/>
                </a:ext>
              </a:extLst>
            </p:cNvPr>
            <p:cNvSpPr/>
            <p:nvPr/>
          </p:nvSpPr>
          <p:spPr>
            <a:xfrm>
              <a:off x="561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78A7B7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bk object 17">
              <a:extLst>
                <a:ext uri="{FF2B5EF4-FFF2-40B4-BE49-F238E27FC236}">
                  <a16:creationId xmlns:a16="http://schemas.microsoft.com/office/drawing/2014/main" id="{B39B53D5-8A2B-4564-9411-FE6D66401B94}"/>
                </a:ext>
              </a:extLst>
            </p:cNvPr>
            <p:cNvSpPr/>
            <p:nvPr/>
          </p:nvSpPr>
          <p:spPr>
            <a:xfrm>
              <a:off x="561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bk object 17">
              <a:extLst>
                <a:ext uri="{FF2B5EF4-FFF2-40B4-BE49-F238E27FC236}">
                  <a16:creationId xmlns:a16="http://schemas.microsoft.com/office/drawing/2014/main" id="{2CC073C6-7242-4DFE-9147-EB666801DFF8}"/>
                </a:ext>
              </a:extLst>
            </p:cNvPr>
            <p:cNvSpPr/>
            <p:nvPr/>
          </p:nvSpPr>
          <p:spPr>
            <a:xfrm>
              <a:off x="561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bk object 17">
              <a:extLst>
                <a:ext uri="{FF2B5EF4-FFF2-40B4-BE49-F238E27FC236}">
                  <a16:creationId xmlns:a16="http://schemas.microsoft.com/office/drawing/2014/main" id="{87943C54-D61E-4A90-B237-4D160DA5DE29}"/>
                </a:ext>
              </a:extLst>
            </p:cNvPr>
            <p:cNvSpPr/>
            <p:nvPr/>
          </p:nvSpPr>
          <p:spPr>
            <a:xfrm>
              <a:off x="561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78A7B7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bk object 17">
              <a:extLst>
                <a:ext uri="{FF2B5EF4-FFF2-40B4-BE49-F238E27FC236}">
                  <a16:creationId xmlns:a16="http://schemas.microsoft.com/office/drawing/2014/main" id="{6DB6E813-BB4D-4255-91DC-51ACE60BD35C}"/>
                </a:ext>
              </a:extLst>
            </p:cNvPr>
            <p:cNvSpPr/>
            <p:nvPr/>
          </p:nvSpPr>
          <p:spPr>
            <a:xfrm>
              <a:off x="561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bk object 17">
              <a:extLst>
                <a:ext uri="{FF2B5EF4-FFF2-40B4-BE49-F238E27FC236}">
                  <a16:creationId xmlns:a16="http://schemas.microsoft.com/office/drawing/2014/main" id="{C794E662-EF96-4ADF-BDB1-C1ACF551A057}"/>
                </a:ext>
              </a:extLst>
            </p:cNvPr>
            <p:cNvSpPr/>
            <p:nvPr/>
          </p:nvSpPr>
          <p:spPr>
            <a:xfrm>
              <a:off x="561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bk object 17">
              <a:extLst>
                <a:ext uri="{FF2B5EF4-FFF2-40B4-BE49-F238E27FC236}">
                  <a16:creationId xmlns:a16="http://schemas.microsoft.com/office/drawing/2014/main" id="{829473EC-2CC9-4E34-8144-F0D1113C88A0}"/>
                </a:ext>
              </a:extLst>
            </p:cNvPr>
            <p:cNvSpPr/>
            <p:nvPr/>
          </p:nvSpPr>
          <p:spPr>
            <a:xfrm>
              <a:off x="561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bk object 17">
              <a:extLst>
                <a:ext uri="{FF2B5EF4-FFF2-40B4-BE49-F238E27FC236}">
                  <a16:creationId xmlns:a16="http://schemas.microsoft.com/office/drawing/2014/main" id="{9B266074-11DA-455F-AACD-771B9CA0DF39}"/>
                </a:ext>
              </a:extLst>
            </p:cNvPr>
            <p:cNvSpPr/>
            <p:nvPr/>
          </p:nvSpPr>
          <p:spPr>
            <a:xfrm>
              <a:off x="561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bk object 17">
              <a:extLst>
                <a:ext uri="{FF2B5EF4-FFF2-40B4-BE49-F238E27FC236}">
                  <a16:creationId xmlns:a16="http://schemas.microsoft.com/office/drawing/2014/main" id="{7C9F5BF0-FAD0-45D1-8182-8AB484DF3827}"/>
                </a:ext>
              </a:extLst>
            </p:cNvPr>
            <p:cNvSpPr/>
            <p:nvPr/>
          </p:nvSpPr>
          <p:spPr>
            <a:xfrm>
              <a:off x="561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bk object 17">
              <a:extLst>
                <a:ext uri="{FF2B5EF4-FFF2-40B4-BE49-F238E27FC236}">
                  <a16:creationId xmlns:a16="http://schemas.microsoft.com/office/drawing/2014/main" id="{24B3F6C9-5EC8-4607-9B9F-E90FDD6D0A66}"/>
                </a:ext>
              </a:extLst>
            </p:cNvPr>
            <p:cNvSpPr/>
            <p:nvPr/>
          </p:nvSpPr>
          <p:spPr>
            <a:xfrm>
              <a:off x="561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bk object 17">
              <a:extLst>
                <a:ext uri="{FF2B5EF4-FFF2-40B4-BE49-F238E27FC236}">
                  <a16:creationId xmlns:a16="http://schemas.microsoft.com/office/drawing/2014/main" id="{6AE49439-E4DC-436A-80A2-0B6AB54AF9C1}"/>
                </a:ext>
              </a:extLst>
            </p:cNvPr>
            <p:cNvSpPr/>
            <p:nvPr/>
          </p:nvSpPr>
          <p:spPr>
            <a:xfrm>
              <a:off x="5616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bk object 17">
              <a:extLst>
                <a:ext uri="{FF2B5EF4-FFF2-40B4-BE49-F238E27FC236}">
                  <a16:creationId xmlns:a16="http://schemas.microsoft.com/office/drawing/2014/main" id="{6E3C1A7B-A844-4C09-84E2-D32F2BB4F028}"/>
                </a:ext>
              </a:extLst>
            </p:cNvPr>
            <p:cNvSpPr/>
            <p:nvPr/>
          </p:nvSpPr>
          <p:spPr>
            <a:xfrm>
              <a:off x="5616000" y="419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78A7B7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bk object 17">
              <a:extLst>
                <a:ext uri="{FF2B5EF4-FFF2-40B4-BE49-F238E27FC236}">
                  <a16:creationId xmlns:a16="http://schemas.microsoft.com/office/drawing/2014/main" id="{CB2E0042-21E9-4FC8-B012-CBE595ADD961}"/>
                </a:ext>
              </a:extLst>
            </p:cNvPr>
            <p:cNvSpPr/>
            <p:nvPr/>
          </p:nvSpPr>
          <p:spPr>
            <a:xfrm>
              <a:off x="5616000" y="430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bk object 17">
              <a:extLst>
                <a:ext uri="{FF2B5EF4-FFF2-40B4-BE49-F238E27FC236}">
                  <a16:creationId xmlns:a16="http://schemas.microsoft.com/office/drawing/2014/main" id="{86FBF239-66D3-41C0-9FC7-2E05C5B9DAF9}"/>
                </a:ext>
              </a:extLst>
            </p:cNvPr>
            <p:cNvSpPr/>
            <p:nvPr/>
          </p:nvSpPr>
          <p:spPr>
            <a:xfrm>
              <a:off x="5616000" y="441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bk object 17">
              <a:extLst>
                <a:ext uri="{FF2B5EF4-FFF2-40B4-BE49-F238E27FC236}">
                  <a16:creationId xmlns:a16="http://schemas.microsoft.com/office/drawing/2014/main" id="{EED87A46-286C-425D-9CF3-3AFEF8120D84}"/>
                </a:ext>
              </a:extLst>
            </p:cNvPr>
            <p:cNvSpPr/>
            <p:nvPr/>
          </p:nvSpPr>
          <p:spPr>
            <a:xfrm>
              <a:off x="540000" y="2782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Iran (Islamic Republic of)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bk object 17">
              <a:extLst>
                <a:ext uri="{FF2B5EF4-FFF2-40B4-BE49-F238E27FC236}">
                  <a16:creationId xmlns:a16="http://schemas.microsoft.com/office/drawing/2014/main" id="{9CB50FD2-97E2-4D89-993E-27651519493E}"/>
                </a:ext>
              </a:extLst>
            </p:cNvPr>
            <p:cNvSpPr/>
            <p:nvPr/>
          </p:nvSpPr>
          <p:spPr>
            <a:xfrm>
              <a:off x="8082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86" name="bk object 17">
              <a:extLst>
                <a:ext uri="{FF2B5EF4-FFF2-40B4-BE49-F238E27FC236}">
                  <a16:creationId xmlns:a16="http://schemas.microsoft.com/office/drawing/2014/main" id="{4EAD8940-744C-496C-A618-E8180D5C2050}"/>
                </a:ext>
              </a:extLst>
            </p:cNvPr>
            <p:cNvSpPr/>
            <p:nvPr/>
          </p:nvSpPr>
          <p:spPr>
            <a:xfrm>
              <a:off x="8928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3" name="bk object 17">
              <a:extLst>
                <a:ext uri="{FF2B5EF4-FFF2-40B4-BE49-F238E27FC236}">
                  <a16:creationId xmlns:a16="http://schemas.microsoft.com/office/drawing/2014/main" id="{6158CB80-11B2-4B6C-9207-7754AAC99BC4}"/>
                </a:ext>
              </a:extLst>
            </p:cNvPr>
            <p:cNvSpPr/>
            <p:nvPr/>
          </p:nvSpPr>
          <p:spPr>
            <a:xfrm>
              <a:off x="318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74" name="bk object 17">
              <a:extLst>
                <a:ext uri="{FF2B5EF4-FFF2-40B4-BE49-F238E27FC236}">
                  <a16:creationId xmlns:a16="http://schemas.microsoft.com/office/drawing/2014/main" id="{793D4213-D08B-441E-8F29-DE4257D73732}"/>
                </a:ext>
              </a:extLst>
            </p:cNvPr>
            <p:cNvSpPr/>
            <p:nvPr/>
          </p:nvSpPr>
          <p:spPr>
            <a:xfrm>
              <a:off x="2394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bk object 17">
              <a:extLst>
                <a:ext uri="{FF2B5EF4-FFF2-40B4-BE49-F238E27FC236}">
                  <a16:creationId xmlns:a16="http://schemas.microsoft.com/office/drawing/2014/main" id="{289A8853-4430-4117-801D-582E3422CD89}"/>
                </a:ext>
              </a:extLst>
            </p:cNvPr>
            <p:cNvSpPr/>
            <p:nvPr/>
          </p:nvSpPr>
          <p:spPr>
            <a:xfrm>
              <a:off x="480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bk object 17">
              <a:extLst>
                <a:ext uri="{FF2B5EF4-FFF2-40B4-BE49-F238E27FC236}">
                  <a16:creationId xmlns:a16="http://schemas.microsoft.com/office/drawing/2014/main" id="{DE46F7D9-1EEB-4BE5-B733-08EA18A4A582}"/>
                </a:ext>
              </a:extLst>
            </p:cNvPr>
            <p:cNvSpPr/>
            <p:nvPr/>
          </p:nvSpPr>
          <p:spPr>
            <a:xfrm>
              <a:off x="399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77" name="bk object 17">
              <a:extLst>
                <a:ext uri="{FF2B5EF4-FFF2-40B4-BE49-F238E27FC236}">
                  <a16:creationId xmlns:a16="http://schemas.microsoft.com/office/drawing/2014/main" id="{76610650-8343-4297-8706-0D32B3F746AA}"/>
                </a:ext>
              </a:extLst>
            </p:cNvPr>
            <p:cNvSpPr/>
            <p:nvPr/>
          </p:nvSpPr>
          <p:spPr>
            <a:xfrm>
              <a:off x="642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8" name="bk object 17">
              <a:extLst>
                <a:ext uri="{FF2B5EF4-FFF2-40B4-BE49-F238E27FC236}">
                  <a16:creationId xmlns:a16="http://schemas.microsoft.com/office/drawing/2014/main" id="{4925A645-AFC3-4766-B07F-DD9EA15D01D1}"/>
                </a:ext>
              </a:extLst>
            </p:cNvPr>
            <p:cNvSpPr/>
            <p:nvPr/>
          </p:nvSpPr>
          <p:spPr>
            <a:xfrm>
              <a:off x="561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bk object 17">
              <a:extLst>
                <a:ext uri="{FF2B5EF4-FFF2-40B4-BE49-F238E27FC236}">
                  <a16:creationId xmlns:a16="http://schemas.microsoft.com/office/drawing/2014/main" id="{E08A0655-D47E-4B3C-9920-D8DF92C5B954}"/>
                </a:ext>
              </a:extLst>
            </p:cNvPr>
            <p:cNvSpPr/>
            <p:nvPr/>
          </p:nvSpPr>
          <p:spPr>
            <a:xfrm>
              <a:off x="723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6" name="bk object 17">
              <a:extLst>
                <a:ext uri="{FF2B5EF4-FFF2-40B4-BE49-F238E27FC236}">
                  <a16:creationId xmlns:a16="http://schemas.microsoft.com/office/drawing/2014/main" id="{1DA2CC29-820D-4244-B660-5FAD11F8C4BC}"/>
                </a:ext>
              </a:extLst>
            </p:cNvPr>
            <p:cNvSpPr/>
            <p:nvPr/>
          </p:nvSpPr>
          <p:spPr>
            <a:xfrm>
              <a:off x="723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bk object 17">
              <a:extLst>
                <a:ext uri="{FF2B5EF4-FFF2-40B4-BE49-F238E27FC236}">
                  <a16:creationId xmlns:a16="http://schemas.microsoft.com/office/drawing/2014/main" id="{935C6A5E-29A6-40E9-87D3-0EBDD5038379}"/>
                </a:ext>
              </a:extLst>
            </p:cNvPr>
            <p:cNvSpPr/>
            <p:nvPr/>
          </p:nvSpPr>
          <p:spPr>
            <a:xfrm>
              <a:off x="723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00" name="bk object 17">
              <a:extLst>
                <a:ext uri="{FF2B5EF4-FFF2-40B4-BE49-F238E27FC236}">
                  <a16:creationId xmlns:a16="http://schemas.microsoft.com/office/drawing/2014/main" id="{422DBE0A-9743-45E3-9C94-EF73C6DA7AA0}"/>
                </a:ext>
              </a:extLst>
            </p:cNvPr>
            <p:cNvSpPr/>
            <p:nvPr/>
          </p:nvSpPr>
          <p:spPr>
            <a:xfrm>
              <a:off x="723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07" name="bk object 17">
              <a:extLst>
                <a:ext uri="{FF2B5EF4-FFF2-40B4-BE49-F238E27FC236}">
                  <a16:creationId xmlns:a16="http://schemas.microsoft.com/office/drawing/2014/main" id="{BDE0B9F1-FEA6-4B09-ACAC-3068320DB8A8}"/>
                </a:ext>
              </a:extLst>
            </p:cNvPr>
            <p:cNvSpPr/>
            <p:nvPr/>
          </p:nvSpPr>
          <p:spPr>
            <a:xfrm>
              <a:off x="723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bk object 17">
              <a:extLst>
                <a:ext uri="{FF2B5EF4-FFF2-40B4-BE49-F238E27FC236}">
                  <a16:creationId xmlns:a16="http://schemas.microsoft.com/office/drawing/2014/main" id="{1352754C-8BEF-4117-9E3B-495EAC243EC0}"/>
                </a:ext>
              </a:extLst>
            </p:cNvPr>
            <p:cNvSpPr/>
            <p:nvPr/>
          </p:nvSpPr>
          <p:spPr>
            <a:xfrm>
              <a:off x="723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21" name="bk object 17">
              <a:extLst>
                <a:ext uri="{FF2B5EF4-FFF2-40B4-BE49-F238E27FC236}">
                  <a16:creationId xmlns:a16="http://schemas.microsoft.com/office/drawing/2014/main" id="{3F05D9DE-E26F-4190-B6F7-3C89ECC38ADD}"/>
                </a:ext>
              </a:extLst>
            </p:cNvPr>
            <p:cNvSpPr/>
            <p:nvPr/>
          </p:nvSpPr>
          <p:spPr>
            <a:xfrm>
              <a:off x="723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bk object 17">
              <a:extLst>
                <a:ext uri="{FF2B5EF4-FFF2-40B4-BE49-F238E27FC236}">
                  <a16:creationId xmlns:a16="http://schemas.microsoft.com/office/drawing/2014/main" id="{E26957CE-5665-4D14-A6A4-22944C528974}"/>
                </a:ext>
              </a:extLst>
            </p:cNvPr>
            <p:cNvSpPr/>
            <p:nvPr/>
          </p:nvSpPr>
          <p:spPr>
            <a:xfrm>
              <a:off x="723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bk object 17">
              <a:extLst>
                <a:ext uri="{FF2B5EF4-FFF2-40B4-BE49-F238E27FC236}">
                  <a16:creationId xmlns:a16="http://schemas.microsoft.com/office/drawing/2014/main" id="{EF3D62A0-F61C-4C23-8B1A-483DCD320962}"/>
                </a:ext>
              </a:extLst>
            </p:cNvPr>
            <p:cNvSpPr/>
            <p:nvPr/>
          </p:nvSpPr>
          <p:spPr>
            <a:xfrm>
              <a:off x="723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r>
                <a:rPr lang="en-GB" sz="4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c</a:t>
              </a:r>
            </a:p>
          </p:txBody>
        </p:sp>
        <p:sp>
          <p:nvSpPr>
            <p:cNvPr id="142" name="bk object 17">
              <a:extLst>
                <a:ext uri="{FF2B5EF4-FFF2-40B4-BE49-F238E27FC236}">
                  <a16:creationId xmlns:a16="http://schemas.microsoft.com/office/drawing/2014/main" id="{398CC781-B09F-478F-A66B-452A2317D14D}"/>
                </a:ext>
              </a:extLst>
            </p:cNvPr>
            <p:cNvSpPr/>
            <p:nvPr/>
          </p:nvSpPr>
          <p:spPr>
            <a:xfrm>
              <a:off x="723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49" name="bk object 17">
              <a:extLst>
                <a:ext uri="{FF2B5EF4-FFF2-40B4-BE49-F238E27FC236}">
                  <a16:creationId xmlns:a16="http://schemas.microsoft.com/office/drawing/2014/main" id="{C8FCCAA1-F79D-4585-AF3F-73BEFBB70F70}"/>
                </a:ext>
              </a:extLst>
            </p:cNvPr>
            <p:cNvSpPr/>
            <p:nvPr/>
          </p:nvSpPr>
          <p:spPr>
            <a:xfrm>
              <a:off x="723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56" name="bk object 17">
              <a:extLst>
                <a:ext uri="{FF2B5EF4-FFF2-40B4-BE49-F238E27FC236}">
                  <a16:creationId xmlns:a16="http://schemas.microsoft.com/office/drawing/2014/main" id="{250E79BB-3794-4968-87B1-EC7C95C0FB68}"/>
                </a:ext>
              </a:extLst>
            </p:cNvPr>
            <p:cNvSpPr/>
            <p:nvPr/>
          </p:nvSpPr>
          <p:spPr>
            <a:xfrm>
              <a:off x="723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bk object 17">
              <a:extLst>
                <a:ext uri="{FF2B5EF4-FFF2-40B4-BE49-F238E27FC236}">
                  <a16:creationId xmlns:a16="http://schemas.microsoft.com/office/drawing/2014/main" id="{919B034A-C513-40CA-B0BA-585AA22CCFCD}"/>
                </a:ext>
              </a:extLst>
            </p:cNvPr>
            <p:cNvSpPr/>
            <p:nvPr/>
          </p:nvSpPr>
          <p:spPr>
            <a:xfrm>
              <a:off x="7236000" y="408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70" name="bk object 17">
              <a:extLst>
                <a:ext uri="{FF2B5EF4-FFF2-40B4-BE49-F238E27FC236}">
                  <a16:creationId xmlns:a16="http://schemas.microsoft.com/office/drawing/2014/main" id="{384B8BC9-5889-4290-8889-918FDC404CF1}"/>
                </a:ext>
              </a:extLst>
            </p:cNvPr>
            <p:cNvSpPr/>
            <p:nvPr/>
          </p:nvSpPr>
          <p:spPr>
            <a:xfrm>
              <a:off x="7236000" y="419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bk object 17">
              <a:extLst>
                <a:ext uri="{FF2B5EF4-FFF2-40B4-BE49-F238E27FC236}">
                  <a16:creationId xmlns:a16="http://schemas.microsoft.com/office/drawing/2014/main" id="{8B039294-AA00-4D01-A9FB-EF33CBD97188}"/>
                </a:ext>
              </a:extLst>
            </p:cNvPr>
            <p:cNvSpPr/>
            <p:nvPr/>
          </p:nvSpPr>
          <p:spPr>
            <a:xfrm>
              <a:off x="7236000" y="430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bk object 17">
              <a:extLst>
                <a:ext uri="{FF2B5EF4-FFF2-40B4-BE49-F238E27FC236}">
                  <a16:creationId xmlns:a16="http://schemas.microsoft.com/office/drawing/2014/main" id="{5962C343-0A35-4E3E-8D33-D28BFC8491DC}"/>
                </a:ext>
              </a:extLst>
            </p:cNvPr>
            <p:cNvSpPr/>
            <p:nvPr/>
          </p:nvSpPr>
          <p:spPr>
            <a:xfrm>
              <a:off x="7236000" y="441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bk object 17">
              <a:extLst>
                <a:ext uri="{FF2B5EF4-FFF2-40B4-BE49-F238E27FC236}">
                  <a16:creationId xmlns:a16="http://schemas.microsoft.com/office/drawing/2014/main" id="{DD9B5F0F-984E-420A-850E-99EE117D7F7B}"/>
                </a:ext>
              </a:extLst>
            </p:cNvPr>
            <p:cNvSpPr/>
            <p:nvPr/>
          </p:nvSpPr>
          <p:spPr>
            <a:xfrm>
              <a:off x="540000" y="2674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Egypt</a:t>
              </a:r>
            </a:p>
          </p:txBody>
        </p:sp>
        <p:sp>
          <p:nvSpPr>
            <p:cNvPr id="365" name="bk object 17">
              <a:extLst>
                <a:ext uri="{FF2B5EF4-FFF2-40B4-BE49-F238E27FC236}">
                  <a16:creationId xmlns:a16="http://schemas.microsoft.com/office/drawing/2014/main" id="{552FE437-19CF-4C2B-BE9D-DF60FCAA9572}"/>
                </a:ext>
              </a:extLst>
            </p:cNvPr>
            <p:cNvSpPr/>
            <p:nvPr/>
          </p:nvSpPr>
          <p:spPr>
            <a:xfrm>
              <a:off x="8082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402" name="bk object 17">
              <a:extLst>
                <a:ext uri="{FF2B5EF4-FFF2-40B4-BE49-F238E27FC236}">
                  <a16:creationId xmlns:a16="http://schemas.microsoft.com/office/drawing/2014/main" id="{22458931-E697-4DB1-9273-538AAA1F5BBB}"/>
                </a:ext>
              </a:extLst>
            </p:cNvPr>
            <p:cNvSpPr/>
            <p:nvPr/>
          </p:nvSpPr>
          <p:spPr>
            <a:xfrm>
              <a:off x="8928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bk object 17">
              <a:extLst>
                <a:ext uri="{FF2B5EF4-FFF2-40B4-BE49-F238E27FC236}">
                  <a16:creationId xmlns:a16="http://schemas.microsoft.com/office/drawing/2014/main" id="{C130E7E3-3DB1-4CB3-9F11-4AB709574783}"/>
                </a:ext>
              </a:extLst>
            </p:cNvPr>
            <p:cNvSpPr/>
            <p:nvPr/>
          </p:nvSpPr>
          <p:spPr>
            <a:xfrm>
              <a:off x="318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bk object 17">
              <a:extLst>
                <a:ext uri="{FF2B5EF4-FFF2-40B4-BE49-F238E27FC236}">
                  <a16:creationId xmlns:a16="http://schemas.microsoft.com/office/drawing/2014/main" id="{7C2BEE13-990D-4582-BF51-469DF33B2E6C}"/>
                </a:ext>
              </a:extLst>
            </p:cNvPr>
            <p:cNvSpPr/>
            <p:nvPr/>
          </p:nvSpPr>
          <p:spPr>
            <a:xfrm>
              <a:off x="2394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bk object 17">
              <a:extLst>
                <a:ext uri="{FF2B5EF4-FFF2-40B4-BE49-F238E27FC236}">
                  <a16:creationId xmlns:a16="http://schemas.microsoft.com/office/drawing/2014/main" id="{1F119151-8491-48FA-9CB5-B92D7CF7E881}"/>
                </a:ext>
              </a:extLst>
            </p:cNvPr>
            <p:cNvSpPr/>
            <p:nvPr/>
          </p:nvSpPr>
          <p:spPr>
            <a:xfrm>
              <a:off x="480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i</a:t>
              </a: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bk object 17">
              <a:extLst>
                <a:ext uri="{FF2B5EF4-FFF2-40B4-BE49-F238E27FC236}">
                  <a16:creationId xmlns:a16="http://schemas.microsoft.com/office/drawing/2014/main" id="{F234A405-6974-43A8-BCEB-249BC64764ED}"/>
                </a:ext>
              </a:extLst>
            </p:cNvPr>
            <p:cNvSpPr/>
            <p:nvPr/>
          </p:nvSpPr>
          <p:spPr>
            <a:xfrm>
              <a:off x="399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bk object 17">
              <a:extLst>
                <a:ext uri="{FF2B5EF4-FFF2-40B4-BE49-F238E27FC236}">
                  <a16:creationId xmlns:a16="http://schemas.microsoft.com/office/drawing/2014/main" id="{A4CD4E47-F378-4610-8062-6AB0ABDBCE00}"/>
                </a:ext>
              </a:extLst>
            </p:cNvPr>
            <p:cNvSpPr/>
            <p:nvPr/>
          </p:nvSpPr>
          <p:spPr>
            <a:xfrm>
              <a:off x="642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bk object 17">
              <a:extLst>
                <a:ext uri="{FF2B5EF4-FFF2-40B4-BE49-F238E27FC236}">
                  <a16:creationId xmlns:a16="http://schemas.microsoft.com/office/drawing/2014/main" id="{08A41BEF-FB99-40A1-B506-24DF7686C1A2}"/>
                </a:ext>
              </a:extLst>
            </p:cNvPr>
            <p:cNvSpPr/>
            <p:nvPr/>
          </p:nvSpPr>
          <p:spPr>
            <a:xfrm>
              <a:off x="561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bk object 17">
              <a:extLst>
                <a:ext uri="{FF2B5EF4-FFF2-40B4-BE49-F238E27FC236}">
                  <a16:creationId xmlns:a16="http://schemas.microsoft.com/office/drawing/2014/main" id="{DCC32742-41B6-43E8-A599-803D33438D20}"/>
                </a:ext>
              </a:extLst>
            </p:cNvPr>
            <p:cNvSpPr/>
            <p:nvPr/>
          </p:nvSpPr>
          <p:spPr>
            <a:xfrm>
              <a:off x="723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44B0E61F-60BB-4428-9422-1171793DD3A5}"/>
                </a:ext>
              </a:extLst>
            </p:cNvPr>
            <p:cNvCxnSpPr/>
            <p:nvPr/>
          </p:nvCxnSpPr>
          <p:spPr>
            <a:xfrm>
              <a:off x="558000" y="235080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E505AE96-624B-43B7-861F-6280334DF542}"/>
                </a:ext>
              </a:extLst>
            </p:cNvPr>
            <p:cNvCxnSpPr/>
            <p:nvPr/>
          </p:nvCxnSpPr>
          <p:spPr>
            <a:xfrm>
              <a:off x="558000" y="2458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61EEF69-B712-47AA-83A6-91A430B4BA4F}"/>
                </a:ext>
              </a:extLst>
            </p:cNvPr>
            <p:cNvCxnSpPr/>
            <p:nvPr/>
          </p:nvCxnSpPr>
          <p:spPr>
            <a:xfrm>
              <a:off x="558000" y="2566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80B29968-416C-49CD-B1FA-232D3F469BB0}"/>
                </a:ext>
              </a:extLst>
            </p:cNvPr>
            <p:cNvCxnSpPr/>
            <p:nvPr/>
          </p:nvCxnSpPr>
          <p:spPr>
            <a:xfrm>
              <a:off x="558000" y="2782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97708B04-0750-4A88-8DD0-45C2278D7C5F}"/>
                </a:ext>
              </a:extLst>
            </p:cNvPr>
            <p:cNvCxnSpPr/>
            <p:nvPr/>
          </p:nvCxnSpPr>
          <p:spPr>
            <a:xfrm>
              <a:off x="558000" y="2890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4F6BC4F8-D697-47F4-89C2-A6CAF03BACE7}"/>
                </a:ext>
              </a:extLst>
            </p:cNvPr>
            <p:cNvCxnSpPr/>
            <p:nvPr/>
          </p:nvCxnSpPr>
          <p:spPr>
            <a:xfrm>
              <a:off x="558000" y="2998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16C3ECFD-0757-484E-A976-E49CF95F0520}"/>
                </a:ext>
              </a:extLst>
            </p:cNvPr>
            <p:cNvCxnSpPr/>
            <p:nvPr/>
          </p:nvCxnSpPr>
          <p:spPr>
            <a:xfrm>
              <a:off x="558000" y="3106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F4BB1A5D-263C-4518-9FBC-45453F035052}"/>
                </a:ext>
              </a:extLst>
            </p:cNvPr>
            <p:cNvCxnSpPr/>
            <p:nvPr/>
          </p:nvCxnSpPr>
          <p:spPr>
            <a:xfrm>
              <a:off x="558000" y="3214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2E6E82B0-7ADF-44E2-B0C6-CE0734A5D3F0}"/>
                </a:ext>
              </a:extLst>
            </p:cNvPr>
            <p:cNvCxnSpPr/>
            <p:nvPr/>
          </p:nvCxnSpPr>
          <p:spPr>
            <a:xfrm>
              <a:off x="558000" y="3322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17358DA6-B662-49BC-92F9-F3ACDE17222D}"/>
                </a:ext>
              </a:extLst>
            </p:cNvPr>
            <p:cNvCxnSpPr/>
            <p:nvPr/>
          </p:nvCxnSpPr>
          <p:spPr>
            <a:xfrm>
              <a:off x="558000" y="3430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C2C25A47-3617-4A94-AB4F-9840F2F0F00A}"/>
                </a:ext>
              </a:extLst>
            </p:cNvPr>
            <p:cNvCxnSpPr/>
            <p:nvPr/>
          </p:nvCxnSpPr>
          <p:spPr>
            <a:xfrm>
              <a:off x="558000" y="3538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A3F8C8BC-DFF7-4158-9F24-4E5ECB4324F4}"/>
                </a:ext>
              </a:extLst>
            </p:cNvPr>
            <p:cNvCxnSpPr/>
            <p:nvPr/>
          </p:nvCxnSpPr>
          <p:spPr>
            <a:xfrm>
              <a:off x="558000" y="3646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3BC9D774-3A04-4C65-BB1F-0250F19B49EC}"/>
                </a:ext>
              </a:extLst>
            </p:cNvPr>
            <p:cNvCxnSpPr/>
            <p:nvPr/>
          </p:nvCxnSpPr>
          <p:spPr>
            <a:xfrm>
              <a:off x="558000" y="3754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5FC52C80-4E43-4B6E-A3ED-062199C471B4}"/>
                </a:ext>
              </a:extLst>
            </p:cNvPr>
            <p:cNvCxnSpPr/>
            <p:nvPr/>
          </p:nvCxnSpPr>
          <p:spPr>
            <a:xfrm>
              <a:off x="558000" y="3862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F6C422DC-E78F-4E19-B34B-BB3F27E412EB}"/>
                </a:ext>
              </a:extLst>
            </p:cNvPr>
            <p:cNvCxnSpPr/>
            <p:nvPr/>
          </p:nvCxnSpPr>
          <p:spPr>
            <a:xfrm>
              <a:off x="558000" y="3970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196D702B-F90D-404D-8A13-D6021119D110}"/>
                </a:ext>
              </a:extLst>
            </p:cNvPr>
            <p:cNvCxnSpPr/>
            <p:nvPr/>
          </p:nvCxnSpPr>
          <p:spPr>
            <a:xfrm>
              <a:off x="558000" y="4078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7901919C-6F17-47CE-ACE4-69ED074980C0}"/>
                </a:ext>
              </a:extLst>
            </p:cNvPr>
            <p:cNvCxnSpPr/>
            <p:nvPr/>
          </p:nvCxnSpPr>
          <p:spPr>
            <a:xfrm>
              <a:off x="558000" y="4186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8D87CC69-66C5-406A-A12E-950D25AE459A}"/>
                </a:ext>
              </a:extLst>
            </p:cNvPr>
            <p:cNvCxnSpPr/>
            <p:nvPr/>
          </p:nvCxnSpPr>
          <p:spPr>
            <a:xfrm>
              <a:off x="558000" y="4294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CCBDA32C-8040-4CBB-A542-343D41CFA518}"/>
                </a:ext>
              </a:extLst>
            </p:cNvPr>
            <p:cNvCxnSpPr/>
            <p:nvPr/>
          </p:nvCxnSpPr>
          <p:spPr>
            <a:xfrm>
              <a:off x="558000" y="4402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EB5CED7-A8E1-4CE6-8479-A68B6914364F}"/>
                </a:ext>
              </a:extLst>
            </p:cNvPr>
            <p:cNvCxnSpPr/>
            <p:nvPr/>
          </p:nvCxnSpPr>
          <p:spPr>
            <a:xfrm>
              <a:off x="558000" y="267481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113715-B4C7-4C00-9A6E-1B367383350C}"/>
                </a:ext>
              </a:extLst>
            </p:cNvPr>
            <p:cNvGrpSpPr/>
            <p:nvPr/>
          </p:nvGrpSpPr>
          <p:grpSpPr>
            <a:xfrm>
              <a:off x="558000" y="4510800"/>
              <a:ext cx="9018000" cy="1782000"/>
              <a:chOff x="558000" y="4618800"/>
              <a:chExt cx="9018000" cy="1782000"/>
            </a:xfrm>
          </p:grpSpPr>
          <p:sp>
            <p:nvSpPr>
              <p:cNvPr id="295" name="bk object 35">
                <a:extLst>
                  <a:ext uri="{FF2B5EF4-FFF2-40B4-BE49-F238E27FC236}">
                    <a16:creationId xmlns:a16="http://schemas.microsoft.com/office/drawing/2014/main" id="{A90613D3-A562-4DF4-82D6-7DF9EDFAC633}"/>
                  </a:ext>
                </a:extLst>
              </p:cNvPr>
              <p:cNvSpPr/>
              <p:nvPr/>
            </p:nvSpPr>
            <p:spPr>
              <a:xfrm>
                <a:off x="8936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bk object 35">
                <a:extLst>
                  <a:ext uri="{FF2B5EF4-FFF2-40B4-BE49-F238E27FC236}">
                    <a16:creationId xmlns:a16="http://schemas.microsoft.com/office/drawing/2014/main" id="{335484CA-E423-434F-9A10-6391DF8E2A74}"/>
                  </a:ext>
                </a:extLst>
              </p:cNvPr>
              <p:cNvSpPr/>
              <p:nvPr/>
            </p:nvSpPr>
            <p:spPr>
              <a:xfrm>
                <a:off x="9062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bk object 35">
                <a:extLst>
                  <a:ext uri="{FF2B5EF4-FFF2-40B4-BE49-F238E27FC236}">
                    <a16:creationId xmlns:a16="http://schemas.microsoft.com/office/drawing/2014/main" id="{963F251F-89CB-46E2-BA1E-4CE34476C535}"/>
                  </a:ext>
                </a:extLst>
              </p:cNvPr>
              <p:cNvSpPr/>
              <p:nvPr/>
            </p:nvSpPr>
            <p:spPr>
              <a:xfrm>
                <a:off x="9188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6" name="object 14">
                <a:extLst>
                  <a:ext uri="{FF2B5EF4-FFF2-40B4-BE49-F238E27FC236}">
                    <a16:creationId xmlns:a16="http://schemas.microsoft.com/office/drawing/2014/main" id="{98D47BFF-35FC-44ED-ABE5-79B71BF47AD7}"/>
                  </a:ext>
                </a:extLst>
              </p:cNvPr>
              <p:cNvSpPr txBox="1"/>
              <p:nvPr/>
            </p:nvSpPr>
            <p:spPr>
              <a:xfrm>
                <a:off x="8931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</a:t>
                </a:r>
              </a:p>
            </p:txBody>
          </p:sp>
          <p:sp>
            <p:nvSpPr>
              <p:cNvPr id="320" name="object 14">
                <a:extLst>
                  <a:ext uri="{FF2B5EF4-FFF2-40B4-BE49-F238E27FC236}">
                    <a16:creationId xmlns:a16="http://schemas.microsoft.com/office/drawing/2014/main" id="{9DB7637F-2704-4BF6-A304-4CDBFAB033B1}"/>
                  </a:ext>
                </a:extLst>
              </p:cNvPr>
              <p:cNvSpPr txBox="1"/>
              <p:nvPr/>
            </p:nvSpPr>
            <p:spPr>
              <a:xfrm>
                <a:off x="9057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23" name="object 14">
                <a:extLst>
                  <a:ext uri="{FF2B5EF4-FFF2-40B4-BE49-F238E27FC236}">
                    <a16:creationId xmlns:a16="http://schemas.microsoft.com/office/drawing/2014/main" id="{CE793CA3-A307-4D33-B689-F02CC8ED38AC}"/>
                  </a:ext>
                </a:extLst>
              </p:cNvPr>
              <p:cNvSpPr txBox="1"/>
              <p:nvPr/>
            </p:nvSpPr>
            <p:spPr>
              <a:xfrm>
                <a:off x="9183600" y="4824000"/>
                <a:ext cx="92333" cy="709661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67" name="bk object 35">
                <a:extLst>
                  <a:ext uri="{FF2B5EF4-FFF2-40B4-BE49-F238E27FC236}">
                    <a16:creationId xmlns:a16="http://schemas.microsoft.com/office/drawing/2014/main" id="{9A3091EF-605E-4CB8-AC22-DC2E3DBFDC6B}"/>
                  </a:ext>
                </a:extLst>
              </p:cNvPr>
              <p:cNvSpPr/>
              <p:nvPr/>
            </p:nvSpPr>
            <p:spPr>
              <a:xfrm>
                <a:off x="2399004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8" name="object 14">
                <a:extLst>
                  <a:ext uri="{FF2B5EF4-FFF2-40B4-BE49-F238E27FC236}">
                    <a16:creationId xmlns:a16="http://schemas.microsoft.com/office/drawing/2014/main" id="{5C947D49-4A9F-4DBD-A854-8D88CE53EADC}"/>
                  </a:ext>
                </a:extLst>
              </p:cNvPr>
              <p:cNvSpPr txBox="1"/>
              <p:nvPr/>
            </p:nvSpPr>
            <p:spPr>
              <a:xfrm>
                <a:off x="2390400" y="4824000"/>
                <a:ext cx="92333" cy="1251517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Criminalized and/or prosecuted</a:t>
                </a:r>
              </a:p>
            </p:txBody>
          </p:sp>
          <p:sp>
            <p:nvSpPr>
              <p:cNvPr id="343" name="bk object 35">
                <a:extLst>
                  <a:ext uri="{FF2B5EF4-FFF2-40B4-BE49-F238E27FC236}">
                    <a16:creationId xmlns:a16="http://schemas.microsoft.com/office/drawing/2014/main" id="{E6A0109F-A8A8-4590-8F78-AB488A90286A}"/>
                  </a:ext>
                </a:extLst>
              </p:cNvPr>
              <p:cNvSpPr/>
              <p:nvPr/>
            </p:nvSpPr>
            <p:spPr>
              <a:xfrm>
                <a:off x="2525004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4" name="object 14">
                <a:extLst>
                  <a:ext uri="{FF2B5EF4-FFF2-40B4-BE49-F238E27FC236}">
                    <a16:creationId xmlns:a16="http://schemas.microsoft.com/office/drawing/2014/main" id="{26BF3061-4CA6-4C5C-8191-E96DEE4E406A}"/>
                  </a:ext>
                </a:extLst>
              </p:cNvPr>
              <p:cNvSpPr txBox="1"/>
              <p:nvPr/>
            </p:nvSpPr>
            <p:spPr>
              <a:xfrm>
                <a:off x="2516400" y="4824000"/>
                <a:ext cx="92333" cy="1421711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Neither criminalized nor prosecuted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41" name="bk object 35">
                <a:extLst>
                  <a:ext uri="{FF2B5EF4-FFF2-40B4-BE49-F238E27FC236}">
                    <a16:creationId xmlns:a16="http://schemas.microsoft.com/office/drawing/2014/main" id="{2F27AC9D-4FA9-43F4-9663-2C1010F0D9EC}"/>
                  </a:ext>
                </a:extLst>
              </p:cNvPr>
              <p:cNvSpPr/>
              <p:nvPr/>
            </p:nvSpPr>
            <p:spPr>
              <a:xfrm>
                <a:off x="2651004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2" name="object 14">
                <a:extLst>
                  <a:ext uri="{FF2B5EF4-FFF2-40B4-BE49-F238E27FC236}">
                    <a16:creationId xmlns:a16="http://schemas.microsoft.com/office/drawing/2014/main" id="{B356CDA9-2CD4-4C04-A9BA-8383F44D2BDF}"/>
                  </a:ext>
                </a:extLst>
              </p:cNvPr>
              <p:cNvSpPr txBox="1"/>
              <p:nvPr/>
            </p:nvSpPr>
            <p:spPr>
              <a:xfrm>
                <a:off x="2642400" y="4824000"/>
                <a:ext cx="92333" cy="141118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</a:p>
            </p:txBody>
          </p:sp>
          <p:sp>
            <p:nvSpPr>
              <p:cNvPr id="405" name="bk object 35">
                <a:extLst>
                  <a:ext uri="{FF2B5EF4-FFF2-40B4-BE49-F238E27FC236}">
                    <a16:creationId xmlns:a16="http://schemas.microsoft.com/office/drawing/2014/main" id="{D4C46410-2B95-4331-986C-98610FB71104}"/>
                  </a:ext>
                </a:extLst>
              </p:cNvPr>
              <p:cNvSpPr/>
              <p:nvPr/>
            </p:nvSpPr>
            <p:spPr>
              <a:xfrm>
                <a:off x="3114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bk object 35">
                <a:extLst>
                  <a:ext uri="{FF2B5EF4-FFF2-40B4-BE49-F238E27FC236}">
                    <a16:creationId xmlns:a16="http://schemas.microsoft.com/office/drawing/2014/main" id="{217BB079-63F8-4070-99BB-353596CD1244}"/>
                  </a:ext>
                </a:extLst>
              </p:cNvPr>
              <p:cNvSpPr/>
              <p:nvPr/>
            </p:nvSpPr>
            <p:spPr>
              <a:xfrm>
                <a:off x="3294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bk object 35">
                <a:extLst>
                  <a:ext uri="{FF2B5EF4-FFF2-40B4-BE49-F238E27FC236}">
                    <a16:creationId xmlns:a16="http://schemas.microsoft.com/office/drawing/2014/main" id="{0E695B80-B026-4B58-BA67-5C171C045A13}"/>
                  </a:ext>
                </a:extLst>
              </p:cNvPr>
              <p:cNvSpPr/>
              <p:nvPr/>
            </p:nvSpPr>
            <p:spPr>
              <a:xfrm>
                <a:off x="3474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bk object 35">
                <a:extLst>
                  <a:ext uri="{FF2B5EF4-FFF2-40B4-BE49-F238E27FC236}">
                    <a16:creationId xmlns:a16="http://schemas.microsoft.com/office/drawing/2014/main" id="{642EF20E-79F1-4697-B6D4-1C322BBDA775}"/>
                  </a:ext>
                </a:extLst>
              </p:cNvPr>
              <p:cNvSpPr/>
              <p:nvPr/>
            </p:nvSpPr>
            <p:spPr>
              <a:xfrm>
                <a:off x="3600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4" name="bk object 35">
                <a:extLst>
                  <a:ext uri="{FF2B5EF4-FFF2-40B4-BE49-F238E27FC236}">
                    <a16:creationId xmlns:a16="http://schemas.microsoft.com/office/drawing/2014/main" id="{EA270777-460D-412A-A0D4-8C07387DA12F}"/>
                  </a:ext>
                </a:extLst>
              </p:cNvPr>
              <p:cNvSpPr/>
              <p:nvPr/>
            </p:nvSpPr>
            <p:spPr>
              <a:xfrm>
                <a:off x="5490838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2" name="bk object 35">
                <a:extLst>
                  <a:ext uri="{FF2B5EF4-FFF2-40B4-BE49-F238E27FC236}">
                    <a16:creationId xmlns:a16="http://schemas.microsoft.com/office/drawing/2014/main" id="{2E7EA88B-4F0F-4D02-99FD-C7B6FE07B1B9}"/>
                  </a:ext>
                </a:extLst>
              </p:cNvPr>
              <p:cNvSpPr/>
              <p:nvPr/>
            </p:nvSpPr>
            <p:spPr>
              <a:xfrm>
                <a:off x="5634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object 14">
                <a:extLst>
                  <a:ext uri="{FF2B5EF4-FFF2-40B4-BE49-F238E27FC236}">
                    <a16:creationId xmlns:a16="http://schemas.microsoft.com/office/drawing/2014/main" id="{4F533222-0A99-48EC-B273-132F887877BD}"/>
                  </a:ext>
                </a:extLst>
              </p:cNvPr>
              <p:cNvSpPr txBox="1"/>
              <p:nvPr/>
            </p:nvSpPr>
            <p:spPr>
              <a:xfrm>
                <a:off x="3085200" y="4809876"/>
                <a:ext cx="129587" cy="111211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Any criminalization or punitive regulation of sex work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04" name="object 14">
                <a:extLst>
                  <a:ext uri="{FF2B5EF4-FFF2-40B4-BE49-F238E27FC236}">
                    <a16:creationId xmlns:a16="http://schemas.microsoft.com/office/drawing/2014/main" id="{3C6AE11F-687D-4630-BE28-7AAFCD697B69}"/>
                  </a:ext>
                </a:extLst>
              </p:cNvPr>
              <p:cNvSpPr txBox="1"/>
              <p:nvPr/>
            </p:nvSpPr>
            <p:spPr>
              <a:xfrm>
                <a:off x="3265200" y="4809876"/>
                <a:ext cx="129587" cy="1381072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Sex work is not subject to punitive regulations or is not criminalized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80" name="object 14">
                <a:extLst>
                  <a:ext uri="{FF2B5EF4-FFF2-40B4-BE49-F238E27FC236}">
                    <a16:creationId xmlns:a16="http://schemas.microsoft.com/office/drawing/2014/main" id="{7DDB6213-2E3F-4F09-BBF1-63ECE47DC5E5}"/>
                  </a:ext>
                </a:extLst>
              </p:cNvPr>
              <p:cNvSpPr txBox="1"/>
              <p:nvPr/>
            </p:nvSpPr>
            <p:spPr>
              <a:xfrm>
                <a:off x="3445200" y="4809875"/>
                <a:ext cx="129587" cy="1065313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Issue is determined/differs at subnational level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78" name="object 14">
                <a:extLst>
                  <a:ext uri="{FF2B5EF4-FFF2-40B4-BE49-F238E27FC236}">
                    <a16:creationId xmlns:a16="http://schemas.microsoft.com/office/drawing/2014/main" id="{0398824A-D139-4CC5-8EF3-8B8075C58F92}"/>
                  </a:ext>
                </a:extLst>
              </p:cNvPr>
              <p:cNvSpPr txBox="1"/>
              <p:nvPr/>
            </p:nvSpPr>
            <p:spPr>
              <a:xfrm>
                <a:off x="3592800" y="4809875"/>
                <a:ext cx="92333" cy="680113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21" name="bk object 35">
                <a:extLst>
                  <a:ext uri="{FF2B5EF4-FFF2-40B4-BE49-F238E27FC236}">
                    <a16:creationId xmlns:a16="http://schemas.microsoft.com/office/drawing/2014/main" id="{A2500DE3-7740-49A4-A5CA-CBD86AA343F5}"/>
                  </a:ext>
                </a:extLst>
              </p:cNvPr>
              <p:cNvSpPr/>
              <p:nvPr/>
            </p:nvSpPr>
            <p:spPr>
              <a:xfrm>
                <a:off x="3888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bk object 35">
                <a:extLst>
                  <a:ext uri="{FF2B5EF4-FFF2-40B4-BE49-F238E27FC236}">
                    <a16:creationId xmlns:a16="http://schemas.microsoft.com/office/drawing/2014/main" id="{7A87B60D-9ABF-4ACC-B2B1-DB6727F3008E}"/>
                  </a:ext>
                </a:extLst>
              </p:cNvPr>
              <p:cNvSpPr/>
              <p:nvPr/>
            </p:nvSpPr>
            <p:spPr>
              <a:xfrm>
                <a:off x="4032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bk object 35">
                <a:extLst>
                  <a:ext uri="{FF2B5EF4-FFF2-40B4-BE49-F238E27FC236}">
                    <a16:creationId xmlns:a16="http://schemas.microsoft.com/office/drawing/2014/main" id="{F80A505A-CE92-423A-9E8C-86635D64253F}"/>
                  </a:ext>
                </a:extLst>
              </p:cNvPr>
              <p:cNvSpPr/>
              <p:nvPr/>
            </p:nvSpPr>
            <p:spPr>
              <a:xfrm>
                <a:off x="42336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bk object 35">
                <a:extLst>
                  <a:ext uri="{FF2B5EF4-FFF2-40B4-BE49-F238E27FC236}">
                    <a16:creationId xmlns:a16="http://schemas.microsoft.com/office/drawing/2014/main" id="{2478B6CC-03E1-4EE2-81DD-EF7AFF19612C}"/>
                  </a:ext>
                </a:extLst>
              </p:cNvPr>
              <p:cNvSpPr/>
              <p:nvPr/>
            </p:nvSpPr>
            <p:spPr>
              <a:xfrm>
                <a:off x="4410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object 14">
                <a:extLst>
                  <a:ext uri="{FF2B5EF4-FFF2-40B4-BE49-F238E27FC236}">
                    <a16:creationId xmlns:a16="http://schemas.microsoft.com/office/drawing/2014/main" id="{8C1D6748-38E7-46B1-AD5A-8C61D68BC3A4}"/>
                  </a:ext>
                </a:extLst>
              </p:cNvPr>
              <p:cNvSpPr txBox="1"/>
              <p:nvPr/>
            </p:nvSpPr>
            <p:spPr>
              <a:xfrm>
                <a:off x="3880800" y="4824000"/>
                <a:ext cx="92333" cy="53614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Death penalty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20" name="object 14">
                <a:extLst>
                  <a:ext uri="{FF2B5EF4-FFF2-40B4-BE49-F238E27FC236}">
                    <a16:creationId xmlns:a16="http://schemas.microsoft.com/office/drawing/2014/main" id="{88D6EDCB-1E0A-44C6-B56E-9A9FE3876F74}"/>
                  </a:ext>
                </a:extLst>
              </p:cNvPr>
              <p:cNvSpPr txBox="1"/>
              <p:nvPr/>
            </p:nvSpPr>
            <p:spPr>
              <a:xfrm>
                <a:off x="4003200" y="4824000"/>
                <a:ext cx="129587" cy="125151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Imprisonment (14 years–life, up to 14 years) or no penalty specified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18" name="object 14">
                <a:extLst>
                  <a:ext uri="{FF2B5EF4-FFF2-40B4-BE49-F238E27FC236}">
                    <a16:creationId xmlns:a16="http://schemas.microsoft.com/office/drawing/2014/main" id="{1CF0DD9A-2728-4DAB-A19A-82E0FBF08F09}"/>
                  </a:ext>
                </a:extLst>
              </p:cNvPr>
              <p:cNvSpPr txBox="1"/>
              <p:nvPr/>
            </p:nvSpPr>
            <p:spPr>
              <a:xfrm>
                <a:off x="4183200" y="4824000"/>
                <a:ext cx="193707" cy="145902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Laws penalizing same-sex sexual acts have been decriminalized or never existed, or no specific legislation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16" name="object 14">
                <a:extLst>
                  <a:ext uri="{FF2B5EF4-FFF2-40B4-BE49-F238E27FC236}">
                    <a16:creationId xmlns:a16="http://schemas.microsoft.com/office/drawing/2014/main" id="{F96AF907-D073-4699-A10D-C56717A291F3}"/>
                  </a:ext>
                </a:extLst>
              </p:cNvPr>
              <p:cNvSpPr txBox="1"/>
              <p:nvPr/>
            </p:nvSpPr>
            <p:spPr>
              <a:xfrm>
                <a:off x="4402800" y="4824000"/>
                <a:ext cx="92333" cy="718948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15" name="object 14">
                <a:extLst>
                  <a:ext uri="{FF2B5EF4-FFF2-40B4-BE49-F238E27FC236}">
                    <a16:creationId xmlns:a16="http://schemas.microsoft.com/office/drawing/2014/main" id="{75C039BB-CE2F-4154-84BC-3378B011C622}"/>
                  </a:ext>
                </a:extLst>
              </p:cNvPr>
              <p:cNvSpPr txBox="1"/>
              <p:nvPr/>
            </p:nvSpPr>
            <p:spPr>
              <a:xfrm>
                <a:off x="5485479" y="4823999"/>
                <a:ext cx="92333" cy="1356147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Yes, for adolescents younger than 18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13" name="object 14">
                <a:extLst>
                  <a:ext uri="{FF2B5EF4-FFF2-40B4-BE49-F238E27FC236}">
                    <a16:creationId xmlns:a16="http://schemas.microsoft.com/office/drawing/2014/main" id="{BA6452D6-A832-4501-B528-B77D81044577}"/>
                  </a:ext>
                </a:extLst>
              </p:cNvPr>
              <p:cNvSpPr txBox="1"/>
              <p:nvPr/>
            </p:nvSpPr>
            <p:spPr>
              <a:xfrm>
                <a:off x="5623200" y="4824000"/>
                <a:ext cx="129587" cy="107281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Yes, for adolescents younger than 14 and 16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10" name="bk object 35">
                <a:extLst>
                  <a:ext uri="{FF2B5EF4-FFF2-40B4-BE49-F238E27FC236}">
                    <a16:creationId xmlns:a16="http://schemas.microsoft.com/office/drawing/2014/main" id="{85DA71EA-C46E-42A1-ADAC-6B5F89FBC07D}"/>
                  </a:ext>
                </a:extLst>
              </p:cNvPr>
              <p:cNvSpPr/>
              <p:nvPr/>
            </p:nvSpPr>
            <p:spPr>
              <a:xfrm>
                <a:off x="57797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8" name="bk object 35">
                <a:extLst>
                  <a:ext uri="{FF2B5EF4-FFF2-40B4-BE49-F238E27FC236}">
                    <a16:creationId xmlns:a16="http://schemas.microsoft.com/office/drawing/2014/main" id="{7EDA97F5-0BD5-4931-9A13-CEDE01E0315D}"/>
                  </a:ext>
                </a:extLst>
              </p:cNvPr>
              <p:cNvSpPr/>
              <p:nvPr/>
            </p:nvSpPr>
            <p:spPr>
              <a:xfrm>
                <a:off x="59057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6" name="bk object 35">
                <a:extLst>
                  <a:ext uri="{FF2B5EF4-FFF2-40B4-BE49-F238E27FC236}">
                    <a16:creationId xmlns:a16="http://schemas.microsoft.com/office/drawing/2014/main" id="{DA9D486C-0753-4291-806F-E03E79205BBC}"/>
                  </a:ext>
                </a:extLst>
              </p:cNvPr>
              <p:cNvSpPr/>
              <p:nvPr/>
            </p:nvSpPr>
            <p:spPr>
              <a:xfrm>
                <a:off x="60317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1" name="object 14">
                <a:extLst>
                  <a:ext uri="{FF2B5EF4-FFF2-40B4-BE49-F238E27FC236}">
                    <a16:creationId xmlns:a16="http://schemas.microsoft.com/office/drawing/2014/main" id="{47EBA742-8BB6-49F2-A1D3-D33E881CEE34}"/>
                  </a:ext>
                </a:extLst>
              </p:cNvPr>
              <p:cNvSpPr txBox="1"/>
              <p:nvPr/>
            </p:nvSpPr>
            <p:spPr>
              <a:xfrm>
                <a:off x="5774400" y="4824001"/>
                <a:ext cx="92333" cy="135614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Yes, for adolescents younger than 12</a:t>
                </a:r>
              </a:p>
            </p:txBody>
          </p:sp>
          <p:sp>
            <p:nvSpPr>
              <p:cNvPr id="509" name="object 14">
                <a:extLst>
                  <a:ext uri="{FF2B5EF4-FFF2-40B4-BE49-F238E27FC236}">
                    <a16:creationId xmlns:a16="http://schemas.microsoft.com/office/drawing/2014/main" id="{F85DF962-A354-4F53-991F-EBEC30C16207}"/>
                  </a:ext>
                </a:extLst>
              </p:cNvPr>
              <p:cNvSpPr txBox="1"/>
              <p:nvPr/>
            </p:nvSpPr>
            <p:spPr>
              <a:xfrm>
                <a:off x="59004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07" name="object 14">
                <a:extLst>
                  <a:ext uri="{FF2B5EF4-FFF2-40B4-BE49-F238E27FC236}">
                    <a16:creationId xmlns:a16="http://schemas.microsoft.com/office/drawing/2014/main" id="{F814A2D3-C046-4A61-B114-B0197FB21FD2}"/>
                  </a:ext>
                </a:extLst>
              </p:cNvPr>
              <p:cNvSpPr txBox="1"/>
              <p:nvPr/>
            </p:nvSpPr>
            <p:spPr>
              <a:xfrm>
                <a:off x="6026400" y="4824000"/>
                <a:ext cx="92333" cy="665987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8" name="bk object 35">
                <a:extLst>
                  <a:ext uri="{FF2B5EF4-FFF2-40B4-BE49-F238E27FC236}">
                    <a16:creationId xmlns:a16="http://schemas.microsoft.com/office/drawing/2014/main" id="{E25363D8-B725-42FF-B526-CFBE335FA6A6}"/>
                  </a:ext>
                </a:extLst>
              </p:cNvPr>
              <p:cNvSpPr/>
              <p:nvPr/>
            </p:nvSpPr>
            <p:spPr>
              <a:xfrm>
                <a:off x="71388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6" name="bk object 35">
                <a:extLst>
                  <a:ext uri="{FF2B5EF4-FFF2-40B4-BE49-F238E27FC236}">
                    <a16:creationId xmlns:a16="http://schemas.microsoft.com/office/drawing/2014/main" id="{AD5A7E15-90A5-49FF-8071-7DB8392859D6}"/>
                  </a:ext>
                </a:extLst>
              </p:cNvPr>
              <p:cNvSpPr/>
              <p:nvPr/>
            </p:nvSpPr>
            <p:spPr>
              <a:xfrm>
                <a:off x="7290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4" name="bk object 35">
                <a:extLst>
                  <a:ext uri="{FF2B5EF4-FFF2-40B4-BE49-F238E27FC236}">
                    <a16:creationId xmlns:a16="http://schemas.microsoft.com/office/drawing/2014/main" id="{3471CBDE-43AA-4C46-8CA2-8606BC0389BD}"/>
                  </a:ext>
                </a:extLst>
              </p:cNvPr>
              <p:cNvSpPr/>
              <p:nvPr/>
            </p:nvSpPr>
            <p:spPr>
              <a:xfrm>
                <a:off x="7442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2" name="bk object 35">
                <a:extLst>
                  <a:ext uri="{FF2B5EF4-FFF2-40B4-BE49-F238E27FC236}">
                    <a16:creationId xmlns:a16="http://schemas.microsoft.com/office/drawing/2014/main" id="{0A0084BA-EDA2-48B6-9FDF-FD28017A6115}"/>
                  </a:ext>
                </a:extLst>
              </p:cNvPr>
              <p:cNvSpPr/>
              <p:nvPr/>
            </p:nvSpPr>
            <p:spPr>
              <a:xfrm>
                <a:off x="7568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9" name="object 14">
                <a:extLst>
                  <a:ext uri="{FF2B5EF4-FFF2-40B4-BE49-F238E27FC236}">
                    <a16:creationId xmlns:a16="http://schemas.microsoft.com/office/drawing/2014/main" id="{62F0386D-9F4D-4977-B705-D167976C735E}"/>
                  </a:ext>
                </a:extLst>
              </p:cNvPr>
              <p:cNvSpPr txBox="1"/>
              <p:nvPr/>
            </p:nvSpPr>
            <p:spPr>
              <a:xfrm>
                <a:off x="7131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7" name="object 14">
                <a:extLst>
                  <a:ext uri="{FF2B5EF4-FFF2-40B4-BE49-F238E27FC236}">
                    <a16:creationId xmlns:a16="http://schemas.microsoft.com/office/drawing/2014/main" id="{6E4A009A-FEDB-4397-AB05-E44C3A4C0B64}"/>
                  </a:ext>
                </a:extLst>
              </p:cNvPr>
              <p:cNvSpPr txBox="1"/>
              <p:nvPr/>
            </p:nvSpPr>
            <p:spPr>
              <a:xfrm>
                <a:off x="7264800" y="4824000"/>
                <a:ext cx="129587" cy="125151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No, but prosecutions exist based on general criminal laws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5" name="object 14">
                <a:extLst>
                  <a:ext uri="{FF2B5EF4-FFF2-40B4-BE49-F238E27FC236}">
                    <a16:creationId xmlns:a16="http://schemas.microsoft.com/office/drawing/2014/main" id="{539F2A92-CBA8-4DB7-BBB2-17ECDF56479C}"/>
                  </a:ext>
                </a:extLst>
              </p:cNvPr>
              <p:cNvSpPr txBox="1"/>
              <p:nvPr/>
            </p:nvSpPr>
            <p:spPr>
              <a:xfrm>
                <a:off x="7437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3" name="object 14">
                <a:extLst>
                  <a:ext uri="{FF2B5EF4-FFF2-40B4-BE49-F238E27FC236}">
                    <a16:creationId xmlns:a16="http://schemas.microsoft.com/office/drawing/2014/main" id="{D50A9999-19B1-4994-9026-6963C63CD418}"/>
                  </a:ext>
                </a:extLst>
              </p:cNvPr>
              <p:cNvSpPr txBox="1"/>
              <p:nvPr/>
            </p:nvSpPr>
            <p:spPr>
              <a:xfrm>
                <a:off x="7563600" y="4824000"/>
                <a:ext cx="92333" cy="763458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</a:p>
            </p:txBody>
          </p:sp>
          <p:sp>
            <p:nvSpPr>
              <p:cNvPr id="544" name="bk object 35">
                <a:extLst>
                  <a:ext uri="{FF2B5EF4-FFF2-40B4-BE49-F238E27FC236}">
                    <a16:creationId xmlns:a16="http://schemas.microsoft.com/office/drawing/2014/main" id="{08A0C59D-7751-452E-B559-023E1363C85F}"/>
                  </a:ext>
                </a:extLst>
              </p:cNvPr>
              <p:cNvSpPr/>
              <p:nvPr/>
            </p:nvSpPr>
            <p:spPr>
              <a:xfrm>
                <a:off x="81079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2" name="bk object 35">
                <a:extLst>
                  <a:ext uri="{FF2B5EF4-FFF2-40B4-BE49-F238E27FC236}">
                    <a16:creationId xmlns:a16="http://schemas.microsoft.com/office/drawing/2014/main" id="{2B6685C8-2544-4018-B1C1-4AD2B0E7E83C}"/>
                  </a:ext>
                </a:extLst>
              </p:cNvPr>
              <p:cNvSpPr/>
              <p:nvPr/>
            </p:nvSpPr>
            <p:spPr>
              <a:xfrm>
                <a:off x="82339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0" name="bk object 35">
                <a:extLst>
                  <a:ext uri="{FF2B5EF4-FFF2-40B4-BE49-F238E27FC236}">
                    <a16:creationId xmlns:a16="http://schemas.microsoft.com/office/drawing/2014/main" id="{0579B16C-98F1-42DC-A232-A5A27869A3E2}"/>
                  </a:ext>
                </a:extLst>
              </p:cNvPr>
              <p:cNvSpPr/>
              <p:nvPr/>
            </p:nvSpPr>
            <p:spPr>
              <a:xfrm>
                <a:off x="83599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38792DEA-E96C-43DC-BE62-D9018DB35D22}"/>
                  </a:ext>
                </a:extLst>
              </p:cNvPr>
              <p:cNvGrpSpPr/>
              <p:nvPr/>
            </p:nvGrpSpPr>
            <p:grpSpPr>
              <a:xfrm>
                <a:off x="8107200" y="4824000"/>
                <a:ext cx="344333" cy="709661"/>
                <a:chOff x="8931600" y="4860000"/>
                <a:chExt cx="344333" cy="709661"/>
              </a:xfrm>
            </p:grpSpPr>
            <p:sp>
              <p:nvSpPr>
                <p:cNvPr id="579" name="object 14">
                  <a:extLst>
                    <a:ext uri="{FF2B5EF4-FFF2-40B4-BE49-F238E27FC236}">
                      <a16:creationId xmlns:a16="http://schemas.microsoft.com/office/drawing/2014/main" id="{00E42094-3A68-4DC8-92AE-0ED12DF6BFEF}"/>
                    </a:ext>
                  </a:extLst>
                </p:cNvPr>
                <p:cNvSpPr txBox="1"/>
                <p:nvPr/>
              </p:nvSpPr>
              <p:spPr>
                <a:xfrm>
                  <a:off x="8931600" y="4860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Yes</a:t>
                  </a:r>
                </a:p>
              </p:txBody>
            </p:sp>
            <p:sp>
              <p:nvSpPr>
                <p:cNvPr id="580" name="object 14">
                  <a:extLst>
                    <a:ext uri="{FF2B5EF4-FFF2-40B4-BE49-F238E27FC236}">
                      <a16:creationId xmlns:a16="http://schemas.microsoft.com/office/drawing/2014/main" id="{130C594F-E7DD-4C16-B0E2-B5D0AC12D2F1}"/>
                    </a:ext>
                  </a:extLst>
                </p:cNvPr>
                <p:cNvSpPr txBox="1"/>
                <p:nvPr/>
              </p:nvSpPr>
              <p:spPr>
                <a:xfrm>
                  <a:off x="9057600" y="4860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No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81" name="object 14">
                  <a:extLst>
                    <a:ext uri="{FF2B5EF4-FFF2-40B4-BE49-F238E27FC236}">
                      <a16:creationId xmlns:a16="http://schemas.microsoft.com/office/drawing/2014/main" id="{1D9981F4-CD49-4EF2-B410-0F5C41453980}"/>
                    </a:ext>
                  </a:extLst>
                </p:cNvPr>
                <p:cNvSpPr txBox="1"/>
                <p:nvPr/>
              </p:nvSpPr>
              <p:spPr>
                <a:xfrm>
                  <a:off x="9183600" y="4860000"/>
                  <a:ext cx="92333" cy="709661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A198DF2-4CD6-4D19-B642-EC668F3D9429}"/>
                  </a:ext>
                </a:extLst>
              </p:cNvPr>
              <p:cNvGrpSpPr/>
              <p:nvPr/>
            </p:nvGrpSpPr>
            <p:grpSpPr>
              <a:xfrm>
                <a:off x="6436800" y="4680000"/>
                <a:ext cx="344333" cy="853661"/>
                <a:chOff x="6382800" y="4680000"/>
                <a:chExt cx="344333" cy="853661"/>
              </a:xfrm>
            </p:grpSpPr>
            <p:sp>
              <p:nvSpPr>
                <p:cNvPr id="583" name="bk object 35">
                  <a:extLst>
                    <a:ext uri="{FF2B5EF4-FFF2-40B4-BE49-F238E27FC236}">
                      <a16:creationId xmlns:a16="http://schemas.microsoft.com/office/drawing/2014/main" id="{168CEF42-B1B4-4CBA-99B4-0253ECB9E0B4}"/>
                    </a:ext>
                  </a:extLst>
                </p:cNvPr>
                <p:cNvSpPr/>
                <p:nvPr/>
              </p:nvSpPr>
              <p:spPr>
                <a:xfrm>
                  <a:off x="63835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bk object 35">
                  <a:extLst>
                    <a:ext uri="{FF2B5EF4-FFF2-40B4-BE49-F238E27FC236}">
                      <a16:creationId xmlns:a16="http://schemas.microsoft.com/office/drawing/2014/main" id="{AEA716C8-0816-4615-AD49-558D70F8B3C8}"/>
                    </a:ext>
                  </a:extLst>
                </p:cNvPr>
                <p:cNvSpPr/>
                <p:nvPr/>
              </p:nvSpPr>
              <p:spPr>
                <a:xfrm>
                  <a:off x="65095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bk object 35">
                  <a:extLst>
                    <a:ext uri="{FF2B5EF4-FFF2-40B4-BE49-F238E27FC236}">
                      <a16:creationId xmlns:a16="http://schemas.microsoft.com/office/drawing/2014/main" id="{2A961FA6-9593-4B76-9C56-9F4EC37AA8B3}"/>
                    </a:ext>
                  </a:extLst>
                </p:cNvPr>
                <p:cNvSpPr/>
                <p:nvPr/>
              </p:nvSpPr>
              <p:spPr>
                <a:xfrm>
                  <a:off x="66355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B1DC4957-11E9-49D7-BB6C-E55879ED318D}"/>
                    </a:ext>
                  </a:extLst>
                </p:cNvPr>
                <p:cNvGrpSpPr/>
                <p:nvPr/>
              </p:nvGrpSpPr>
              <p:grpSpPr>
                <a:xfrm>
                  <a:off x="6382800" y="4824000"/>
                  <a:ext cx="344333" cy="709661"/>
                  <a:chOff x="8931600" y="4860000"/>
                  <a:chExt cx="344333" cy="709661"/>
                </a:xfrm>
              </p:grpSpPr>
              <p:sp>
                <p:nvSpPr>
                  <p:cNvPr id="587" name="object 14">
                    <a:extLst>
                      <a:ext uri="{FF2B5EF4-FFF2-40B4-BE49-F238E27FC236}">
                        <a16:creationId xmlns:a16="http://schemas.microsoft.com/office/drawing/2014/main" id="{B74FEA7B-3976-4191-BC68-EEDFEECC5442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600" y="4860000"/>
                    <a:ext cx="92333" cy="255149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Yes</a:t>
                    </a:r>
                  </a:p>
                </p:txBody>
              </p:sp>
              <p:sp>
                <p:nvSpPr>
                  <p:cNvPr id="588" name="object 14">
                    <a:extLst>
                      <a:ext uri="{FF2B5EF4-FFF2-40B4-BE49-F238E27FC236}">
                        <a16:creationId xmlns:a16="http://schemas.microsoft.com/office/drawing/2014/main" id="{7D9C5AB0-6618-41DB-9AF8-E084738A9730}"/>
                      </a:ext>
                    </a:extLst>
                  </p:cNvPr>
                  <p:cNvSpPr txBox="1"/>
                  <p:nvPr/>
                </p:nvSpPr>
                <p:spPr>
                  <a:xfrm>
                    <a:off x="9057600" y="4860000"/>
                    <a:ext cx="92333" cy="255149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No</a:t>
                    </a:r>
                    <a:endPara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589" name="object 14">
                    <a:extLst>
                      <a:ext uri="{FF2B5EF4-FFF2-40B4-BE49-F238E27FC236}">
                        <a16:creationId xmlns:a16="http://schemas.microsoft.com/office/drawing/2014/main" id="{3093C050-0B65-457A-BE45-DBBB51D9FBD8}"/>
                      </a:ext>
                    </a:extLst>
                  </p:cNvPr>
                  <p:cNvSpPr txBox="1"/>
                  <p:nvPr/>
                </p:nvSpPr>
                <p:spPr>
                  <a:xfrm>
                    <a:off x="9183600" y="4860000"/>
                    <a:ext cx="92333" cy="709661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Data not available</a:t>
                    </a:r>
                    <a:endPara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endParaRPr>
                  </a:p>
                </p:txBody>
              </p:sp>
            </p:grpSp>
          </p:grpSp>
          <p:sp>
            <p:nvSpPr>
              <p:cNvPr id="591" name="bk object 35">
                <a:extLst>
                  <a:ext uri="{FF2B5EF4-FFF2-40B4-BE49-F238E27FC236}">
                    <a16:creationId xmlns:a16="http://schemas.microsoft.com/office/drawing/2014/main" id="{1B9BDB01-A603-45B0-B00C-255814838A88}"/>
                  </a:ext>
                </a:extLst>
              </p:cNvPr>
              <p:cNvSpPr/>
              <p:nvPr/>
            </p:nvSpPr>
            <p:spPr>
              <a:xfrm>
                <a:off x="4698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10D2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2" name="bk object 35">
                <a:extLst>
                  <a:ext uri="{FF2B5EF4-FFF2-40B4-BE49-F238E27FC236}">
                    <a16:creationId xmlns:a16="http://schemas.microsoft.com/office/drawing/2014/main" id="{0FB3D1EE-85EB-47E6-BA1F-06EFEF84E020}"/>
                  </a:ext>
                </a:extLst>
              </p:cNvPr>
              <p:cNvSpPr/>
              <p:nvPr/>
            </p:nvSpPr>
            <p:spPr>
              <a:xfrm>
                <a:off x="48636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3" name="bk object 35">
                <a:extLst>
                  <a:ext uri="{FF2B5EF4-FFF2-40B4-BE49-F238E27FC236}">
                    <a16:creationId xmlns:a16="http://schemas.microsoft.com/office/drawing/2014/main" id="{97554280-660E-40E4-8FA7-68D96693574E}"/>
                  </a:ext>
                </a:extLst>
              </p:cNvPr>
              <p:cNvSpPr/>
              <p:nvPr/>
            </p:nvSpPr>
            <p:spPr>
              <a:xfrm>
                <a:off x="50868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4" name="bk object 35">
                <a:extLst>
                  <a:ext uri="{FF2B5EF4-FFF2-40B4-BE49-F238E27FC236}">
                    <a16:creationId xmlns:a16="http://schemas.microsoft.com/office/drawing/2014/main" id="{39A291F7-C518-4875-B264-57EBFED50527}"/>
                  </a:ext>
                </a:extLst>
              </p:cNvPr>
              <p:cNvSpPr/>
              <p:nvPr/>
            </p:nvSpPr>
            <p:spPr>
              <a:xfrm>
                <a:off x="5220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5" name="object 14">
                <a:extLst>
                  <a:ext uri="{FF2B5EF4-FFF2-40B4-BE49-F238E27FC236}">
                    <a16:creationId xmlns:a16="http://schemas.microsoft.com/office/drawing/2014/main" id="{01F3DE30-97C7-4A45-A28D-EE426844B29E}"/>
                  </a:ext>
                </a:extLst>
              </p:cNvPr>
              <p:cNvSpPr txBox="1"/>
              <p:nvPr/>
            </p:nvSpPr>
            <p:spPr>
              <a:xfrm>
                <a:off x="4690800" y="4824000"/>
                <a:ext cx="92333" cy="145902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Compulsory detention for drug offences</a:t>
                </a:r>
              </a:p>
            </p:txBody>
          </p:sp>
          <p:sp>
            <p:nvSpPr>
              <p:cNvPr id="596" name="object 14">
                <a:extLst>
                  <a:ext uri="{FF2B5EF4-FFF2-40B4-BE49-F238E27FC236}">
                    <a16:creationId xmlns:a16="http://schemas.microsoft.com/office/drawing/2014/main" id="{2D372F55-043F-46C3-ABBF-EC3EA7388F80}"/>
                  </a:ext>
                </a:extLst>
              </p:cNvPr>
              <p:cNvSpPr txBox="1"/>
              <p:nvPr/>
            </p:nvSpPr>
            <p:spPr>
              <a:xfrm>
                <a:off x="4813200" y="4824000"/>
                <a:ext cx="193707" cy="157680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Possession of drugs for personal use is specified as a criminal offence or drug use or consumption is a specific offence in law</a:t>
                </a:r>
              </a:p>
            </p:txBody>
          </p:sp>
          <p:sp>
            <p:nvSpPr>
              <p:cNvPr id="597" name="object 14">
                <a:extLst>
                  <a:ext uri="{FF2B5EF4-FFF2-40B4-BE49-F238E27FC236}">
                    <a16:creationId xmlns:a16="http://schemas.microsoft.com/office/drawing/2014/main" id="{9742FF78-FE82-495E-86BB-B46049B3A9B7}"/>
                  </a:ext>
                </a:extLst>
              </p:cNvPr>
              <p:cNvSpPr txBox="1"/>
              <p:nvPr/>
            </p:nvSpPr>
            <p:spPr>
              <a:xfrm>
                <a:off x="5058000" y="4824000"/>
                <a:ext cx="129587" cy="145902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Possession of drugs for personal use is specified as a non-criminal offence</a:t>
                </a:r>
              </a:p>
            </p:txBody>
          </p:sp>
          <p:sp>
            <p:nvSpPr>
              <p:cNvPr id="598" name="object 14">
                <a:extLst>
                  <a:ext uri="{FF2B5EF4-FFF2-40B4-BE49-F238E27FC236}">
                    <a16:creationId xmlns:a16="http://schemas.microsoft.com/office/drawing/2014/main" id="{F1479BA5-34D8-4028-A4F7-C3CA372A2106}"/>
                  </a:ext>
                </a:extLst>
              </p:cNvPr>
              <p:cNvSpPr txBox="1"/>
              <p:nvPr/>
            </p:nvSpPr>
            <p:spPr>
              <a:xfrm>
                <a:off x="5212800" y="4824000"/>
                <a:ext cx="92333" cy="718948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D73B50F3-B888-4F84-8516-952E26317BEA}"/>
                  </a:ext>
                </a:extLst>
              </p:cNvPr>
              <p:cNvCxnSpPr/>
              <p:nvPr/>
            </p:nvCxnSpPr>
            <p:spPr>
              <a:xfrm>
                <a:off x="558000" y="4618810"/>
                <a:ext cx="9018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E2860DEB-6AD7-46F3-9107-F4D5EAB28FDF}"/>
                  </a:ext>
                </a:extLst>
              </p:cNvPr>
              <p:cNvGrpSpPr/>
              <p:nvPr/>
            </p:nvGrpSpPr>
            <p:grpSpPr>
              <a:xfrm>
                <a:off x="2145600" y="4618800"/>
                <a:ext cx="7430400" cy="1663200"/>
                <a:chOff x="2145600" y="2458800"/>
                <a:chExt cx="7430400" cy="382320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482559D-189D-4664-A917-3759386FF01C}"/>
                    </a:ext>
                  </a:extLst>
                </p:cNvPr>
                <p:cNvCxnSpPr/>
                <p:nvPr/>
              </p:nvCxnSpPr>
              <p:spPr>
                <a:xfrm>
                  <a:off x="21456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Straight Connector 598">
                  <a:extLst>
                    <a:ext uri="{FF2B5EF4-FFF2-40B4-BE49-F238E27FC236}">
                      <a16:creationId xmlns:a16="http://schemas.microsoft.com/office/drawing/2014/main" id="{AE0234B0-C5F8-43C5-8BA2-0208D517DCBE}"/>
                    </a:ext>
                  </a:extLst>
                </p:cNvPr>
                <p:cNvCxnSpPr/>
                <p:nvPr/>
              </p:nvCxnSpPr>
              <p:spPr>
                <a:xfrm>
                  <a:off x="2961028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Connector 599">
                  <a:extLst>
                    <a:ext uri="{FF2B5EF4-FFF2-40B4-BE49-F238E27FC236}">
                      <a16:creationId xmlns:a16="http://schemas.microsoft.com/office/drawing/2014/main" id="{2C7C7EE7-3A3D-4657-843F-C5D80FF602DD}"/>
                    </a:ext>
                  </a:extLst>
                </p:cNvPr>
                <p:cNvCxnSpPr/>
                <p:nvPr/>
              </p:nvCxnSpPr>
              <p:spPr>
                <a:xfrm>
                  <a:off x="4590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Straight Connector 600">
                  <a:extLst>
                    <a:ext uri="{FF2B5EF4-FFF2-40B4-BE49-F238E27FC236}">
                      <a16:creationId xmlns:a16="http://schemas.microsoft.com/office/drawing/2014/main" id="{E532B80F-D9C4-407B-B570-48E4713D54C1}"/>
                    </a:ext>
                  </a:extLst>
                </p:cNvPr>
                <p:cNvCxnSpPr/>
                <p:nvPr/>
              </p:nvCxnSpPr>
              <p:spPr>
                <a:xfrm>
                  <a:off x="5400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Straight Connector 601">
                  <a:extLst>
                    <a:ext uri="{FF2B5EF4-FFF2-40B4-BE49-F238E27FC236}">
                      <a16:creationId xmlns:a16="http://schemas.microsoft.com/office/drawing/2014/main" id="{C6D4CE5F-2AF8-4711-9E33-502C861546F2}"/>
                    </a:ext>
                  </a:extLst>
                </p:cNvPr>
                <p:cNvCxnSpPr/>
                <p:nvPr/>
              </p:nvCxnSpPr>
              <p:spPr>
                <a:xfrm>
                  <a:off x="6222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Straight Connector 602">
                  <a:extLst>
                    <a:ext uri="{FF2B5EF4-FFF2-40B4-BE49-F238E27FC236}">
                      <a16:creationId xmlns:a16="http://schemas.microsoft.com/office/drawing/2014/main" id="{E5BE9827-250D-44D7-8128-AA6AD5BEA976}"/>
                    </a:ext>
                  </a:extLst>
                </p:cNvPr>
                <p:cNvCxnSpPr/>
                <p:nvPr/>
              </p:nvCxnSpPr>
              <p:spPr>
                <a:xfrm>
                  <a:off x="699862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Straight Connector 603">
                  <a:extLst>
                    <a:ext uri="{FF2B5EF4-FFF2-40B4-BE49-F238E27FC236}">
                      <a16:creationId xmlns:a16="http://schemas.microsoft.com/office/drawing/2014/main" id="{3629611B-4412-4CD1-A468-F0A2E52962B4}"/>
                    </a:ext>
                  </a:extLst>
                </p:cNvPr>
                <p:cNvCxnSpPr/>
                <p:nvPr/>
              </p:nvCxnSpPr>
              <p:spPr>
                <a:xfrm>
                  <a:off x="784724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>
                  <a:extLst>
                    <a:ext uri="{FF2B5EF4-FFF2-40B4-BE49-F238E27FC236}">
                      <a16:creationId xmlns:a16="http://schemas.microsoft.com/office/drawing/2014/main" id="{009FCB60-6C68-4370-8DE1-F91186414C88}"/>
                    </a:ext>
                  </a:extLst>
                </p:cNvPr>
                <p:cNvCxnSpPr/>
                <p:nvPr/>
              </p:nvCxnSpPr>
              <p:spPr>
                <a:xfrm>
                  <a:off x="8703028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Straight Connector 605">
                  <a:extLst>
                    <a:ext uri="{FF2B5EF4-FFF2-40B4-BE49-F238E27FC236}">
                      <a16:creationId xmlns:a16="http://schemas.microsoft.com/office/drawing/2014/main" id="{094948CB-F9E5-4380-81E0-9AB413B72AB9}"/>
                    </a:ext>
                  </a:extLst>
                </p:cNvPr>
                <p:cNvCxnSpPr/>
                <p:nvPr/>
              </p:nvCxnSpPr>
              <p:spPr>
                <a:xfrm>
                  <a:off x="9576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Straight Connector 606">
                  <a:extLst>
                    <a:ext uri="{FF2B5EF4-FFF2-40B4-BE49-F238E27FC236}">
                      <a16:creationId xmlns:a16="http://schemas.microsoft.com/office/drawing/2014/main" id="{57F92985-3ED4-454C-8763-FA1542F1C45C}"/>
                    </a:ext>
                  </a:extLst>
                </p:cNvPr>
                <p:cNvCxnSpPr/>
                <p:nvPr/>
              </p:nvCxnSpPr>
              <p:spPr>
                <a:xfrm>
                  <a:off x="3782334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85F91EA2-09A5-45A9-B797-9F22346ED7DF}"/>
                  </a:ext>
                </a:extLst>
              </p:cNvPr>
              <p:cNvSpPr/>
              <p:nvPr/>
            </p:nvSpPr>
            <p:spPr>
              <a:xfrm>
                <a:off x="1079999" y="5670000"/>
                <a:ext cx="1008000" cy="688256"/>
              </a:xfrm>
              <a:prstGeom prst="rect">
                <a:avLst/>
              </a:prstGeom>
            </p:spPr>
            <p:txBody>
              <a:bodyPr wrap="square" lIns="72000" tIns="36000" rIns="72000" bIns="36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Note: Data on laws restricting the entry, stay and residence of people living with HIV are currently undergoing a global review that will involve country validation. An update is expected by the end of 2018.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79666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C2BDA6-FAB1-483C-B525-CC36FAD6B9ED}"/>
              </a:ext>
            </a:extLst>
          </p:cNvPr>
          <p:cNvGrpSpPr/>
          <p:nvPr/>
        </p:nvGrpSpPr>
        <p:grpSpPr>
          <a:xfrm>
            <a:off x="0" y="360000"/>
            <a:ext cx="9907200" cy="6012000"/>
            <a:chOff x="0" y="360000"/>
            <a:chExt cx="9907200" cy="6012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E72A91-92C8-489A-972B-BE2B9531DA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1332000"/>
              <a:ext cx="486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0" tIns="270000" rIns="270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Percentage of men and women aged 15–49 who</a:t>
              </a:r>
            </a:p>
            <a:p>
              <a:pPr lvl="0" algn="ctr" defTabSz="914400"/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would not buy vegetables from a shopkeeper living with HIV, </a:t>
              </a:r>
              <a:r>
                <a:rPr lang="en-US" sz="13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Middle East and North Africa, most recent data, </a:t>
              </a:r>
            </a:p>
            <a:p>
              <a:pPr lvl="0" algn="ctr" defTabSz="914400"/>
              <a:r>
                <a:rPr lang="en-US" sz="13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2012–2016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05C22F-7077-4F1A-A820-CC70DB14FCE1}"/>
                </a:ext>
              </a:extLst>
            </p:cNvPr>
            <p:cNvSpPr/>
            <p:nvPr/>
          </p:nvSpPr>
          <p:spPr>
            <a:xfrm>
              <a:off x="5047200" y="1332000"/>
              <a:ext cx="486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270000" rIns="180000" rtlCol="0" anchor="t" anchorCtr="0"/>
            <a:lstStyle/>
            <a:p>
              <a:pPr lvl="0" algn="ctr" defTabSz="914400"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Percentage of ever-married or partnered women aged 15–49 years who experienced physical and/or sexual violence by an intimate partner in the past 12 months, countries with available data, </a:t>
              </a:r>
              <a:r>
                <a:rPr lang="en-US" sz="13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Middle East and North Africa, 2012–2014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Stigma and discrimination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CAF7F6B-45D2-4877-9691-EDA7092E0747}"/>
                </a:ext>
              </a:extLst>
            </p:cNvPr>
            <p:cNvSpPr/>
            <p:nvPr/>
          </p:nvSpPr>
          <p:spPr>
            <a:xfrm>
              <a:off x="0" y="6120000"/>
              <a:ext cx="49320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Population-based surveys, 2012–2016.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5F085F-6286-4448-BB2E-D88FF4C623D8}"/>
                </a:ext>
              </a:extLst>
            </p:cNvPr>
            <p:cNvSpPr/>
            <p:nvPr/>
          </p:nvSpPr>
          <p:spPr>
            <a:xfrm>
              <a:off x="4975200" y="6120000"/>
              <a:ext cx="4932000" cy="200055"/>
            </a:xfrm>
            <a:prstGeom prst="rect">
              <a:avLst/>
            </a:prstGeom>
          </p:spPr>
          <p:txBody>
            <a:bodyPr lIns="54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Population-based surveys, 2012–2014.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C3E662-BED6-4DC2-BDD2-17B93DAFAC97}"/>
                </a:ext>
              </a:extLst>
            </p:cNvPr>
            <p:cNvSpPr/>
            <p:nvPr/>
          </p:nvSpPr>
          <p:spPr>
            <a:xfrm>
              <a:off x="1170000" y="5220000"/>
              <a:ext cx="109196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*Female respondents only.</a:t>
              </a:r>
            </a:p>
          </p:txBody>
        </p:sp>
        <p:sp>
          <p:nvSpPr>
            <p:cNvPr id="135" name="object 6">
              <a:extLst>
                <a:ext uri="{FF2B5EF4-FFF2-40B4-BE49-F238E27FC236}">
                  <a16:creationId xmlns:a16="http://schemas.microsoft.com/office/drawing/2014/main" id="{5E04A341-DB8E-4FE8-8645-C7811D691AEA}"/>
                </a:ext>
              </a:extLst>
            </p:cNvPr>
            <p:cNvSpPr txBox="1"/>
            <p:nvPr/>
          </p:nvSpPr>
          <p:spPr>
            <a:xfrm>
              <a:off x="5310000" y="3600000"/>
              <a:ext cx="107722" cy="350737"/>
            </a:xfrm>
            <a:prstGeom prst="rect">
              <a:avLst/>
            </a:prstGeom>
          </p:spPr>
          <p:txBody>
            <a:bodyPr vert="vert270" wrap="none" lIns="0" tIns="1270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Per</a:t>
              </a:r>
              <a:r>
                <a:rPr kumimoji="0" sz="7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cent</a:t>
              </a:r>
            </a:p>
          </p:txBody>
        </p:sp>
        <p:sp>
          <p:nvSpPr>
            <p:cNvPr id="136" name="object 5">
              <a:extLst>
                <a:ext uri="{FF2B5EF4-FFF2-40B4-BE49-F238E27FC236}">
                  <a16:creationId xmlns:a16="http://schemas.microsoft.com/office/drawing/2014/main" id="{FADA9F44-AE42-4867-9003-EAABACC638E2}"/>
                </a:ext>
              </a:extLst>
            </p:cNvPr>
            <p:cNvSpPr txBox="1"/>
            <p:nvPr/>
          </p:nvSpPr>
          <p:spPr>
            <a:xfrm>
              <a:off x="5340424" y="2811034"/>
              <a:ext cx="337187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5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137" name="object 5">
              <a:extLst>
                <a:ext uri="{FF2B5EF4-FFF2-40B4-BE49-F238E27FC236}">
                  <a16:creationId xmlns:a16="http://schemas.microsoft.com/office/drawing/2014/main" id="{FA9DE503-2E55-4F29-8C42-93CAED41ECF4}"/>
                </a:ext>
              </a:extLst>
            </p:cNvPr>
            <p:cNvSpPr txBox="1"/>
            <p:nvPr/>
          </p:nvSpPr>
          <p:spPr>
            <a:xfrm>
              <a:off x="5514092" y="4582234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138" name="object 5">
              <a:extLst>
                <a:ext uri="{FF2B5EF4-FFF2-40B4-BE49-F238E27FC236}">
                  <a16:creationId xmlns:a16="http://schemas.microsoft.com/office/drawing/2014/main" id="{78D748CE-6F6B-40A3-8BC3-80CF97CEE63E}"/>
                </a:ext>
              </a:extLst>
            </p:cNvPr>
            <p:cNvSpPr txBox="1"/>
            <p:nvPr/>
          </p:nvSpPr>
          <p:spPr>
            <a:xfrm>
              <a:off x="5514092" y="3164840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4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139" name="object 5">
              <a:extLst>
                <a:ext uri="{FF2B5EF4-FFF2-40B4-BE49-F238E27FC236}">
                  <a16:creationId xmlns:a16="http://schemas.microsoft.com/office/drawing/2014/main" id="{F6B02F55-280E-4AD4-B9A9-0B42322977F1}"/>
                </a:ext>
              </a:extLst>
            </p:cNvPr>
            <p:cNvSpPr txBox="1"/>
            <p:nvPr/>
          </p:nvSpPr>
          <p:spPr>
            <a:xfrm>
              <a:off x="5514092" y="4229434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1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140" name="object 5">
              <a:extLst>
                <a:ext uri="{FF2B5EF4-FFF2-40B4-BE49-F238E27FC236}">
                  <a16:creationId xmlns:a16="http://schemas.microsoft.com/office/drawing/2014/main" id="{CE98BD27-6C3C-4356-951C-147A9509B92E}"/>
                </a:ext>
              </a:extLst>
            </p:cNvPr>
            <p:cNvSpPr txBox="1"/>
            <p:nvPr/>
          </p:nvSpPr>
          <p:spPr>
            <a:xfrm>
              <a:off x="5514092" y="3520234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30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sp>
          <p:nvSpPr>
            <p:cNvPr id="141" name="object 5">
              <a:extLst>
                <a:ext uri="{FF2B5EF4-FFF2-40B4-BE49-F238E27FC236}">
                  <a16:creationId xmlns:a16="http://schemas.microsoft.com/office/drawing/2014/main" id="{5838CE78-D599-4344-890B-99968221EB47}"/>
                </a:ext>
              </a:extLst>
            </p:cNvPr>
            <p:cNvSpPr txBox="1"/>
            <p:nvPr/>
          </p:nvSpPr>
          <p:spPr>
            <a:xfrm>
              <a:off x="5514092" y="3873034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2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7DBF1DC-AECF-4AF0-B8EC-35AAF75B6C76}"/>
                </a:ext>
              </a:extLst>
            </p:cNvPr>
            <p:cNvGrpSpPr/>
            <p:nvPr/>
          </p:nvGrpSpPr>
          <p:grpSpPr>
            <a:xfrm>
              <a:off x="630000" y="2851200"/>
              <a:ext cx="3669461" cy="2116522"/>
              <a:chOff x="755251" y="2851200"/>
              <a:chExt cx="3669461" cy="2116522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AE9E1DD4-34B6-4C1C-AE54-CAA796254575}"/>
                  </a:ext>
                </a:extLst>
              </p:cNvPr>
              <p:cNvSpPr/>
              <p:nvPr/>
            </p:nvSpPr>
            <p:spPr>
              <a:xfrm>
                <a:off x="1261318" y="2952000"/>
                <a:ext cx="2523600" cy="180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C2A870BD-309E-42E6-BC48-D8DF55B4952C}"/>
                  </a:ext>
                </a:extLst>
              </p:cNvPr>
              <p:cNvSpPr/>
              <p:nvPr/>
            </p:nvSpPr>
            <p:spPr>
              <a:xfrm>
                <a:off x="1261318" y="3294000"/>
                <a:ext cx="2512800" cy="180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6F013F5-D173-4817-82F6-D900C39A6ED7}"/>
                  </a:ext>
                </a:extLst>
              </p:cNvPr>
              <p:cNvSpPr/>
              <p:nvPr/>
            </p:nvSpPr>
            <p:spPr>
              <a:xfrm>
                <a:off x="1261318" y="3636000"/>
                <a:ext cx="2512800" cy="180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0840656-AC32-4784-930D-6DC8BC4AE6E2}"/>
                  </a:ext>
                </a:extLst>
              </p:cNvPr>
              <p:cNvSpPr/>
              <p:nvPr/>
            </p:nvSpPr>
            <p:spPr>
              <a:xfrm>
                <a:off x="1261318" y="3978000"/>
                <a:ext cx="2113200" cy="180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64D48BCD-E1F4-480B-9E93-92D33E374C86}"/>
                  </a:ext>
                </a:extLst>
              </p:cNvPr>
              <p:cNvSpPr/>
              <p:nvPr/>
            </p:nvSpPr>
            <p:spPr>
              <a:xfrm>
                <a:off x="1261318" y="4320000"/>
                <a:ext cx="1951200" cy="180000"/>
              </a:xfrm>
              <a:prstGeom prst="rect">
                <a:avLst/>
              </a:prstGeom>
              <a:solidFill>
                <a:srgbClr val="78A7B7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bk object 24">
                <a:extLst>
                  <a:ext uri="{FF2B5EF4-FFF2-40B4-BE49-F238E27FC236}">
                    <a16:creationId xmlns:a16="http://schemas.microsoft.com/office/drawing/2014/main" id="{766D4C26-8635-4C41-93BE-C291F4C27284}"/>
                  </a:ext>
                </a:extLst>
              </p:cNvPr>
              <p:cNvSpPr/>
              <p:nvPr/>
            </p:nvSpPr>
            <p:spPr>
              <a:xfrm>
                <a:off x="1261318" y="2851200"/>
                <a:ext cx="3086211" cy="1782000"/>
              </a:xfrm>
              <a:custGeom>
                <a:avLst/>
                <a:gdLst/>
                <a:ahLst/>
                <a:cxnLst/>
                <a:rect l="l" t="t" r="r" b="b"/>
                <a:pathLst>
                  <a:path w="2209165" h="1417320">
                    <a:moveTo>
                      <a:pt x="0" y="0"/>
                    </a:moveTo>
                    <a:lnTo>
                      <a:pt x="0" y="1416735"/>
                    </a:lnTo>
                    <a:lnTo>
                      <a:pt x="2209063" y="1416735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3328F2-BBAA-4E85-91BF-9764EBD4BF8D}"/>
                  </a:ext>
                </a:extLst>
              </p:cNvPr>
              <p:cNvSpPr txBox="1"/>
              <p:nvPr/>
            </p:nvSpPr>
            <p:spPr>
              <a:xfrm>
                <a:off x="817768" y="2934000"/>
                <a:ext cx="449162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Egypt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B439C309-CCF3-42D3-8841-FA2B161F7FBF}"/>
                  </a:ext>
                </a:extLst>
              </p:cNvPr>
              <p:cNvSpPr txBox="1"/>
              <p:nvPr/>
            </p:nvSpPr>
            <p:spPr>
              <a:xfrm>
                <a:off x="755251" y="3276000"/>
                <a:ext cx="511679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prstClr val="black"/>
                    </a:solidFill>
                    <a:latin typeface="Arial"/>
                  </a:rPr>
                  <a:t>Yemen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1E6E10B8-CA1F-44A7-8591-D9A4AA012AEB}"/>
                  </a:ext>
                </a:extLst>
              </p:cNvPr>
              <p:cNvSpPr txBox="1"/>
              <p:nvPr/>
            </p:nvSpPr>
            <p:spPr>
              <a:xfrm>
                <a:off x="766472" y="3618000"/>
                <a:ext cx="500458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Jordan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7B26D55-E012-4B5D-B78C-82E925650656}"/>
                  </a:ext>
                </a:extLst>
              </p:cNvPr>
              <p:cNvSpPr txBox="1"/>
              <p:nvPr/>
            </p:nvSpPr>
            <p:spPr>
              <a:xfrm>
                <a:off x="782502" y="3960000"/>
                <a:ext cx="484428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Sudan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9F878A04-07F6-4520-B4D0-9B7C0D8ADEF0}"/>
                  </a:ext>
                </a:extLst>
              </p:cNvPr>
              <p:cNvSpPr txBox="1"/>
              <p:nvPr/>
            </p:nvSpPr>
            <p:spPr>
              <a:xfrm>
                <a:off x="761663" y="4302000"/>
                <a:ext cx="505267" cy="21544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Algeria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125D1432-9E3B-4EB8-8B52-2DEDF510D695}"/>
                  </a:ext>
                </a:extLst>
              </p:cNvPr>
              <p:cNvSpPr txBox="1"/>
              <p:nvPr/>
            </p:nvSpPr>
            <p:spPr>
              <a:xfrm>
                <a:off x="1240125" y="4669694"/>
                <a:ext cx="49694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8DFB06A5-B3CB-44DD-ACB0-CFDACB58AA70}"/>
                  </a:ext>
                </a:extLst>
              </p:cNvPr>
              <p:cNvSpPr txBox="1"/>
              <p:nvPr/>
            </p:nvSpPr>
            <p:spPr>
              <a:xfrm>
                <a:off x="15248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4C49BFAA-DDE4-4D2E-BA20-84398DFA9C3A}"/>
                  </a:ext>
                </a:extLst>
              </p:cNvPr>
              <p:cNvSpPr txBox="1"/>
              <p:nvPr/>
            </p:nvSpPr>
            <p:spPr>
              <a:xfrm>
                <a:off x="18308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3853F7F5-5DD5-4354-A6DC-698256CC8CA4}"/>
                  </a:ext>
                </a:extLst>
              </p:cNvPr>
              <p:cNvSpPr txBox="1"/>
              <p:nvPr/>
            </p:nvSpPr>
            <p:spPr>
              <a:xfrm>
                <a:off x="21404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643F10CF-7E0C-4844-A209-46468F6FE8D9}"/>
                  </a:ext>
                </a:extLst>
              </p:cNvPr>
              <p:cNvSpPr txBox="1"/>
              <p:nvPr/>
            </p:nvSpPr>
            <p:spPr>
              <a:xfrm>
                <a:off x="24500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60A67409-CE01-482E-B9F5-EAA9050A745B}"/>
                  </a:ext>
                </a:extLst>
              </p:cNvPr>
              <p:cNvSpPr txBox="1"/>
              <p:nvPr/>
            </p:nvSpPr>
            <p:spPr>
              <a:xfrm>
                <a:off x="27596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50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961414AB-6774-4AE0-9509-6C3FC2B182B9}"/>
                  </a:ext>
                </a:extLst>
              </p:cNvPr>
              <p:cNvSpPr txBox="1"/>
              <p:nvPr/>
            </p:nvSpPr>
            <p:spPr>
              <a:xfrm>
                <a:off x="30656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60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4203C35C-2682-4F3F-8001-584288CE1C26}"/>
                  </a:ext>
                </a:extLst>
              </p:cNvPr>
              <p:cNvSpPr txBox="1"/>
              <p:nvPr/>
            </p:nvSpPr>
            <p:spPr>
              <a:xfrm>
                <a:off x="33752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70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0EA2A146-9E7F-4D40-8FA9-2687C6BED7FB}"/>
                  </a:ext>
                </a:extLst>
              </p:cNvPr>
              <p:cNvSpPr txBox="1"/>
              <p:nvPr/>
            </p:nvSpPr>
            <p:spPr>
              <a:xfrm>
                <a:off x="36848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80</a:t>
                </a: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EBE0642C-5625-4DAE-9801-6BC448500E77}"/>
                  </a:ext>
                </a:extLst>
              </p:cNvPr>
              <p:cNvSpPr txBox="1"/>
              <p:nvPr/>
            </p:nvSpPr>
            <p:spPr>
              <a:xfrm>
                <a:off x="3990879" y="4669694"/>
                <a:ext cx="9938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90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9E6D077D-CED9-4115-B1EF-64C2BB7E59C3}"/>
                  </a:ext>
                </a:extLst>
              </p:cNvPr>
              <p:cNvSpPr txBox="1"/>
              <p:nvPr/>
            </p:nvSpPr>
            <p:spPr>
              <a:xfrm>
                <a:off x="4275632" y="4669694"/>
                <a:ext cx="149080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7B4A637-8428-43C8-9481-F1DCD3F16A27}"/>
                  </a:ext>
                </a:extLst>
              </p:cNvPr>
              <p:cNvSpPr txBox="1"/>
              <p:nvPr/>
            </p:nvSpPr>
            <p:spPr>
              <a:xfrm>
                <a:off x="2646000" y="4860000"/>
                <a:ext cx="309380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"/>
                  </a:rPr>
                  <a:t>Percent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E61B2B4-617F-46DE-A58E-414D23932621}"/>
                </a:ext>
              </a:extLst>
            </p:cNvPr>
            <p:cNvSpPr txBox="1"/>
            <p:nvPr/>
          </p:nvSpPr>
          <p:spPr>
            <a:xfrm>
              <a:off x="6372000" y="4706872"/>
              <a:ext cx="576000" cy="115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Egypt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5BE2B7-83EB-4B8D-BF28-2A0C2956F245}"/>
                </a:ext>
              </a:extLst>
            </p:cNvPr>
            <p:cNvSpPr txBox="1"/>
            <p:nvPr/>
          </p:nvSpPr>
          <p:spPr>
            <a:xfrm>
              <a:off x="7986213" y="4706872"/>
              <a:ext cx="576000" cy="115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ts val="900"/>
                </a:lnSpc>
                <a:defRPr/>
              </a:pPr>
              <a:r>
                <a:rPr lang="en-US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Jordan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object 5">
              <a:extLst>
                <a:ext uri="{FF2B5EF4-FFF2-40B4-BE49-F238E27FC236}">
                  <a16:creationId xmlns:a16="http://schemas.microsoft.com/office/drawing/2014/main" id="{07079BC0-B50B-4D4E-86BB-768F3EFD79A8}"/>
                </a:ext>
              </a:extLst>
            </p:cNvPr>
            <p:cNvSpPr/>
            <p:nvPr/>
          </p:nvSpPr>
          <p:spPr>
            <a:xfrm>
              <a:off x="6372000" y="4147200"/>
              <a:ext cx="576000" cy="496800"/>
            </a:xfrm>
            <a:custGeom>
              <a:avLst/>
              <a:gdLst/>
              <a:ahLst/>
              <a:cxnLst/>
              <a:rect l="l" t="t" r="r" b="b"/>
              <a:pathLst>
                <a:path w="72389" h="74929">
                  <a:moveTo>
                    <a:pt x="0" y="74371"/>
                  </a:moveTo>
                  <a:lnTo>
                    <a:pt x="71996" y="74371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74371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object 21">
              <a:extLst>
                <a:ext uri="{FF2B5EF4-FFF2-40B4-BE49-F238E27FC236}">
                  <a16:creationId xmlns:a16="http://schemas.microsoft.com/office/drawing/2014/main" id="{0C4180ED-AE03-40DB-AC7F-8045F31267C7}"/>
                </a:ext>
              </a:extLst>
            </p:cNvPr>
            <p:cNvSpPr/>
            <p:nvPr/>
          </p:nvSpPr>
          <p:spPr>
            <a:xfrm>
              <a:off x="7992000" y="4136400"/>
              <a:ext cx="576000" cy="507600"/>
            </a:xfrm>
            <a:custGeom>
              <a:avLst/>
              <a:gdLst/>
              <a:ahLst/>
              <a:cxnLst/>
              <a:rect l="l" t="t" r="r" b="b"/>
              <a:pathLst>
                <a:path w="72389" h="74929">
                  <a:moveTo>
                    <a:pt x="0" y="74371"/>
                  </a:moveTo>
                  <a:lnTo>
                    <a:pt x="71996" y="74371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74371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CD29118-AE49-4DAC-8982-EAF28F7F66E0}"/>
                </a:ext>
              </a:extLst>
            </p:cNvPr>
            <p:cNvCxnSpPr/>
            <p:nvPr/>
          </p:nvCxnSpPr>
          <p:spPr>
            <a:xfrm>
              <a:off x="5760000" y="2858400"/>
              <a:ext cx="0" cy="17748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BCD52CF-4992-4A51-B1AD-E064F6F56148}"/>
                </a:ext>
              </a:extLst>
            </p:cNvPr>
            <p:cNvCxnSpPr>
              <a:cxnSpLocks/>
            </p:cNvCxnSpPr>
            <p:nvPr/>
          </p:nvCxnSpPr>
          <p:spPr>
            <a:xfrm>
              <a:off x="5760000" y="4634872"/>
              <a:ext cx="3240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45204D5-A798-40ED-A386-8568C2772429}"/>
              </a:ext>
            </a:extLst>
          </p:cNvPr>
          <p:cNvSpPr txBox="1"/>
          <p:nvPr/>
        </p:nvSpPr>
        <p:spPr>
          <a:xfrm>
            <a:off x="0" y="972634"/>
            <a:ext cx="9907200" cy="276999"/>
          </a:xfrm>
          <a:prstGeom prst="rect">
            <a:avLst/>
          </a:prstGeom>
          <a:noFill/>
        </p:spPr>
        <p:txBody>
          <a:bodyPr wrap="square" rIns="180000" rtlCol="0" anchor="ctr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lvl="0" algn="r" defTabSz="914400">
              <a:defRPr/>
            </a:pPr>
            <a:r>
              <a:rPr lang="en-US" sz="1200" b="0" i="1" dirty="0">
                <a:solidFill>
                  <a:schemeClr val="bg1">
                    <a:lumMod val="85000"/>
                  </a:schemeClr>
                </a:solidFill>
              </a:rPr>
              <a:t>(1</a:t>
            </a:r>
            <a:r>
              <a:rPr lang="en-US" sz="1200" b="0" i="1" baseline="30000" dirty="0">
                <a:solidFill>
                  <a:schemeClr val="bg1">
                    <a:lumMod val="85000"/>
                  </a:schemeClr>
                </a:solidFill>
              </a:rPr>
              <a:t>st</a:t>
            </a:r>
            <a:r>
              <a:rPr lang="en-US" sz="1200" b="0" i="1" dirty="0">
                <a:solidFill>
                  <a:schemeClr val="bg1">
                    <a:lumMod val="85000"/>
                  </a:schemeClr>
                </a:solidFill>
              </a:rPr>
              <a:t> of 2 slides)</a:t>
            </a:r>
          </a:p>
        </p:txBody>
      </p:sp>
    </p:spTree>
    <p:extLst>
      <p:ext uri="{BB962C8B-B14F-4D97-AF65-F5344CB8AC3E}">
        <p14:creationId xmlns:p14="http://schemas.microsoft.com/office/powerpoint/2010/main" val="27033497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0BCBE6-1F71-49EC-995B-12287BF93899}"/>
              </a:ext>
            </a:extLst>
          </p:cNvPr>
          <p:cNvGrpSpPr/>
          <p:nvPr/>
        </p:nvGrpSpPr>
        <p:grpSpPr>
          <a:xfrm>
            <a:off x="0" y="360000"/>
            <a:ext cx="9907200" cy="6012000"/>
            <a:chOff x="0" y="360000"/>
            <a:chExt cx="9907200" cy="6012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7FE6767-1966-43FD-9019-1ABD72BB743A}"/>
                </a:ext>
              </a:extLst>
            </p:cNvPr>
            <p:cNvGrpSpPr/>
            <p:nvPr/>
          </p:nvGrpSpPr>
          <p:grpSpPr>
            <a:xfrm>
              <a:off x="0" y="360000"/>
              <a:ext cx="9907200" cy="6012000"/>
              <a:chOff x="0" y="360000"/>
              <a:chExt cx="9907200" cy="601200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1DFC7B4-4E20-41AB-9992-D3FF213308BB}"/>
                  </a:ext>
                </a:extLst>
              </p:cNvPr>
              <p:cNvSpPr/>
              <p:nvPr/>
            </p:nvSpPr>
            <p:spPr>
              <a:xfrm>
                <a:off x="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0000" tIns="270000" rIns="270000" rtlCol="0" anchor="t" anchorCtr="0"/>
              <a:lstStyle/>
              <a:p>
                <a:pPr lvl="0" algn="ctr" defTabSz="914400"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Percentage of people living with HIV who experienced discrimination in health-care settings, countries with available data, </a:t>
                </a:r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Middle East and North Africa, 2012–2017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662DA-A0ED-481B-9B56-0233B07979E3}"/>
                  </a:ext>
                </a:extLst>
              </p:cNvPr>
              <p:cNvSpPr txBox="1"/>
              <p:nvPr/>
            </p:nvSpPr>
            <p:spPr>
              <a:xfrm>
                <a:off x="0" y="360000"/>
                <a:ext cx="990720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2400" b="1"/>
                </a:lvl1pPr>
              </a:lstStyle>
              <a:p>
                <a:pPr lvl="0" algn="ctr" defTabSz="914400">
                  <a:defRPr/>
                </a:pPr>
                <a:r>
                  <a:rPr lang="en-US" sz="2800" dirty="0">
                    <a:solidFill>
                      <a:prstClr val="white"/>
                    </a:solidFill>
                  </a:rPr>
                  <a:t>Stigma and discrimination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CD89069-204F-4A84-B7C2-65319FEC01C7}"/>
                  </a:ext>
                </a:extLst>
              </p:cNvPr>
              <p:cNvSpPr/>
              <p:nvPr/>
            </p:nvSpPr>
            <p:spPr>
              <a:xfrm>
                <a:off x="504720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0000" tIns="270000" rIns="270000" rtlCol="0" anchor="t" anchorCtr="0"/>
              <a:lstStyle/>
              <a:p>
                <a:pPr lvl="0" algn="ctr" defTabSz="914400">
                  <a:defRPr/>
                </a:pP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Percentage of key populations who reported having avoided health-care services in the past 12 months due to stigma and discrimination, </a:t>
                </a:r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countries with available data, Middle East and North Africa, 2014–2017</a:t>
                </a: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AFEAF089-2C68-4EEC-83D6-A4E985B8ED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5200" y="50472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CE4E84-E483-4FB2-BCCA-9C72B82A6F83}"/>
                  </a:ext>
                </a:extLst>
              </p:cNvPr>
              <p:cNvSpPr txBox="1"/>
              <p:nvPr/>
            </p:nvSpPr>
            <p:spPr>
              <a:xfrm>
                <a:off x="6282483" y="5040000"/>
                <a:ext cx="793487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Female sex workers</a:t>
                </a:r>
              </a:p>
            </p:txBody>
          </p:sp>
          <p:sp>
            <p:nvSpPr>
              <p:cNvPr id="28" name="object 10">
                <a:extLst>
                  <a:ext uri="{FF2B5EF4-FFF2-40B4-BE49-F238E27FC236}">
                    <a16:creationId xmlns:a16="http://schemas.microsoft.com/office/drawing/2014/main" id="{23669E7B-F8FA-4509-ABF1-988274F85F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5200" y="52092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72745"/>
                    </a:moveTo>
                    <a:lnTo>
                      <a:pt x="72745" y="72745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72745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6C3027-7BAF-4B40-9A33-BA4A006F6206}"/>
                  </a:ext>
                </a:extLst>
              </p:cNvPr>
              <p:cNvSpPr txBox="1"/>
              <p:nvPr/>
            </p:nvSpPr>
            <p:spPr>
              <a:xfrm>
                <a:off x="6278400" y="5202000"/>
                <a:ext cx="1928413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Gay men and other men who have sex with men 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89B5377-65CC-41DA-9CA1-2981C6A216DA}"/>
                  </a:ext>
                </a:extLst>
              </p:cNvPr>
              <p:cNvSpPr/>
              <p:nvPr/>
            </p:nvSpPr>
            <p:spPr>
              <a:xfrm>
                <a:off x="0" y="6120000"/>
                <a:ext cx="4932000" cy="200055"/>
              </a:xfrm>
              <a:prstGeom prst="rect">
                <a:avLst/>
              </a:prstGeom>
            </p:spPr>
            <p:txBody>
              <a:bodyPr lIns="108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People Living with HIV Stigma Index surveys, 2012–2017.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33B48C4-085A-47D8-AAA4-1119BC69B708}"/>
                  </a:ext>
                </a:extLst>
              </p:cNvPr>
              <p:cNvSpPr/>
              <p:nvPr/>
            </p:nvSpPr>
            <p:spPr>
              <a:xfrm>
                <a:off x="4975200" y="6120000"/>
                <a:ext cx="4932000" cy="200055"/>
              </a:xfrm>
              <a:prstGeom prst="rect">
                <a:avLst/>
              </a:prstGeom>
            </p:spPr>
            <p:txBody>
              <a:bodyPr lIns="540000" rIns="180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: Integrated biological and </a:t>
                </a:r>
                <a:r>
                  <a:rPr kumimoji="0" lang="en-US" sz="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behavioural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 surveys, 2014–2017.</a:t>
                </a:r>
              </a:p>
            </p:txBody>
          </p:sp>
          <p:sp>
            <p:nvSpPr>
              <p:cNvPr id="52" name="object 7">
                <a:extLst>
                  <a:ext uri="{FF2B5EF4-FFF2-40B4-BE49-F238E27FC236}">
                    <a16:creationId xmlns:a16="http://schemas.microsoft.com/office/drawing/2014/main" id="{B0992767-8910-4005-BCFD-A1F9865D9B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211" y="50472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EFC17E5-714D-4A43-BAFD-9339C03185CF}"/>
                  </a:ext>
                </a:extLst>
              </p:cNvPr>
              <p:cNvSpPr txBox="1"/>
              <p:nvPr/>
            </p:nvSpPr>
            <p:spPr>
              <a:xfrm>
                <a:off x="845494" y="5040000"/>
                <a:ext cx="3416000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Denied health services because of their HIV status at least once in the past 12 months</a:t>
                </a:r>
              </a:p>
            </p:txBody>
          </p:sp>
          <p:sp>
            <p:nvSpPr>
              <p:cNvPr id="55" name="object 10">
                <a:extLst>
                  <a:ext uri="{FF2B5EF4-FFF2-40B4-BE49-F238E27FC236}">
                    <a16:creationId xmlns:a16="http://schemas.microsoft.com/office/drawing/2014/main" id="{431E3F7A-D630-4C72-8631-04977E9FE1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211" y="52092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72745"/>
                    </a:moveTo>
                    <a:lnTo>
                      <a:pt x="72745" y="72745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72745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4F52C1A-6B80-414B-88B5-83721C9A8B9F}"/>
                  </a:ext>
                </a:extLst>
              </p:cNvPr>
              <p:cNvSpPr txBox="1"/>
              <p:nvPr/>
            </p:nvSpPr>
            <p:spPr>
              <a:xfrm>
                <a:off x="841411" y="5202000"/>
                <a:ext cx="3613169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Health-care professional ever told other people about their HIV status without their consent</a:t>
                </a:r>
              </a:p>
            </p:txBody>
          </p:sp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C3C21568-2430-4E0F-BF58-D159F48853D7}"/>
                  </a:ext>
                </a:extLst>
              </p:cNvPr>
              <p:cNvSpPr txBox="1"/>
              <p:nvPr/>
            </p:nvSpPr>
            <p:spPr>
              <a:xfrm>
                <a:off x="5670000" y="3408498"/>
                <a:ext cx="107722" cy="3498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700" b="0" i="0" u="none" strike="noStrike" kern="1200" cap="none" spc="-6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</a:p>
            </p:txBody>
          </p:sp>
          <p:sp>
            <p:nvSpPr>
              <p:cNvPr id="11" name="object 3">
                <a:extLst>
                  <a:ext uri="{FF2B5EF4-FFF2-40B4-BE49-F238E27FC236}">
                    <a16:creationId xmlns:a16="http://schemas.microsoft.com/office/drawing/2014/main" id="{0CD19490-8254-4E39-8197-8FADB329F470}"/>
                  </a:ext>
                </a:extLst>
              </p:cNvPr>
              <p:cNvSpPr/>
              <p:nvPr/>
            </p:nvSpPr>
            <p:spPr>
              <a:xfrm>
                <a:off x="6508800" y="2991600"/>
                <a:ext cx="288000" cy="15084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4005" y="107340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FD68B25D-9A92-4580-B9B1-747316B5AA95}"/>
                  </a:ext>
                </a:extLst>
              </p:cNvPr>
              <p:cNvSpPr/>
              <p:nvPr/>
            </p:nvSpPr>
            <p:spPr>
              <a:xfrm>
                <a:off x="6796800" y="3222000"/>
                <a:ext cx="288000" cy="12780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3992" y="107340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108F9D-1D67-4C0F-BC2C-2EC235441220}"/>
                  </a:ext>
                </a:extLst>
              </p:cNvPr>
              <p:cNvSpPr txBox="1"/>
              <p:nvPr/>
            </p:nvSpPr>
            <p:spPr>
              <a:xfrm>
                <a:off x="6786000" y="4554000"/>
                <a:ext cx="317395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Algeria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6483EF6-984F-4690-9A2D-4994E693F141}"/>
                  </a:ext>
                </a:extLst>
              </p:cNvPr>
              <p:cNvCxnSpPr/>
              <p:nvPr/>
            </p:nvCxnSpPr>
            <p:spPr>
              <a:xfrm>
                <a:off x="6039576" y="2654952"/>
                <a:ext cx="0" cy="1836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F5520AB7-C052-4D09-A78D-DCAF64020F30}"/>
                  </a:ext>
                </a:extLst>
              </p:cNvPr>
              <p:cNvSpPr txBox="1"/>
              <p:nvPr/>
            </p:nvSpPr>
            <p:spPr>
              <a:xfrm>
                <a:off x="5823576" y="2610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  <a:cs typeface="Avenir LT 35 Light"/>
                  </a:rPr>
                  <a:t>1</a:t>
                </a: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1DA0AC03-78C5-40FB-934B-BB761E510ACA}"/>
                  </a:ext>
                </a:extLst>
              </p:cNvPr>
              <p:cNvSpPr txBox="1"/>
              <p:nvPr/>
            </p:nvSpPr>
            <p:spPr>
              <a:xfrm>
                <a:off x="5824522" y="4436688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20" name="object 5">
                <a:extLst>
                  <a:ext uri="{FF2B5EF4-FFF2-40B4-BE49-F238E27FC236}">
                    <a16:creationId xmlns:a16="http://schemas.microsoft.com/office/drawing/2014/main" id="{31C0B953-0640-41F6-A09F-6D6D956BF195}"/>
                  </a:ext>
                </a:extLst>
              </p:cNvPr>
              <p:cNvSpPr txBox="1"/>
              <p:nvPr/>
            </p:nvSpPr>
            <p:spPr>
              <a:xfrm>
                <a:off x="5824522" y="29736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  <a:cs typeface="Avenir LT 35 Light"/>
                  </a:rPr>
                  <a:t>8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1DAAEFD5-C030-4386-A899-ADBFFC015C8D}"/>
                  </a:ext>
                </a:extLst>
              </p:cNvPr>
              <p:cNvSpPr txBox="1"/>
              <p:nvPr/>
            </p:nvSpPr>
            <p:spPr>
              <a:xfrm>
                <a:off x="5824522" y="40716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  <a:cs typeface="Avenir LT 35 Light"/>
                  </a:rPr>
                  <a:t>2</a:t>
                </a: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13FFAC39-7ABD-4CC3-B7D0-12AB872FDF17}"/>
                  </a:ext>
                </a:extLst>
              </p:cNvPr>
              <p:cNvSpPr txBox="1"/>
              <p:nvPr/>
            </p:nvSpPr>
            <p:spPr>
              <a:xfrm>
                <a:off x="5824522" y="33408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  <a:cs typeface="Avenir LT 35 Light"/>
                  </a:rPr>
                  <a:t>6</a:t>
                </a: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21A77FC-0EEC-4722-91C3-85A04D8ED24C}"/>
                  </a:ext>
                </a:extLst>
              </p:cNvPr>
              <p:cNvSpPr txBox="1"/>
              <p:nvPr/>
            </p:nvSpPr>
            <p:spPr>
              <a:xfrm>
                <a:off x="5824522" y="37044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700" dirty="0">
                    <a:solidFill>
                      <a:prstClr val="black"/>
                    </a:solidFill>
                    <a:latin typeface="Arial Nova" panose="020B0504020202020204" pitchFamily="34" charset="0"/>
                    <a:cs typeface="Avenir LT 35 Light"/>
                  </a:rPr>
                  <a:t>4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DB1F05-6814-4257-9D8D-2FE29E55BFFF}"/>
                  </a:ext>
                </a:extLst>
              </p:cNvPr>
              <p:cNvSpPr txBox="1"/>
              <p:nvPr/>
            </p:nvSpPr>
            <p:spPr>
              <a:xfrm>
                <a:off x="8118000" y="4554000"/>
                <a:ext cx="405560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Morocco</a:t>
                </a:r>
              </a:p>
            </p:txBody>
          </p:sp>
          <p:sp>
            <p:nvSpPr>
              <p:cNvPr id="70" name="object 6">
                <a:extLst>
                  <a:ext uri="{FF2B5EF4-FFF2-40B4-BE49-F238E27FC236}">
                    <a16:creationId xmlns:a16="http://schemas.microsoft.com/office/drawing/2014/main" id="{BF2DA52E-1844-4414-8DC2-38FD440F1466}"/>
                  </a:ext>
                </a:extLst>
              </p:cNvPr>
              <p:cNvSpPr/>
              <p:nvPr/>
            </p:nvSpPr>
            <p:spPr>
              <a:xfrm>
                <a:off x="8164800" y="4341600"/>
                <a:ext cx="288000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4005" y="107340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1" name="object 4">
                <a:extLst>
                  <a:ext uri="{FF2B5EF4-FFF2-40B4-BE49-F238E27FC236}">
                    <a16:creationId xmlns:a16="http://schemas.microsoft.com/office/drawing/2014/main" id="{C64B781B-A28B-47D7-8664-C34486973B23}"/>
                  </a:ext>
                </a:extLst>
              </p:cNvPr>
              <p:cNvSpPr/>
              <p:nvPr/>
            </p:nvSpPr>
            <p:spPr>
              <a:xfrm>
                <a:off x="8452800" y="3942000"/>
                <a:ext cx="288000" cy="5580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3992" y="107340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F8B4075-11F2-4204-94B6-8FF6C3E5BF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9576" y="4492800"/>
                <a:ext cx="3240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bject 6">
                <a:extLst>
                  <a:ext uri="{FF2B5EF4-FFF2-40B4-BE49-F238E27FC236}">
                    <a16:creationId xmlns:a16="http://schemas.microsoft.com/office/drawing/2014/main" id="{80EBBB64-7C3E-40AA-8B82-DD13CCE8A38C}"/>
                  </a:ext>
                </a:extLst>
              </p:cNvPr>
              <p:cNvSpPr txBox="1"/>
              <p:nvPr/>
            </p:nvSpPr>
            <p:spPr>
              <a:xfrm>
                <a:off x="630000" y="3408498"/>
                <a:ext cx="107722" cy="3498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700" b="0" i="0" u="none" strike="noStrike" kern="1200" cap="none" spc="-65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</a:p>
            </p:txBody>
          </p:sp>
          <p:sp>
            <p:nvSpPr>
              <p:cNvPr id="45" name="object 5">
                <a:extLst>
                  <a:ext uri="{FF2B5EF4-FFF2-40B4-BE49-F238E27FC236}">
                    <a16:creationId xmlns:a16="http://schemas.microsoft.com/office/drawing/2014/main" id="{0B6A34AC-CD7F-43A9-9F69-389CC2431433}"/>
                  </a:ext>
                </a:extLst>
              </p:cNvPr>
              <p:cNvSpPr txBox="1"/>
              <p:nvPr/>
            </p:nvSpPr>
            <p:spPr>
              <a:xfrm>
                <a:off x="758376" y="2610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6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46" name="object 5">
                <a:extLst>
                  <a:ext uri="{FF2B5EF4-FFF2-40B4-BE49-F238E27FC236}">
                    <a16:creationId xmlns:a16="http://schemas.microsoft.com/office/drawing/2014/main" id="{39398D29-BE12-429F-8BF0-5488E0EA0B2E}"/>
                  </a:ext>
                </a:extLst>
              </p:cNvPr>
              <p:cNvSpPr txBox="1"/>
              <p:nvPr/>
            </p:nvSpPr>
            <p:spPr>
              <a:xfrm>
                <a:off x="759322" y="4436688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47" name="object 5">
                <a:extLst>
                  <a:ext uri="{FF2B5EF4-FFF2-40B4-BE49-F238E27FC236}">
                    <a16:creationId xmlns:a16="http://schemas.microsoft.com/office/drawing/2014/main" id="{AB2595FB-32B8-4301-BD41-35F9B80ACC7C}"/>
                  </a:ext>
                </a:extLst>
              </p:cNvPr>
              <p:cNvSpPr txBox="1"/>
              <p:nvPr/>
            </p:nvSpPr>
            <p:spPr>
              <a:xfrm>
                <a:off x="759322" y="32184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4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D734E0AA-3B81-4327-B554-7B967EE1D23B}"/>
                  </a:ext>
                </a:extLst>
              </p:cNvPr>
              <p:cNvSpPr txBox="1"/>
              <p:nvPr/>
            </p:nvSpPr>
            <p:spPr>
              <a:xfrm>
                <a:off x="759322" y="38268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A2A0CCC-710B-47DA-9494-BCF1F0C27B4B}"/>
                  </a:ext>
                </a:extLst>
              </p:cNvPr>
              <p:cNvCxnSpPr/>
              <p:nvPr/>
            </p:nvCxnSpPr>
            <p:spPr>
              <a:xfrm>
                <a:off x="975600" y="2647752"/>
                <a:ext cx="0" cy="1836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bject 3">
                <a:extLst>
                  <a:ext uri="{FF2B5EF4-FFF2-40B4-BE49-F238E27FC236}">
                    <a16:creationId xmlns:a16="http://schemas.microsoft.com/office/drawing/2014/main" id="{63D77598-FA75-461C-9D09-448CDF5C8C96}"/>
                  </a:ext>
                </a:extLst>
              </p:cNvPr>
              <p:cNvSpPr/>
              <p:nvPr/>
            </p:nvSpPr>
            <p:spPr>
              <a:xfrm>
                <a:off x="1300824" y="2851200"/>
                <a:ext cx="216000" cy="16416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4005" y="107340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object 4">
                <a:extLst>
                  <a:ext uri="{FF2B5EF4-FFF2-40B4-BE49-F238E27FC236}">
                    <a16:creationId xmlns:a16="http://schemas.microsoft.com/office/drawing/2014/main" id="{19E7D973-43EA-424D-8065-E01AA3CE13DF}"/>
                  </a:ext>
                </a:extLst>
              </p:cNvPr>
              <p:cNvSpPr/>
              <p:nvPr/>
            </p:nvSpPr>
            <p:spPr>
              <a:xfrm>
                <a:off x="1516824" y="4374000"/>
                <a:ext cx="21600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3992" y="107340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4CAE2B-199B-45F1-B4FD-FCB7D2D29B3A}"/>
                  </a:ext>
                </a:extLst>
              </p:cNvPr>
              <p:cNvSpPr txBox="1"/>
              <p:nvPr/>
            </p:nvSpPr>
            <p:spPr>
              <a:xfrm>
                <a:off x="1356904" y="4554000"/>
                <a:ext cx="317395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Algeria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B27F89-7D78-4AC4-91D1-996DF429CA0D}"/>
                  </a:ext>
                </a:extLst>
              </p:cNvPr>
              <p:cNvSpPr txBox="1"/>
              <p:nvPr/>
            </p:nvSpPr>
            <p:spPr>
              <a:xfrm>
                <a:off x="2392820" y="4554000"/>
                <a:ext cx="405560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Morocco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F25ED08-8415-4021-960E-ED574B193F02}"/>
                  </a:ext>
                </a:extLst>
              </p:cNvPr>
              <p:cNvSpPr txBox="1"/>
              <p:nvPr/>
            </p:nvSpPr>
            <p:spPr>
              <a:xfrm>
                <a:off x="3509688" y="4554000"/>
                <a:ext cx="32220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Yemen</a:t>
                </a:r>
              </a:p>
            </p:txBody>
          </p:sp>
          <p:sp>
            <p:nvSpPr>
              <p:cNvPr id="90" name="object 6">
                <a:extLst>
                  <a:ext uri="{FF2B5EF4-FFF2-40B4-BE49-F238E27FC236}">
                    <a16:creationId xmlns:a16="http://schemas.microsoft.com/office/drawing/2014/main" id="{3BD44737-168F-4097-BF53-0E2E865A13AA}"/>
                  </a:ext>
                </a:extLst>
              </p:cNvPr>
              <p:cNvSpPr/>
              <p:nvPr/>
            </p:nvSpPr>
            <p:spPr>
              <a:xfrm>
                <a:off x="2380824" y="3211200"/>
                <a:ext cx="216000" cy="12816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4005" y="107340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object 4">
                <a:extLst>
                  <a:ext uri="{FF2B5EF4-FFF2-40B4-BE49-F238E27FC236}">
                    <a16:creationId xmlns:a16="http://schemas.microsoft.com/office/drawing/2014/main" id="{A17F4D78-BCE4-46B7-8A68-813BC571C7DD}"/>
                  </a:ext>
                </a:extLst>
              </p:cNvPr>
              <p:cNvSpPr/>
              <p:nvPr/>
            </p:nvSpPr>
            <p:spPr>
              <a:xfrm>
                <a:off x="2595600" y="4006800"/>
                <a:ext cx="216000" cy="4860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3992" y="107340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792642D3-2EC3-409B-B9F4-0BA0BEE487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600" y="4485600"/>
                <a:ext cx="3240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bject 4">
                <a:extLst>
                  <a:ext uri="{FF2B5EF4-FFF2-40B4-BE49-F238E27FC236}">
                    <a16:creationId xmlns:a16="http://schemas.microsoft.com/office/drawing/2014/main" id="{BAD4B6C2-0852-4D90-AF23-4D717A4207DD}"/>
                  </a:ext>
                </a:extLst>
              </p:cNvPr>
              <p:cNvSpPr/>
              <p:nvPr/>
            </p:nvSpPr>
            <p:spPr>
              <a:xfrm>
                <a:off x="3675600" y="3459600"/>
                <a:ext cx="216000" cy="10332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7950">
                    <a:moveTo>
                      <a:pt x="0" y="107340"/>
                    </a:moveTo>
                    <a:lnTo>
                      <a:pt x="143992" y="107340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0734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object 10">
                <a:extLst>
                  <a:ext uri="{FF2B5EF4-FFF2-40B4-BE49-F238E27FC236}">
                    <a16:creationId xmlns:a16="http://schemas.microsoft.com/office/drawing/2014/main" id="{C7A1A4F2-F372-4818-AF75-B1FF5DCFCB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5200" y="5371200"/>
                <a:ext cx="900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72745"/>
                    </a:moveTo>
                    <a:lnTo>
                      <a:pt x="72745" y="72745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72745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105F443-80E1-4D67-B2AB-A1975B282524}"/>
                  </a:ext>
                </a:extLst>
              </p:cNvPr>
              <p:cNvSpPr txBox="1"/>
              <p:nvPr/>
            </p:nvSpPr>
            <p:spPr>
              <a:xfrm>
                <a:off x="6278400" y="5364000"/>
                <a:ext cx="953787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People who inject drugs</a:t>
                </a:r>
                <a:endPara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E5BEB0D-5BE0-4A7D-AF16-214602F55052}"/>
                </a:ext>
              </a:extLst>
            </p:cNvPr>
            <p:cNvSpPr txBox="1"/>
            <p:nvPr/>
          </p:nvSpPr>
          <p:spPr>
            <a:xfrm>
              <a:off x="0" y="972634"/>
              <a:ext cx="9907200" cy="276999"/>
            </a:xfrm>
            <a:prstGeom prst="rect">
              <a:avLst/>
            </a:prstGeom>
            <a:noFill/>
          </p:spPr>
          <p:txBody>
            <a:bodyPr wrap="square" rIns="180000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r" defTabSz="914400">
                <a:defRPr/>
              </a:pP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(Last of 2 slides)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6764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ECF2AD0-B50D-42C1-B6D2-1A5A1C57E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18462"/>
              </p:ext>
            </p:extLst>
          </p:nvPr>
        </p:nvGraphicFramePr>
        <p:xfrm>
          <a:off x="1080000" y="1980000"/>
          <a:ext cx="6120000" cy="3428640"/>
        </p:xfrm>
        <a:graphic>
          <a:graphicData uri="http://schemas.openxmlformats.org/drawingml/2006/table">
            <a:tbl>
              <a:tblPr firstRow="1" bandRow="1"/>
              <a:tblGrid>
                <a:gridCol w="1800000">
                  <a:extLst>
                    <a:ext uri="{9D8B030D-6E8A-4147-A177-3AD203B41FA5}">
                      <a16:colId xmlns:a16="http://schemas.microsoft.com/office/drawing/2014/main" val="248393362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7835876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77827133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573477696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lt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Country</a:t>
                      </a:r>
                    </a:p>
                  </a:txBody>
                  <a:tcPr marL="3600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A7B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lt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Sex workers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A7B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latin typeface="Arial Nova" panose="020B0504020202020204" pitchFamily="34" charset="0"/>
                        </a:rPr>
                        <a:t>Gay men and other men who have sex with men</a:t>
                      </a:r>
                    </a:p>
                  </a:txBody>
                  <a:tcPr marL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A7B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lt1"/>
                          </a:solidFill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People who inject drugs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A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11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Djibouti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Arial Nova" panose="020B0504020202020204" pitchFamily="34" charset="0"/>
                        </a:rPr>
                        <a:t>1700</a:t>
                      </a:r>
                    </a:p>
                  </a:txBody>
                  <a:tcPr marL="9525" marR="324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231F20"/>
                          </a:solidFill>
                          <a:effectLst/>
                          <a:latin typeface="Arial Nova" panose="020B0504020202020204" pitchFamily="34" charset="0"/>
                        </a:rPr>
                        <a:t>1300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1919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Egypt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23 000</a:t>
                      </a:r>
                    </a:p>
                  </a:txBody>
                  <a:tcPr marL="9525" marR="324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126 000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93 000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860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Iran (Islamic Republic of)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400 000</a:t>
                      </a:r>
                    </a:p>
                  </a:txBody>
                  <a:tcPr marL="9525" marR="324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360 000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200 000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190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Lebanon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231F20"/>
                          </a:solidFill>
                          <a:effectLst/>
                          <a:latin typeface="Arial Nova" panose="020B0504020202020204" pitchFamily="34" charset="0"/>
                        </a:rPr>
                        <a:t>4200</a:t>
                      </a:r>
                    </a:p>
                  </a:txBody>
                  <a:tcPr marL="9525" marR="324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231F20"/>
                          </a:solidFill>
                          <a:effectLst/>
                          <a:latin typeface="Arial Nova" panose="020B0504020202020204" pitchFamily="34" charset="0"/>
                        </a:rPr>
                        <a:t>8000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231F20"/>
                          </a:solidFill>
                          <a:effectLst/>
                          <a:latin typeface="Arial Nova" panose="020B0504020202020204" pitchFamily="34" charset="0"/>
                        </a:rPr>
                        <a:t>9000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27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Morocco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72 000</a:t>
                      </a:r>
                    </a:p>
                  </a:txBody>
                  <a:tcPr marL="9525" marR="324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42 000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Arial Nova" panose="020B0504020202020204" pitchFamily="34" charset="0"/>
                        </a:rPr>
                        <a:t>1200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055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Somalia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231F20"/>
                          </a:solidFill>
                          <a:effectLst/>
                          <a:latin typeface="Arial Nova" panose="020B0504020202020204" pitchFamily="34" charset="0"/>
                        </a:rPr>
                        <a:t>3700</a:t>
                      </a:r>
                    </a:p>
                  </a:txBody>
                  <a:tcPr marL="9525" marR="324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3703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Sudan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260 000</a:t>
                      </a:r>
                    </a:p>
                  </a:txBody>
                  <a:tcPr marL="9525" marR="324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140 000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8233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Syrian Arab Republic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25 000</a:t>
                      </a:r>
                    </a:p>
                  </a:txBody>
                  <a:tcPr marL="9525" marR="324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10 000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1301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Tunisia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25 000</a:t>
                      </a:r>
                    </a:p>
                  </a:txBody>
                  <a:tcPr marL="9525" marR="324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28 000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231F20"/>
                          </a:solidFill>
                          <a:effectLst/>
                          <a:latin typeface="Arial Nova" panose="020B0504020202020204" pitchFamily="34" charset="0"/>
                        </a:rPr>
                        <a:t>9000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AFBE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8391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Yemen</a:t>
                      </a:r>
                    </a:p>
                  </a:txBody>
                  <a:tcPr marL="108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59 000</a:t>
                      </a:r>
                    </a:p>
                  </a:txBody>
                  <a:tcPr marL="9525" marR="324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44 000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20 000</a:t>
                      </a:r>
                    </a:p>
                  </a:txBody>
                  <a:tcPr marL="9525" marR="21600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7177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56D18C1-4487-4E81-8F25-069E9D791A24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0DA532-1DEF-4569-B716-4F34A4663D75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2018 Global AIDS Monitoring.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A864A9-5342-4F7B-93FC-A9870730A9BC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Estimated size of key populations, Middle East and North Africa, 2014–2017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74A6EA-E454-4F9C-860A-D1895316838A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Combination HIV prevention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85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CC86AEA-ECAD-49FD-B0A2-7F7FDD425B57}"/>
              </a:ext>
            </a:extLst>
          </p:cNvPr>
          <p:cNvGrpSpPr/>
          <p:nvPr/>
        </p:nvGrpSpPr>
        <p:grpSpPr>
          <a:xfrm>
            <a:off x="0" y="360000"/>
            <a:ext cx="9907200" cy="6012000"/>
            <a:chOff x="0" y="360000"/>
            <a:chExt cx="9907200" cy="6012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AFDEE3-9E0F-4BA0-8ABE-E667E683B95C}"/>
                </a:ext>
              </a:extLst>
            </p:cNvPr>
            <p:cNvGrpSpPr/>
            <p:nvPr/>
          </p:nvGrpSpPr>
          <p:grpSpPr>
            <a:xfrm>
              <a:off x="0" y="360000"/>
              <a:ext cx="9907200" cy="6012000"/>
              <a:chOff x="0" y="360000"/>
              <a:chExt cx="9907200" cy="6012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1529084-75E6-4AC6-93C7-C3EF933B1805}"/>
                  </a:ext>
                </a:extLst>
              </p:cNvPr>
              <p:cNvSpPr/>
              <p:nvPr/>
            </p:nvSpPr>
            <p:spPr>
              <a:xfrm>
                <a:off x="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270000" tIns="270000" rIns="270000" rtlCol="0" anchor="t" anchorCtr="0"/>
              <a:lstStyle/>
              <a:p>
                <a:pPr algn="ctr" defTabSz="914400"/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Percentage of men and women aged 15–49 years who would not buy vegetables from a shopkeeper living with HIV, eastern and southern Africa, 2000–2016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D8EB911-F4C1-4E6C-8CE3-13B4F494F383}"/>
                  </a:ext>
                </a:extLst>
              </p:cNvPr>
              <p:cNvSpPr/>
              <p:nvPr/>
            </p:nvSpPr>
            <p:spPr>
              <a:xfrm>
                <a:off x="5047200" y="1332000"/>
                <a:ext cx="4860000" cy="504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270000" rIns="144000" rtlCol="0" anchor="t" anchorCtr="0"/>
              <a:lstStyle/>
              <a:p>
                <a:pPr algn="ctr" defTabSz="914400"/>
                <a:r>
                  <a:rPr lang="en-US" sz="13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Percentage of ever-married or partnered women aged 15–49 years who experienced physical and/or sexual violence by an intimate partner in the past 12 months, countries with available data, eastern and southern Africa, 2003–2016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662DA-A0ED-481B-9B56-0233B07979E3}"/>
                  </a:ext>
                </a:extLst>
              </p:cNvPr>
              <p:cNvSpPr txBox="1"/>
              <p:nvPr/>
            </p:nvSpPr>
            <p:spPr>
              <a:xfrm>
                <a:off x="0" y="360000"/>
                <a:ext cx="990720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2400" b="1"/>
                </a:lvl1pPr>
              </a:lstStyle>
              <a:p>
                <a:pPr lvl="0" algn="ctr" defTabSz="914400">
                  <a:defRPr/>
                </a:pPr>
                <a:r>
                  <a:rPr lang="en-US" sz="2800" dirty="0">
                    <a:solidFill>
                      <a:prstClr val="white"/>
                    </a:solidFill>
                  </a:rPr>
                  <a:t>Stigma and discrimination</a:t>
                </a:r>
                <a:endParaRPr lang="en-US" sz="1400" i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A049233-83A8-4875-98DE-7CB5A1B0587B}"/>
                  </a:ext>
                </a:extLst>
              </p:cNvPr>
              <p:cNvSpPr/>
              <p:nvPr/>
            </p:nvSpPr>
            <p:spPr>
              <a:xfrm>
                <a:off x="0" y="6120000"/>
                <a:ext cx="4932000" cy="200055"/>
              </a:xfrm>
              <a:prstGeom prst="rect">
                <a:avLst/>
              </a:prstGeom>
            </p:spPr>
            <p:txBody>
              <a:bodyPr lIns="1080000" rIns="180000">
                <a:spAutoFit/>
              </a:bodyPr>
              <a:lstStyle/>
              <a:p>
                <a:pPr lvl="0" defTabSz="914400"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</a:t>
                </a:r>
                <a:r>
                  <a:rPr lang="en-US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Population-based surveys, 2000–2016.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98E86E-49C3-4220-92F9-7CFA39630645}"/>
                  </a:ext>
                </a:extLst>
              </p:cNvPr>
              <p:cNvSpPr/>
              <p:nvPr/>
            </p:nvSpPr>
            <p:spPr>
              <a:xfrm>
                <a:off x="4975200" y="6120000"/>
                <a:ext cx="4932000" cy="200055"/>
              </a:xfrm>
              <a:prstGeom prst="rect">
                <a:avLst/>
              </a:prstGeom>
            </p:spPr>
            <p:txBody>
              <a:bodyPr lIns="540000" rIns="180000">
                <a:spAutoFit/>
              </a:bodyPr>
              <a:lstStyle/>
              <a:p>
                <a:pPr lvl="0" defTabSz="914400"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</a:t>
                </a:r>
                <a:r>
                  <a:rPr lang="en-US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Population-based surveys, 2003–2016.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6" name="object 34">
                <a:extLst>
                  <a:ext uri="{FF2B5EF4-FFF2-40B4-BE49-F238E27FC236}">
                    <a16:creationId xmlns:a16="http://schemas.microsoft.com/office/drawing/2014/main" id="{8890EC32-9533-450B-910A-DA201752B6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45600" y="4021200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36194">
                    <a:moveTo>
                      <a:pt x="18745" y="0"/>
                    </a:moveTo>
                    <a:lnTo>
                      <a:pt x="11685" y="1117"/>
                    </a:lnTo>
                    <a:lnTo>
                      <a:pt x="5805" y="4729"/>
                    </a:lnTo>
                    <a:lnTo>
                      <a:pt x="1709" y="10281"/>
                    </a:lnTo>
                    <a:lnTo>
                      <a:pt x="0" y="17221"/>
                    </a:lnTo>
                    <a:lnTo>
                      <a:pt x="1111" y="24281"/>
                    </a:lnTo>
                    <a:lnTo>
                      <a:pt x="4722" y="30160"/>
                    </a:lnTo>
                    <a:lnTo>
                      <a:pt x="10274" y="34257"/>
                    </a:lnTo>
                    <a:lnTo>
                      <a:pt x="17208" y="35966"/>
                    </a:lnTo>
                    <a:lnTo>
                      <a:pt x="24273" y="34848"/>
                    </a:lnTo>
                    <a:lnTo>
                      <a:pt x="30154" y="31237"/>
                    </a:lnTo>
                    <a:lnTo>
                      <a:pt x="34251" y="25684"/>
                    </a:lnTo>
                    <a:lnTo>
                      <a:pt x="35966" y="18745"/>
                    </a:lnTo>
                    <a:lnTo>
                      <a:pt x="34848" y="11685"/>
                    </a:lnTo>
                    <a:lnTo>
                      <a:pt x="31237" y="5805"/>
                    </a:lnTo>
                    <a:lnTo>
                      <a:pt x="25684" y="1709"/>
                    </a:lnTo>
                    <a:lnTo>
                      <a:pt x="18745" y="0"/>
                    </a:lnTo>
                    <a:close/>
                  </a:path>
                </a:pathLst>
              </a:custGeom>
              <a:solidFill>
                <a:srgbClr val="B8E1D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6">
                <a:extLst>
                  <a:ext uri="{FF2B5EF4-FFF2-40B4-BE49-F238E27FC236}">
                    <a16:creationId xmlns:a16="http://schemas.microsoft.com/office/drawing/2014/main" id="{FC786433-F84F-486A-BD63-3C9850D097AC}"/>
                  </a:ext>
                </a:extLst>
              </p:cNvPr>
              <p:cNvSpPr txBox="1"/>
              <p:nvPr/>
            </p:nvSpPr>
            <p:spPr>
              <a:xfrm>
                <a:off x="374400" y="3396576"/>
                <a:ext cx="107722" cy="3498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Per</a:t>
                </a:r>
                <a:r>
                  <a:rPr sz="700" b="0" spc="-6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cent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5" name="object 5">
                <a:extLst>
                  <a:ext uri="{FF2B5EF4-FFF2-40B4-BE49-F238E27FC236}">
                    <a16:creationId xmlns:a16="http://schemas.microsoft.com/office/drawing/2014/main" id="{C69C4548-CDFF-4C15-9756-59830D73CD01}"/>
                  </a:ext>
                </a:extLst>
              </p:cNvPr>
              <p:cNvSpPr txBox="1"/>
              <p:nvPr/>
            </p:nvSpPr>
            <p:spPr>
              <a:xfrm>
                <a:off x="502776" y="2790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7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10</a:t>
                </a:r>
                <a:r>
                  <a:rPr sz="7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6" name="object 5">
                <a:extLst>
                  <a:ext uri="{FF2B5EF4-FFF2-40B4-BE49-F238E27FC236}">
                    <a16:creationId xmlns:a16="http://schemas.microsoft.com/office/drawing/2014/main" id="{52F0F5EE-34D8-430A-A6D8-DB3DD38B4D29}"/>
                  </a:ext>
                </a:extLst>
              </p:cNvPr>
              <p:cNvSpPr txBox="1"/>
              <p:nvPr/>
            </p:nvSpPr>
            <p:spPr>
              <a:xfrm>
                <a:off x="503722" y="4224668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7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7" name="object 5">
                <a:extLst>
                  <a:ext uri="{FF2B5EF4-FFF2-40B4-BE49-F238E27FC236}">
                    <a16:creationId xmlns:a16="http://schemas.microsoft.com/office/drawing/2014/main" id="{C49FB6BE-5C4F-4209-8A3E-D4B7A9937FD5}"/>
                  </a:ext>
                </a:extLst>
              </p:cNvPr>
              <p:cNvSpPr txBox="1"/>
              <p:nvPr/>
            </p:nvSpPr>
            <p:spPr>
              <a:xfrm>
                <a:off x="503722" y="3078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7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8</a:t>
                </a:r>
                <a:r>
                  <a:rPr sz="7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9" name="object 5">
                <a:extLst>
                  <a:ext uri="{FF2B5EF4-FFF2-40B4-BE49-F238E27FC236}">
                    <a16:creationId xmlns:a16="http://schemas.microsoft.com/office/drawing/2014/main" id="{F6E16521-BC56-4C65-8553-2052478E01BA}"/>
                  </a:ext>
                </a:extLst>
              </p:cNvPr>
              <p:cNvSpPr txBox="1"/>
              <p:nvPr/>
            </p:nvSpPr>
            <p:spPr>
              <a:xfrm>
                <a:off x="503722" y="33660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7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6</a:t>
                </a:r>
                <a:r>
                  <a:rPr sz="7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0" name="object 5">
                <a:extLst>
                  <a:ext uri="{FF2B5EF4-FFF2-40B4-BE49-F238E27FC236}">
                    <a16:creationId xmlns:a16="http://schemas.microsoft.com/office/drawing/2014/main" id="{5D783F7D-2850-436F-A726-477C1C855625}"/>
                  </a:ext>
                </a:extLst>
              </p:cNvPr>
              <p:cNvSpPr txBox="1"/>
              <p:nvPr/>
            </p:nvSpPr>
            <p:spPr>
              <a:xfrm>
                <a:off x="503722" y="39384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7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2</a:t>
                </a:r>
                <a:r>
                  <a:rPr sz="7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1" name="object 5">
                <a:extLst>
                  <a:ext uri="{FF2B5EF4-FFF2-40B4-BE49-F238E27FC236}">
                    <a16:creationId xmlns:a16="http://schemas.microsoft.com/office/drawing/2014/main" id="{4CC8BAA7-EC06-4624-9B08-AF2418C31D53}"/>
                  </a:ext>
                </a:extLst>
              </p:cNvPr>
              <p:cNvSpPr txBox="1"/>
              <p:nvPr/>
            </p:nvSpPr>
            <p:spPr>
              <a:xfrm>
                <a:off x="503722" y="3650400"/>
                <a:ext cx="164465" cy="107722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7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4</a:t>
                </a:r>
                <a:r>
                  <a:rPr sz="7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0F54C6B-EB7C-4DDA-868B-DE3780C3CCA3}"/>
                  </a:ext>
                </a:extLst>
              </p:cNvPr>
              <p:cNvSpPr txBox="1"/>
              <p:nvPr/>
            </p:nvSpPr>
            <p:spPr>
              <a:xfrm>
                <a:off x="784800" y="4359600"/>
                <a:ext cx="107722" cy="198772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2000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D782AE6-72EB-44FC-AC11-CAF290ABEDFF}"/>
                  </a:ext>
                </a:extLst>
              </p:cNvPr>
              <p:cNvSpPr txBox="1"/>
              <p:nvPr/>
            </p:nvSpPr>
            <p:spPr>
              <a:xfrm>
                <a:off x="1231200" y="4359600"/>
                <a:ext cx="10259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>
                  <a:lnSpc>
                    <a:spcPts val="800"/>
                  </a:lnSpc>
                </a:pPr>
                <a:r>
                  <a:rPr lang="en-GB" sz="700" dirty="0">
                    <a:latin typeface="Arial Nova" panose="020B0504020202020204" pitchFamily="34" charset="0"/>
                  </a:rPr>
                  <a:t>2002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8CF4D7F8-FC5E-4791-9CBF-4377D4A4CE82}"/>
                  </a:ext>
                </a:extLst>
              </p:cNvPr>
              <p:cNvSpPr txBox="1"/>
              <p:nvPr/>
            </p:nvSpPr>
            <p:spPr>
              <a:xfrm>
                <a:off x="1681200" y="435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2004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1676D63-4414-4C14-AA5F-37069D234A0B}"/>
                  </a:ext>
                </a:extLst>
              </p:cNvPr>
              <p:cNvSpPr txBox="1"/>
              <p:nvPr/>
            </p:nvSpPr>
            <p:spPr>
              <a:xfrm>
                <a:off x="2127600" y="435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2006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D8DCE9D3-426F-4B27-8C0C-FA2FE6C86433}"/>
                  </a:ext>
                </a:extLst>
              </p:cNvPr>
              <p:cNvSpPr txBox="1"/>
              <p:nvPr/>
            </p:nvSpPr>
            <p:spPr>
              <a:xfrm>
                <a:off x="2577600" y="435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2008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EEFF0A86-8798-4F03-953E-0CD178E8254D}"/>
                  </a:ext>
                </a:extLst>
              </p:cNvPr>
              <p:cNvSpPr txBox="1"/>
              <p:nvPr/>
            </p:nvSpPr>
            <p:spPr>
              <a:xfrm>
                <a:off x="3024000" y="435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2010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40F5FCCE-596D-4152-AEFF-BE080D5BF0F9}"/>
                  </a:ext>
                </a:extLst>
              </p:cNvPr>
              <p:cNvSpPr txBox="1"/>
              <p:nvPr/>
            </p:nvSpPr>
            <p:spPr>
              <a:xfrm>
                <a:off x="3470400" y="435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2012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58DFAC4-26D3-44FD-A169-DC9E5A5A7DE7}"/>
                  </a:ext>
                </a:extLst>
              </p:cNvPr>
              <p:cNvSpPr txBox="1"/>
              <p:nvPr/>
            </p:nvSpPr>
            <p:spPr>
              <a:xfrm>
                <a:off x="3920400" y="435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2014</a:t>
                </a:r>
              </a:p>
            </p:txBody>
          </p:sp>
          <p:sp>
            <p:nvSpPr>
              <p:cNvPr id="392" name="object 8">
                <a:extLst>
                  <a:ext uri="{FF2B5EF4-FFF2-40B4-BE49-F238E27FC236}">
                    <a16:creationId xmlns:a16="http://schemas.microsoft.com/office/drawing/2014/main" id="{8C0C9F94-4289-4C3F-B4BB-671E2A4169A8}"/>
                  </a:ext>
                </a:extLst>
              </p:cNvPr>
              <p:cNvSpPr/>
              <p:nvPr/>
            </p:nvSpPr>
            <p:spPr>
              <a:xfrm>
                <a:off x="717822" y="2841940"/>
                <a:ext cx="3827722" cy="1440000"/>
              </a:xfrm>
              <a:custGeom>
                <a:avLst/>
                <a:gdLst/>
                <a:ahLst/>
                <a:cxnLst/>
                <a:rect l="l" t="t" r="r" b="b"/>
                <a:pathLst>
                  <a:path w="2374900" h="893444">
                    <a:moveTo>
                      <a:pt x="0" y="0"/>
                    </a:moveTo>
                    <a:lnTo>
                      <a:pt x="0" y="892822"/>
                    </a:lnTo>
                    <a:lnTo>
                      <a:pt x="2374404" y="892822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3" name="object 11">
                <a:extLst>
                  <a:ext uri="{FF2B5EF4-FFF2-40B4-BE49-F238E27FC236}">
                    <a16:creationId xmlns:a16="http://schemas.microsoft.com/office/drawing/2014/main" id="{57E36516-B62C-4FE5-B504-5331BA8A9F9A}"/>
                  </a:ext>
                </a:extLst>
              </p:cNvPr>
              <p:cNvSpPr/>
              <p:nvPr/>
            </p:nvSpPr>
            <p:spPr>
              <a:xfrm>
                <a:off x="3734932" y="4029703"/>
                <a:ext cx="24563" cy="32751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20319">
                    <a:moveTo>
                      <a:pt x="11582" y="0"/>
                    </a:moveTo>
                    <a:lnTo>
                      <a:pt x="3340" y="0"/>
                    </a:lnTo>
                    <a:lnTo>
                      <a:pt x="0" y="4444"/>
                    </a:lnTo>
                    <a:lnTo>
                      <a:pt x="0" y="15405"/>
                    </a:lnTo>
                    <a:lnTo>
                      <a:pt x="3340" y="19837"/>
                    </a:lnTo>
                    <a:lnTo>
                      <a:pt x="11582" y="19837"/>
                    </a:lnTo>
                    <a:lnTo>
                      <a:pt x="14922" y="15405"/>
                    </a:lnTo>
                    <a:lnTo>
                      <a:pt x="14922" y="4444"/>
                    </a:lnTo>
                    <a:lnTo>
                      <a:pt x="11582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4" name="object 12">
                <a:extLst>
                  <a:ext uri="{FF2B5EF4-FFF2-40B4-BE49-F238E27FC236}">
                    <a16:creationId xmlns:a16="http://schemas.microsoft.com/office/drawing/2014/main" id="{D89D7876-9BE2-4EE8-8064-5F25A99133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08000" y="4010400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36194">
                    <a:moveTo>
                      <a:pt x="17995" y="0"/>
                    </a:moveTo>
                    <a:lnTo>
                      <a:pt x="10988" y="1413"/>
                    </a:lnTo>
                    <a:lnTo>
                      <a:pt x="5268" y="5268"/>
                    </a:lnTo>
                    <a:lnTo>
                      <a:pt x="1413" y="10988"/>
                    </a:lnTo>
                    <a:lnTo>
                      <a:pt x="0" y="17995"/>
                    </a:lnTo>
                    <a:lnTo>
                      <a:pt x="1413" y="25002"/>
                    </a:lnTo>
                    <a:lnTo>
                      <a:pt x="5268" y="30722"/>
                    </a:lnTo>
                    <a:lnTo>
                      <a:pt x="10988" y="34578"/>
                    </a:lnTo>
                    <a:lnTo>
                      <a:pt x="17995" y="35991"/>
                    </a:lnTo>
                    <a:lnTo>
                      <a:pt x="25002" y="34578"/>
                    </a:lnTo>
                    <a:lnTo>
                      <a:pt x="30722" y="30722"/>
                    </a:lnTo>
                    <a:lnTo>
                      <a:pt x="34578" y="25002"/>
                    </a:lnTo>
                    <a:lnTo>
                      <a:pt x="35991" y="17995"/>
                    </a:lnTo>
                    <a:lnTo>
                      <a:pt x="34578" y="10988"/>
                    </a:lnTo>
                    <a:lnTo>
                      <a:pt x="30722" y="5268"/>
                    </a:lnTo>
                    <a:lnTo>
                      <a:pt x="25002" y="1413"/>
                    </a:lnTo>
                    <a:lnTo>
                      <a:pt x="17995" y="0"/>
                    </a:lnTo>
                    <a:close/>
                  </a:path>
                </a:pathLst>
              </a:custGeom>
              <a:solidFill>
                <a:srgbClr val="B5E4F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5" name="object 13">
                <a:extLst>
                  <a:ext uri="{FF2B5EF4-FFF2-40B4-BE49-F238E27FC236}">
                    <a16:creationId xmlns:a16="http://schemas.microsoft.com/office/drawing/2014/main" id="{2257AD96-FB34-419D-84D7-073483B3258F}"/>
                  </a:ext>
                </a:extLst>
              </p:cNvPr>
              <p:cNvSpPr/>
              <p:nvPr/>
            </p:nvSpPr>
            <p:spPr>
              <a:xfrm>
                <a:off x="2185623" y="3906243"/>
                <a:ext cx="1564863" cy="141237"/>
              </a:xfrm>
              <a:custGeom>
                <a:avLst/>
                <a:gdLst/>
                <a:ahLst/>
                <a:cxnLst/>
                <a:rect l="l" t="t" r="r" b="b"/>
                <a:pathLst>
                  <a:path w="970914" h="87630">
                    <a:moveTo>
                      <a:pt x="0" y="0"/>
                    </a:moveTo>
                    <a:lnTo>
                      <a:pt x="970673" y="87363"/>
                    </a:lnTo>
                  </a:path>
                </a:pathLst>
              </a:custGeom>
              <a:ln w="25400">
                <a:solidFill>
                  <a:srgbClr val="B5E4F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6" name="object 14">
                <a:extLst>
                  <a:ext uri="{FF2B5EF4-FFF2-40B4-BE49-F238E27FC236}">
                    <a16:creationId xmlns:a16="http://schemas.microsoft.com/office/drawing/2014/main" id="{850AB678-5948-44CC-BB38-0BFB85A0D82E}"/>
                  </a:ext>
                </a:extLst>
              </p:cNvPr>
              <p:cNvSpPr/>
              <p:nvPr/>
            </p:nvSpPr>
            <p:spPr>
              <a:xfrm>
                <a:off x="2426742" y="3812364"/>
                <a:ext cx="1330492" cy="164776"/>
              </a:xfrm>
              <a:custGeom>
                <a:avLst/>
                <a:gdLst/>
                <a:ahLst/>
                <a:cxnLst/>
                <a:rect l="l" t="t" r="r" b="b"/>
                <a:pathLst>
                  <a:path w="825500" h="102235">
                    <a:moveTo>
                      <a:pt x="0" y="0"/>
                    </a:moveTo>
                    <a:lnTo>
                      <a:pt x="825449" y="101930"/>
                    </a:lnTo>
                  </a:path>
                </a:pathLst>
              </a:custGeom>
              <a:ln w="25400">
                <a:solidFill>
                  <a:srgbClr val="B4CED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7" name="object 15">
                <a:extLst>
                  <a:ext uri="{FF2B5EF4-FFF2-40B4-BE49-F238E27FC236}">
                    <a16:creationId xmlns:a16="http://schemas.microsoft.com/office/drawing/2014/main" id="{6493D607-0E53-4DC5-BA13-1123C21C3800}"/>
                  </a:ext>
                </a:extLst>
              </p:cNvPr>
              <p:cNvSpPr/>
              <p:nvPr/>
            </p:nvSpPr>
            <p:spPr>
              <a:xfrm>
                <a:off x="1751154" y="3532165"/>
                <a:ext cx="2226015" cy="501493"/>
              </a:xfrm>
              <a:custGeom>
                <a:avLst/>
                <a:gdLst/>
                <a:ahLst/>
                <a:cxnLst/>
                <a:rect l="l" t="t" r="r" b="b"/>
                <a:pathLst>
                  <a:path w="1381125" h="311150">
                    <a:moveTo>
                      <a:pt x="0" y="0"/>
                    </a:moveTo>
                    <a:lnTo>
                      <a:pt x="686676" y="235013"/>
                    </a:lnTo>
                    <a:lnTo>
                      <a:pt x="1380566" y="310730"/>
                    </a:lnTo>
                  </a:path>
                </a:pathLst>
              </a:custGeom>
              <a:ln w="25400">
                <a:solidFill>
                  <a:srgbClr val="CDC98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8" name="object 16">
                <a:extLst>
                  <a:ext uri="{FF2B5EF4-FFF2-40B4-BE49-F238E27FC236}">
                    <a16:creationId xmlns:a16="http://schemas.microsoft.com/office/drawing/2014/main" id="{FD8E3B7A-0EF9-4856-84B7-D96ECB751489}"/>
                  </a:ext>
                </a:extLst>
              </p:cNvPr>
              <p:cNvSpPr/>
              <p:nvPr/>
            </p:nvSpPr>
            <p:spPr>
              <a:xfrm>
                <a:off x="1525733" y="3756045"/>
                <a:ext cx="2451175" cy="306013"/>
              </a:xfrm>
              <a:custGeom>
                <a:avLst/>
                <a:gdLst/>
                <a:ahLst/>
                <a:cxnLst/>
                <a:rect l="l" t="t" r="r" b="b"/>
                <a:pathLst>
                  <a:path w="1520825" h="189864">
                    <a:moveTo>
                      <a:pt x="0" y="0"/>
                    </a:moveTo>
                    <a:lnTo>
                      <a:pt x="686206" y="52412"/>
                    </a:lnTo>
                    <a:lnTo>
                      <a:pt x="1520431" y="189293"/>
                    </a:lnTo>
                  </a:path>
                </a:pathLst>
              </a:custGeom>
              <a:ln w="25400">
                <a:solidFill>
                  <a:srgbClr val="FDC3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9" name="object 17">
                <a:extLst>
                  <a:ext uri="{FF2B5EF4-FFF2-40B4-BE49-F238E27FC236}">
                    <a16:creationId xmlns:a16="http://schemas.microsoft.com/office/drawing/2014/main" id="{CCCE06DF-FAFF-4919-AC12-E20324D5E459}"/>
                  </a:ext>
                </a:extLst>
              </p:cNvPr>
              <p:cNvSpPr/>
              <p:nvPr/>
            </p:nvSpPr>
            <p:spPr>
              <a:xfrm>
                <a:off x="1976043" y="3854282"/>
                <a:ext cx="2000855" cy="235395"/>
              </a:xfrm>
              <a:custGeom>
                <a:avLst/>
                <a:gdLst/>
                <a:ahLst/>
                <a:cxnLst/>
                <a:rect l="l" t="t" r="r" b="b"/>
                <a:pathLst>
                  <a:path w="1241425" h="146050">
                    <a:moveTo>
                      <a:pt x="0" y="0"/>
                    </a:moveTo>
                    <a:lnTo>
                      <a:pt x="683590" y="105041"/>
                    </a:lnTo>
                    <a:lnTo>
                      <a:pt x="1241031" y="145821"/>
                    </a:lnTo>
                  </a:path>
                </a:pathLst>
              </a:custGeom>
              <a:ln w="254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0" name="object 18">
                <a:extLst>
                  <a:ext uri="{FF2B5EF4-FFF2-40B4-BE49-F238E27FC236}">
                    <a16:creationId xmlns:a16="http://schemas.microsoft.com/office/drawing/2014/main" id="{87594FE9-BF85-4A95-A93E-707340EE8150}"/>
                  </a:ext>
                </a:extLst>
              </p:cNvPr>
              <p:cNvSpPr/>
              <p:nvPr/>
            </p:nvSpPr>
            <p:spPr>
              <a:xfrm>
                <a:off x="1733252" y="3826444"/>
                <a:ext cx="2469597" cy="193431"/>
              </a:xfrm>
              <a:custGeom>
                <a:avLst/>
                <a:gdLst/>
                <a:ahLst/>
                <a:cxnLst/>
                <a:rect l="l" t="t" r="r" b="b"/>
                <a:pathLst>
                  <a:path w="1532254" h="120014">
                    <a:moveTo>
                      <a:pt x="0" y="0"/>
                    </a:moveTo>
                    <a:lnTo>
                      <a:pt x="834224" y="107759"/>
                    </a:lnTo>
                    <a:lnTo>
                      <a:pt x="1532013" y="119405"/>
                    </a:lnTo>
                  </a:path>
                </a:pathLst>
              </a:custGeom>
              <a:ln w="25400">
                <a:solidFill>
                  <a:srgbClr val="E3DFB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1" name="object 19">
                <a:extLst>
                  <a:ext uri="{FF2B5EF4-FFF2-40B4-BE49-F238E27FC236}">
                    <a16:creationId xmlns:a16="http://schemas.microsoft.com/office/drawing/2014/main" id="{4D734662-FDAE-4179-8E26-FD89A20413F0}"/>
                  </a:ext>
                </a:extLst>
              </p:cNvPr>
              <p:cNvSpPr/>
              <p:nvPr/>
            </p:nvSpPr>
            <p:spPr>
              <a:xfrm>
                <a:off x="841065" y="3685631"/>
                <a:ext cx="3135865" cy="465672"/>
              </a:xfrm>
              <a:custGeom>
                <a:avLst/>
                <a:gdLst/>
                <a:ahLst/>
                <a:cxnLst/>
                <a:rect l="l" t="t" r="r" b="b"/>
                <a:pathLst>
                  <a:path w="1945639" h="288925">
                    <a:moveTo>
                      <a:pt x="0" y="0"/>
                    </a:moveTo>
                    <a:lnTo>
                      <a:pt x="1387779" y="230073"/>
                    </a:lnTo>
                    <a:lnTo>
                      <a:pt x="1945220" y="288328"/>
                    </a:lnTo>
                  </a:path>
                </a:pathLst>
              </a:custGeom>
              <a:ln w="25400">
                <a:solidFill>
                  <a:srgbClr val="B8E1D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2" name="object 20">
                <a:extLst>
                  <a:ext uri="{FF2B5EF4-FFF2-40B4-BE49-F238E27FC236}">
                    <a16:creationId xmlns:a16="http://schemas.microsoft.com/office/drawing/2014/main" id="{96BF02B2-21D0-4960-942A-64B37EC9BE69}"/>
                  </a:ext>
                </a:extLst>
              </p:cNvPr>
              <p:cNvSpPr/>
              <p:nvPr/>
            </p:nvSpPr>
            <p:spPr>
              <a:xfrm>
                <a:off x="1529501" y="3493191"/>
                <a:ext cx="1774671" cy="362303"/>
              </a:xfrm>
              <a:custGeom>
                <a:avLst/>
                <a:gdLst/>
                <a:ahLst/>
                <a:cxnLst/>
                <a:rect l="l" t="t" r="r" b="b"/>
                <a:pathLst>
                  <a:path w="1101089" h="224789">
                    <a:moveTo>
                      <a:pt x="0" y="97904"/>
                    </a:moveTo>
                    <a:lnTo>
                      <a:pt x="139700" y="0"/>
                    </a:lnTo>
                    <a:lnTo>
                      <a:pt x="551129" y="131051"/>
                    </a:lnTo>
                    <a:lnTo>
                      <a:pt x="962558" y="224243"/>
                    </a:lnTo>
                    <a:lnTo>
                      <a:pt x="1100975" y="177647"/>
                    </a:lnTo>
                  </a:path>
                </a:pathLst>
              </a:custGeom>
              <a:ln w="25400">
                <a:solidFill>
                  <a:srgbClr val="F9AA8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3" name="object 21">
                <a:extLst>
                  <a:ext uri="{FF2B5EF4-FFF2-40B4-BE49-F238E27FC236}">
                    <a16:creationId xmlns:a16="http://schemas.microsoft.com/office/drawing/2014/main" id="{0C88A79B-43F3-4E8A-B319-07EDED79ABFD}"/>
                  </a:ext>
                </a:extLst>
              </p:cNvPr>
              <p:cNvSpPr/>
              <p:nvPr/>
            </p:nvSpPr>
            <p:spPr>
              <a:xfrm>
                <a:off x="1959441" y="3216241"/>
                <a:ext cx="2463456" cy="306013"/>
              </a:xfrm>
              <a:custGeom>
                <a:avLst/>
                <a:gdLst/>
                <a:ahLst/>
                <a:cxnLst/>
                <a:rect l="l" t="t" r="r" b="b"/>
                <a:pathLst>
                  <a:path w="1528445" h="189864">
                    <a:moveTo>
                      <a:pt x="0" y="0"/>
                    </a:moveTo>
                    <a:lnTo>
                      <a:pt x="834224" y="116497"/>
                    </a:lnTo>
                    <a:lnTo>
                      <a:pt x="1528114" y="189306"/>
                    </a:lnTo>
                  </a:path>
                </a:pathLst>
              </a:custGeom>
              <a:ln w="25400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4" name="object 22">
                <a:extLst>
                  <a:ext uri="{FF2B5EF4-FFF2-40B4-BE49-F238E27FC236}">
                    <a16:creationId xmlns:a16="http://schemas.microsoft.com/office/drawing/2014/main" id="{14ABD433-2923-49B3-986B-4A207DF99D2E}"/>
                  </a:ext>
                </a:extLst>
              </p:cNvPr>
              <p:cNvSpPr/>
              <p:nvPr/>
            </p:nvSpPr>
            <p:spPr>
              <a:xfrm>
                <a:off x="1537756" y="3338077"/>
                <a:ext cx="2665075" cy="601792"/>
              </a:xfrm>
              <a:custGeom>
                <a:avLst/>
                <a:gdLst/>
                <a:ahLst/>
                <a:cxnLst/>
                <a:rect l="l" t="t" r="r" b="b"/>
                <a:pathLst>
                  <a:path w="1653539" h="373380">
                    <a:moveTo>
                      <a:pt x="0" y="0"/>
                    </a:moveTo>
                    <a:lnTo>
                      <a:pt x="819086" y="300101"/>
                    </a:lnTo>
                    <a:lnTo>
                      <a:pt x="1095857" y="311746"/>
                    </a:lnTo>
                    <a:lnTo>
                      <a:pt x="1653311" y="372910"/>
                    </a:lnTo>
                  </a:path>
                </a:pathLst>
              </a:custGeom>
              <a:ln w="25400">
                <a:solidFill>
                  <a:srgbClr val="62CDF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5" name="object 23">
                <a:extLst>
                  <a:ext uri="{FF2B5EF4-FFF2-40B4-BE49-F238E27FC236}">
                    <a16:creationId xmlns:a16="http://schemas.microsoft.com/office/drawing/2014/main" id="{C5118993-C088-49DB-A786-FD1D984B9D1B}"/>
                  </a:ext>
                </a:extLst>
              </p:cNvPr>
              <p:cNvSpPr/>
              <p:nvPr/>
            </p:nvSpPr>
            <p:spPr>
              <a:xfrm>
                <a:off x="1982469" y="3704410"/>
                <a:ext cx="2220898" cy="277356"/>
              </a:xfrm>
              <a:custGeom>
                <a:avLst/>
                <a:gdLst/>
                <a:ahLst/>
                <a:cxnLst/>
                <a:rect l="l" t="t" r="r" b="b"/>
                <a:pathLst>
                  <a:path w="1377950" h="172085">
                    <a:moveTo>
                      <a:pt x="0" y="0"/>
                    </a:moveTo>
                    <a:lnTo>
                      <a:pt x="679602" y="148526"/>
                    </a:lnTo>
                    <a:lnTo>
                      <a:pt x="1377391" y="171831"/>
                    </a:lnTo>
                  </a:path>
                </a:pathLst>
              </a:custGeom>
              <a:ln w="25400">
                <a:solidFill>
                  <a:srgbClr val="E3183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6" name="object 24">
                <a:extLst>
                  <a:ext uri="{FF2B5EF4-FFF2-40B4-BE49-F238E27FC236}">
                    <a16:creationId xmlns:a16="http://schemas.microsoft.com/office/drawing/2014/main" id="{4440BA75-25F2-40F8-8D8A-F4A68C1400C9}"/>
                  </a:ext>
                </a:extLst>
              </p:cNvPr>
              <p:cNvSpPr/>
              <p:nvPr/>
            </p:nvSpPr>
            <p:spPr>
              <a:xfrm>
                <a:off x="2185623" y="3718493"/>
                <a:ext cx="2237273" cy="169894"/>
              </a:xfrm>
              <a:custGeom>
                <a:avLst/>
                <a:gdLst/>
                <a:ahLst/>
                <a:cxnLst/>
                <a:rect l="l" t="t" r="r" b="b"/>
                <a:pathLst>
                  <a:path w="1388110" h="105410">
                    <a:moveTo>
                      <a:pt x="0" y="0"/>
                    </a:moveTo>
                    <a:lnTo>
                      <a:pt x="693889" y="90271"/>
                    </a:lnTo>
                    <a:lnTo>
                      <a:pt x="1387779" y="104838"/>
                    </a:lnTo>
                  </a:path>
                </a:pathLst>
              </a:custGeom>
              <a:ln w="2540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0" name="object 28">
                <a:extLst>
                  <a:ext uri="{FF2B5EF4-FFF2-40B4-BE49-F238E27FC236}">
                    <a16:creationId xmlns:a16="http://schemas.microsoft.com/office/drawing/2014/main" id="{201A51A8-557D-49F8-A932-E7E419AABD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0590" y="3484800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36194">
                    <a:moveTo>
                      <a:pt x="18008" y="0"/>
                    </a:moveTo>
                    <a:lnTo>
                      <a:pt x="10999" y="1413"/>
                    </a:lnTo>
                    <a:lnTo>
                      <a:pt x="5275" y="5268"/>
                    </a:lnTo>
                    <a:lnTo>
                      <a:pt x="1415" y="10988"/>
                    </a:lnTo>
                    <a:lnTo>
                      <a:pt x="0" y="17995"/>
                    </a:lnTo>
                    <a:lnTo>
                      <a:pt x="1415" y="25002"/>
                    </a:lnTo>
                    <a:lnTo>
                      <a:pt x="5275" y="30722"/>
                    </a:lnTo>
                    <a:lnTo>
                      <a:pt x="10999" y="34578"/>
                    </a:lnTo>
                    <a:lnTo>
                      <a:pt x="18008" y="35991"/>
                    </a:lnTo>
                    <a:lnTo>
                      <a:pt x="25010" y="34578"/>
                    </a:lnTo>
                    <a:lnTo>
                      <a:pt x="30730" y="30722"/>
                    </a:lnTo>
                    <a:lnTo>
                      <a:pt x="34589" y="25002"/>
                    </a:lnTo>
                    <a:lnTo>
                      <a:pt x="36004" y="17995"/>
                    </a:lnTo>
                    <a:lnTo>
                      <a:pt x="34589" y="10988"/>
                    </a:lnTo>
                    <a:lnTo>
                      <a:pt x="30730" y="5268"/>
                    </a:lnTo>
                    <a:lnTo>
                      <a:pt x="25010" y="1413"/>
                    </a:lnTo>
                    <a:lnTo>
                      <a:pt x="18008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1" name="object 29">
                <a:extLst>
                  <a:ext uri="{FF2B5EF4-FFF2-40B4-BE49-F238E27FC236}">
                    <a16:creationId xmlns:a16="http://schemas.microsoft.com/office/drawing/2014/main" id="{2A5D8974-429D-4D5F-8187-57D7893037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0590" y="3850928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36194">
                    <a:moveTo>
                      <a:pt x="18008" y="0"/>
                    </a:moveTo>
                    <a:lnTo>
                      <a:pt x="10999" y="1413"/>
                    </a:lnTo>
                    <a:lnTo>
                      <a:pt x="5275" y="5268"/>
                    </a:lnTo>
                    <a:lnTo>
                      <a:pt x="1415" y="10988"/>
                    </a:lnTo>
                    <a:lnTo>
                      <a:pt x="0" y="17995"/>
                    </a:lnTo>
                    <a:lnTo>
                      <a:pt x="1415" y="25002"/>
                    </a:lnTo>
                    <a:lnTo>
                      <a:pt x="5275" y="30722"/>
                    </a:lnTo>
                    <a:lnTo>
                      <a:pt x="10999" y="34578"/>
                    </a:lnTo>
                    <a:lnTo>
                      <a:pt x="18008" y="35991"/>
                    </a:lnTo>
                    <a:lnTo>
                      <a:pt x="25010" y="34578"/>
                    </a:lnTo>
                    <a:lnTo>
                      <a:pt x="30730" y="30722"/>
                    </a:lnTo>
                    <a:lnTo>
                      <a:pt x="34589" y="25002"/>
                    </a:lnTo>
                    <a:lnTo>
                      <a:pt x="36004" y="17995"/>
                    </a:lnTo>
                    <a:lnTo>
                      <a:pt x="34589" y="10988"/>
                    </a:lnTo>
                    <a:lnTo>
                      <a:pt x="30730" y="5268"/>
                    </a:lnTo>
                    <a:lnTo>
                      <a:pt x="25010" y="1413"/>
                    </a:lnTo>
                    <a:lnTo>
                      <a:pt x="18008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4" name="object 32">
                <a:extLst>
                  <a:ext uri="{FF2B5EF4-FFF2-40B4-BE49-F238E27FC236}">
                    <a16:creationId xmlns:a16="http://schemas.microsoft.com/office/drawing/2014/main" id="{191C3B5D-ED16-497C-B4BA-B060729065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62168" y="3757626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36194">
                    <a:moveTo>
                      <a:pt x="17995" y="0"/>
                    </a:moveTo>
                    <a:lnTo>
                      <a:pt x="10988" y="1413"/>
                    </a:lnTo>
                    <a:lnTo>
                      <a:pt x="5268" y="5268"/>
                    </a:lnTo>
                    <a:lnTo>
                      <a:pt x="1413" y="10988"/>
                    </a:lnTo>
                    <a:lnTo>
                      <a:pt x="0" y="17995"/>
                    </a:lnTo>
                    <a:lnTo>
                      <a:pt x="1413" y="25002"/>
                    </a:lnTo>
                    <a:lnTo>
                      <a:pt x="5268" y="30722"/>
                    </a:lnTo>
                    <a:lnTo>
                      <a:pt x="10988" y="34578"/>
                    </a:lnTo>
                    <a:lnTo>
                      <a:pt x="17995" y="35991"/>
                    </a:lnTo>
                    <a:lnTo>
                      <a:pt x="24997" y="34578"/>
                    </a:lnTo>
                    <a:lnTo>
                      <a:pt x="30718" y="30722"/>
                    </a:lnTo>
                    <a:lnTo>
                      <a:pt x="34576" y="25002"/>
                    </a:lnTo>
                    <a:lnTo>
                      <a:pt x="35991" y="17995"/>
                    </a:lnTo>
                    <a:lnTo>
                      <a:pt x="34576" y="10988"/>
                    </a:lnTo>
                    <a:lnTo>
                      <a:pt x="30718" y="5268"/>
                    </a:lnTo>
                    <a:lnTo>
                      <a:pt x="24997" y="1413"/>
                    </a:lnTo>
                    <a:lnTo>
                      <a:pt x="17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8" name="object 36">
                <a:extLst>
                  <a:ext uri="{FF2B5EF4-FFF2-40B4-BE49-F238E27FC236}">
                    <a16:creationId xmlns:a16="http://schemas.microsoft.com/office/drawing/2014/main" id="{8D288B65-9E8F-40B6-AB27-500AC56D3E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8000" y="3902019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36194">
                    <a:moveTo>
                      <a:pt x="17995" y="0"/>
                    </a:moveTo>
                    <a:lnTo>
                      <a:pt x="10988" y="1413"/>
                    </a:lnTo>
                    <a:lnTo>
                      <a:pt x="5268" y="5268"/>
                    </a:lnTo>
                    <a:lnTo>
                      <a:pt x="1413" y="10988"/>
                    </a:lnTo>
                    <a:lnTo>
                      <a:pt x="0" y="17995"/>
                    </a:lnTo>
                    <a:lnTo>
                      <a:pt x="1413" y="25002"/>
                    </a:lnTo>
                    <a:lnTo>
                      <a:pt x="5268" y="30722"/>
                    </a:lnTo>
                    <a:lnTo>
                      <a:pt x="10988" y="34578"/>
                    </a:lnTo>
                    <a:lnTo>
                      <a:pt x="17995" y="35991"/>
                    </a:lnTo>
                    <a:lnTo>
                      <a:pt x="25002" y="34578"/>
                    </a:lnTo>
                    <a:lnTo>
                      <a:pt x="30722" y="30722"/>
                    </a:lnTo>
                    <a:lnTo>
                      <a:pt x="34578" y="25002"/>
                    </a:lnTo>
                    <a:lnTo>
                      <a:pt x="35991" y="17995"/>
                    </a:lnTo>
                    <a:lnTo>
                      <a:pt x="34578" y="10988"/>
                    </a:lnTo>
                    <a:lnTo>
                      <a:pt x="30722" y="5268"/>
                    </a:lnTo>
                    <a:lnTo>
                      <a:pt x="25002" y="1413"/>
                    </a:lnTo>
                    <a:lnTo>
                      <a:pt x="17995" y="0"/>
                    </a:lnTo>
                    <a:close/>
                  </a:path>
                </a:pathLst>
              </a:custGeom>
              <a:solidFill>
                <a:srgbClr val="63CD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9" name="object 37">
                <a:extLst>
                  <a:ext uri="{FF2B5EF4-FFF2-40B4-BE49-F238E27FC236}">
                    <a16:creationId xmlns:a16="http://schemas.microsoft.com/office/drawing/2014/main" id="{20BEDC98-E865-425C-A76E-DDE51B0B3F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8000" y="3944806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36194">
                    <a:moveTo>
                      <a:pt x="17995" y="0"/>
                    </a:moveTo>
                    <a:lnTo>
                      <a:pt x="10988" y="1413"/>
                    </a:lnTo>
                    <a:lnTo>
                      <a:pt x="5268" y="5268"/>
                    </a:lnTo>
                    <a:lnTo>
                      <a:pt x="1413" y="10988"/>
                    </a:lnTo>
                    <a:lnTo>
                      <a:pt x="0" y="17995"/>
                    </a:lnTo>
                    <a:lnTo>
                      <a:pt x="1413" y="25002"/>
                    </a:lnTo>
                    <a:lnTo>
                      <a:pt x="5268" y="30722"/>
                    </a:lnTo>
                    <a:lnTo>
                      <a:pt x="10988" y="34578"/>
                    </a:lnTo>
                    <a:lnTo>
                      <a:pt x="17995" y="35991"/>
                    </a:lnTo>
                    <a:lnTo>
                      <a:pt x="25002" y="34578"/>
                    </a:lnTo>
                    <a:lnTo>
                      <a:pt x="30722" y="30722"/>
                    </a:lnTo>
                    <a:lnTo>
                      <a:pt x="34578" y="25002"/>
                    </a:lnTo>
                    <a:lnTo>
                      <a:pt x="35991" y="17995"/>
                    </a:lnTo>
                    <a:lnTo>
                      <a:pt x="34578" y="10988"/>
                    </a:lnTo>
                    <a:lnTo>
                      <a:pt x="30722" y="5268"/>
                    </a:lnTo>
                    <a:lnTo>
                      <a:pt x="25002" y="1413"/>
                    </a:lnTo>
                    <a:lnTo>
                      <a:pt x="17995" y="0"/>
                    </a:lnTo>
                    <a:close/>
                  </a:path>
                </a:pathLst>
              </a:custGeom>
              <a:solidFill>
                <a:srgbClr val="E3183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0" name="object 38">
                <a:extLst>
                  <a:ext uri="{FF2B5EF4-FFF2-40B4-BE49-F238E27FC236}">
                    <a16:creationId xmlns:a16="http://schemas.microsoft.com/office/drawing/2014/main" id="{DF4B22B0-26B3-4090-B698-E95BCD310E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8000" y="3982356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36194">
                    <a:moveTo>
                      <a:pt x="17995" y="0"/>
                    </a:moveTo>
                    <a:lnTo>
                      <a:pt x="10988" y="1413"/>
                    </a:lnTo>
                    <a:lnTo>
                      <a:pt x="5268" y="5268"/>
                    </a:lnTo>
                    <a:lnTo>
                      <a:pt x="1413" y="10988"/>
                    </a:lnTo>
                    <a:lnTo>
                      <a:pt x="0" y="17995"/>
                    </a:lnTo>
                    <a:lnTo>
                      <a:pt x="1413" y="25002"/>
                    </a:lnTo>
                    <a:lnTo>
                      <a:pt x="5268" y="30722"/>
                    </a:lnTo>
                    <a:lnTo>
                      <a:pt x="10988" y="34578"/>
                    </a:lnTo>
                    <a:lnTo>
                      <a:pt x="17995" y="35991"/>
                    </a:lnTo>
                    <a:lnTo>
                      <a:pt x="25002" y="34578"/>
                    </a:lnTo>
                    <a:lnTo>
                      <a:pt x="30722" y="30722"/>
                    </a:lnTo>
                    <a:lnTo>
                      <a:pt x="34578" y="25002"/>
                    </a:lnTo>
                    <a:lnTo>
                      <a:pt x="35991" y="17995"/>
                    </a:lnTo>
                    <a:lnTo>
                      <a:pt x="34578" y="10988"/>
                    </a:lnTo>
                    <a:lnTo>
                      <a:pt x="30722" y="5268"/>
                    </a:lnTo>
                    <a:lnTo>
                      <a:pt x="25002" y="1413"/>
                    </a:lnTo>
                    <a:lnTo>
                      <a:pt x="17995" y="0"/>
                    </a:lnTo>
                    <a:close/>
                  </a:path>
                </a:pathLst>
              </a:custGeom>
              <a:solidFill>
                <a:srgbClr val="E3DFB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1" name="object 39">
                <a:extLst>
                  <a:ext uri="{FF2B5EF4-FFF2-40B4-BE49-F238E27FC236}">
                    <a16:creationId xmlns:a16="http://schemas.microsoft.com/office/drawing/2014/main" id="{D9D851FA-F268-4A6D-B4BD-0D07A6EC97A1}"/>
                  </a:ext>
                </a:extLst>
              </p:cNvPr>
              <p:cNvSpPr/>
              <p:nvPr/>
            </p:nvSpPr>
            <p:spPr>
              <a:xfrm>
                <a:off x="3070366" y="3986904"/>
                <a:ext cx="24563" cy="32751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20319">
                    <a:moveTo>
                      <a:pt x="11582" y="0"/>
                    </a:moveTo>
                    <a:lnTo>
                      <a:pt x="3340" y="0"/>
                    </a:lnTo>
                    <a:lnTo>
                      <a:pt x="0" y="4445"/>
                    </a:lnTo>
                    <a:lnTo>
                      <a:pt x="0" y="15405"/>
                    </a:lnTo>
                    <a:lnTo>
                      <a:pt x="3340" y="19850"/>
                    </a:lnTo>
                    <a:lnTo>
                      <a:pt x="11582" y="19850"/>
                    </a:lnTo>
                    <a:lnTo>
                      <a:pt x="14922" y="15405"/>
                    </a:lnTo>
                    <a:lnTo>
                      <a:pt x="14922" y="4445"/>
                    </a:lnTo>
                    <a:lnTo>
                      <a:pt x="11582" y="0"/>
                    </a:lnTo>
                    <a:close/>
                  </a:path>
                </a:pathLst>
              </a:custGeom>
              <a:solidFill>
                <a:srgbClr val="E3DFB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D9909D61-3EF9-413C-973E-E3211F63F7EB}"/>
                  </a:ext>
                </a:extLst>
              </p:cNvPr>
              <p:cNvGrpSpPr/>
              <p:nvPr/>
            </p:nvGrpSpPr>
            <p:grpSpPr>
              <a:xfrm>
                <a:off x="1929600" y="3178800"/>
                <a:ext cx="84015" cy="710298"/>
                <a:chOff x="1935264" y="3003635"/>
                <a:chExt cx="84015" cy="710298"/>
              </a:xfrm>
            </p:grpSpPr>
            <p:sp>
              <p:nvSpPr>
                <p:cNvPr id="408" name="object 26">
                  <a:extLst>
                    <a:ext uri="{FF2B5EF4-FFF2-40B4-BE49-F238E27FC236}">
                      <a16:creationId xmlns:a16="http://schemas.microsoft.com/office/drawing/2014/main" id="{CE816AFA-0B3D-4962-8243-76606611F51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35264" y="3003635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4997" y="34578"/>
                      </a:lnTo>
                      <a:lnTo>
                        <a:pt x="30718" y="30722"/>
                      </a:lnTo>
                      <a:lnTo>
                        <a:pt x="34576" y="25002"/>
                      </a:lnTo>
                      <a:lnTo>
                        <a:pt x="35991" y="17995"/>
                      </a:lnTo>
                      <a:lnTo>
                        <a:pt x="34576" y="10988"/>
                      </a:lnTo>
                      <a:lnTo>
                        <a:pt x="30718" y="5268"/>
                      </a:lnTo>
                      <a:lnTo>
                        <a:pt x="24997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3" name="object 41">
                  <a:extLst>
                    <a:ext uri="{FF2B5EF4-FFF2-40B4-BE49-F238E27FC236}">
                      <a16:creationId xmlns:a16="http://schemas.microsoft.com/office/drawing/2014/main" id="{8CDC553F-CCC9-4218-8DD1-3EE455296AB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47279" y="3641933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20193" y="0"/>
                      </a:moveTo>
                      <a:lnTo>
                        <a:pt x="13062" y="481"/>
                      </a:lnTo>
                      <a:lnTo>
                        <a:pt x="6886" y="3554"/>
                      </a:lnTo>
                      <a:lnTo>
                        <a:pt x="2315" y="8720"/>
                      </a:lnTo>
                      <a:lnTo>
                        <a:pt x="0" y="15481"/>
                      </a:lnTo>
                      <a:lnTo>
                        <a:pt x="483" y="22611"/>
                      </a:lnTo>
                      <a:lnTo>
                        <a:pt x="3560" y="28787"/>
                      </a:lnTo>
                      <a:lnTo>
                        <a:pt x="8731" y="33358"/>
                      </a:lnTo>
                      <a:lnTo>
                        <a:pt x="15494" y="35674"/>
                      </a:lnTo>
                      <a:lnTo>
                        <a:pt x="22622" y="35193"/>
                      </a:lnTo>
                      <a:lnTo>
                        <a:pt x="28795" y="32119"/>
                      </a:lnTo>
                      <a:lnTo>
                        <a:pt x="33365" y="26953"/>
                      </a:lnTo>
                      <a:lnTo>
                        <a:pt x="35687" y="20193"/>
                      </a:lnTo>
                      <a:lnTo>
                        <a:pt x="35205" y="13062"/>
                      </a:lnTo>
                      <a:lnTo>
                        <a:pt x="32131" y="6886"/>
                      </a:lnTo>
                      <a:lnTo>
                        <a:pt x="26960" y="2315"/>
                      </a:lnTo>
                      <a:lnTo>
                        <a:pt x="20193" y="0"/>
                      </a:lnTo>
                      <a:close/>
                    </a:path>
                  </a:pathLst>
                </a:custGeom>
                <a:solidFill>
                  <a:srgbClr val="B5E4F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17" name="object 35">
                <a:extLst>
                  <a:ext uri="{FF2B5EF4-FFF2-40B4-BE49-F238E27FC236}">
                    <a16:creationId xmlns:a16="http://schemas.microsoft.com/office/drawing/2014/main" id="{5F492AD3-C15C-49F1-9C82-327B1CEA79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6400" y="3648176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36194">
                    <a:moveTo>
                      <a:pt x="18757" y="0"/>
                    </a:moveTo>
                    <a:lnTo>
                      <a:pt x="11690" y="1119"/>
                    </a:lnTo>
                    <a:lnTo>
                      <a:pt x="5807" y="4733"/>
                    </a:lnTo>
                    <a:lnTo>
                      <a:pt x="1709" y="10286"/>
                    </a:lnTo>
                    <a:lnTo>
                      <a:pt x="0" y="17221"/>
                    </a:lnTo>
                    <a:lnTo>
                      <a:pt x="1117" y="24286"/>
                    </a:lnTo>
                    <a:lnTo>
                      <a:pt x="4729" y="30165"/>
                    </a:lnTo>
                    <a:lnTo>
                      <a:pt x="10281" y="34259"/>
                    </a:lnTo>
                    <a:lnTo>
                      <a:pt x="17221" y="35966"/>
                    </a:lnTo>
                    <a:lnTo>
                      <a:pt x="24281" y="34856"/>
                    </a:lnTo>
                    <a:lnTo>
                      <a:pt x="30160" y="31248"/>
                    </a:lnTo>
                    <a:lnTo>
                      <a:pt x="34257" y="25697"/>
                    </a:lnTo>
                    <a:lnTo>
                      <a:pt x="35966" y="18757"/>
                    </a:lnTo>
                    <a:lnTo>
                      <a:pt x="34849" y="11697"/>
                    </a:lnTo>
                    <a:lnTo>
                      <a:pt x="31238" y="5816"/>
                    </a:lnTo>
                    <a:lnTo>
                      <a:pt x="25690" y="1716"/>
                    </a:lnTo>
                    <a:lnTo>
                      <a:pt x="18757" y="0"/>
                    </a:lnTo>
                    <a:close/>
                  </a:path>
                </a:pathLst>
              </a:custGeom>
              <a:solidFill>
                <a:srgbClr val="B8E1D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2" name="object 40">
                <a:extLst>
                  <a:ext uri="{FF2B5EF4-FFF2-40B4-BE49-F238E27FC236}">
                    <a16:creationId xmlns:a16="http://schemas.microsoft.com/office/drawing/2014/main" id="{0B406DFB-D525-4477-A77D-7BA5C6D388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9104" y="3789569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36194">
                    <a:moveTo>
                      <a:pt x="17995" y="0"/>
                    </a:moveTo>
                    <a:lnTo>
                      <a:pt x="10988" y="1413"/>
                    </a:lnTo>
                    <a:lnTo>
                      <a:pt x="5268" y="5268"/>
                    </a:lnTo>
                    <a:lnTo>
                      <a:pt x="1413" y="10988"/>
                    </a:lnTo>
                    <a:lnTo>
                      <a:pt x="0" y="17995"/>
                    </a:lnTo>
                    <a:lnTo>
                      <a:pt x="1413" y="25002"/>
                    </a:lnTo>
                    <a:lnTo>
                      <a:pt x="5268" y="30722"/>
                    </a:lnTo>
                    <a:lnTo>
                      <a:pt x="10988" y="34578"/>
                    </a:lnTo>
                    <a:lnTo>
                      <a:pt x="17995" y="35991"/>
                    </a:lnTo>
                    <a:lnTo>
                      <a:pt x="24997" y="34578"/>
                    </a:lnTo>
                    <a:lnTo>
                      <a:pt x="30718" y="30722"/>
                    </a:lnTo>
                    <a:lnTo>
                      <a:pt x="34576" y="25002"/>
                    </a:lnTo>
                    <a:lnTo>
                      <a:pt x="35991" y="17995"/>
                    </a:lnTo>
                    <a:lnTo>
                      <a:pt x="34576" y="10988"/>
                    </a:lnTo>
                    <a:lnTo>
                      <a:pt x="30718" y="5268"/>
                    </a:lnTo>
                    <a:lnTo>
                      <a:pt x="24997" y="1413"/>
                    </a:lnTo>
                    <a:lnTo>
                      <a:pt x="17995" y="0"/>
                    </a:lnTo>
                    <a:close/>
                  </a:path>
                </a:pathLst>
              </a:custGeom>
              <a:solidFill>
                <a:srgbClr val="E3DFB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8" name="object 46">
                <a:extLst>
                  <a:ext uri="{FF2B5EF4-FFF2-40B4-BE49-F238E27FC236}">
                    <a16:creationId xmlns:a16="http://schemas.microsoft.com/office/drawing/2014/main" id="{7AF8E327-D9B3-43D5-88C2-086900D144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1804" y="3719168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36194">
                    <a:moveTo>
                      <a:pt x="18008" y="0"/>
                    </a:moveTo>
                    <a:lnTo>
                      <a:pt x="10999" y="1413"/>
                    </a:lnTo>
                    <a:lnTo>
                      <a:pt x="5275" y="5268"/>
                    </a:lnTo>
                    <a:lnTo>
                      <a:pt x="1415" y="10988"/>
                    </a:lnTo>
                    <a:lnTo>
                      <a:pt x="0" y="17995"/>
                    </a:lnTo>
                    <a:lnTo>
                      <a:pt x="1415" y="25002"/>
                    </a:lnTo>
                    <a:lnTo>
                      <a:pt x="5275" y="30722"/>
                    </a:lnTo>
                    <a:lnTo>
                      <a:pt x="10999" y="34578"/>
                    </a:lnTo>
                    <a:lnTo>
                      <a:pt x="18008" y="35991"/>
                    </a:lnTo>
                    <a:lnTo>
                      <a:pt x="25010" y="34578"/>
                    </a:lnTo>
                    <a:lnTo>
                      <a:pt x="30730" y="30722"/>
                    </a:lnTo>
                    <a:lnTo>
                      <a:pt x="34589" y="25002"/>
                    </a:lnTo>
                    <a:lnTo>
                      <a:pt x="36004" y="17995"/>
                    </a:lnTo>
                    <a:lnTo>
                      <a:pt x="34589" y="10988"/>
                    </a:lnTo>
                    <a:lnTo>
                      <a:pt x="30730" y="5268"/>
                    </a:lnTo>
                    <a:lnTo>
                      <a:pt x="25010" y="1413"/>
                    </a:lnTo>
                    <a:lnTo>
                      <a:pt x="18008" y="0"/>
                    </a:lnTo>
                    <a:close/>
                  </a:path>
                </a:pathLst>
              </a:custGeom>
              <a:solidFill>
                <a:srgbClr val="FDC38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3" name="object 51">
                <a:extLst>
                  <a:ext uri="{FF2B5EF4-FFF2-40B4-BE49-F238E27FC236}">
                    <a16:creationId xmlns:a16="http://schemas.microsoft.com/office/drawing/2014/main" id="{CF9AF4E4-5144-4734-8296-B451C242C3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00061" y="3301200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36194">
                    <a:moveTo>
                      <a:pt x="18008" y="0"/>
                    </a:moveTo>
                    <a:lnTo>
                      <a:pt x="10999" y="1413"/>
                    </a:lnTo>
                    <a:lnTo>
                      <a:pt x="5275" y="5268"/>
                    </a:lnTo>
                    <a:lnTo>
                      <a:pt x="1415" y="10988"/>
                    </a:lnTo>
                    <a:lnTo>
                      <a:pt x="0" y="17995"/>
                    </a:lnTo>
                    <a:lnTo>
                      <a:pt x="1415" y="25002"/>
                    </a:lnTo>
                    <a:lnTo>
                      <a:pt x="5275" y="30722"/>
                    </a:lnTo>
                    <a:lnTo>
                      <a:pt x="10999" y="34578"/>
                    </a:lnTo>
                    <a:lnTo>
                      <a:pt x="18008" y="35991"/>
                    </a:lnTo>
                    <a:lnTo>
                      <a:pt x="25010" y="34578"/>
                    </a:lnTo>
                    <a:lnTo>
                      <a:pt x="30730" y="30722"/>
                    </a:lnTo>
                    <a:lnTo>
                      <a:pt x="34589" y="25002"/>
                    </a:lnTo>
                    <a:lnTo>
                      <a:pt x="36004" y="17995"/>
                    </a:lnTo>
                    <a:lnTo>
                      <a:pt x="34589" y="10988"/>
                    </a:lnTo>
                    <a:lnTo>
                      <a:pt x="30730" y="5268"/>
                    </a:lnTo>
                    <a:lnTo>
                      <a:pt x="25010" y="1413"/>
                    </a:lnTo>
                    <a:lnTo>
                      <a:pt x="18008" y="0"/>
                    </a:lnTo>
                    <a:close/>
                  </a:path>
                </a:pathLst>
              </a:custGeom>
              <a:solidFill>
                <a:srgbClr val="63CD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4" name="object 52">
                <a:extLst>
                  <a:ext uri="{FF2B5EF4-FFF2-40B4-BE49-F238E27FC236}">
                    <a16:creationId xmlns:a16="http://schemas.microsoft.com/office/drawing/2014/main" id="{E09A5676-AF65-4BCC-89A8-6CA3D0D792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1804" y="3614723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36194">
                    <a:moveTo>
                      <a:pt x="18008" y="0"/>
                    </a:moveTo>
                    <a:lnTo>
                      <a:pt x="10999" y="1413"/>
                    </a:lnTo>
                    <a:lnTo>
                      <a:pt x="5275" y="5268"/>
                    </a:lnTo>
                    <a:lnTo>
                      <a:pt x="1415" y="10988"/>
                    </a:lnTo>
                    <a:lnTo>
                      <a:pt x="0" y="17995"/>
                    </a:lnTo>
                    <a:lnTo>
                      <a:pt x="1415" y="25002"/>
                    </a:lnTo>
                    <a:lnTo>
                      <a:pt x="5275" y="30722"/>
                    </a:lnTo>
                    <a:lnTo>
                      <a:pt x="10999" y="34578"/>
                    </a:lnTo>
                    <a:lnTo>
                      <a:pt x="18008" y="35991"/>
                    </a:lnTo>
                    <a:lnTo>
                      <a:pt x="25010" y="34578"/>
                    </a:lnTo>
                    <a:lnTo>
                      <a:pt x="30730" y="30722"/>
                    </a:lnTo>
                    <a:lnTo>
                      <a:pt x="34589" y="25002"/>
                    </a:lnTo>
                    <a:lnTo>
                      <a:pt x="36004" y="17995"/>
                    </a:lnTo>
                    <a:lnTo>
                      <a:pt x="34589" y="10988"/>
                    </a:lnTo>
                    <a:lnTo>
                      <a:pt x="30730" y="5268"/>
                    </a:lnTo>
                    <a:lnTo>
                      <a:pt x="25010" y="1413"/>
                    </a:lnTo>
                    <a:lnTo>
                      <a:pt x="18008" y="0"/>
                    </a:lnTo>
                    <a:close/>
                  </a:path>
                </a:pathLst>
              </a:custGeom>
              <a:solidFill>
                <a:srgbClr val="F9AA8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5" name="object 53">
                <a:extLst>
                  <a:ext uri="{FF2B5EF4-FFF2-40B4-BE49-F238E27FC236}">
                    <a16:creationId xmlns:a16="http://schemas.microsoft.com/office/drawing/2014/main" id="{C04B9C31-C11C-42E0-AD98-830EC93FFD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8434" y="3456308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36194">
                    <a:moveTo>
                      <a:pt x="18008" y="0"/>
                    </a:moveTo>
                    <a:lnTo>
                      <a:pt x="10999" y="1413"/>
                    </a:lnTo>
                    <a:lnTo>
                      <a:pt x="5275" y="5268"/>
                    </a:lnTo>
                    <a:lnTo>
                      <a:pt x="1415" y="10988"/>
                    </a:lnTo>
                    <a:lnTo>
                      <a:pt x="0" y="17995"/>
                    </a:lnTo>
                    <a:lnTo>
                      <a:pt x="1415" y="25002"/>
                    </a:lnTo>
                    <a:lnTo>
                      <a:pt x="5275" y="30722"/>
                    </a:lnTo>
                    <a:lnTo>
                      <a:pt x="10999" y="34578"/>
                    </a:lnTo>
                    <a:lnTo>
                      <a:pt x="18008" y="35991"/>
                    </a:lnTo>
                    <a:lnTo>
                      <a:pt x="25010" y="34578"/>
                    </a:lnTo>
                    <a:lnTo>
                      <a:pt x="30730" y="30722"/>
                    </a:lnTo>
                    <a:lnTo>
                      <a:pt x="34589" y="25002"/>
                    </a:lnTo>
                    <a:lnTo>
                      <a:pt x="36004" y="17995"/>
                    </a:lnTo>
                    <a:lnTo>
                      <a:pt x="34589" y="10988"/>
                    </a:lnTo>
                    <a:lnTo>
                      <a:pt x="30730" y="5268"/>
                    </a:lnTo>
                    <a:lnTo>
                      <a:pt x="25010" y="1413"/>
                    </a:lnTo>
                    <a:lnTo>
                      <a:pt x="18008" y="0"/>
                    </a:lnTo>
                    <a:close/>
                  </a:path>
                </a:pathLst>
              </a:custGeom>
              <a:solidFill>
                <a:srgbClr val="F9AA8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6" name="object 54">
                <a:extLst>
                  <a:ext uri="{FF2B5EF4-FFF2-40B4-BE49-F238E27FC236}">
                    <a16:creationId xmlns:a16="http://schemas.microsoft.com/office/drawing/2014/main" id="{37A237F4-D875-4C90-8D24-C733E7D3C5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5167" y="3495288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36194">
                    <a:moveTo>
                      <a:pt x="17995" y="0"/>
                    </a:moveTo>
                    <a:lnTo>
                      <a:pt x="10988" y="1413"/>
                    </a:lnTo>
                    <a:lnTo>
                      <a:pt x="5268" y="5268"/>
                    </a:lnTo>
                    <a:lnTo>
                      <a:pt x="1413" y="10988"/>
                    </a:lnTo>
                    <a:lnTo>
                      <a:pt x="0" y="17995"/>
                    </a:lnTo>
                    <a:lnTo>
                      <a:pt x="1413" y="25002"/>
                    </a:lnTo>
                    <a:lnTo>
                      <a:pt x="5268" y="30722"/>
                    </a:lnTo>
                    <a:lnTo>
                      <a:pt x="10988" y="34578"/>
                    </a:lnTo>
                    <a:lnTo>
                      <a:pt x="17995" y="35991"/>
                    </a:lnTo>
                    <a:lnTo>
                      <a:pt x="25002" y="34578"/>
                    </a:lnTo>
                    <a:lnTo>
                      <a:pt x="30722" y="30722"/>
                    </a:lnTo>
                    <a:lnTo>
                      <a:pt x="34578" y="25002"/>
                    </a:lnTo>
                    <a:lnTo>
                      <a:pt x="35991" y="17995"/>
                    </a:lnTo>
                    <a:lnTo>
                      <a:pt x="34578" y="10988"/>
                    </a:lnTo>
                    <a:lnTo>
                      <a:pt x="30722" y="5268"/>
                    </a:lnTo>
                    <a:lnTo>
                      <a:pt x="25002" y="1413"/>
                    </a:lnTo>
                    <a:lnTo>
                      <a:pt x="17995" y="0"/>
                    </a:lnTo>
                    <a:close/>
                  </a:path>
                </a:pathLst>
              </a:custGeom>
              <a:solidFill>
                <a:srgbClr val="CECA8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57" name="Group 456">
                <a:extLst>
                  <a:ext uri="{FF2B5EF4-FFF2-40B4-BE49-F238E27FC236}">
                    <a16:creationId xmlns:a16="http://schemas.microsoft.com/office/drawing/2014/main" id="{6A548B28-EC47-42F2-9F05-131F0AB47B64}"/>
                  </a:ext>
                </a:extLst>
              </p:cNvPr>
              <p:cNvGrpSpPr/>
              <p:nvPr/>
            </p:nvGrpSpPr>
            <p:grpSpPr>
              <a:xfrm>
                <a:off x="3934800" y="3996000"/>
                <a:ext cx="76007" cy="191267"/>
                <a:chOff x="3942204" y="3818460"/>
                <a:chExt cx="76007" cy="191267"/>
              </a:xfrm>
            </p:grpSpPr>
            <p:sp>
              <p:nvSpPr>
                <p:cNvPr id="415" name="object 33">
                  <a:extLst>
                    <a:ext uri="{FF2B5EF4-FFF2-40B4-BE49-F238E27FC236}">
                      <a16:creationId xmlns:a16="http://schemas.microsoft.com/office/drawing/2014/main" id="{A85A2D7A-317C-4A18-8566-D0FCB60ED7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946211" y="3937727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4997" y="34578"/>
                      </a:lnTo>
                      <a:lnTo>
                        <a:pt x="30718" y="30722"/>
                      </a:lnTo>
                      <a:lnTo>
                        <a:pt x="34576" y="25002"/>
                      </a:lnTo>
                      <a:lnTo>
                        <a:pt x="35991" y="17995"/>
                      </a:lnTo>
                      <a:lnTo>
                        <a:pt x="34576" y="10988"/>
                      </a:lnTo>
                      <a:lnTo>
                        <a:pt x="30718" y="5268"/>
                      </a:lnTo>
                      <a:lnTo>
                        <a:pt x="24997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B8E1DC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5" name="object 43">
                  <a:extLst>
                    <a:ext uri="{FF2B5EF4-FFF2-40B4-BE49-F238E27FC236}">
                      <a16:creationId xmlns:a16="http://schemas.microsoft.com/office/drawing/2014/main" id="{3068F2DC-0990-4986-8AC1-770CA43D8A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945503" y="3876001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5002" y="34578"/>
                      </a:lnTo>
                      <a:lnTo>
                        <a:pt x="30722" y="30722"/>
                      </a:lnTo>
                      <a:lnTo>
                        <a:pt x="34578" y="25002"/>
                      </a:lnTo>
                      <a:lnTo>
                        <a:pt x="35991" y="17995"/>
                      </a:lnTo>
                      <a:lnTo>
                        <a:pt x="34578" y="10988"/>
                      </a:lnTo>
                      <a:lnTo>
                        <a:pt x="30722" y="5268"/>
                      </a:lnTo>
                      <a:lnTo>
                        <a:pt x="25002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6" name="object 44">
                  <a:extLst>
                    <a:ext uri="{FF2B5EF4-FFF2-40B4-BE49-F238E27FC236}">
                      <a16:creationId xmlns:a16="http://schemas.microsoft.com/office/drawing/2014/main" id="{DB83DD23-5668-4D97-81DB-D4660AA4B2D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945503" y="3848534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5002" y="34578"/>
                      </a:lnTo>
                      <a:lnTo>
                        <a:pt x="30722" y="30722"/>
                      </a:lnTo>
                      <a:lnTo>
                        <a:pt x="34578" y="25002"/>
                      </a:lnTo>
                      <a:lnTo>
                        <a:pt x="35991" y="17995"/>
                      </a:lnTo>
                      <a:lnTo>
                        <a:pt x="34578" y="10988"/>
                      </a:lnTo>
                      <a:lnTo>
                        <a:pt x="30722" y="5268"/>
                      </a:lnTo>
                      <a:lnTo>
                        <a:pt x="25002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FDC389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8" name="object 56">
                  <a:extLst>
                    <a:ext uri="{FF2B5EF4-FFF2-40B4-BE49-F238E27FC236}">
                      <a16:creationId xmlns:a16="http://schemas.microsoft.com/office/drawing/2014/main" id="{88E53185-89A7-451E-A618-AFACF686B6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942204" y="3818460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4">
                      <a:moveTo>
                        <a:pt x="18008" y="0"/>
                      </a:moveTo>
                      <a:lnTo>
                        <a:pt x="10999" y="1413"/>
                      </a:lnTo>
                      <a:lnTo>
                        <a:pt x="5275" y="5268"/>
                      </a:lnTo>
                      <a:lnTo>
                        <a:pt x="1415" y="10988"/>
                      </a:lnTo>
                      <a:lnTo>
                        <a:pt x="0" y="17995"/>
                      </a:lnTo>
                      <a:lnTo>
                        <a:pt x="1415" y="25002"/>
                      </a:lnTo>
                      <a:lnTo>
                        <a:pt x="5275" y="30722"/>
                      </a:lnTo>
                      <a:lnTo>
                        <a:pt x="10999" y="34578"/>
                      </a:lnTo>
                      <a:lnTo>
                        <a:pt x="18008" y="35991"/>
                      </a:lnTo>
                      <a:lnTo>
                        <a:pt x="25010" y="34578"/>
                      </a:lnTo>
                      <a:lnTo>
                        <a:pt x="30730" y="30722"/>
                      </a:lnTo>
                      <a:lnTo>
                        <a:pt x="34589" y="25002"/>
                      </a:lnTo>
                      <a:lnTo>
                        <a:pt x="36004" y="17995"/>
                      </a:lnTo>
                      <a:lnTo>
                        <a:pt x="34589" y="10988"/>
                      </a:lnTo>
                      <a:lnTo>
                        <a:pt x="30730" y="5268"/>
                      </a:lnTo>
                      <a:lnTo>
                        <a:pt x="25010" y="1413"/>
                      </a:lnTo>
                      <a:lnTo>
                        <a:pt x="18008" y="0"/>
                      </a:lnTo>
                      <a:close/>
                    </a:path>
                  </a:pathLst>
                </a:custGeom>
                <a:solidFill>
                  <a:srgbClr val="CECA84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38CB7C3B-567B-4F82-8441-27AF17C5A947}"/>
                  </a:ext>
                </a:extLst>
              </p:cNvPr>
              <p:cNvGrpSpPr/>
              <p:nvPr/>
            </p:nvGrpSpPr>
            <p:grpSpPr>
              <a:xfrm>
                <a:off x="3268800" y="3369600"/>
                <a:ext cx="301008" cy="533074"/>
                <a:chOff x="3274990" y="3191894"/>
                <a:chExt cx="301008" cy="533074"/>
              </a:xfrm>
            </p:grpSpPr>
            <p:sp>
              <p:nvSpPr>
                <p:cNvPr id="407" name="object 25">
                  <a:extLst>
                    <a:ext uri="{FF2B5EF4-FFF2-40B4-BE49-F238E27FC236}">
                      <a16:creationId xmlns:a16="http://schemas.microsoft.com/office/drawing/2014/main" id="{7A40AD54-D1AF-44DB-9AF9-98649E83E7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03998" y="3238919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8008" y="0"/>
                      </a:moveTo>
                      <a:lnTo>
                        <a:pt x="10999" y="1413"/>
                      </a:lnTo>
                      <a:lnTo>
                        <a:pt x="5275" y="5268"/>
                      </a:lnTo>
                      <a:lnTo>
                        <a:pt x="1415" y="10988"/>
                      </a:lnTo>
                      <a:lnTo>
                        <a:pt x="0" y="17995"/>
                      </a:lnTo>
                      <a:lnTo>
                        <a:pt x="1415" y="25002"/>
                      </a:lnTo>
                      <a:lnTo>
                        <a:pt x="5275" y="30722"/>
                      </a:lnTo>
                      <a:lnTo>
                        <a:pt x="10999" y="34578"/>
                      </a:lnTo>
                      <a:lnTo>
                        <a:pt x="18008" y="35991"/>
                      </a:lnTo>
                      <a:lnTo>
                        <a:pt x="25010" y="34578"/>
                      </a:lnTo>
                      <a:lnTo>
                        <a:pt x="30730" y="30722"/>
                      </a:lnTo>
                      <a:lnTo>
                        <a:pt x="34589" y="25002"/>
                      </a:lnTo>
                      <a:lnTo>
                        <a:pt x="36004" y="17995"/>
                      </a:lnTo>
                      <a:lnTo>
                        <a:pt x="34589" y="10988"/>
                      </a:lnTo>
                      <a:lnTo>
                        <a:pt x="30730" y="5268"/>
                      </a:lnTo>
                      <a:lnTo>
                        <a:pt x="25010" y="1413"/>
                      </a:lnTo>
                      <a:lnTo>
                        <a:pt x="18008" y="0"/>
                      </a:lnTo>
                      <a:close/>
                    </a:path>
                  </a:pathLst>
                </a:custGeom>
                <a:solidFill>
                  <a:srgbClr val="70C9B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9" name="object 27">
                  <a:extLst>
                    <a:ext uri="{FF2B5EF4-FFF2-40B4-BE49-F238E27FC236}">
                      <a16:creationId xmlns:a16="http://schemas.microsoft.com/office/drawing/2014/main" id="{652EEE19-B185-4D79-8018-AFF45A90E3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83665" y="3191894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4997" y="34578"/>
                      </a:lnTo>
                      <a:lnTo>
                        <a:pt x="30718" y="30722"/>
                      </a:lnTo>
                      <a:lnTo>
                        <a:pt x="34576" y="25002"/>
                      </a:lnTo>
                      <a:lnTo>
                        <a:pt x="35991" y="17995"/>
                      </a:lnTo>
                      <a:lnTo>
                        <a:pt x="34576" y="10988"/>
                      </a:lnTo>
                      <a:lnTo>
                        <a:pt x="30718" y="5268"/>
                      </a:lnTo>
                      <a:lnTo>
                        <a:pt x="24997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2" name="object 30">
                  <a:extLst>
                    <a:ext uri="{FF2B5EF4-FFF2-40B4-BE49-F238E27FC236}">
                      <a16:creationId xmlns:a16="http://schemas.microsoft.com/office/drawing/2014/main" id="{B37B5E5E-084D-456A-AA97-9D937C8379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80786" y="3652968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8008" y="0"/>
                      </a:moveTo>
                      <a:lnTo>
                        <a:pt x="10999" y="1413"/>
                      </a:lnTo>
                      <a:lnTo>
                        <a:pt x="5275" y="5268"/>
                      </a:lnTo>
                      <a:lnTo>
                        <a:pt x="1415" y="10988"/>
                      </a:lnTo>
                      <a:lnTo>
                        <a:pt x="0" y="17995"/>
                      </a:lnTo>
                      <a:lnTo>
                        <a:pt x="1415" y="25002"/>
                      </a:lnTo>
                      <a:lnTo>
                        <a:pt x="5275" y="30722"/>
                      </a:lnTo>
                      <a:lnTo>
                        <a:pt x="10999" y="34578"/>
                      </a:lnTo>
                      <a:lnTo>
                        <a:pt x="18008" y="35991"/>
                      </a:lnTo>
                      <a:lnTo>
                        <a:pt x="25010" y="34578"/>
                      </a:lnTo>
                      <a:lnTo>
                        <a:pt x="30730" y="30722"/>
                      </a:lnTo>
                      <a:lnTo>
                        <a:pt x="34589" y="25002"/>
                      </a:lnTo>
                      <a:lnTo>
                        <a:pt x="36004" y="17995"/>
                      </a:lnTo>
                      <a:lnTo>
                        <a:pt x="34589" y="10988"/>
                      </a:lnTo>
                      <a:lnTo>
                        <a:pt x="30730" y="5268"/>
                      </a:lnTo>
                      <a:lnTo>
                        <a:pt x="25010" y="1413"/>
                      </a:lnTo>
                      <a:lnTo>
                        <a:pt x="18008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1" name="object 49">
                  <a:extLst>
                    <a:ext uri="{FF2B5EF4-FFF2-40B4-BE49-F238E27FC236}">
                      <a16:creationId xmlns:a16="http://schemas.microsoft.com/office/drawing/2014/main" id="{3E1D7C2F-CEBB-4AAA-8C28-2BD72DD6893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80786" y="3626653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8008" y="0"/>
                      </a:moveTo>
                      <a:lnTo>
                        <a:pt x="10999" y="1413"/>
                      </a:lnTo>
                      <a:lnTo>
                        <a:pt x="5275" y="5268"/>
                      </a:lnTo>
                      <a:lnTo>
                        <a:pt x="1415" y="10988"/>
                      </a:lnTo>
                      <a:lnTo>
                        <a:pt x="0" y="17995"/>
                      </a:lnTo>
                      <a:lnTo>
                        <a:pt x="1415" y="25002"/>
                      </a:lnTo>
                      <a:lnTo>
                        <a:pt x="5275" y="30722"/>
                      </a:lnTo>
                      <a:lnTo>
                        <a:pt x="10999" y="34578"/>
                      </a:lnTo>
                      <a:lnTo>
                        <a:pt x="18008" y="35991"/>
                      </a:lnTo>
                      <a:lnTo>
                        <a:pt x="25010" y="34578"/>
                      </a:lnTo>
                      <a:lnTo>
                        <a:pt x="30730" y="30722"/>
                      </a:lnTo>
                      <a:lnTo>
                        <a:pt x="34589" y="25002"/>
                      </a:lnTo>
                      <a:lnTo>
                        <a:pt x="36004" y="17995"/>
                      </a:lnTo>
                      <a:lnTo>
                        <a:pt x="34589" y="10988"/>
                      </a:lnTo>
                      <a:lnTo>
                        <a:pt x="30730" y="5268"/>
                      </a:lnTo>
                      <a:lnTo>
                        <a:pt x="25010" y="1413"/>
                      </a:lnTo>
                      <a:lnTo>
                        <a:pt x="18008" y="0"/>
                      </a:lnTo>
                      <a:close/>
                    </a:path>
                  </a:pathLst>
                </a:custGeom>
                <a:solidFill>
                  <a:srgbClr val="63CDF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0" name="object 58">
                  <a:extLst>
                    <a:ext uri="{FF2B5EF4-FFF2-40B4-BE49-F238E27FC236}">
                      <a16:creationId xmlns:a16="http://schemas.microsoft.com/office/drawing/2014/main" id="{3C6A329E-70DD-4668-A85A-DA03EF602A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74990" y="3566906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5002" y="34578"/>
                      </a:lnTo>
                      <a:lnTo>
                        <a:pt x="30722" y="30722"/>
                      </a:lnTo>
                      <a:lnTo>
                        <a:pt x="34578" y="25002"/>
                      </a:lnTo>
                      <a:lnTo>
                        <a:pt x="35991" y="17995"/>
                      </a:lnTo>
                      <a:lnTo>
                        <a:pt x="34578" y="10988"/>
                      </a:lnTo>
                      <a:lnTo>
                        <a:pt x="30722" y="5268"/>
                      </a:lnTo>
                      <a:lnTo>
                        <a:pt x="25002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F9AA8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59" name="Group 458">
                <a:extLst>
                  <a:ext uri="{FF2B5EF4-FFF2-40B4-BE49-F238E27FC236}">
                    <a16:creationId xmlns:a16="http://schemas.microsoft.com/office/drawing/2014/main" id="{B336F4DD-C09D-4F41-9968-0BB0B34CF947}"/>
                  </a:ext>
                </a:extLst>
              </p:cNvPr>
              <p:cNvGrpSpPr/>
              <p:nvPr/>
            </p:nvGrpSpPr>
            <p:grpSpPr>
              <a:xfrm>
                <a:off x="3045600" y="3819600"/>
                <a:ext cx="72242" cy="242426"/>
                <a:chOff x="3053387" y="3642005"/>
                <a:chExt cx="72242" cy="242426"/>
              </a:xfrm>
            </p:grpSpPr>
            <p:sp>
              <p:nvSpPr>
                <p:cNvPr id="424" name="object 42">
                  <a:extLst>
                    <a:ext uri="{FF2B5EF4-FFF2-40B4-BE49-F238E27FC236}">
                      <a16:creationId xmlns:a16="http://schemas.microsoft.com/office/drawing/2014/main" id="{9BF3EF69-9118-48E1-964B-11A55C139F6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53629" y="3812431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20193" y="0"/>
                      </a:moveTo>
                      <a:lnTo>
                        <a:pt x="13062" y="482"/>
                      </a:lnTo>
                      <a:lnTo>
                        <a:pt x="6886" y="3559"/>
                      </a:lnTo>
                      <a:lnTo>
                        <a:pt x="2315" y="8726"/>
                      </a:lnTo>
                      <a:lnTo>
                        <a:pt x="0" y="15481"/>
                      </a:lnTo>
                      <a:lnTo>
                        <a:pt x="483" y="22612"/>
                      </a:lnTo>
                      <a:lnTo>
                        <a:pt x="3560" y="28789"/>
                      </a:lnTo>
                      <a:lnTo>
                        <a:pt x="8731" y="33363"/>
                      </a:lnTo>
                      <a:lnTo>
                        <a:pt x="15494" y="35687"/>
                      </a:lnTo>
                      <a:lnTo>
                        <a:pt x="22622" y="35198"/>
                      </a:lnTo>
                      <a:lnTo>
                        <a:pt x="28795" y="32121"/>
                      </a:lnTo>
                      <a:lnTo>
                        <a:pt x="33365" y="26953"/>
                      </a:lnTo>
                      <a:lnTo>
                        <a:pt x="35687" y="20193"/>
                      </a:lnTo>
                      <a:lnTo>
                        <a:pt x="35203" y="13062"/>
                      </a:lnTo>
                      <a:lnTo>
                        <a:pt x="32126" y="6886"/>
                      </a:lnTo>
                      <a:lnTo>
                        <a:pt x="26955" y="2315"/>
                      </a:lnTo>
                      <a:lnTo>
                        <a:pt x="20193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9" name="object 47">
                  <a:extLst>
                    <a:ext uri="{FF2B5EF4-FFF2-40B4-BE49-F238E27FC236}">
                      <a16:creationId xmlns:a16="http://schemas.microsoft.com/office/drawing/2014/main" id="{32B08BFF-F5EB-457A-A87B-75E9C9F08A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53387" y="3731307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5002" y="34578"/>
                      </a:lnTo>
                      <a:lnTo>
                        <a:pt x="30722" y="30722"/>
                      </a:lnTo>
                      <a:lnTo>
                        <a:pt x="34578" y="25002"/>
                      </a:lnTo>
                      <a:lnTo>
                        <a:pt x="35991" y="17995"/>
                      </a:lnTo>
                      <a:lnTo>
                        <a:pt x="34578" y="10988"/>
                      </a:lnTo>
                      <a:lnTo>
                        <a:pt x="30722" y="5268"/>
                      </a:lnTo>
                      <a:lnTo>
                        <a:pt x="25002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E3183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1" name="object 59">
                  <a:extLst>
                    <a:ext uri="{FF2B5EF4-FFF2-40B4-BE49-F238E27FC236}">
                      <a16:creationId xmlns:a16="http://schemas.microsoft.com/office/drawing/2014/main" id="{639424C1-B863-4CDC-AF3E-A03CC5CECC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53387" y="3642005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5002" y="34578"/>
                      </a:lnTo>
                      <a:lnTo>
                        <a:pt x="30722" y="30722"/>
                      </a:lnTo>
                      <a:lnTo>
                        <a:pt x="34578" y="25002"/>
                      </a:lnTo>
                      <a:lnTo>
                        <a:pt x="35991" y="17995"/>
                      </a:lnTo>
                      <a:lnTo>
                        <a:pt x="34578" y="10988"/>
                      </a:lnTo>
                      <a:lnTo>
                        <a:pt x="30722" y="5268"/>
                      </a:lnTo>
                      <a:lnTo>
                        <a:pt x="25002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F9AA8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42" name="object 60">
                <a:extLst>
                  <a:ext uri="{FF2B5EF4-FFF2-40B4-BE49-F238E27FC236}">
                    <a16:creationId xmlns:a16="http://schemas.microsoft.com/office/drawing/2014/main" id="{0396BAF1-BEB1-4377-9185-3C1A454858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15200" y="3938400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36194">
                    <a:moveTo>
                      <a:pt x="18008" y="0"/>
                    </a:moveTo>
                    <a:lnTo>
                      <a:pt x="10999" y="1413"/>
                    </a:lnTo>
                    <a:lnTo>
                      <a:pt x="5275" y="5268"/>
                    </a:lnTo>
                    <a:lnTo>
                      <a:pt x="1415" y="10988"/>
                    </a:lnTo>
                    <a:lnTo>
                      <a:pt x="0" y="17995"/>
                    </a:lnTo>
                    <a:lnTo>
                      <a:pt x="1415" y="25002"/>
                    </a:lnTo>
                    <a:lnTo>
                      <a:pt x="5275" y="30722"/>
                    </a:lnTo>
                    <a:lnTo>
                      <a:pt x="10999" y="34578"/>
                    </a:lnTo>
                    <a:lnTo>
                      <a:pt x="18008" y="35991"/>
                    </a:lnTo>
                    <a:lnTo>
                      <a:pt x="25010" y="34578"/>
                    </a:lnTo>
                    <a:lnTo>
                      <a:pt x="30730" y="30722"/>
                    </a:lnTo>
                    <a:lnTo>
                      <a:pt x="34589" y="25002"/>
                    </a:lnTo>
                    <a:lnTo>
                      <a:pt x="36004" y="17995"/>
                    </a:lnTo>
                    <a:lnTo>
                      <a:pt x="34589" y="10988"/>
                    </a:lnTo>
                    <a:lnTo>
                      <a:pt x="30730" y="5268"/>
                    </a:lnTo>
                    <a:lnTo>
                      <a:pt x="25010" y="1413"/>
                    </a:lnTo>
                    <a:lnTo>
                      <a:pt x="18008" y="0"/>
                    </a:lnTo>
                    <a:close/>
                  </a:path>
                </a:pathLst>
              </a:custGeom>
              <a:solidFill>
                <a:srgbClr val="B4CED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F18E6D0E-DF5A-4257-91F6-496EC8A005C8}"/>
                  </a:ext>
                </a:extLst>
              </p:cNvPr>
              <p:cNvGrpSpPr/>
              <p:nvPr/>
            </p:nvGrpSpPr>
            <p:grpSpPr>
              <a:xfrm>
                <a:off x="2149200" y="3672000"/>
                <a:ext cx="750090" cy="274168"/>
                <a:chOff x="2156625" y="3497215"/>
                <a:chExt cx="750090" cy="274168"/>
              </a:xfrm>
            </p:grpSpPr>
            <p:sp>
              <p:nvSpPr>
                <p:cNvPr id="413" name="object 31">
                  <a:extLst>
                    <a:ext uri="{FF2B5EF4-FFF2-40B4-BE49-F238E27FC236}">
                      <a16:creationId xmlns:a16="http://schemas.microsoft.com/office/drawing/2014/main" id="{A600176C-04AF-4D88-83AC-8C8D33579D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61321" y="3505887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4997" y="34578"/>
                      </a:lnTo>
                      <a:lnTo>
                        <a:pt x="30718" y="30722"/>
                      </a:lnTo>
                      <a:lnTo>
                        <a:pt x="34576" y="25002"/>
                      </a:lnTo>
                      <a:lnTo>
                        <a:pt x="35991" y="17995"/>
                      </a:lnTo>
                      <a:lnTo>
                        <a:pt x="34576" y="10988"/>
                      </a:lnTo>
                      <a:lnTo>
                        <a:pt x="30718" y="5268"/>
                      </a:lnTo>
                      <a:lnTo>
                        <a:pt x="24997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7" name="object 45">
                  <a:extLst>
                    <a:ext uri="{FF2B5EF4-FFF2-40B4-BE49-F238E27FC236}">
                      <a16:creationId xmlns:a16="http://schemas.microsoft.com/office/drawing/2014/main" id="{05CE1CA5-2D24-4926-94AB-9D17AED652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10984" y="3626653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5002" y="34578"/>
                      </a:lnTo>
                      <a:lnTo>
                        <a:pt x="30722" y="30722"/>
                      </a:lnTo>
                      <a:lnTo>
                        <a:pt x="34578" y="25002"/>
                      </a:lnTo>
                      <a:lnTo>
                        <a:pt x="35991" y="17995"/>
                      </a:lnTo>
                      <a:lnTo>
                        <a:pt x="34578" y="10988"/>
                      </a:lnTo>
                      <a:lnTo>
                        <a:pt x="30722" y="5268"/>
                      </a:lnTo>
                      <a:lnTo>
                        <a:pt x="25002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FDC389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2" name="object 50">
                  <a:extLst>
                    <a:ext uri="{FF2B5EF4-FFF2-40B4-BE49-F238E27FC236}">
                      <a16:creationId xmlns:a16="http://schemas.microsoft.com/office/drawing/2014/main" id="{020CB1CB-B97D-4A1D-B692-1D0DBDD46D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30846" y="3613840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8008" y="0"/>
                      </a:moveTo>
                      <a:lnTo>
                        <a:pt x="10999" y="1413"/>
                      </a:lnTo>
                      <a:lnTo>
                        <a:pt x="5275" y="5268"/>
                      </a:lnTo>
                      <a:lnTo>
                        <a:pt x="1415" y="10988"/>
                      </a:lnTo>
                      <a:lnTo>
                        <a:pt x="0" y="17995"/>
                      </a:lnTo>
                      <a:lnTo>
                        <a:pt x="1415" y="25002"/>
                      </a:lnTo>
                      <a:lnTo>
                        <a:pt x="5275" y="30722"/>
                      </a:lnTo>
                      <a:lnTo>
                        <a:pt x="10999" y="34578"/>
                      </a:lnTo>
                      <a:lnTo>
                        <a:pt x="18008" y="35991"/>
                      </a:lnTo>
                      <a:lnTo>
                        <a:pt x="25010" y="34578"/>
                      </a:lnTo>
                      <a:lnTo>
                        <a:pt x="30730" y="30722"/>
                      </a:lnTo>
                      <a:lnTo>
                        <a:pt x="34589" y="25002"/>
                      </a:lnTo>
                      <a:lnTo>
                        <a:pt x="36004" y="17995"/>
                      </a:lnTo>
                      <a:lnTo>
                        <a:pt x="34589" y="10988"/>
                      </a:lnTo>
                      <a:lnTo>
                        <a:pt x="30730" y="5268"/>
                      </a:lnTo>
                      <a:lnTo>
                        <a:pt x="25010" y="1413"/>
                      </a:lnTo>
                      <a:lnTo>
                        <a:pt x="18008" y="0"/>
                      </a:lnTo>
                      <a:close/>
                    </a:path>
                  </a:pathLst>
                </a:custGeom>
                <a:solidFill>
                  <a:srgbClr val="63CDF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7" name="object 55">
                  <a:extLst>
                    <a:ext uri="{FF2B5EF4-FFF2-40B4-BE49-F238E27FC236}">
                      <a16:creationId xmlns:a16="http://schemas.microsoft.com/office/drawing/2014/main" id="{4D074DE9-D35A-4ECE-980A-BF0B7DC207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34715" y="3699383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4997" y="34578"/>
                      </a:lnTo>
                      <a:lnTo>
                        <a:pt x="30718" y="30722"/>
                      </a:lnTo>
                      <a:lnTo>
                        <a:pt x="34576" y="25002"/>
                      </a:lnTo>
                      <a:lnTo>
                        <a:pt x="35991" y="17995"/>
                      </a:lnTo>
                      <a:lnTo>
                        <a:pt x="34576" y="10988"/>
                      </a:lnTo>
                      <a:lnTo>
                        <a:pt x="30718" y="5268"/>
                      </a:lnTo>
                      <a:lnTo>
                        <a:pt x="24997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CECA84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9" name="object 57">
                  <a:extLst>
                    <a:ext uri="{FF2B5EF4-FFF2-40B4-BE49-F238E27FC236}">
                      <a16:creationId xmlns:a16="http://schemas.microsoft.com/office/drawing/2014/main" id="{10F95D55-AF7A-46A1-8954-772040F878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394158" y="3497215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5002" y="34578"/>
                      </a:lnTo>
                      <a:lnTo>
                        <a:pt x="30722" y="30722"/>
                      </a:lnTo>
                      <a:lnTo>
                        <a:pt x="34578" y="25002"/>
                      </a:lnTo>
                      <a:lnTo>
                        <a:pt x="35991" y="17995"/>
                      </a:lnTo>
                      <a:lnTo>
                        <a:pt x="34578" y="10988"/>
                      </a:lnTo>
                      <a:lnTo>
                        <a:pt x="30722" y="5268"/>
                      </a:lnTo>
                      <a:lnTo>
                        <a:pt x="25002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F9AA8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3" name="object 61">
                  <a:extLst>
                    <a:ext uri="{FF2B5EF4-FFF2-40B4-BE49-F238E27FC236}">
                      <a16:creationId xmlns:a16="http://schemas.microsoft.com/office/drawing/2014/main" id="{6338F4C0-3E9D-4FF0-BF55-1217E6C5F9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394158" y="3597850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5002" y="34578"/>
                      </a:lnTo>
                      <a:lnTo>
                        <a:pt x="30722" y="30722"/>
                      </a:lnTo>
                      <a:lnTo>
                        <a:pt x="34578" y="25002"/>
                      </a:lnTo>
                      <a:lnTo>
                        <a:pt x="35991" y="17995"/>
                      </a:lnTo>
                      <a:lnTo>
                        <a:pt x="34578" y="10988"/>
                      </a:lnTo>
                      <a:lnTo>
                        <a:pt x="30722" y="5268"/>
                      </a:lnTo>
                      <a:lnTo>
                        <a:pt x="25002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B4CED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4" name="object 62">
                  <a:extLst>
                    <a:ext uri="{FF2B5EF4-FFF2-40B4-BE49-F238E27FC236}">
                      <a16:creationId xmlns:a16="http://schemas.microsoft.com/office/drawing/2014/main" id="{3A4F905F-7092-4235-BECF-35438526E82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56625" y="3695986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4997" y="34578"/>
                      </a:lnTo>
                      <a:lnTo>
                        <a:pt x="30718" y="30722"/>
                      </a:lnTo>
                      <a:lnTo>
                        <a:pt x="34576" y="25002"/>
                      </a:lnTo>
                      <a:lnTo>
                        <a:pt x="35991" y="17995"/>
                      </a:lnTo>
                      <a:lnTo>
                        <a:pt x="34576" y="10988"/>
                      </a:lnTo>
                      <a:lnTo>
                        <a:pt x="30718" y="5268"/>
                      </a:lnTo>
                      <a:lnTo>
                        <a:pt x="24997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B5E4F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65" name="object 47">
                <a:extLst>
                  <a:ext uri="{FF2B5EF4-FFF2-40B4-BE49-F238E27FC236}">
                    <a16:creationId xmlns:a16="http://schemas.microsoft.com/office/drawing/2014/main" id="{031312E1-3A71-46C2-A4CD-5A9DEC627A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40400" y="3668400"/>
                <a:ext cx="7200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36194" h="36194">
                    <a:moveTo>
                      <a:pt x="17995" y="0"/>
                    </a:moveTo>
                    <a:lnTo>
                      <a:pt x="10988" y="1413"/>
                    </a:lnTo>
                    <a:lnTo>
                      <a:pt x="5268" y="5268"/>
                    </a:lnTo>
                    <a:lnTo>
                      <a:pt x="1413" y="10988"/>
                    </a:lnTo>
                    <a:lnTo>
                      <a:pt x="0" y="17995"/>
                    </a:lnTo>
                    <a:lnTo>
                      <a:pt x="1413" y="25002"/>
                    </a:lnTo>
                    <a:lnTo>
                      <a:pt x="5268" y="30722"/>
                    </a:lnTo>
                    <a:lnTo>
                      <a:pt x="10988" y="34578"/>
                    </a:lnTo>
                    <a:lnTo>
                      <a:pt x="17995" y="35991"/>
                    </a:lnTo>
                    <a:lnTo>
                      <a:pt x="25002" y="34578"/>
                    </a:lnTo>
                    <a:lnTo>
                      <a:pt x="30722" y="30722"/>
                    </a:lnTo>
                    <a:lnTo>
                      <a:pt x="34578" y="25002"/>
                    </a:lnTo>
                    <a:lnTo>
                      <a:pt x="35991" y="17995"/>
                    </a:lnTo>
                    <a:lnTo>
                      <a:pt x="34578" y="10988"/>
                    </a:lnTo>
                    <a:lnTo>
                      <a:pt x="30722" y="5268"/>
                    </a:lnTo>
                    <a:lnTo>
                      <a:pt x="25002" y="1413"/>
                    </a:lnTo>
                    <a:lnTo>
                      <a:pt x="17995" y="0"/>
                    </a:lnTo>
                    <a:close/>
                  </a:path>
                </a:pathLst>
              </a:custGeom>
              <a:solidFill>
                <a:srgbClr val="E3183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8" name="TextBox 467">
                <a:extLst>
                  <a:ext uri="{FF2B5EF4-FFF2-40B4-BE49-F238E27FC236}">
                    <a16:creationId xmlns:a16="http://schemas.microsoft.com/office/drawing/2014/main" id="{3E0612D7-1F73-44FC-A8EA-9AB02F23740A}"/>
                  </a:ext>
                </a:extLst>
              </p:cNvPr>
              <p:cNvSpPr txBox="1"/>
              <p:nvPr/>
            </p:nvSpPr>
            <p:spPr>
              <a:xfrm>
                <a:off x="1008000" y="435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2001</a:t>
                </a:r>
              </a:p>
            </p:txBody>
          </p:sp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B095A589-EAAF-4405-B1EE-931112461C62}"/>
                  </a:ext>
                </a:extLst>
              </p:cNvPr>
              <p:cNvSpPr txBox="1"/>
              <p:nvPr/>
            </p:nvSpPr>
            <p:spPr>
              <a:xfrm>
                <a:off x="1458000" y="4359600"/>
                <a:ext cx="10259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>
                  <a:lnSpc>
                    <a:spcPts val="800"/>
                  </a:lnSpc>
                </a:pPr>
                <a:r>
                  <a:rPr lang="en-GB" sz="700" dirty="0">
                    <a:latin typeface="Arial Nova" panose="020B0504020202020204" pitchFamily="34" charset="0"/>
                  </a:rPr>
                  <a:t>2003</a:t>
                </a:r>
              </a:p>
            </p:txBody>
          </p:sp>
          <p:sp>
            <p:nvSpPr>
              <p:cNvPr id="470" name="TextBox 469">
                <a:extLst>
                  <a:ext uri="{FF2B5EF4-FFF2-40B4-BE49-F238E27FC236}">
                    <a16:creationId xmlns:a16="http://schemas.microsoft.com/office/drawing/2014/main" id="{A9345A4E-2017-4C16-AC27-77088E27F7C1}"/>
                  </a:ext>
                </a:extLst>
              </p:cNvPr>
              <p:cNvSpPr txBox="1"/>
              <p:nvPr/>
            </p:nvSpPr>
            <p:spPr>
              <a:xfrm>
                <a:off x="1904400" y="435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2005</a:t>
                </a:r>
              </a:p>
            </p:txBody>
          </p:sp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5D43B71F-AE43-41FE-87DD-D14DE93D255A}"/>
                  </a:ext>
                </a:extLst>
              </p:cNvPr>
              <p:cNvSpPr txBox="1"/>
              <p:nvPr/>
            </p:nvSpPr>
            <p:spPr>
              <a:xfrm>
                <a:off x="2350800" y="435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2007</a:t>
                </a:r>
              </a:p>
            </p:txBody>
          </p:sp>
          <p:sp>
            <p:nvSpPr>
              <p:cNvPr id="472" name="TextBox 471">
                <a:extLst>
                  <a:ext uri="{FF2B5EF4-FFF2-40B4-BE49-F238E27FC236}">
                    <a16:creationId xmlns:a16="http://schemas.microsoft.com/office/drawing/2014/main" id="{FFE4BC6D-BA0B-4D44-A208-E119AE1940B1}"/>
                  </a:ext>
                </a:extLst>
              </p:cNvPr>
              <p:cNvSpPr txBox="1"/>
              <p:nvPr/>
            </p:nvSpPr>
            <p:spPr>
              <a:xfrm>
                <a:off x="2800800" y="435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2009</a:t>
                </a:r>
              </a:p>
            </p:txBody>
          </p:sp>
          <p:sp>
            <p:nvSpPr>
              <p:cNvPr id="473" name="TextBox 472">
                <a:extLst>
                  <a:ext uri="{FF2B5EF4-FFF2-40B4-BE49-F238E27FC236}">
                    <a16:creationId xmlns:a16="http://schemas.microsoft.com/office/drawing/2014/main" id="{93E4BC60-9865-4A2E-8BBD-D6EC79DFCF5F}"/>
                  </a:ext>
                </a:extLst>
              </p:cNvPr>
              <p:cNvSpPr txBox="1"/>
              <p:nvPr/>
            </p:nvSpPr>
            <p:spPr>
              <a:xfrm>
                <a:off x="3247200" y="435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2011</a:t>
                </a:r>
              </a:p>
            </p:txBody>
          </p:sp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1EFE3681-0CF5-4DB9-A6C1-D39AED63508A}"/>
                  </a:ext>
                </a:extLst>
              </p:cNvPr>
              <p:cNvSpPr txBox="1"/>
              <p:nvPr/>
            </p:nvSpPr>
            <p:spPr>
              <a:xfrm>
                <a:off x="3693600" y="435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2013</a:t>
                </a:r>
              </a:p>
            </p:txBody>
          </p:sp>
          <p:sp>
            <p:nvSpPr>
              <p:cNvPr id="475" name="TextBox 474">
                <a:extLst>
                  <a:ext uri="{FF2B5EF4-FFF2-40B4-BE49-F238E27FC236}">
                    <a16:creationId xmlns:a16="http://schemas.microsoft.com/office/drawing/2014/main" id="{7953EADB-5093-4281-BBF7-5A939172504F}"/>
                  </a:ext>
                </a:extLst>
              </p:cNvPr>
              <p:cNvSpPr txBox="1"/>
              <p:nvPr/>
            </p:nvSpPr>
            <p:spPr>
              <a:xfrm>
                <a:off x="4143600" y="435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2015</a:t>
                </a:r>
              </a:p>
            </p:txBody>
          </p:sp>
          <p:sp>
            <p:nvSpPr>
              <p:cNvPr id="476" name="TextBox 475">
                <a:extLst>
                  <a:ext uri="{FF2B5EF4-FFF2-40B4-BE49-F238E27FC236}">
                    <a16:creationId xmlns:a16="http://schemas.microsoft.com/office/drawing/2014/main" id="{9FF604F9-D138-4A6C-9B1A-AC3F3A5A0084}"/>
                  </a:ext>
                </a:extLst>
              </p:cNvPr>
              <p:cNvSpPr txBox="1"/>
              <p:nvPr/>
            </p:nvSpPr>
            <p:spPr>
              <a:xfrm>
                <a:off x="4366800" y="4359600"/>
                <a:ext cx="107722" cy="19877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 anchor="ctr" anchorCtr="0">
                <a:spAutoFit/>
              </a:bodyPr>
              <a:lstStyle/>
              <a:p>
                <a:pPr algn="r"/>
                <a:r>
                  <a:rPr lang="en-GB" sz="700" dirty="0">
                    <a:latin typeface="Arial Nova" panose="020B0504020202020204" pitchFamily="34" charset="0"/>
                  </a:rPr>
                  <a:t>2016</a:t>
                </a:r>
              </a:p>
            </p:txBody>
          </p:sp>
          <p:sp>
            <p:nvSpPr>
              <p:cNvPr id="338" name="object 18">
                <a:extLst>
                  <a:ext uri="{FF2B5EF4-FFF2-40B4-BE49-F238E27FC236}">
                    <a16:creationId xmlns:a16="http://schemas.microsoft.com/office/drawing/2014/main" id="{BFFCF572-A95F-477C-9415-5A692B0C39DA}"/>
                  </a:ext>
                </a:extLst>
              </p:cNvPr>
              <p:cNvSpPr txBox="1"/>
              <p:nvPr/>
            </p:nvSpPr>
            <p:spPr>
              <a:xfrm>
                <a:off x="990000" y="5292000"/>
                <a:ext cx="302968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Zambia</a:t>
                </a:r>
              </a:p>
            </p:txBody>
          </p:sp>
          <p:sp>
            <p:nvSpPr>
              <p:cNvPr id="495" name="bk object 22">
                <a:extLst>
                  <a:ext uri="{FF2B5EF4-FFF2-40B4-BE49-F238E27FC236}">
                    <a16:creationId xmlns:a16="http://schemas.microsoft.com/office/drawing/2014/main" id="{09791618-64AA-4DA6-9545-0FF54A4B893E}"/>
                  </a:ext>
                </a:extLst>
              </p:cNvPr>
              <p:cNvSpPr/>
              <p:nvPr/>
            </p:nvSpPr>
            <p:spPr>
              <a:xfrm>
                <a:off x="810000" y="536400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B3CFD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6" name="bk object 23">
                <a:extLst>
                  <a:ext uri="{FF2B5EF4-FFF2-40B4-BE49-F238E27FC236}">
                    <a16:creationId xmlns:a16="http://schemas.microsoft.com/office/drawing/2014/main" id="{B357CC85-03B3-467F-9623-71D013E8CA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800" y="53352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B3CF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9" name="object 18">
                <a:extLst>
                  <a:ext uri="{FF2B5EF4-FFF2-40B4-BE49-F238E27FC236}">
                    <a16:creationId xmlns:a16="http://schemas.microsoft.com/office/drawing/2014/main" id="{94472056-AA1F-44A3-BFD2-010E487A1A3B}"/>
                  </a:ext>
                </a:extLst>
              </p:cNvPr>
              <p:cNvSpPr txBox="1"/>
              <p:nvPr/>
            </p:nvSpPr>
            <p:spPr>
              <a:xfrm>
                <a:off x="1710000" y="5292000"/>
                <a:ext cx="419025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Zimbabwe</a:t>
                </a:r>
              </a:p>
            </p:txBody>
          </p:sp>
          <p:sp>
            <p:nvSpPr>
              <p:cNvPr id="502" name="bk object 22">
                <a:extLst>
                  <a:ext uri="{FF2B5EF4-FFF2-40B4-BE49-F238E27FC236}">
                    <a16:creationId xmlns:a16="http://schemas.microsoft.com/office/drawing/2014/main" id="{5DDEC748-0B69-4080-84E1-29B1AE9D104A}"/>
                  </a:ext>
                </a:extLst>
              </p:cNvPr>
              <p:cNvSpPr/>
              <p:nvPr/>
            </p:nvSpPr>
            <p:spPr>
              <a:xfrm>
                <a:off x="1530000" y="536400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61D3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3" name="bk object 23">
                <a:extLst>
                  <a:ext uri="{FF2B5EF4-FFF2-40B4-BE49-F238E27FC236}">
                    <a16:creationId xmlns:a16="http://schemas.microsoft.com/office/drawing/2014/main" id="{8D507267-B573-40F1-A971-47B16D3B73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76800" y="53352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E61D3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" name="object 18">
                <a:extLst>
                  <a:ext uri="{FF2B5EF4-FFF2-40B4-BE49-F238E27FC236}">
                    <a16:creationId xmlns:a16="http://schemas.microsoft.com/office/drawing/2014/main" id="{1E944088-130E-4595-A8A6-5F3CC3761DD4}"/>
                  </a:ext>
                </a:extLst>
              </p:cNvPr>
              <p:cNvSpPr txBox="1"/>
              <p:nvPr/>
            </p:nvSpPr>
            <p:spPr>
              <a:xfrm>
                <a:off x="990000" y="4863600"/>
                <a:ext cx="286938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sz="7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Angola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89" name="object 25">
                <a:extLst>
                  <a:ext uri="{FF2B5EF4-FFF2-40B4-BE49-F238E27FC236}">
                    <a16:creationId xmlns:a16="http://schemas.microsoft.com/office/drawing/2014/main" id="{FF7E5E4E-AB71-401F-97BA-63261336BB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1460" y="49068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100" y="0"/>
                    </a:moveTo>
                    <a:lnTo>
                      <a:pt x="11669" y="1500"/>
                    </a:lnTo>
                    <a:lnTo>
                      <a:pt x="5597" y="5592"/>
                    </a:lnTo>
                    <a:lnTo>
                      <a:pt x="1502" y="11663"/>
                    </a:lnTo>
                    <a:lnTo>
                      <a:pt x="0" y="19100"/>
                    </a:lnTo>
                    <a:lnTo>
                      <a:pt x="1502" y="26537"/>
                    </a:lnTo>
                    <a:lnTo>
                      <a:pt x="5597" y="32608"/>
                    </a:lnTo>
                    <a:lnTo>
                      <a:pt x="11669" y="36701"/>
                    </a:lnTo>
                    <a:lnTo>
                      <a:pt x="19100" y="38201"/>
                    </a:lnTo>
                    <a:lnTo>
                      <a:pt x="26537" y="36701"/>
                    </a:lnTo>
                    <a:lnTo>
                      <a:pt x="32608" y="32608"/>
                    </a:lnTo>
                    <a:lnTo>
                      <a:pt x="36701" y="26537"/>
                    </a:lnTo>
                    <a:lnTo>
                      <a:pt x="38201" y="19100"/>
                    </a:lnTo>
                    <a:lnTo>
                      <a:pt x="36701" y="11663"/>
                    </a:lnTo>
                    <a:lnTo>
                      <a:pt x="32608" y="5592"/>
                    </a:lnTo>
                    <a:lnTo>
                      <a:pt x="26537" y="1500"/>
                    </a:lnTo>
                    <a:lnTo>
                      <a:pt x="19100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6" name="object 18">
                <a:extLst>
                  <a:ext uri="{FF2B5EF4-FFF2-40B4-BE49-F238E27FC236}">
                    <a16:creationId xmlns:a16="http://schemas.microsoft.com/office/drawing/2014/main" id="{EDF74416-92C6-418B-9639-CFEF97C8608B}"/>
                  </a:ext>
                </a:extLst>
              </p:cNvPr>
              <p:cNvSpPr txBox="1"/>
              <p:nvPr/>
            </p:nvSpPr>
            <p:spPr>
              <a:xfrm>
                <a:off x="1710000" y="4863600"/>
                <a:ext cx="391774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b="0" spc="-10" dirty="0" err="1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Botswan</a:t>
                </a:r>
                <a:r>
                  <a:rPr sz="7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98" name="object 25">
                <a:extLst>
                  <a:ext uri="{FF2B5EF4-FFF2-40B4-BE49-F238E27FC236}">
                    <a16:creationId xmlns:a16="http://schemas.microsoft.com/office/drawing/2014/main" id="{3FA067A3-72B2-4A8B-802E-F4D2E7AAB5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81460" y="49068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100" y="0"/>
                    </a:moveTo>
                    <a:lnTo>
                      <a:pt x="11669" y="1500"/>
                    </a:lnTo>
                    <a:lnTo>
                      <a:pt x="5597" y="5592"/>
                    </a:lnTo>
                    <a:lnTo>
                      <a:pt x="1502" y="11663"/>
                    </a:lnTo>
                    <a:lnTo>
                      <a:pt x="0" y="19100"/>
                    </a:lnTo>
                    <a:lnTo>
                      <a:pt x="1502" y="26537"/>
                    </a:lnTo>
                    <a:lnTo>
                      <a:pt x="5597" y="32608"/>
                    </a:lnTo>
                    <a:lnTo>
                      <a:pt x="11669" y="36701"/>
                    </a:lnTo>
                    <a:lnTo>
                      <a:pt x="19100" y="38201"/>
                    </a:lnTo>
                    <a:lnTo>
                      <a:pt x="26537" y="36701"/>
                    </a:lnTo>
                    <a:lnTo>
                      <a:pt x="32608" y="32608"/>
                    </a:lnTo>
                    <a:lnTo>
                      <a:pt x="36701" y="26537"/>
                    </a:lnTo>
                    <a:lnTo>
                      <a:pt x="38201" y="19100"/>
                    </a:lnTo>
                    <a:lnTo>
                      <a:pt x="36701" y="11663"/>
                    </a:lnTo>
                    <a:lnTo>
                      <a:pt x="32608" y="5592"/>
                    </a:lnTo>
                    <a:lnTo>
                      <a:pt x="26537" y="1500"/>
                    </a:lnTo>
                    <a:lnTo>
                      <a:pt x="19100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4" name="object 18">
                <a:extLst>
                  <a:ext uri="{FF2B5EF4-FFF2-40B4-BE49-F238E27FC236}">
                    <a16:creationId xmlns:a16="http://schemas.microsoft.com/office/drawing/2014/main" id="{69F8364E-733F-4C86-B649-A876230A545D}"/>
                  </a:ext>
                </a:extLst>
              </p:cNvPr>
              <p:cNvSpPr txBox="1"/>
              <p:nvPr/>
            </p:nvSpPr>
            <p:spPr>
              <a:xfrm>
                <a:off x="2520000" y="4863600"/>
                <a:ext cx="394980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Comoros 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09" name="object 25">
                <a:extLst>
                  <a:ext uri="{FF2B5EF4-FFF2-40B4-BE49-F238E27FC236}">
                    <a16:creationId xmlns:a16="http://schemas.microsoft.com/office/drawing/2014/main" id="{46983982-F6D5-45AD-BA21-1D6B2CF1B7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91460" y="49068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100" y="0"/>
                    </a:moveTo>
                    <a:lnTo>
                      <a:pt x="11669" y="1500"/>
                    </a:lnTo>
                    <a:lnTo>
                      <a:pt x="5597" y="5592"/>
                    </a:lnTo>
                    <a:lnTo>
                      <a:pt x="1502" y="11663"/>
                    </a:lnTo>
                    <a:lnTo>
                      <a:pt x="0" y="19100"/>
                    </a:lnTo>
                    <a:lnTo>
                      <a:pt x="1502" y="26537"/>
                    </a:lnTo>
                    <a:lnTo>
                      <a:pt x="5597" y="32608"/>
                    </a:lnTo>
                    <a:lnTo>
                      <a:pt x="11669" y="36701"/>
                    </a:lnTo>
                    <a:lnTo>
                      <a:pt x="19100" y="38201"/>
                    </a:lnTo>
                    <a:lnTo>
                      <a:pt x="26537" y="36701"/>
                    </a:lnTo>
                    <a:lnTo>
                      <a:pt x="32608" y="32608"/>
                    </a:lnTo>
                    <a:lnTo>
                      <a:pt x="36701" y="26537"/>
                    </a:lnTo>
                    <a:lnTo>
                      <a:pt x="38201" y="19100"/>
                    </a:lnTo>
                    <a:lnTo>
                      <a:pt x="36701" y="11663"/>
                    </a:lnTo>
                    <a:lnTo>
                      <a:pt x="32608" y="5592"/>
                    </a:lnTo>
                    <a:lnTo>
                      <a:pt x="26537" y="1500"/>
                    </a:lnTo>
                    <a:lnTo>
                      <a:pt x="19100" y="0"/>
                    </a:lnTo>
                    <a:close/>
                  </a:path>
                </a:pathLst>
              </a:custGeom>
              <a:solidFill>
                <a:srgbClr val="70C9B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5" name="bk object 22">
                <a:extLst>
                  <a:ext uri="{FF2B5EF4-FFF2-40B4-BE49-F238E27FC236}">
                    <a16:creationId xmlns:a16="http://schemas.microsoft.com/office/drawing/2014/main" id="{F9BCFB0E-DC5C-4019-AED1-7869BFCBE8C8}"/>
                  </a:ext>
                </a:extLst>
              </p:cNvPr>
              <p:cNvSpPr/>
              <p:nvPr/>
            </p:nvSpPr>
            <p:spPr>
              <a:xfrm>
                <a:off x="3063600" y="493560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B8E1D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6" name="bk object 23">
                <a:extLst>
                  <a:ext uri="{FF2B5EF4-FFF2-40B4-BE49-F238E27FC236}">
                    <a16:creationId xmlns:a16="http://schemas.microsoft.com/office/drawing/2014/main" id="{9D3F8F3C-AAEE-4B16-929B-C6D897D685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10400" y="49068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B8E1D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13" name="bk object 22">
                <a:extLst>
                  <a:ext uri="{FF2B5EF4-FFF2-40B4-BE49-F238E27FC236}">
                    <a16:creationId xmlns:a16="http://schemas.microsoft.com/office/drawing/2014/main" id="{C1935757-0004-4D63-A9AF-0F9BCBD8ECD6}"/>
                  </a:ext>
                </a:extLst>
              </p:cNvPr>
              <p:cNvSpPr/>
              <p:nvPr/>
            </p:nvSpPr>
            <p:spPr>
              <a:xfrm>
                <a:off x="3964660" y="4934001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4" name="bk object 23">
                <a:extLst>
                  <a:ext uri="{FF2B5EF4-FFF2-40B4-BE49-F238E27FC236}">
                    <a16:creationId xmlns:a16="http://schemas.microsoft.com/office/drawing/2014/main" id="{D41CCDC2-C9B1-4CA7-81CE-EC92A07529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1460" y="4905201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1" name="object 18">
                <a:extLst>
                  <a:ext uri="{FF2B5EF4-FFF2-40B4-BE49-F238E27FC236}">
                    <a16:creationId xmlns:a16="http://schemas.microsoft.com/office/drawing/2014/main" id="{4CB570CB-723E-4981-A7C6-A1FEE24F2C05}"/>
                  </a:ext>
                </a:extLst>
              </p:cNvPr>
              <p:cNvSpPr txBox="1"/>
              <p:nvPr/>
            </p:nvSpPr>
            <p:spPr>
              <a:xfrm>
                <a:off x="3240000" y="4863600"/>
                <a:ext cx="389209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 err="1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Eswatini</a:t>
                </a: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* 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39" name="object 18">
                <a:extLst>
                  <a:ext uri="{FF2B5EF4-FFF2-40B4-BE49-F238E27FC236}">
                    <a16:creationId xmlns:a16="http://schemas.microsoft.com/office/drawing/2014/main" id="{FAD0363F-2FE0-4E0C-B50A-DE19ECD04AEF}"/>
                  </a:ext>
                </a:extLst>
              </p:cNvPr>
              <p:cNvSpPr txBox="1"/>
              <p:nvPr/>
            </p:nvSpPr>
            <p:spPr>
              <a:xfrm>
                <a:off x="4140000" y="4863600"/>
                <a:ext cx="324448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Ethiopia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36" name="object 18">
                <a:extLst>
                  <a:ext uri="{FF2B5EF4-FFF2-40B4-BE49-F238E27FC236}">
                    <a16:creationId xmlns:a16="http://schemas.microsoft.com/office/drawing/2014/main" id="{7074ABB6-AE9B-47BD-B008-6B1E64C9296E}"/>
                  </a:ext>
                </a:extLst>
              </p:cNvPr>
              <p:cNvSpPr txBox="1"/>
              <p:nvPr/>
            </p:nvSpPr>
            <p:spPr>
              <a:xfrm>
                <a:off x="990000" y="5008040"/>
                <a:ext cx="257763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Kenya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51" name="bk object 22">
                <a:extLst>
                  <a:ext uri="{FF2B5EF4-FFF2-40B4-BE49-F238E27FC236}">
                    <a16:creationId xmlns:a16="http://schemas.microsoft.com/office/drawing/2014/main" id="{34CD5FBC-EBFD-4D8C-87A7-980AC595D9AE}"/>
                  </a:ext>
                </a:extLst>
              </p:cNvPr>
              <p:cNvSpPr/>
              <p:nvPr/>
            </p:nvSpPr>
            <p:spPr>
              <a:xfrm>
                <a:off x="814660" y="5080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FDC3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2" name="bk object 23">
                <a:extLst>
                  <a:ext uri="{FF2B5EF4-FFF2-40B4-BE49-F238E27FC236}">
                    <a16:creationId xmlns:a16="http://schemas.microsoft.com/office/drawing/2014/main" id="{DD0ED703-63D9-4828-9473-85DFE54697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1460" y="5051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FDC38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7" name="object 18">
                <a:extLst>
                  <a:ext uri="{FF2B5EF4-FFF2-40B4-BE49-F238E27FC236}">
                    <a16:creationId xmlns:a16="http://schemas.microsoft.com/office/drawing/2014/main" id="{D1B3E0F1-19C4-4858-97BC-8B1626495CAB}"/>
                  </a:ext>
                </a:extLst>
              </p:cNvPr>
              <p:cNvSpPr txBox="1"/>
              <p:nvPr/>
            </p:nvSpPr>
            <p:spPr>
              <a:xfrm>
                <a:off x="1710000" y="5008040"/>
                <a:ext cx="325730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Lesotho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06" name="bk object 22">
                <a:extLst>
                  <a:ext uri="{FF2B5EF4-FFF2-40B4-BE49-F238E27FC236}">
                    <a16:creationId xmlns:a16="http://schemas.microsoft.com/office/drawing/2014/main" id="{FC4DA868-457F-4722-92F6-5AA4E6851567}"/>
                  </a:ext>
                </a:extLst>
              </p:cNvPr>
              <p:cNvSpPr/>
              <p:nvPr/>
            </p:nvSpPr>
            <p:spPr>
              <a:xfrm>
                <a:off x="1534660" y="5080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CDC98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7" name="bk object 23">
                <a:extLst>
                  <a:ext uri="{FF2B5EF4-FFF2-40B4-BE49-F238E27FC236}">
                    <a16:creationId xmlns:a16="http://schemas.microsoft.com/office/drawing/2014/main" id="{DFB58E19-1D93-4CA3-AE70-ACEC2EFB97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81460" y="5051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CECA8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5" name="object 18">
                <a:extLst>
                  <a:ext uri="{FF2B5EF4-FFF2-40B4-BE49-F238E27FC236}">
                    <a16:creationId xmlns:a16="http://schemas.microsoft.com/office/drawing/2014/main" id="{DE58715A-2690-4FD2-9374-5F23696DBCE7}"/>
                  </a:ext>
                </a:extLst>
              </p:cNvPr>
              <p:cNvSpPr txBox="1"/>
              <p:nvPr/>
            </p:nvSpPr>
            <p:spPr>
              <a:xfrm>
                <a:off x="2520000" y="5008040"/>
                <a:ext cx="283732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Malawi</a:t>
                </a:r>
              </a:p>
            </p:txBody>
          </p:sp>
          <p:sp>
            <p:nvSpPr>
              <p:cNvPr id="517" name="bk object 22">
                <a:extLst>
                  <a:ext uri="{FF2B5EF4-FFF2-40B4-BE49-F238E27FC236}">
                    <a16:creationId xmlns:a16="http://schemas.microsoft.com/office/drawing/2014/main" id="{42967A98-5F8B-49BD-BFBB-66F8E307ED2C}"/>
                  </a:ext>
                </a:extLst>
              </p:cNvPr>
              <p:cNvSpPr/>
              <p:nvPr/>
            </p:nvSpPr>
            <p:spPr>
              <a:xfrm>
                <a:off x="2344660" y="5080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DFB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8" name="bk object 23">
                <a:extLst>
                  <a:ext uri="{FF2B5EF4-FFF2-40B4-BE49-F238E27FC236}">
                    <a16:creationId xmlns:a16="http://schemas.microsoft.com/office/drawing/2014/main" id="{4246EADD-8FD6-4E9A-AEE4-91AE53EF8E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91460" y="5051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E4E4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2" name="object 18">
                <a:extLst>
                  <a:ext uri="{FF2B5EF4-FFF2-40B4-BE49-F238E27FC236}">
                    <a16:creationId xmlns:a16="http://schemas.microsoft.com/office/drawing/2014/main" id="{2AC3E8AF-2789-4198-ACD5-ADF919DF5F62}"/>
                  </a:ext>
                </a:extLst>
              </p:cNvPr>
              <p:cNvSpPr txBox="1"/>
              <p:nvPr/>
            </p:nvSpPr>
            <p:spPr>
              <a:xfrm>
                <a:off x="3240000" y="5008040"/>
                <a:ext cx="515847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Mozambique</a:t>
                </a:r>
              </a:p>
            </p:txBody>
          </p:sp>
          <p:sp>
            <p:nvSpPr>
              <p:cNvPr id="528" name="bk object 22">
                <a:extLst>
                  <a:ext uri="{FF2B5EF4-FFF2-40B4-BE49-F238E27FC236}">
                    <a16:creationId xmlns:a16="http://schemas.microsoft.com/office/drawing/2014/main" id="{A4B13807-CEFF-464B-A246-7C03DE85B1DC}"/>
                  </a:ext>
                </a:extLst>
              </p:cNvPr>
              <p:cNvSpPr/>
              <p:nvPr/>
            </p:nvSpPr>
            <p:spPr>
              <a:xfrm>
                <a:off x="3064660" y="5080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62CDF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9" name="bk object 23">
                <a:extLst>
                  <a:ext uri="{FF2B5EF4-FFF2-40B4-BE49-F238E27FC236}">
                    <a16:creationId xmlns:a16="http://schemas.microsoft.com/office/drawing/2014/main" id="{6C165519-E19B-4A44-AE59-0E5A8CC640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11460" y="5051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62CDF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0" name="object 18">
                <a:extLst>
                  <a:ext uri="{FF2B5EF4-FFF2-40B4-BE49-F238E27FC236}">
                    <a16:creationId xmlns:a16="http://schemas.microsoft.com/office/drawing/2014/main" id="{B20B2F62-968D-47CC-A5BD-D023FF07070F}"/>
                  </a:ext>
                </a:extLst>
              </p:cNvPr>
              <p:cNvSpPr txBox="1"/>
              <p:nvPr/>
            </p:nvSpPr>
            <p:spPr>
              <a:xfrm>
                <a:off x="4140000" y="5008040"/>
                <a:ext cx="332142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Namibia</a:t>
                </a:r>
              </a:p>
            </p:txBody>
          </p:sp>
          <p:sp>
            <p:nvSpPr>
              <p:cNvPr id="539" name="bk object 22">
                <a:extLst>
                  <a:ext uri="{FF2B5EF4-FFF2-40B4-BE49-F238E27FC236}">
                    <a16:creationId xmlns:a16="http://schemas.microsoft.com/office/drawing/2014/main" id="{EEE3ADA9-74D6-4F66-B45F-31A433CFB7E0}"/>
                  </a:ext>
                </a:extLst>
              </p:cNvPr>
              <p:cNvSpPr/>
              <p:nvPr/>
            </p:nvSpPr>
            <p:spPr>
              <a:xfrm>
                <a:off x="3964660" y="5080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B5E4F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0" name="bk object 23">
                <a:extLst>
                  <a:ext uri="{FF2B5EF4-FFF2-40B4-BE49-F238E27FC236}">
                    <a16:creationId xmlns:a16="http://schemas.microsoft.com/office/drawing/2014/main" id="{BF6D426E-F71C-4F97-A658-C0A554881C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11460" y="5051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B4E4F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7" name="object 18">
                <a:extLst>
                  <a:ext uri="{FF2B5EF4-FFF2-40B4-BE49-F238E27FC236}">
                    <a16:creationId xmlns:a16="http://schemas.microsoft.com/office/drawing/2014/main" id="{B876DB41-9CC7-4B9F-9C00-5FC3590FEFAD}"/>
                  </a:ext>
                </a:extLst>
              </p:cNvPr>
              <p:cNvSpPr txBox="1"/>
              <p:nvPr/>
            </p:nvSpPr>
            <p:spPr>
              <a:xfrm>
                <a:off x="990000" y="5152040"/>
                <a:ext cx="325410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Rwanda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93" name="bk object 22">
                <a:extLst>
                  <a:ext uri="{FF2B5EF4-FFF2-40B4-BE49-F238E27FC236}">
                    <a16:creationId xmlns:a16="http://schemas.microsoft.com/office/drawing/2014/main" id="{BE0D9ED1-94D1-426C-886C-508528B4CEA9}"/>
                  </a:ext>
                </a:extLst>
              </p:cNvPr>
              <p:cNvSpPr/>
              <p:nvPr/>
            </p:nvSpPr>
            <p:spPr>
              <a:xfrm>
                <a:off x="810000" y="5224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4" name="bk object 23">
                <a:extLst>
                  <a:ext uri="{FF2B5EF4-FFF2-40B4-BE49-F238E27FC236}">
                    <a16:creationId xmlns:a16="http://schemas.microsoft.com/office/drawing/2014/main" id="{22DAD6AB-A1F3-4BD9-B004-6BD6251582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6800" y="5195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48" name="object 18">
                <a:extLst>
                  <a:ext uri="{FF2B5EF4-FFF2-40B4-BE49-F238E27FC236}">
                    <a16:creationId xmlns:a16="http://schemas.microsoft.com/office/drawing/2014/main" id="{11C1E1D7-9761-4C8E-B93D-55EF0BE75F44}"/>
                  </a:ext>
                </a:extLst>
              </p:cNvPr>
              <p:cNvSpPr txBox="1"/>
              <p:nvPr/>
            </p:nvSpPr>
            <p:spPr>
              <a:xfrm>
                <a:off x="1710000" y="5152040"/>
                <a:ext cx="1091966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United Republic of Tanzania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04" name="bk object 22">
                <a:extLst>
                  <a:ext uri="{FF2B5EF4-FFF2-40B4-BE49-F238E27FC236}">
                    <a16:creationId xmlns:a16="http://schemas.microsoft.com/office/drawing/2014/main" id="{48CBC404-0C73-4332-B1FA-5B217F278BA1}"/>
                  </a:ext>
                </a:extLst>
              </p:cNvPr>
              <p:cNvSpPr/>
              <p:nvPr/>
            </p:nvSpPr>
            <p:spPr>
              <a:xfrm>
                <a:off x="1530000" y="5224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F9AA8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5" name="bk object 23">
                <a:extLst>
                  <a:ext uri="{FF2B5EF4-FFF2-40B4-BE49-F238E27FC236}">
                    <a16:creationId xmlns:a16="http://schemas.microsoft.com/office/drawing/2014/main" id="{C5DEBAFE-1038-4020-B843-7CAF712153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76800" y="5195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F9AA8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43" name="object 18">
                <a:extLst>
                  <a:ext uri="{FF2B5EF4-FFF2-40B4-BE49-F238E27FC236}">
                    <a16:creationId xmlns:a16="http://schemas.microsoft.com/office/drawing/2014/main" id="{304D5A83-FDA4-4711-B940-B4E96EA78A6B}"/>
                  </a:ext>
                </a:extLst>
              </p:cNvPr>
              <p:cNvSpPr txBox="1"/>
              <p:nvPr/>
            </p:nvSpPr>
            <p:spPr>
              <a:xfrm>
                <a:off x="3240000" y="5152040"/>
                <a:ext cx="324448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Uganda</a:t>
                </a:r>
              </a:p>
            </p:txBody>
          </p:sp>
          <p:sp>
            <p:nvSpPr>
              <p:cNvPr id="526" name="bk object 22">
                <a:extLst>
                  <a:ext uri="{FF2B5EF4-FFF2-40B4-BE49-F238E27FC236}">
                    <a16:creationId xmlns:a16="http://schemas.microsoft.com/office/drawing/2014/main" id="{B8C62129-B27D-4C9D-A045-7F6E000A5A9A}"/>
                  </a:ext>
                </a:extLst>
              </p:cNvPr>
              <p:cNvSpPr/>
              <p:nvPr/>
            </p:nvSpPr>
            <p:spPr>
              <a:xfrm>
                <a:off x="3060000" y="5224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7" name="bk object 23">
                <a:extLst>
                  <a:ext uri="{FF2B5EF4-FFF2-40B4-BE49-F238E27FC236}">
                    <a16:creationId xmlns:a16="http://schemas.microsoft.com/office/drawing/2014/main" id="{1892B104-0CB9-41AF-9BC0-CB21EAEED4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06800" y="5195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76A6B7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E41CCBD-244D-4196-89CB-B38DB6EBD2C2}"/>
                  </a:ext>
                </a:extLst>
              </p:cNvPr>
              <p:cNvGrpSpPr/>
              <p:nvPr/>
            </p:nvGrpSpPr>
            <p:grpSpPr>
              <a:xfrm>
                <a:off x="5400000" y="2790000"/>
                <a:ext cx="3554509" cy="1768373"/>
                <a:chOff x="5695200" y="2606400"/>
                <a:chExt cx="3554509" cy="1768373"/>
              </a:xfrm>
            </p:grpSpPr>
            <p:sp>
              <p:nvSpPr>
                <p:cNvPr id="81" name="object 6">
                  <a:extLst>
                    <a:ext uri="{FF2B5EF4-FFF2-40B4-BE49-F238E27FC236}">
                      <a16:creationId xmlns:a16="http://schemas.microsoft.com/office/drawing/2014/main" id="{D65A2828-BD3D-4307-B284-21E2A95C5C1F}"/>
                    </a:ext>
                  </a:extLst>
                </p:cNvPr>
                <p:cNvSpPr txBox="1"/>
                <p:nvPr/>
              </p:nvSpPr>
              <p:spPr>
                <a:xfrm>
                  <a:off x="5695200" y="3214800"/>
                  <a:ext cx="107722" cy="349885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Per</a:t>
                  </a:r>
                  <a:r>
                    <a:rPr sz="700" b="0" spc="-6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cent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91" name="object 5">
                  <a:extLst>
                    <a:ext uri="{FF2B5EF4-FFF2-40B4-BE49-F238E27FC236}">
                      <a16:creationId xmlns:a16="http://schemas.microsoft.com/office/drawing/2014/main" id="{B5597091-CF44-4228-8B45-D45B95B3B075}"/>
                    </a:ext>
                  </a:extLst>
                </p:cNvPr>
                <p:cNvSpPr txBox="1"/>
                <p:nvPr/>
              </p:nvSpPr>
              <p:spPr>
                <a:xfrm>
                  <a:off x="5823576" y="26064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5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92" name="object 5">
                  <a:extLst>
                    <a:ext uri="{FF2B5EF4-FFF2-40B4-BE49-F238E27FC236}">
                      <a16:creationId xmlns:a16="http://schemas.microsoft.com/office/drawing/2014/main" id="{02A525DB-67CB-4E8F-84D3-9D93024E9085}"/>
                    </a:ext>
                  </a:extLst>
                </p:cNvPr>
                <p:cNvSpPr txBox="1"/>
                <p:nvPr/>
              </p:nvSpPr>
              <p:spPr>
                <a:xfrm>
                  <a:off x="5824522" y="40428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94" name="object 5">
                  <a:extLst>
                    <a:ext uri="{FF2B5EF4-FFF2-40B4-BE49-F238E27FC236}">
                      <a16:creationId xmlns:a16="http://schemas.microsoft.com/office/drawing/2014/main" id="{6C5E5711-A145-48F6-AB49-2CF87F4F259C}"/>
                    </a:ext>
                  </a:extLst>
                </p:cNvPr>
                <p:cNvSpPr txBox="1"/>
                <p:nvPr/>
              </p:nvSpPr>
              <p:spPr>
                <a:xfrm>
                  <a:off x="5824522" y="28944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4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97" name="object 5">
                  <a:extLst>
                    <a:ext uri="{FF2B5EF4-FFF2-40B4-BE49-F238E27FC236}">
                      <a16:creationId xmlns:a16="http://schemas.microsoft.com/office/drawing/2014/main" id="{C5B34851-A208-4024-9999-3E9BBBE4FF33}"/>
                    </a:ext>
                  </a:extLst>
                </p:cNvPr>
                <p:cNvSpPr txBox="1"/>
                <p:nvPr/>
              </p:nvSpPr>
              <p:spPr>
                <a:xfrm>
                  <a:off x="5824522" y="37548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1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98" name="object 5">
                  <a:extLst>
                    <a:ext uri="{FF2B5EF4-FFF2-40B4-BE49-F238E27FC236}">
                      <a16:creationId xmlns:a16="http://schemas.microsoft.com/office/drawing/2014/main" id="{D267F536-2D11-45EB-9051-9E43BC5B901B}"/>
                    </a:ext>
                  </a:extLst>
                </p:cNvPr>
                <p:cNvSpPr txBox="1"/>
                <p:nvPr/>
              </p:nvSpPr>
              <p:spPr>
                <a:xfrm>
                  <a:off x="5824522" y="31824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3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01" name="object 5">
                  <a:extLst>
                    <a:ext uri="{FF2B5EF4-FFF2-40B4-BE49-F238E27FC236}">
                      <a16:creationId xmlns:a16="http://schemas.microsoft.com/office/drawing/2014/main" id="{A9E0F116-171B-4072-A74C-1DCC49CB79BF}"/>
                    </a:ext>
                  </a:extLst>
                </p:cNvPr>
                <p:cNvSpPr txBox="1"/>
                <p:nvPr/>
              </p:nvSpPr>
              <p:spPr>
                <a:xfrm>
                  <a:off x="5824522" y="34668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2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E5BB8CD8-A1F2-4995-8918-49EE0C3C4E59}"/>
                    </a:ext>
                  </a:extLst>
                </p:cNvPr>
                <p:cNvSpPr txBox="1"/>
                <p:nvPr/>
              </p:nvSpPr>
              <p:spPr>
                <a:xfrm>
                  <a:off x="6069388" y="41760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700" dirty="0">
                      <a:latin typeface="Arial Nova" panose="020B0504020202020204" pitchFamily="34" charset="0"/>
                    </a:rPr>
                    <a:t>2003</a:t>
                  </a:r>
                </a:p>
              </p:txBody>
            </p: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BB4FB4DE-9C3B-451B-8557-F886BD212371}"/>
                    </a:ext>
                  </a:extLst>
                </p:cNvPr>
                <p:cNvSpPr txBox="1"/>
                <p:nvPr/>
              </p:nvSpPr>
              <p:spPr>
                <a:xfrm>
                  <a:off x="6537600" y="4176000"/>
                  <a:ext cx="10259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ts val="800"/>
                    </a:lnSpc>
                  </a:pPr>
                  <a:r>
                    <a:rPr lang="en-GB" sz="700" dirty="0">
                      <a:latin typeface="Arial Nova" panose="020B0504020202020204" pitchFamily="34" charset="0"/>
                    </a:rPr>
                    <a:t>2005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BB773C44-7E49-4CE4-84AA-F9DDCDC5C618}"/>
                    </a:ext>
                  </a:extLst>
                </p:cNvPr>
                <p:cNvSpPr txBox="1"/>
                <p:nvPr/>
              </p:nvSpPr>
              <p:spPr>
                <a:xfrm>
                  <a:off x="7005600" y="41760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700" dirty="0">
                      <a:latin typeface="Arial Nova" panose="020B0504020202020204" pitchFamily="34" charset="0"/>
                    </a:rPr>
                    <a:t>2007</a:t>
                  </a:r>
                </a:p>
              </p:txBody>
            </p: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3532709D-E86C-438F-957E-3ABFB3BD368B}"/>
                    </a:ext>
                  </a:extLst>
                </p:cNvPr>
                <p:cNvSpPr txBox="1"/>
                <p:nvPr/>
              </p:nvSpPr>
              <p:spPr>
                <a:xfrm>
                  <a:off x="7473600" y="41760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700" dirty="0">
                      <a:latin typeface="Arial Nova" panose="020B0504020202020204" pitchFamily="34" charset="0"/>
                    </a:rPr>
                    <a:t>2009</a:t>
                  </a: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93B0A288-E442-4302-B5A3-14780E55C5D2}"/>
                    </a:ext>
                  </a:extLst>
                </p:cNvPr>
                <p:cNvSpPr txBox="1"/>
                <p:nvPr/>
              </p:nvSpPr>
              <p:spPr>
                <a:xfrm>
                  <a:off x="7941600" y="41760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700" dirty="0">
                      <a:latin typeface="Arial Nova" panose="020B0504020202020204" pitchFamily="34" charset="0"/>
                    </a:rPr>
                    <a:t>2011</a:t>
                  </a: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B0D51A3C-8775-4DBC-B6F5-DDFED64A8CD3}"/>
                    </a:ext>
                  </a:extLst>
                </p:cNvPr>
                <p:cNvSpPr txBox="1"/>
                <p:nvPr/>
              </p:nvSpPr>
              <p:spPr>
                <a:xfrm>
                  <a:off x="8409600" y="41760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700" dirty="0">
                      <a:latin typeface="Arial Nova" panose="020B0504020202020204" pitchFamily="34" charset="0"/>
                    </a:rPr>
                    <a:t>2013</a:t>
                  </a:r>
                </a:p>
              </p:txBody>
            </p:sp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B3CADC64-1013-41AE-A218-A410F1881833}"/>
                    </a:ext>
                  </a:extLst>
                </p:cNvPr>
                <p:cNvSpPr txBox="1"/>
                <p:nvPr/>
              </p:nvSpPr>
              <p:spPr>
                <a:xfrm>
                  <a:off x="8877600" y="41760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700" dirty="0">
                      <a:latin typeface="Arial Nova" panose="020B0504020202020204" pitchFamily="34" charset="0"/>
                    </a:rPr>
                    <a:t>2015</a:t>
                  </a:r>
                </a:p>
              </p:txBody>
            </p:sp>
            <p:sp>
              <p:nvSpPr>
                <p:cNvPr id="353" name="object 87">
                  <a:extLst>
                    <a:ext uri="{FF2B5EF4-FFF2-40B4-BE49-F238E27FC236}">
                      <a16:creationId xmlns:a16="http://schemas.microsoft.com/office/drawing/2014/main" id="{089902C8-4A56-4760-B6AF-D5F88FBB41E9}"/>
                    </a:ext>
                  </a:extLst>
                </p:cNvPr>
                <p:cNvSpPr/>
                <p:nvPr/>
              </p:nvSpPr>
              <p:spPr>
                <a:xfrm>
                  <a:off x="6121489" y="3169705"/>
                  <a:ext cx="2576882" cy="168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534" h="139064">
                      <a:moveTo>
                        <a:pt x="0" y="69418"/>
                      </a:moveTo>
                      <a:lnTo>
                        <a:pt x="962317" y="0"/>
                      </a:lnTo>
                      <a:lnTo>
                        <a:pt x="2121255" y="138836"/>
                      </a:lnTo>
                    </a:path>
                  </a:pathLst>
                </a:custGeom>
                <a:ln w="25400">
                  <a:solidFill>
                    <a:srgbClr val="9FD9D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4" name="object 88">
                  <a:extLst>
                    <a:ext uri="{FF2B5EF4-FFF2-40B4-BE49-F238E27FC236}">
                      <a16:creationId xmlns:a16="http://schemas.microsoft.com/office/drawing/2014/main" id="{6D432555-669F-42CA-B05B-1ABDBC045DBE}"/>
                    </a:ext>
                  </a:extLst>
                </p:cNvPr>
                <p:cNvSpPr/>
                <p:nvPr/>
              </p:nvSpPr>
              <p:spPr>
                <a:xfrm>
                  <a:off x="6354007" y="3373052"/>
                  <a:ext cx="2576882" cy="129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534" h="106680">
                      <a:moveTo>
                        <a:pt x="0" y="106172"/>
                      </a:moveTo>
                      <a:lnTo>
                        <a:pt x="1158925" y="49009"/>
                      </a:lnTo>
                      <a:lnTo>
                        <a:pt x="2121242" y="0"/>
                      </a:lnTo>
                    </a:path>
                  </a:pathLst>
                </a:custGeom>
                <a:ln w="25400">
                  <a:solidFill>
                    <a:srgbClr val="F78E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5" name="object 89">
                  <a:extLst>
                    <a:ext uri="{FF2B5EF4-FFF2-40B4-BE49-F238E27FC236}">
                      <a16:creationId xmlns:a16="http://schemas.microsoft.com/office/drawing/2014/main" id="{4D93F38D-F7EE-40F6-9B23-2AA376FFDB06}"/>
                    </a:ext>
                  </a:extLst>
                </p:cNvPr>
                <p:cNvSpPr/>
                <p:nvPr/>
              </p:nvSpPr>
              <p:spPr>
                <a:xfrm>
                  <a:off x="7994197" y="3278819"/>
                  <a:ext cx="936347" cy="332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890" h="273685">
                      <a:moveTo>
                        <a:pt x="0" y="0"/>
                      </a:moveTo>
                      <a:lnTo>
                        <a:pt x="770890" y="273583"/>
                      </a:lnTo>
                    </a:path>
                  </a:pathLst>
                </a:custGeom>
                <a:ln w="25400">
                  <a:solidFill>
                    <a:srgbClr val="CDC98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6" name="object 90">
                  <a:extLst>
                    <a:ext uri="{FF2B5EF4-FFF2-40B4-BE49-F238E27FC236}">
                      <a16:creationId xmlns:a16="http://schemas.microsoft.com/office/drawing/2014/main" id="{3C4E427E-03E3-415B-9CA2-21634ED99D4E}"/>
                    </a:ext>
                  </a:extLst>
                </p:cNvPr>
                <p:cNvSpPr/>
                <p:nvPr/>
              </p:nvSpPr>
              <p:spPr>
                <a:xfrm>
                  <a:off x="6586524" y="2822512"/>
                  <a:ext cx="2111794" cy="650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8629" h="535305">
                      <a:moveTo>
                        <a:pt x="0" y="408343"/>
                      </a:moveTo>
                      <a:lnTo>
                        <a:pt x="967498" y="0"/>
                      </a:lnTo>
                      <a:lnTo>
                        <a:pt x="1738388" y="534924"/>
                      </a:lnTo>
                    </a:path>
                  </a:pathLst>
                </a:custGeom>
                <a:ln w="25400">
                  <a:solidFill>
                    <a:srgbClr val="62CDF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7" name="object 91">
                  <a:extLst>
                    <a:ext uri="{FF2B5EF4-FFF2-40B4-BE49-F238E27FC236}">
                      <a16:creationId xmlns:a16="http://schemas.microsoft.com/office/drawing/2014/main" id="{31C1BE09-E90F-43DE-A7C8-F86457E8DD7B}"/>
                    </a:ext>
                  </a:extLst>
                </p:cNvPr>
                <p:cNvSpPr/>
                <p:nvPr/>
              </p:nvSpPr>
              <p:spPr>
                <a:xfrm>
                  <a:off x="6819042" y="2867150"/>
                  <a:ext cx="2344724" cy="35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400" h="290194">
                      <a:moveTo>
                        <a:pt x="0" y="0"/>
                      </a:moveTo>
                      <a:lnTo>
                        <a:pt x="967498" y="212344"/>
                      </a:lnTo>
                      <a:lnTo>
                        <a:pt x="1929815" y="289928"/>
                      </a:lnTo>
                    </a:path>
                  </a:pathLst>
                </a:custGeom>
                <a:ln w="25400">
                  <a:solidFill>
                    <a:srgbClr val="FDC389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8" name="object 92">
                  <a:extLst>
                    <a:ext uri="{FF2B5EF4-FFF2-40B4-BE49-F238E27FC236}">
                      <a16:creationId xmlns:a16="http://schemas.microsoft.com/office/drawing/2014/main" id="{9227565C-9A43-4966-81E0-F39C5C873793}"/>
                    </a:ext>
                  </a:extLst>
                </p:cNvPr>
                <p:cNvSpPr/>
                <p:nvPr/>
              </p:nvSpPr>
              <p:spPr>
                <a:xfrm>
                  <a:off x="7761680" y="3070503"/>
                  <a:ext cx="1169277" cy="154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59" h="127000">
                      <a:moveTo>
                        <a:pt x="0" y="0"/>
                      </a:moveTo>
                      <a:lnTo>
                        <a:pt x="962317" y="126593"/>
                      </a:lnTo>
                    </a:path>
                  </a:pathLst>
                </a:custGeom>
                <a:ln w="25400">
                  <a:solidFill>
                    <a:srgbClr val="78A7B7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9" name="object 93">
                  <a:extLst>
                    <a:ext uri="{FF2B5EF4-FFF2-40B4-BE49-F238E27FC236}">
                      <a16:creationId xmlns:a16="http://schemas.microsoft.com/office/drawing/2014/main" id="{AC92D6B6-A98B-46C5-BC8B-EF087B7D05AE}"/>
                    </a:ext>
                  </a:extLst>
                </p:cNvPr>
                <p:cNvSpPr/>
                <p:nvPr/>
              </p:nvSpPr>
              <p:spPr>
                <a:xfrm>
                  <a:off x="7057847" y="2886990"/>
                  <a:ext cx="1401435" cy="417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795" h="343535">
                      <a:moveTo>
                        <a:pt x="0" y="0"/>
                      </a:moveTo>
                      <a:lnTo>
                        <a:pt x="1153744" y="343001"/>
                      </a:lnTo>
                    </a:path>
                  </a:pathLst>
                </a:custGeom>
                <a:ln w="25400">
                  <a:solidFill>
                    <a:srgbClr val="B4CED8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0" name="object 94">
                  <a:extLst>
                    <a:ext uri="{FF2B5EF4-FFF2-40B4-BE49-F238E27FC236}">
                      <a16:creationId xmlns:a16="http://schemas.microsoft.com/office/drawing/2014/main" id="{50190123-128B-4F2D-9223-94A198EAF24A}"/>
                    </a:ext>
                  </a:extLst>
                </p:cNvPr>
                <p:cNvSpPr/>
                <p:nvPr/>
              </p:nvSpPr>
              <p:spPr>
                <a:xfrm>
                  <a:off x="6586524" y="3288738"/>
                  <a:ext cx="2344724" cy="203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400" h="167639">
                      <a:moveTo>
                        <a:pt x="0" y="0"/>
                      </a:moveTo>
                      <a:lnTo>
                        <a:pt x="967498" y="4076"/>
                      </a:lnTo>
                      <a:lnTo>
                        <a:pt x="1929815" y="167424"/>
                      </a:lnTo>
                    </a:path>
                  </a:pathLst>
                </a:custGeom>
                <a:ln w="25400">
                  <a:solidFill>
                    <a:srgbClr val="E3183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1" name="object 109">
                  <a:extLst>
                    <a:ext uri="{FF2B5EF4-FFF2-40B4-BE49-F238E27FC236}">
                      <a16:creationId xmlns:a16="http://schemas.microsoft.com/office/drawing/2014/main" id="{6C70457C-A8FC-4B73-A133-A8387C20D5E2}"/>
                    </a:ext>
                  </a:extLst>
                </p:cNvPr>
                <p:cNvSpPr/>
                <p:nvPr/>
              </p:nvSpPr>
              <p:spPr>
                <a:xfrm>
                  <a:off x="6038826" y="2652666"/>
                  <a:ext cx="3210883" cy="14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504" h="1185545">
                      <a:moveTo>
                        <a:pt x="0" y="0"/>
                      </a:moveTo>
                      <a:lnTo>
                        <a:pt x="0" y="1184922"/>
                      </a:lnTo>
                      <a:lnTo>
                        <a:pt x="2643149" y="1184922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1" name="object 148">
                  <a:extLst>
                    <a:ext uri="{FF2B5EF4-FFF2-40B4-BE49-F238E27FC236}">
                      <a16:creationId xmlns:a16="http://schemas.microsoft.com/office/drawing/2014/main" id="{D88774E1-4DE1-4D94-91D8-76C7C8AB0B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126076" y="3182400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4">
                      <a:moveTo>
                        <a:pt x="16408" y="0"/>
                      </a:moveTo>
                      <a:lnTo>
                        <a:pt x="9773" y="1889"/>
                      </a:lnTo>
                      <a:lnTo>
                        <a:pt x="4179" y="6332"/>
                      </a:lnTo>
                      <a:lnTo>
                        <a:pt x="741" y="12599"/>
                      </a:lnTo>
                      <a:lnTo>
                        <a:pt x="0" y="19461"/>
                      </a:lnTo>
                      <a:lnTo>
                        <a:pt x="1884" y="26099"/>
                      </a:lnTo>
                      <a:lnTo>
                        <a:pt x="6326" y="31694"/>
                      </a:lnTo>
                      <a:lnTo>
                        <a:pt x="12598" y="35130"/>
                      </a:lnTo>
                      <a:lnTo>
                        <a:pt x="19461" y="35867"/>
                      </a:lnTo>
                      <a:lnTo>
                        <a:pt x="26100" y="33978"/>
                      </a:lnTo>
                      <a:lnTo>
                        <a:pt x="31700" y="29535"/>
                      </a:lnTo>
                      <a:lnTo>
                        <a:pt x="35131" y="23263"/>
                      </a:lnTo>
                      <a:lnTo>
                        <a:pt x="35869" y="16402"/>
                      </a:lnTo>
                      <a:lnTo>
                        <a:pt x="33983" y="9766"/>
                      </a:lnTo>
                      <a:lnTo>
                        <a:pt x="29541" y="4173"/>
                      </a:lnTo>
                      <a:lnTo>
                        <a:pt x="23269" y="737"/>
                      </a:lnTo>
                      <a:lnTo>
                        <a:pt x="16408" y="0"/>
                      </a:lnTo>
                      <a:close/>
                    </a:path>
                  </a:pathLst>
                </a:custGeom>
                <a:solidFill>
                  <a:srgbClr val="FDC389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5" name="object 154">
                  <a:extLst>
                    <a:ext uri="{FF2B5EF4-FFF2-40B4-BE49-F238E27FC236}">
                      <a16:creationId xmlns:a16="http://schemas.microsoft.com/office/drawing/2014/main" id="{993047C0-D204-4DB6-A65A-E06A5A2604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126000" y="3451393"/>
                  <a:ext cx="72000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5" h="36194">
                      <a:moveTo>
                        <a:pt x="17995" y="0"/>
                      </a:moveTo>
                      <a:lnTo>
                        <a:pt x="10988" y="1413"/>
                      </a:lnTo>
                      <a:lnTo>
                        <a:pt x="5268" y="5268"/>
                      </a:lnTo>
                      <a:lnTo>
                        <a:pt x="1413" y="10988"/>
                      </a:lnTo>
                      <a:lnTo>
                        <a:pt x="0" y="17995"/>
                      </a:lnTo>
                      <a:lnTo>
                        <a:pt x="1413" y="25002"/>
                      </a:lnTo>
                      <a:lnTo>
                        <a:pt x="5268" y="30722"/>
                      </a:lnTo>
                      <a:lnTo>
                        <a:pt x="10988" y="34578"/>
                      </a:lnTo>
                      <a:lnTo>
                        <a:pt x="17995" y="35991"/>
                      </a:lnTo>
                      <a:lnTo>
                        <a:pt x="25002" y="34578"/>
                      </a:lnTo>
                      <a:lnTo>
                        <a:pt x="30722" y="30722"/>
                      </a:lnTo>
                      <a:lnTo>
                        <a:pt x="34578" y="25002"/>
                      </a:lnTo>
                      <a:lnTo>
                        <a:pt x="35991" y="17995"/>
                      </a:lnTo>
                      <a:lnTo>
                        <a:pt x="34578" y="10988"/>
                      </a:lnTo>
                      <a:lnTo>
                        <a:pt x="30722" y="5268"/>
                      </a:lnTo>
                      <a:lnTo>
                        <a:pt x="25002" y="1413"/>
                      </a:lnTo>
                      <a:lnTo>
                        <a:pt x="17995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grpSp>
              <p:nvGrpSpPr>
                <p:cNvPr id="388" name="Group 387">
                  <a:extLst>
                    <a:ext uri="{FF2B5EF4-FFF2-40B4-BE49-F238E27FC236}">
                      <a16:creationId xmlns:a16="http://schemas.microsoft.com/office/drawing/2014/main" id="{D0C961CE-CD15-497B-AFAA-7387D0683934}"/>
                    </a:ext>
                  </a:extLst>
                </p:cNvPr>
                <p:cNvGrpSpPr/>
                <p:nvPr/>
              </p:nvGrpSpPr>
              <p:grpSpPr>
                <a:xfrm>
                  <a:off x="6084000" y="2782800"/>
                  <a:ext cx="2879505" cy="1146762"/>
                  <a:chOff x="6099639" y="2798464"/>
                  <a:chExt cx="2879505" cy="1146762"/>
                </a:xfrm>
              </p:grpSpPr>
              <p:sp>
                <p:nvSpPr>
                  <p:cNvPr id="362" name="object 121">
                    <a:extLst>
                      <a:ext uri="{FF2B5EF4-FFF2-40B4-BE49-F238E27FC236}">
                        <a16:creationId xmlns:a16="http://schemas.microsoft.com/office/drawing/2014/main" id="{B8B0F42E-53CA-48AC-810E-0CE78A197D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204058" y="3873226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8008" y="0"/>
                        </a:moveTo>
                        <a:lnTo>
                          <a:pt x="10999" y="1413"/>
                        </a:lnTo>
                        <a:lnTo>
                          <a:pt x="5275" y="5268"/>
                        </a:lnTo>
                        <a:lnTo>
                          <a:pt x="1415" y="10988"/>
                        </a:lnTo>
                        <a:lnTo>
                          <a:pt x="0" y="17995"/>
                        </a:lnTo>
                        <a:lnTo>
                          <a:pt x="1415" y="25002"/>
                        </a:lnTo>
                        <a:lnTo>
                          <a:pt x="5275" y="30722"/>
                        </a:lnTo>
                        <a:lnTo>
                          <a:pt x="10999" y="34578"/>
                        </a:lnTo>
                        <a:lnTo>
                          <a:pt x="18008" y="35991"/>
                        </a:lnTo>
                        <a:lnTo>
                          <a:pt x="25010" y="34578"/>
                        </a:lnTo>
                        <a:lnTo>
                          <a:pt x="30730" y="30722"/>
                        </a:lnTo>
                        <a:lnTo>
                          <a:pt x="34589" y="25002"/>
                        </a:lnTo>
                        <a:lnTo>
                          <a:pt x="36004" y="17995"/>
                        </a:lnTo>
                        <a:lnTo>
                          <a:pt x="34589" y="10988"/>
                        </a:lnTo>
                        <a:lnTo>
                          <a:pt x="30730" y="5268"/>
                        </a:lnTo>
                        <a:lnTo>
                          <a:pt x="25010" y="1413"/>
                        </a:lnTo>
                        <a:lnTo>
                          <a:pt x="18008" y="0"/>
                        </a:lnTo>
                        <a:close/>
                      </a:path>
                    </a:pathLst>
                  </a:custGeom>
                  <a:solidFill>
                    <a:srgbClr val="D6D0CC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63" name="object 130">
                    <a:extLst>
                      <a:ext uri="{FF2B5EF4-FFF2-40B4-BE49-F238E27FC236}">
                        <a16:creationId xmlns:a16="http://schemas.microsoft.com/office/drawing/2014/main" id="{6FF20716-05E8-4A46-8FC8-285343B54D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437372" y="3456593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4997" y="34578"/>
                        </a:lnTo>
                        <a:lnTo>
                          <a:pt x="30718" y="30722"/>
                        </a:lnTo>
                        <a:lnTo>
                          <a:pt x="34576" y="25002"/>
                        </a:lnTo>
                        <a:lnTo>
                          <a:pt x="35991" y="17995"/>
                        </a:lnTo>
                        <a:lnTo>
                          <a:pt x="34576" y="10988"/>
                        </a:lnTo>
                        <a:lnTo>
                          <a:pt x="30718" y="5268"/>
                        </a:lnTo>
                        <a:lnTo>
                          <a:pt x="24997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E5E2BD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64" name="object 131">
                    <a:extLst>
                      <a:ext uri="{FF2B5EF4-FFF2-40B4-BE49-F238E27FC236}">
                        <a16:creationId xmlns:a16="http://schemas.microsoft.com/office/drawing/2014/main" id="{343E44AE-E6A5-4794-B949-514D09134C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907144" y="3589271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8008" y="0"/>
                        </a:moveTo>
                        <a:lnTo>
                          <a:pt x="10999" y="1413"/>
                        </a:lnTo>
                        <a:lnTo>
                          <a:pt x="5275" y="5268"/>
                        </a:lnTo>
                        <a:lnTo>
                          <a:pt x="1415" y="10988"/>
                        </a:lnTo>
                        <a:lnTo>
                          <a:pt x="0" y="17995"/>
                        </a:lnTo>
                        <a:lnTo>
                          <a:pt x="1415" y="25002"/>
                        </a:lnTo>
                        <a:lnTo>
                          <a:pt x="5275" y="30722"/>
                        </a:lnTo>
                        <a:lnTo>
                          <a:pt x="10999" y="34578"/>
                        </a:lnTo>
                        <a:lnTo>
                          <a:pt x="18008" y="35991"/>
                        </a:lnTo>
                        <a:lnTo>
                          <a:pt x="25010" y="34578"/>
                        </a:lnTo>
                        <a:lnTo>
                          <a:pt x="30730" y="30722"/>
                        </a:lnTo>
                        <a:lnTo>
                          <a:pt x="34589" y="25002"/>
                        </a:lnTo>
                        <a:lnTo>
                          <a:pt x="36004" y="17995"/>
                        </a:lnTo>
                        <a:lnTo>
                          <a:pt x="34589" y="10988"/>
                        </a:lnTo>
                        <a:lnTo>
                          <a:pt x="30730" y="5268"/>
                        </a:lnTo>
                        <a:lnTo>
                          <a:pt x="25010" y="1413"/>
                        </a:lnTo>
                        <a:lnTo>
                          <a:pt x="18008" y="0"/>
                        </a:lnTo>
                        <a:close/>
                      </a:path>
                    </a:pathLst>
                  </a:custGeom>
                  <a:solidFill>
                    <a:srgbClr val="CDC984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65" name="object 132">
                    <a:extLst>
                      <a:ext uri="{FF2B5EF4-FFF2-40B4-BE49-F238E27FC236}">
                        <a16:creationId xmlns:a16="http://schemas.microsoft.com/office/drawing/2014/main" id="{05120B85-09B3-4C6B-812B-D4B1B5A746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72339" y="3256961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5002" y="34578"/>
                        </a:lnTo>
                        <a:lnTo>
                          <a:pt x="30722" y="30722"/>
                        </a:lnTo>
                        <a:lnTo>
                          <a:pt x="34578" y="25002"/>
                        </a:lnTo>
                        <a:lnTo>
                          <a:pt x="35991" y="17995"/>
                        </a:lnTo>
                        <a:lnTo>
                          <a:pt x="34578" y="10988"/>
                        </a:lnTo>
                        <a:lnTo>
                          <a:pt x="30722" y="5268"/>
                        </a:lnTo>
                        <a:lnTo>
                          <a:pt x="25002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CDC984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66" name="object 133">
                    <a:extLst>
                      <a:ext uri="{FF2B5EF4-FFF2-40B4-BE49-F238E27FC236}">
                        <a16:creationId xmlns:a16="http://schemas.microsoft.com/office/drawing/2014/main" id="{EAF56A41-205C-4CBF-927F-D461C39E53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32157" y="3480153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5002" y="34578"/>
                        </a:lnTo>
                        <a:lnTo>
                          <a:pt x="30722" y="30722"/>
                        </a:lnTo>
                        <a:lnTo>
                          <a:pt x="34578" y="25002"/>
                        </a:lnTo>
                        <a:lnTo>
                          <a:pt x="35991" y="17995"/>
                        </a:lnTo>
                        <a:lnTo>
                          <a:pt x="34578" y="10988"/>
                        </a:lnTo>
                        <a:lnTo>
                          <a:pt x="30722" y="5268"/>
                        </a:lnTo>
                        <a:lnTo>
                          <a:pt x="25002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F78E22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67" name="object 134">
                    <a:extLst>
                      <a:ext uri="{FF2B5EF4-FFF2-40B4-BE49-F238E27FC236}">
                        <a16:creationId xmlns:a16="http://schemas.microsoft.com/office/drawing/2014/main" id="{9C3A5322-A047-4253-921B-BA2FDB7056F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901616" y="3351197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4997" y="34578"/>
                        </a:lnTo>
                        <a:lnTo>
                          <a:pt x="30718" y="30722"/>
                        </a:lnTo>
                        <a:lnTo>
                          <a:pt x="34576" y="25002"/>
                        </a:lnTo>
                        <a:lnTo>
                          <a:pt x="35991" y="17995"/>
                        </a:lnTo>
                        <a:lnTo>
                          <a:pt x="34576" y="10988"/>
                        </a:lnTo>
                        <a:lnTo>
                          <a:pt x="30718" y="5268"/>
                        </a:lnTo>
                        <a:lnTo>
                          <a:pt x="24997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F78E22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68" name="object 135">
                    <a:extLst>
                      <a:ext uri="{FF2B5EF4-FFF2-40B4-BE49-F238E27FC236}">
                        <a16:creationId xmlns:a16="http://schemas.microsoft.com/office/drawing/2014/main" id="{62F28E75-2311-46F2-8ED0-059AF4CCFC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904161" y="3470233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94" y="1413"/>
                        </a:lnTo>
                        <a:lnTo>
                          <a:pt x="5273" y="5268"/>
                        </a:lnTo>
                        <a:lnTo>
                          <a:pt x="1415" y="10988"/>
                        </a:lnTo>
                        <a:lnTo>
                          <a:pt x="0" y="17995"/>
                        </a:lnTo>
                        <a:lnTo>
                          <a:pt x="1415" y="25002"/>
                        </a:lnTo>
                        <a:lnTo>
                          <a:pt x="5273" y="30722"/>
                        </a:lnTo>
                        <a:lnTo>
                          <a:pt x="10994" y="34578"/>
                        </a:lnTo>
                        <a:lnTo>
                          <a:pt x="17995" y="35991"/>
                        </a:lnTo>
                        <a:lnTo>
                          <a:pt x="25004" y="34578"/>
                        </a:lnTo>
                        <a:lnTo>
                          <a:pt x="30729" y="30722"/>
                        </a:lnTo>
                        <a:lnTo>
                          <a:pt x="34589" y="25002"/>
                        </a:lnTo>
                        <a:lnTo>
                          <a:pt x="36004" y="17995"/>
                        </a:lnTo>
                        <a:lnTo>
                          <a:pt x="34589" y="10988"/>
                        </a:lnTo>
                        <a:lnTo>
                          <a:pt x="30729" y="5268"/>
                        </a:lnTo>
                        <a:lnTo>
                          <a:pt x="25004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E31836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69" name="object 136">
                    <a:extLst>
                      <a:ext uri="{FF2B5EF4-FFF2-40B4-BE49-F238E27FC236}">
                        <a16:creationId xmlns:a16="http://schemas.microsoft.com/office/drawing/2014/main" id="{C0A20B67-135C-448D-9B38-0026519198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736681" y="3272876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5002" y="34578"/>
                        </a:lnTo>
                        <a:lnTo>
                          <a:pt x="30722" y="30722"/>
                        </a:lnTo>
                        <a:lnTo>
                          <a:pt x="34578" y="25002"/>
                        </a:lnTo>
                        <a:lnTo>
                          <a:pt x="35991" y="17995"/>
                        </a:lnTo>
                        <a:lnTo>
                          <a:pt x="34578" y="10988"/>
                        </a:lnTo>
                        <a:lnTo>
                          <a:pt x="30722" y="5268"/>
                        </a:lnTo>
                        <a:lnTo>
                          <a:pt x="25002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E31836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70" name="object 137">
                    <a:extLst>
                      <a:ext uri="{FF2B5EF4-FFF2-40B4-BE49-F238E27FC236}">
                        <a16:creationId xmlns:a16="http://schemas.microsoft.com/office/drawing/2014/main" id="{5D75EA18-B93B-4BB0-BB5B-56774130A6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64673" y="3266880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4997" y="34578"/>
                        </a:lnTo>
                        <a:lnTo>
                          <a:pt x="30718" y="30722"/>
                        </a:lnTo>
                        <a:lnTo>
                          <a:pt x="34576" y="25002"/>
                        </a:lnTo>
                        <a:lnTo>
                          <a:pt x="35991" y="17995"/>
                        </a:lnTo>
                        <a:lnTo>
                          <a:pt x="34576" y="10988"/>
                        </a:lnTo>
                        <a:lnTo>
                          <a:pt x="30718" y="5268"/>
                        </a:lnTo>
                        <a:lnTo>
                          <a:pt x="24997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E31836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71" name="object 138">
                    <a:extLst>
                      <a:ext uri="{FF2B5EF4-FFF2-40B4-BE49-F238E27FC236}">
                        <a16:creationId xmlns:a16="http://schemas.microsoft.com/office/drawing/2014/main" id="{B9777651-C23E-479C-9BE8-7437A423CA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564673" y="3298704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4997" y="34578"/>
                        </a:lnTo>
                        <a:lnTo>
                          <a:pt x="30718" y="30722"/>
                        </a:lnTo>
                        <a:lnTo>
                          <a:pt x="34576" y="25002"/>
                        </a:lnTo>
                        <a:lnTo>
                          <a:pt x="35991" y="17995"/>
                        </a:lnTo>
                        <a:lnTo>
                          <a:pt x="34576" y="10988"/>
                        </a:lnTo>
                        <a:lnTo>
                          <a:pt x="30718" y="5268"/>
                        </a:lnTo>
                        <a:lnTo>
                          <a:pt x="24997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62CDF6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72" name="object 139">
                    <a:extLst>
                      <a:ext uri="{FF2B5EF4-FFF2-40B4-BE49-F238E27FC236}">
                        <a16:creationId xmlns:a16="http://schemas.microsoft.com/office/drawing/2014/main" id="{70248A65-A4FC-46EB-8DB9-DCC237BA23D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736681" y="2798464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5002" y="34578"/>
                        </a:lnTo>
                        <a:lnTo>
                          <a:pt x="30722" y="30722"/>
                        </a:lnTo>
                        <a:lnTo>
                          <a:pt x="34578" y="25002"/>
                        </a:lnTo>
                        <a:lnTo>
                          <a:pt x="35991" y="17995"/>
                        </a:lnTo>
                        <a:lnTo>
                          <a:pt x="34578" y="10988"/>
                        </a:lnTo>
                        <a:lnTo>
                          <a:pt x="30722" y="5268"/>
                        </a:lnTo>
                        <a:lnTo>
                          <a:pt x="25002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62CDF6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73" name="object 140">
                    <a:extLst>
                      <a:ext uri="{FF2B5EF4-FFF2-40B4-BE49-F238E27FC236}">
                        <a16:creationId xmlns:a16="http://schemas.microsoft.com/office/drawing/2014/main" id="{745C1C39-C02F-4E5A-B80A-000A35FEE0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676171" y="3450393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5002" y="34578"/>
                        </a:lnTo>
                        <a:lnTo>
                          <a:pt x="30722" y="30722"/>
                        </a:lnTo>
                        <a:lnTo>
                          <a:pt x="34578" y="25002"/>
                        </a:lnTo>
                        <a:lnTo>
                          <a:pt x="35991" y="17995"/>
                        </a:lnTo>
                        <a:lnTo>
                          <a:pt x="34578" y="10988"/>
                        </a:lnTo>
                        <a:lnTo>
                          <a:pt x="30722" y="5268"/>
                        </a:lnTo>
                        <a:lnTo>
                          <a:pt x="25002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62CDF6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74" name="object 141">
                    <a:extLst>
                      <a:ext uri="{FF2B5EF4-FFF2-40B4-BE49-F238E27FC236}">
                        <a16:creationId xmlns:a16="http://schemas.microsoft.com/office/drawing/2014/main" id="{F2C45627-EE1F-42B0-AD1C-E674333D69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676171" y="3318445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5002" y="34578"/>
                        </a:lnTo>
                        <a:lnTo>
                          <a:pt x="30722" y="30722"/>
                        </a:lnTo>
                        <a:lnTo>
                          <a:pt x="34578" y="25002"/>
                        </a:lnTo>
                        <a:lnTo>
                          <a:pt x="35991" y="17995"/>
                        </a:lnTo>
                        <a:lnTo>
                          <a:pt x="34578" y="10988"/>
                        </a:lnTo>
                        <a:lnTo>
                          <a:pt x="30722" y="5268"/>
                        </a:lnTo>
                        <a:lnTo>
                          <a:pt x="25002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9FD9DD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75" name="object 142">
                    <a:extLst>
                      <a:ext uri="{FF2B5EF4-FFF2-40B4-BE49-F238E27FC236}">
                        <a16:creationId xmlns:a16="http://schemas.microsoft.com/office/drawing/2014/main" id="{CABFF7A3-EE4E-4074-A7BF-A66572943B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437059" y="3283068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9557" y="0"/>
                        </a:moveTo>
                        <a:lnTo>
                          <a:pt x="12449" y="774"/>
                        </a:lnTo>
                        <a:lnTo>
                          <a:pt x="6402" y="4098"/>
                        </a:lnTo>
                        <a:lnTo>
                          <a:pt x="2043" y="9447"/>
                        </a:lnTo>
                        <a:lnTo>
                          <a:pt x="0" y="16294"/>
                        </a:lnTo>
                        <a:lnTo>
                          <a:pt x="774" y="23396"/>
                        </a:lnTo>
                        <a:lnTo>
                          <a:pt x="4098" y="29444"/>
                        </a:lnTo>
                        <a:lnTo>
                          <a:pt x="9447" y="33807"/>
                        </a:lnTo>
                        <a:lnTo>
                          <a:pt x="16294" y="35852"/>
                        </a:lnTo>
                        <a:lnTo>
                          <a:pt x="23402" y="35077"/>
                        </a:lnTo>
                        <a:lnTo>
                          <a:pt x="29449" y="31753"/>
                        </a:lnTo>
                        <a:lnTo>
                          <a:pt x="33808" y="26404"/>
                        </a:lnTo>
                        <a:lnTo>
                          <a:pt x="35852" y="19557"/>
                        </a:lnTo>
                        <a:lnTo>
                          <a:pt x="35077" y="12449"/>
                        </a:lnTo>
                        <a:lnTo>
                          <a:pt x="31753" y="6402"/>
                        </a:lnTo>
                        <a:lnTo>
                          <a:pt x="26404" y="2043"/>
                        </a:lnTo>
                        <a:lnTo>
                          <a:pt x="19557" y="0"/>
                        </a:lnTo>
                        <a:close/>
                      </a:path>
                    </a:pathLst>
                  </a:custGeom>
                  <a:solidFill>
                    <a:srgbClr val="B4CED8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76" name="object 143">
                    <a:extLst>
                      <a:ext uri="{FF2B5EF4-FFF2-40B4-BE49-F238E27FC236}">
                        <a16:creationId xmlns:a16="http://schemas.microsoft.com/office/drawing/2014/main" id="{65417CAC-7013-4C0B-BBB8-7D93F0D8434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035977" y="2863770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9557" y="0"/>
                        </a:moveTo>
                        <a:lnTo>
                          <a:pt x="12449" y="779"/>
                        </a:lnTo>
                        <a:lnTo>
                          <a:pt x="6402" y="4105"/>
                        </a:lnTo>
                        <a:lnTo>
                          <a:pt x="2043" y="9454"/>
                        </a:lnTo>
                        <a:lnTo>
                          <a:pt x="0" y="16306"/>
                        </a:lnTo>
                        <a:lnTo>
                          <a:pt x="774" y="23407"/>
                        </a:lnTo>
                        <a:lnTo>
                          <a:pt x="4098" y="29451"/>
                        </a:lnTo>
                        <a:lnTo>
                          <a:pt x="9447" y="33808"/>
                        </a:lnTo>
                        <a:lnTo>
                          <a:pt x="16294" y="35852"/>
                        </a:lnTo>
                        <a:lnTo>
                          <a:pt x="23402" y="35079"/>
                        </a:lnTo>
                        <a:lnTo>
                          <a:pt x="29449" y="31757"/>
                        </a:lnTo>
                        <a:lnTo>
                          <a:pt x="33808" y="26409"/>
                        </a:lnTo>
                        <a:lnTo>
                          <a:pt x="35852" y="19557"/>
                        </a:lnTo>
                        <a:lnTo>
                          <a:pt x="35079" y="12455"/>
                        </a:lnTo>
                        <a:lnTo>
                          <a:pt x="31757" y="6407"/>
                        </a:lnTo>
                        <a:lnTo>
                          <a:pt x="26409" y="2045"/>
                        </a:lnTo>
                        <a:lnTo>
                          <a:pt x="19557" y="0"/>
                        </a:lnTo>
                        <a:close/>
                      </a:path>
                    </a:pathLst>
                  </a:custGeom>
                  <a:solidFill>
                    <a:srgbClr val="B4CED8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77" name="object 144">
                    <a:extLst>
                      <a:ext uri="{FF2B5EF4-FFF2-40B4-BE49-F238E27FC236}">
                        <a16:creationId xmlns:a16="http://schemas.microsoft.com/office/drawing/2014/main" id="{F05BA9FC-431A-459A-A05A-1941C20887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268370" y="3147842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5002" y="34578"/>
                        </a:lnTo>
                        <a:lnTo>
                          <a:pt x="30722" y="30722"/>
                        </a:lnTo>
                        <a:lnTo>
                          <a:pt x="34578" y="25002"/>
                        </a:lnTo>
                        <a:lnTo>
                          <a:pt x="35991" y="17995"/>
                        </a:lnTo>
                        <a:lnTo>
                          <a:pt x="34578" y="10988"/>
                        </a:lnTo>
                        <a:lnTo>
                          <a:pt x="30722" y="5268"/>
                        </a:lnTo>
                        <a:lnTo>
                          <a:pt x="25002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9FD9DD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78" name="object 145">
                    <a:extLst>
                      <a:ext uri="{FF2B5EF4-FFF2-40B4-BE49-F238E27FC236}">
                        <a16:creationId xmlns:a16="http://schemas.microsoft.com/office/drawing/2014/main" id="{1061FBBA-9046-477C-9E7C-0ED4FD146A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099639" y="3232164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5002" y="34578"/>
                        </a:lnTo>
                        <a:lnTo>
                          <a:pt x="30722" y="30722"/>
                        </a:lnTo>
                        <a:lnTo>
                          <a:pt x="34578" y="25002"/>
                        </a:lnTo>
                        <a:lnTo>
                          <a:pt x="35991" y="17995"/>
                        </a:lnTo>
                        <a:lnTo>
                          <a:pt x="34578" y="10988"/>
                        </a:lnTo>
                        <a:lnTo>
                          <a:pt x="30722" y="5268"/>
                        </a:lnTo>
                        <a:lnTo>
                          <a:pt x="25002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9FD9DD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79" name="object 146">
                    <a:extLst>
                      <a:ext uri="{FF2B5EF4-FFF2-40B4-BE49-F238E27FC236}">
                        <a16:creationId xmlns:a16="http://schemas.microsoft.com/office/drawing/2014/main" id="{777D8131-7AC2-4F24-ADBC-5882130548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799321" y="2845293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8008" y="0"/>
                        </a:moveTo>
                        <a:lnTo>
                          <a:pt x="10999" y="1413"/>
                        </a:lnTo>
                        <a:lnTo>
                          <a:pt x="5275" y="5268"/>
                        </a:lnTo>
                        <a:lnTo>
                          <a:pt x="1415" y="10988"/>
                        </a:lnTo>
                        <a:lnTo>
                          <a:pt x="0" y="17995"/>
                        </a:lnTo>
                        <a:lnTo>
                          <a:pt x="1415" y="25002"/>
                        </a:lnTo>
                        <a:lnTo>
                          <a:pt x="5275" y="30722"/>
                        </a:lnTo>
                        <a:lnTo>
                          <a:pt x="10999" y="34578"/>
                        </a:lnTo>
                        <a:lnTo>
                          <a:pt x="18008" y="35991"/>
                        </a:lnTo>
                        <a:lnTo>
                          <a:pt x="25010" y="34578"/>
                        </a:lnTo>
                        <a:lnTo>
                          <a:pt x="30730" y="30722"/>
                        </a:lnTo>
                        <a:lnTo>
                          <a:pt x="34589" y="25002"/>
                        </a:lnTo>
                        <a:lnTo>
                          <a:pt x="36004" y="17995"/>
                        </a:lnTo>
                        <a:lnTo>
                          <a:pt x="34589" y="10988"/>
                        </a:lnTo>
                        <a:lnTo>
                          <a:pt x="30730" y="5268"/>
                        </a:lnTo>
                        <a:lnTo>
                          <a:pt x="25010" y="1413"/>
                        </a:lnTo>
                        <a:lnTo>
                          <a:pt x="18008" y="0"/>
                        </a:lnTo>
                        <a:close/>
                      </a:path>
                    </a:pathLst>
                  </a:custGeom>
                  <a:solidFill>
                    <a:srgbClr val="FDC389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80" name="object 147">
                    <a:extLst>
                      <a:ext uri="{FF2B5EF4-FFF2-40B4-BE49-F238E27FC236}">
                        <a16:creationId xmlns:a16="http://schemas.microsoft.com/office/drawing/2014/main" id="{1118E072-C6CA-47E8-A418-223CEE13A4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72339" y="3101685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5002" y="34578"/>
                        </a:lnTo>
                        <a:lnTo>
                          <a:pt x="30722" y="30722"/>
                        </a:lnTo>
                        <a:lnTo>
                          <a:pt x="34578" y="25002"/>
                        </a:lnTo>
                        <a:lnTo>
                          <a:pt x="35991" y="17995"/>
                        </a:lnTo>
                        <a:lnTo>
                          <a:pt x="34578" y="10988"/>
                        </a:lnTo>
                        <a:lnTo>
                          <a:pt x="30722" y="5268"/>
                        </a:lnTo>
                        <a:lnTo>
                          <a:pt x="25002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FDC389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82" name="object 149">
                    <a:extLst>
                      <a:ext uri="{FF2B5EF4-FFF2-40B4-BE49-F238E27FC236}">
                        <a16:creationId xmlns:a16="http://schemas.microsoft.com/office/drawing/2014/main" id="{6DFF75CF-7C65-4251-9135-6883AA45D8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901689" y="3202480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6406" y="0"/>
                        </a:moveTo>
                        <a:lnTo>
                          <a:pt x="9769" y="1886"/>
                        </a:lnTo>
                        <a:lnTo>
                          <a:pt x="4168" y="6327"/>
                        </a:lnTo>
                        <a:lnTo>
                          <a:pt x="737" y="12599"/>
                        </a:lnTo>
                        <a:lnTo>
                          <a:pt x="0" y="19461"/>
                        </a:lnTo>
                        <a:lnTo>
                          <a:pt x="1886" y="26096"/>
                        </a:lnTo>
                        <a:lnTo>
                          <a:pt x="6327" y="31689"/>
                        </a:lnTo>
                        <a:lnTo>
                          <a:pt x="12599" y="35127"/>
                        </a:lnTo>
                        <a:lnTo>
                          <a:pt x="19461" y="35867"/>
                        </a:lnTo>
                        <a:lnTo>
                          <a:pt x="26096" y="33979"/>
                        </a:lnTo>
                        <a:lnTo>
                          <a:pt x="31689" y="29530"/>
                        </a:lnTo>
                        <a:lnTo>
                          <a:pt x="35127" y="23258"/>
                        </a:lnTo>
                        <a:lnTo>
                          <a:pt x="35867" y="16397"/>
                        </a:lnTo>
                        <a:lnTo>
                          <a:pt x="33979" y="9762"/>
                        </a:lnTo>
                        <a:lnTo>
                          <a:pt x="29530" y="4168"/>
                        </a:lnTo>
                        <a:lnTo>
                          <a:pt x="23265" y="737"/>
                        </a:lnTo>
                        <a:lnTo>
                          <a:pt x="16406" y="0"/>
                        </a:lnTo>
                        <a:close/>
                      </a:path>
                    </a:pathLst>
                  </a:custGeom>
                  <a:solidFill>
                    <a:srgbClr val="76A6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83" name="object 150">
                    <a:extLst>
                      <a:ext uri="{FF2B5EF4-FFF2-40B4-BE49-F238E27FC236}">
                        <a16:creationId xmlns:a16="http://schemas.microsoft.com/office/drawing/2014/main" id="{A895B441-D2B9-422F-828B-DA5858F974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742561" y="3048726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6408" y="0"/>
                        </a:moveTo>
                        <a:lnTo>
                          <a:pt x="9769" y="1886"/>
                        </a:lnTo>
                        <a:lnTo>
                          <a:pt x="4168" y="6327"/>
                        </a:lnTo>
                        <a:lnTo>
                          <a:pt x="737" y="12594"/>
                        </a:lnTo>
                        <a:lnTo>
                          <a:pt x="0" y="19456"/>
                        </a:lnTo>
                        <a:lnTo>
                          <a:pt x="1886" y="26094"/>
                        </a:lnTo>
                        <a:lnTo>
                          <a:pt x="6327" y="31689"/>
                        </a:lnTo>
                        <a:lnTo>
                          <a:pt x="12599" y="35127"/>
                        </a:lnTo>
                        <a:lnTo>
                          <a:pt x="19461" y="35867"/>
                        </a:lnTo>
                        <a:lnTo>
                          <a:pt x="26096" y="33979"/>
                        </a:lnTo>
                        <a:lnTo>
                          <a:pt x="31689" y="29530"/>
                        </a:lnTo>
                        <a:lnTo>
                          <a:pt x="35128" y="23258"/>
                        </a:lnTo>
                        <a:lnTo>
                          <a:pt x="35869" y="16397"/>
                        </a:lnTo>
                        <a:lnTo>
                          <a:pt x="33984" y="9762"/>
                        </a:lnTo>
                        <a:lnTo>
                          <a:pt x="29543" y="4168"/>
                        </a:lnTo>
                        <a:lnTo>
                          <a:pt x="23271" y="737"/>
                        </a:lnTo>
                        <a:lnTo>
                          <a:pt x="16408" y="0"/>
                        </a:lnTo>
                        <a:close/>
                      </a:path>
                    </a:pathLst>
                  </a:custGeom>
                  <a:solidFill>
                    <a:srgbClr val="76A6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84" name="object 152">
                    <a:extLst>
                      <a:ext uri="{FF2B5EF4-FFF2-40B4-BE49-F238E27FC236}">
                        <a16:creationId xmlns:a16="http://schemas.microsoft.com/office/drawing/2014/main" id="{00C5955C-9076-4100-9D5B-09333E9411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901632" y="3297889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292" y="0"/>
                        </a:moveTo>
                        <a:lnTo>
                          <a:pt x="10573" y="1577"/>
                        </a:lnTo>
                        <a:lnTo>
                          <a:pt x="4773" y="5761"/>
                        </a:lnTo>
                        <a:lnTo>
                          <a:pt x="1056" y="11859"/>
                        </a:lnTo>
                        <a:lnTo>
                          <a:pt x="0" y="18675"/>
                        </a:lnTo>
                        <a:lnTo>
                          <a:pt x="1574" y="25393"/>
                        </a:lnTo>
                        <a:lnTo>
                          <a:pt x="5751" y="31199"/>
                        </a:lnTo>
                        <a:lnTo>
                          <a:pt x="11851" y="34916"/>
                        </a:lnTo>
                        <a:lnTo>
                          <a:pt x="18670" y="35972"/>
                        </a:lnTo>
                        <a:lnTo>
                          <a:pt x="25389" y="34397"/>
                        </a:lnTo>
                        <a:lnTo>
                          <a:pt x="31189" y="30221"/>
                        </a:lnTo>
                        <a:lnTo>
                          <a:pt x="34906" y="24121"/>
                        </a:lnTo>
                        <a:lnTo>
                          <a:pt x="35963" y="17302"/>
                        </a:lnTo>
                        <a:lnTo>
                          <a:pt x="34388" y="10583"/>
                        </a:lnTo>
                        <a:lnTo>
                          <a:pt x="30211" y="4783"/>
                        </a:lnTo>
                        <a:lnTo>
                          <a:pt x="24111" y="1058"/>
                        </a:lnTo>
                        <a:lnTo>
                          <a:pt x="17292" y="0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386" name="object 155">
                    <a:extLst>
                      <a:ext uri="{FF2B5EF4-FFF2-40B4-BE49-F238E27FC236}">
                        <a16:creationId xmlns:a16="http://schemas.microsoft.com/office/drawing/2014/main" id="{28948BFF-16CB-4DD8-BB9B-1AA00DD75A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203561" y="3870031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95" h="36194">
                        <a:moveTo>
                          <a:pt x="17995" y="0"/>
                        </a:moveTo>
                        <a:lnTo>
                          <a:pt x="10988" y="1413"/>
                        </a:lnTo>
                        <a:lnTo>
                          <a:pt x="5268" y="5268"/>
                        </a:lnTo>
                        <a:lnTo>
                          <a:pt x="1413" y="10988"/>
                        </a:lnTo>
                        <a:lnTo>
                          <a:pt x="0" y="17995"/>
                        </a:lnTo>
                        <a:lnTo>
                          <a:pt x="1413" y="25002"/>
                        </a:lnTo>
                        <a:lnTo>
                          <a:pt x="5268" y="30722"/>
                        </a:lnTo>
                        <a:lnTo>
                          <a:pt x="10988" y="34578"/>
                        </a:lnTo>
                        <a:lnTo>
                          <a:pt x="17995" y="35991"/>
                        </a:lnTo>
                        <a:lnTo>
                          <a:pt x="25002" y="34578"/>
                        </a:lnTo>
                        <a:lnTo>
                          <a:pt x="30722" y="30722"/>
                        </a:lnTo>
                        <a:lnTo>
                          <a:pt x="34578" y="25002"/>
                        </a:lnTo>
                        <a:lnTo>
                          <a:pt x="35991" y="17995"/>
                        </a:lnTo>
                        <a:lnTo>
                          <a:pt x="34578" y="10988"/>
                        </a:lnTo>
                        <a:lnTo>
                          <a:pt x="30722" y="5268"/>
                        </a:lnTo>
                        <a:lnTo>
                          <a:pt x="25002" y="1413"/>
                        </a:lnTo>
                        <a:lnTo>
                          <a:pt x="17995" y="0"/>
                        </a:lnTo>
                        <a:close/>
                      </a:path>
                    </a:pathLst>
                  </a:custGeom>
                  <a:solidFill>
                    <a:srgbClr val="F47E55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477" name="TextBox 476">
                  <a:extLst>
                    <a:ext uri="{FF2B5EF4-FFF2-40B4-BE49-F238E27FC236}">
                      <a16:creationId xmlns:a16="http://schemas.microsoft.com/office/drawing/2014/main" id="{3A18D19B-C52E-4CB5-BF3E-9F089A1FB1D6}"/>
                    </a:ext>
                  </a:extLst>
                </p:cNvPr>
                <p:cNvSpPr txBox="1"/>
                <p:nvPr/>
              </p:nvSpPr>
              <p:spPr>
                <a:xfrm>
                  <a:off x="6303600" y="41760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700" dirty="0">
                      <a:latin typeface="Arial Nova" panose="020B0504020202020204" pitchFamily="34" charset="0"/>
                    </a:rPr>
                    <a:t>2004</a:t>
                  </a:r>
                </a:p>
              </p:txBody>
            </p:sp>
            <p:sp>
              <p:nvSpPr>
                <p:cNvPr id="478" name="TextBox 477">
                  <a:extLst>
                    <a:ext uri="{FF2B5EF4-FFF2-40B4-BE49-F238E27FC236}">
                      <a16:creationId xmlns:a16="http://schemas.microsoft.com/office/drawing/2014/main" id="{FC4AB24E-48D7-4C6B-A175-7345F7170D83}"/>
                    </a:ext>
                  </a:extLst>
                </p:cNvPr>
                <p:cNvSpPr txBox="1"/>
                <p:nvPr/>
              </p:nvSpPr>
              <p:spPr>
                <a:xfrm>
                  <a:off x="6771600" y="4176000"/>
                  <a:ext cx="10259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ts val="800"/>
                    </a:lnSpc>
                  </a:pPr>
                  <a:r>
                    <a:rPr lang="en-GB" sz="700" dirty="0">
                      <a:latin typeface="Arial Nova" panose="020B0504020202020204" pitchFamily="34" charset="0"/>
                    </a:rPr>
                    <a:t>2006</a:t>
                  </a:r>
                </a:p>
              </p:txBody>
            </p:sp>
            <p:sp>
              <p:nvSpPr>
                <p:cNvPr id="479" name="TextBox 478">
                  <a:extLst>
                    <a:ext uri="{FF2B5EF4-FFF2-40B4-BE49-F238E27FC236}">
                      <a16:creationId xmlns:a16="http://schemas.microsoft.com/office/drawing/2014/main" id="{62AB003C-BC4C-472A-917C-E465B12CF03F}"/>
                    </a:ext>
                  </a:extLst>
                </p:cNvPr>
                <p:cNvSpPr txBox="1"/>
                <p:nvPr/>
              </p:nvSpPr>
              <p:spPr>
                <a:xfrm>
                  <a:off x="7239600" y="41760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700" dirty="0">
                      <a:latin typeface="Arial Nova" panose="020B0504020202020204" pitchFamily="34" charset="0"/>
                    </a:rPr>
                    <a:t>2008</a:t>
                  </a:r>
                </a:p>
              </p:txBody>
            </p:sp>
            <p:sp>
              <p:nvSpPr>
                <p:cNvPr id="480" name="TextBox 479">
                  <a:extLst>
                    <a:ext uri="{FF2B5EF4-FFF2-40B4-BE49-F238E27FC236}">
                      <a16:creationId xmlns:a16="http://schemas.microsoft.com/office/drawing/2014/main" id="{7A553384-7436-4A7A-9222-34A8DA7E6E2B}"/>
                    </a:ext>
                  </a:extLst>
                </p:cNvPr>
                <p:cNvSpPr txBox="1"/>
                <p:nvPr/>
              </p:nvSpPr>
              <p:spPr>
                <a:xfrm>
                  <a:off x="7707600" y="41760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700" dirty="0">
                      <a:latin typeface="Arial Nova" panose="020B0504020202020204" pitchFamily="34" charset="0"/>
                    </a:rPr>
                    <a:t>2010</a:t>
                  </a:r>
                </a:p>
              </p:txBody>
            </p:sp>
            <p:sp>
              <p:nvSpPr>
                <p:cNvPr id="481" name="TextBox 480">
                  <a:extLst>
                    <a:ext uri="{FF2B5EF4-FFF2-40B4-BE49-F238E27FC236}">
                      <a16:creationId xmlns:a16="http://schemas.microsoft.com/office/drawing/2014/main" id="{5AD07CFA-61DC-4328-B4BE-00336B0FC0B8}"/>
                    </a:ext>
                  </a:extLst>
                </p:cNvPr>
                <p:cNvSpPr txBox="1"/>
                <p:nvPr/>
              </p:nvSpPr>
              <p:spPr>
                <a:xfrm>
                  <a:off x="8175600" y="41760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700" dirty="0">
                      <a:latin typeface="Arial Nova" panose="020B0504020202020204" pitchFamily="34" charset="0"/>
                    </a:rPr>
                    <a:t>2012</a:t>
                  </a:r>
                </a:p>
              </p:txBody>
            </p:sp>
            <p:sp>
              <p:nvSpPr>
                <p:cNvPr id="482" name="TextBox 481">
                  <a:extLst>
                    <a:ext uri="{FF2B5EF4-FFF2-40B4-BE49-F238E27FC236}">
                      <a16:creationId xmlns:a16="http://schemas.microsoft.com/office/drawing/2014/main" id="{51B19DC4-0484-44C8-A0EF-75CB73012740}"/>
                    </a:ext>
                  </a:extLst>
                </p:cNvPr>
                <p:cNvSpPr txBox="1"/>
                <p:nvPr/>
              </p:nvSpPr>
              <p:spPr>
                <a:xfrm>
                  <a:off x="8643600" y="41760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700" dirty="0">
                      <a:latin typeface="Arial Nova" panose="020B0504020202020204" pitchFamily="34" charset="0"/>
                    </a:rPr>
                    <a:t>2014</a:t>
                  </a:r>
                </a:p>
              </p:txBody>
            </p:sp>
            <p:sp>
              <p:nvSpPr>
                <p:cNvPr id="485" name="TextBox 484">
                  <a:extLst>
                    <a:ext uri="{FF2B5EF4-FFF2-40B4-BE49-F238E27FC236}">
                      <a16:creationId xmlns:a16="http://schemas.microsoft.com/office/drawing/2014/main" id="{9A1C9EFB-1B91-4106-9D18-BE6032DA657F}"/>
                    </a:ext>
                  </a:extLst>
                </p:cNvPr>
                <p:cNvSpPr txBox="1"/>
                <p:nvPr/>
              </p:nvSpPr>
              <p:spPr>
                <a:xfrm>
                  <a:off x="9111600" y="4176000"/>
                  <a:ext cx="107722" cy="1987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700" dirty="0">
                      <a:latin typeface="Arial Nova" panose="020B0504020202020204" pitchFamily="34" charset="0"/>
                    </a:rPr>
                    <a:t>2016</a:t>
                  </a:r>
                </a:p>
              </p:txBody>
            </p:sp>
          </p:grpSp>
          <p:sp>
            <p:nvSpPr>
              <p:cNvPr id="542" name="object 18">
                <a:extLst>
                  <a:ext uri="{FF2B5EF4-FFF2-40B4-BE49-F238E27FC236}">
                    <a16:creationId xmlns:a16="http://schemas.microsoft.com/office/drawing/2014/main" id="{FC3EC5EB-4448-4344-A766-6460C4315D1B}"/>
                  </a:ext>
                </a:extLst>
              </p:cNvPr>
              <p:cNvSpPr txBox="1"/>
              <p:nvPr/>
            </p:nvSpPr>
            <p:spPr>
              <a:xfrm>
                <a:off x="5698800" y="4859560"/>
                <a:ext cx="286938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sz="7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Angola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46" name="object 25">
                <a:extLst>
                  <a:ext uri="{FF2B5EF4-FFF2-40B4-BE49-F238E27FC236}">
                    <a16:creationId xmlns:a16="http://schemas.microsoft.com/office/drawing/2014/main" id="{47E70DBF-3E86-494C-BC28-DEDE86C588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70260" y="490276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100" y="0"/>
                    </a:moveTo>
                    <a:lnTo>
                      <a:pt x="11669" y="1500"/>
                    </a:lnTo>
                    <a:lnTo>
                      <a:pt x="5597" y="5592"/>
                    </a:lnTo>
                    <a:lnTo>
                      <a:pt x="1502" y="11663"/>
                    </a:lnTo>
                    <a:lnTo>
                      <a:pt x="0" y="19100"/>
                    </a:lnTo>
                    <a:lnTo>
                      <a:pt x="1502" y="26537"/>
                    </a:lnTo>
                    <a:lnTo>
                      <a:pt x="5597" y="32608"/>
                    </a:lnTo>
                    <a:lnTo>
                      <a:pt x="11669" y="36701"/>
                    </a:lnTo>
                    <a:lnTo>
                      <a:pt x="19100" y="38201"/>
                    </a:lnTo>
                    <a:lnTo>
                      <a:pt x="26537" y="36701"/>
                    </a:lnTo>
                    <a:lnTo>
                      <a:pt x="32608" y="32608"/>
                    </a:lnTo>
                    <a:lnTo>
                      <a:pt x="36701" y="26537"/>
                    </a:lnTo>
                    <a:lnTo>
                      <a:pt x="38201" y="19100"/>
                    </a:lnTo>
                    <a:lnTo>
                      <a:pt x="36701" y="11663"/>
                    </a:lnTo>
                    <a:lnTo>
                      <a:pt x="32608" y="5592"/>
                    </a:lnTo>
                    <a:lnTo>
                      <a:pt x="26537" y="1500"/>
                    </a:lnTo>
                    <a:lnTo>
                      <a:pt x="19100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3" name="object 18">
                <a:extLst>
                  <a:ext uri="{FF2B5EF4-FFF2-40B4-BE49-F238E27FC236}">
                    <a16:creationId xmlns:a16="http://schemas.microsoft.com/office/drawing/2014/main" id="{BA39A0A1-20F6-4969-9BD3-9A9CE60DED5B}"/>
                  </a:ext>
                </a:extLst>
              </p:cNvPr>
              <p:cNvSpPr txBox="1"/>
              <p:nvPr/>
            </p:nvSpPr>
            <p:spPr>
              <a:xfrm>
                <a:off x="6458148" y="4859560"/>
                <a:ext cx="372218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Comoros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57" name="object 25">
                <a:extLst>
                  <a:ext uri="{FF2B5EF4-FFF2-40B4-BE49-F238E27FC236}">
                    <a16:creationId xmlns:a16="http://schemas.microsoft.com/office/drawing/2014/main" id="{23EA0EA3-D8D9-4855-A6C1-1AE865EE44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29608" y="490276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100" y="0"/>
                    </a:moveTo>
                    <a:lnTo>
                      <a:pt x="11669" y="1500"/>
                    </a:lnTo>
                    <a:lnTo>
                      <a:pt x="5597" y="5592"/>
                    </a:lnTo>
                    <a:lnTo>
                      <a:pt x="1502" y="11663"/>
                    </a:lnTo>
                    <a:lnTo>
                      <a:pt x="0" y="19100"/>
                    </a:lnTo>
                    <a:lnTo>
                      <a:pt x="1502" y="26537"/>
                    </a:lnTo>
                    <a:lnTo>
                      <a:pt x="5597" y="32608"/>
                    </a:lnTo>
                    <a:lnTo>
                      <a:pt x="11669" y="36701"/>
                    </a:lnTo>
                    <a:lnTo>
                      <a:pt x="19100" y="38201"/>
                    </a:lnTo>
                    <a:lnTo>
                      <a:pt x="26537" y="36701"/>
                    </a:lnTo>
                    <a:lnTo>
                      <a:pt x="32608" y="32608"/>
                    </a:lnTo>
                    <a:lnTo>
                      <a:pt x="36701" y="26537"/>
                    </a:lnTo>
                    <a:lnTo>
                      <a:pt x="38201" y="19100"/>
                    </a:lnTo>
                    <a:lnTo>
                      <a:pt x="36701" y="11663"/>
                    </a:lnTo>
                    <a:lnTo>
                      <a:pt x="32608" y="5592"/>
                    </a:lnTo>
                    <a:lnTo>
                      <a:pt x="26537" y="1500"/>
                    </a:lnTo>
                    <a:lnTo>
                      <a:pt x="19100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4" name="object 18">
                <a:extLst>
                  <a:ext uri="{FF2B5EF4-FFF2-40B4-BE49-F238E27FC236}">
                    <a16:creationId xmlns:a16="http://schemas.microsoft.com/office/drawing/2014/main" id="{5BF57240-C056-4337-9622-35DB2AF898D3}"/>
                  </a:ext>
                </a:extLst>
              </p:cNvPr>
              <p:cNvSpPr txBox="1"/>
              <p:nvPr/>
            </p:nvSpPr>
            <p:spPr>
              <a:xfrm>
                <a:off x="7156548" y="4859560"/>
                <a:ext cx="324448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Ethiopia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66" name="object 25">
                <a:extLst>
                  <a:ext uri="{FF2B5EF4-FFF2-40B4-BE49-F238E27FC236}">
                    <a16:creationId xmlns:a16="http://schemas.microsoft.com/office/drawing/2014/main" id="{C8FCF929-EB0D-4A3C-98C1-6E115FF91D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28008" y="490276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100" y="0"/>
                    </a:moveTo>
                    <a:lnTo>
                      <a:pt x="11669" y="1500"/>
                    </a:lnTo>
                    <a:lnTo>
                      <a:pt x="5597" y="5592"/>
                    </a:lnTo>
                    <a:lnTo>
                      <a:pt x="1502" y="11663"/>
                    </a:lnTo>
                    <a:lnTo>
                      <a:pt x="0" y="19100"/>
                    </a:lnTo>
                    <a:lnTo>
                      <a:pt x="1502" y="26537"/>
                    </a:lnTo>
                    <a:lnTo>
                      <a:pt x="5597" y="32608"/>
                    </a:lnTo>
                    <a:lnTo>
                      <a:pt x="11669" y="36701"/>
                    </a:lnTo>
                    <a:lnTo>
                      <a:pt x="19100" y="38201"/>
                    </a:lnTo>
                    <a:lnTo>
                      <a:pt x="26537" y="36701"/>
                    </a:lnTo>
                    <a:lnTo>
                      <a:pt x="32608" y="32608"/>
                    </a:lnTo>
                    <a:lnTo>
                      <a:pt x="36701" y="26537"/>
                    </a:lnTo>
                    <a:lnTo>
                      <a:pt x="38201" y="19100"/>
                    </a:lnTo>
                    <a:lnTo>
                      <a:pt x="36701" y="11663"/>
                    </a:lnTo>
                    <a:lnTo>
                      <a:pt x="32608" y="5592"/>
                    </a:lnTo>
                    <a:lnTo>
                      <a:pt x="26537" y="1500"/>
                    </a:lnTo>
                    <a:lnTo>
                      <a:pt x="19100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9" name="bk object 22">
                <a:extLst>
                  <a:ext uri="{FF2B5EF4-FFF2-40B4-BE49-F238E27FC236}">
                    <a16:creationId xmlns:a16="http://schemas.microsoft.com/office/drawing/2014/main" id="{A4CC70D0-2681-41B2-B8FC-F985B201A02E}"/>
                  </a:ext>
                </a:extLst>
              </p:cNvPr>
              <p:cNvSpPr/>
              <p:nvPr/>
            </p:nvSpPr>
            <p:spPr>
              <a:xfrm>
                <a:off x="7718400" y="493156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9FD9D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0" name="bk object 23">
                <a:extLst>
                  <a:ext uri="{FF2B5EF4-FFF2-40B4-BE49-F238E27FC236}">
                    <a16:creationId xmlns:a16="http://schemas.microsoft.com/office/drawing/2014/main" id="{30022795-4D81-414D-BD70-EBE34B5E49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65200" y="490276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9FD9D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73" name="object 18">
                <a:extLst>
                  <a:ext uri="{FF2B5EF4-FFF2-40B4-BE49-F238E27FC236}">
                    <a16:creationId xmlns:a16="http://schemas.microsoft.com/office/drawing/2014/main" id="{786FA6AE-2AB7-4B36-8CC7-9DC9C5A25F35}"/>
                  </a:ext>
                </a:extLst>
              </p:cNvPr>
              <p:cNvSpPr txBox="1"/>
              <p:nvPr/>
            </p:nvSpPr>
            <p:spPr>
              <a:xfrm>
                <a:off x="7894800" y="4859560"/>
                <a:ext cx="257763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Kenya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71" name="bk object 22">
                <a:extLst>
                  <a:ext uri="{FF2B5EF4-FFF2-40B4-BE49-F238E27FC236}">
                    <a16:creationId xmlns:a16="http://schemas.microsoft.com/office/drawing/2014/main" id="{63939133-EFE5-4465-8705-E48F820D8447}"/>
                  </a:ext>
                </a:extLst>
              </p:cNvPr>
              <p:cNvSpPr/>
              <p:nvPr/>
            </p:nvSpPr>
            <p:spPr>
              <a:xfrm>
                <a:off x="8528400" y="4929961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2" name="bk object 23">
                <a:extLst>
                  <a:ext uri="{FF2B5EF4-FFF2-40B4-BE49-F238E27FC236}">
                    <a16:creationId xmlns:a16="http://schemas.microsoft.com/office/drawing/2014/main" id="{98A06AB4-FA9C-4FE3-84D9-42C9FBB14D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75200" y="4901161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0" name="object 18">
                <a:extLst>
                  <a:ext uri="{FF2B5EF4-FFF2-40B4-BE49-F238E27FC236}">
                    <a16:creationId xmlns:a16="http://schemas.microsoft.com/office/drawing/2014/main" id="{57578D59-F26A-470D-9950-9C4D54387D61}"/>
                  </a:ext>
                </a:extLst>
              </p:cNvPr>
              <p:cNvSpPr txBox="1"/>
              <p:nvPr/>
            </p:nvSpPr>
            <p:spPr>
              <a:xfrm>
                <a:off x="8703740" y="4859560"/>
                <a:ext cx="283732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Malawi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43" name="object 18">
                <a:extLst>
                  <a:ext uri="{FF2B5EF4-FFF2-40B4-BE49-F238E27FC236}">
                    <a16:creationId xmlns:a16="http://schemas.microsoft.com/office/drawing/2014/main" id="{FC420FAF-EBBA-45D4-9B1C-A146D3A65BCE}"/>
                  </a:ext>
                </a:extLst>
              </p:cNvPr>
              <p:cNvSpPr txBox="1"/>
              <p:nvPr/>
            </p:nvSpPr>
            <p:spPr>
              <a:xfrm>
                <a:off x="6457088" y="5004000"/>
                <a:ext cx="332142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Namibia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48" name="bk object 23">
                <a:extLst>
                  <a:ext uri="{FF2B5EF4-FFF2-40B4-BE49-F238E27FC236}">
                    <a16:creationId xmlns:a16="http://schemas.microsoft.com/office/drawing/2014/main" id="{3781D1E2-BE02-4424-A3B7-E96698671C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28548" y="50472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E5E2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4" name="object 18">
                <a:extLst>
                  <a:ext uri="{FF2B5EF4-FFF2-40B4-BE49-F238E27FC236}">
                    <a16:creationId xmlns:a16="http://schemas.microsoft.com/office/drawing/2014/main" id="{56E97067-3C9E-481E-ACFA-AE14CBC9CB04}"/>
                  </a:ext>
                </a:extLst>
              </p:cNvPr>
              <p:cNvSpPr txBox="1"/>
              <p:nvPr/>
            </p:nvSpPr>
            <p:spPr>
              <a:xfrm>
                <a:off x="7155740" y="5004000"/>
                <a:ext cx="325410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Rwanda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58" name="bk object 22">
                <a:extLst>
                  <a:ext uri="{FF2B5EF4-FFF2-40B4-BE49-F238E27FC236}">
                    <a16:creationId xmlns:a16="http://schemas.microsoft.com/office/drawing/2014/main" id="{2AE79404-4B92-47C4-959D-B055C8E7107E}"/>
                  </a:ext>
                </a:extLst>
              </p:cNvPr>
              <p:cNvSpPr/>
              <p:nvPr/>
            </p:nvSpPr>
            <p:spPr>
              <a:xfrm>
                <a:off x="6980400" y="507600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62CDF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9" name="bk object 23">
                <a:extLst>
                  <a:ext uri="{FF2B5EF4-FFF2-40B4-BE49-F238E27FC236}">
                    <a16:creationId xmlns:a16="http://schemas.microsoft.com/office/drawing/2014/main" id="{C4875D28-5632-4BC6-843A-0496553E9C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27200" y="50472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63CDF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4" name="object 18">
                <a:extLst>
                  <a:ext uri="{FF2B5EF4-FFF2-40B4-BE49-F238E27FC236}">
                    <a16:creationId xmlns:a16="http://schemas.microsoft.com/office/drawing/2014/main" id="{3B1EF529-D525-421F-9F7B-90E752BE5259}"/>
                  </a:ext>
                </a:extLst>
              </p:cNvPr>
              <p:cNvSpPr txBox="1"/>
              <p:nvPr/>
            </p:nvSpPr>
            <p:spPr>
              <a:xfrm>
                <a:off x="8703992" y="5004000"/>
                <a:ext cx="490840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South Africa</a:t>
                </a:r>
              </a:p>
            </p:txBody>
          </p:sp>
          <p:sp>
            <p:nvSpPr>
              <p:cNvPr id="577" name="bk object 23">
                <a:extLst>
                  <a:ext uri="{FF2B5EF4-FFF2-40B4-BE49-F238E27FC236}">
                    <a16:creationId xmlns:a16="http://schemas.microsoft.com/office/drawing/2014/main" id="{89DBA46C-2D04-407E-B1D9-6F7A271F69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75452" y="50472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F47E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5" name="object 18">
                <a:extLst>
                  <a:ext uri="{FF2B5EF4-FFF2-40B4-BE49-F238E27FC236}">
                    <a16:creationId xmlns:a16="http://schemas.microsoft.com/office/drawing/2014/main" id="{501A9404-9642-4721-B46C-EB4CBB9B13E8}"/>
                  </a:ext>
                </a:extLst>
              </p:cNvPr>
              <p:cNvSpPr txBox="1"/>
              <p:nvPr/>
            </p:nvSpPr>
            <p:spPr>
              <a:xfrm>
                <a:off x="7893992" y="5004000"/>
                <a:ext cx="514885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Sierra Leone</a:t>
                </a:r>
              </a:p>
            </p:txBody>
          </p:sp>
          <p:sp>
            <p:nvSpPr>
              <p:cNvPr id="567" name="bk object 22">
                <a:extLst>
                  <a:ext uri="{FF2B5EF4-FFF2-40B4-BE49-F238E27FC236}">
                    <a16:creationId xmlns:a16="http://schemas.microsoft.com/office/drawing/2014/main" id="{EA3F98D4-A704-41FF-A3A5-B6D1920C69AE}"/>
                  </a:ext>
                </a:extLst>
              </p:cNvPr>
              <p:cNvSpPr/>
              <p:nvPr/>
            </p:nvSpPr>
            <p:spPr>
              <a:xfrm>
                <a:off x="7718652" y="507600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B5E4F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8" name="bk object 23">
                <a:extLst>
                  <a:ext uri="{FF2B5EF4-FFF2-40B4-BE49-F238E27FC236}">
                    <a16:creationId xmlns:a16="http://schemas.microsoft.com/office/drawing/2014/main" id="{95187A34-8C61-47F5-9979-7313E7E627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65452" y="50472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B4E4F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5" name="object 18">
                <a:extLst>
                  <a:ext uri="{FF2B5EF4-FFF2-40B4-BE49-F238E27FC236}">
                    <a16:creationId xmlns:a16="http://schemas.microsoft.com/office/drawing/2014/main" id="{9623916E-E468-484F-9A28-0C38F2C62949}"/>
                  </a:ext>
                </a:extLst>
              </p:cNvPr>
              <p:cNvSpPr txBox="1"/>
              <p:nvPr/>
            </p:nvSpPr>
            <p:spPr>
              <a:xfrm>
                <a:off x="5702395" y="5008841"/>
                <a:ext cx="515847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Mozambique</a:t>
                </a:r>
              </a:p>
            </p:txBody>
          </p:sp>
          <p:sp>
            <p:nvSpPr>
              <p:cNvPr id="551" name="bk object 22">
                <a:extLst>
                  <a:ext uri="{FF2B5EF4-FFF2-40B4-BE49-F238E27FC236}">
                    <a16:creationId xmlns:a16="http://schemas.microsoft.com/office/drawing/2014/main" id="{42871D7D-01F1-46A0-98E2-F1944219626E}"/>
                  </a:ext>
                </a:extLst>
              </p:cNvPr>
              <p:cNvSpPr/>
              <p:nvPr/>
            </p:nvSpPr>
            <p:spPr>
              <a:xfrm>
                <a:off x="5522395" y="5080841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CDC98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2" name="bk object 23">
                <a:extLst>
                  <a:ext uri="{FF2B5EF4-FFF2-40B4-BE49-F238E27FC236}">
                    <a16:creationId xmlns:a16="http://schemas.microsoft.com/office/drawing/2014/main" id="{5604D269-F5CC-4282-BB32-7E57FBABCC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69195" y="5052041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CECA8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4" name="object 18">
                <a:extLst>
                  <a:ext uri="{FF2B5EF4-FFF2-40B4-BE49-F238E27FC236}">
                    <a16:creationId xmlns:a16="http://schemas.microsoft.com/office/drawing/2014/main" id="{636D0756-A667-444D-BBF8-90188BC6899F}"/>
                  </a:ext>
                </a:extLst>
              </p:cNvPr>
              <p:cNvSpPr txBox="1"/>
              <p:nvPr/>
            </p:nvSpPr>
            <p:spPr>
              <a:xfrm>
                <a:off x="6461748" y="5148000"/>
                <a:ext cx="302968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Zambia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49" name="bk object 22">
                <a:extLst>
                  <a:ext uri="{FF2B5EF4-FFF2-40B4-BE49-F238E27FC236}">
                    <a16:creationId xmlns:a16="http://schemas.microsoft.com/office/drawing/2014/main" id="{A5B11B1F-1109-445A-95AB-35FB6B24321B}"/>
                  </a:ext>
                </a:extLst>
              </p:cNvPr>
              <p:cNvSpPr/>
              <p:nvPr/>
            </p:nvSpPr>
            <p:spPr>
              <a:xfrm>
                <a:off x="6281748" y="522000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B4CED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0" name="bk object 23">
                <a:extLst>
                  <a:ext uri="{FF2B5EF4-FFF2-40B4-BE49-F238E27FC236}">
                    <a16:creationId xmlns:a16="http://schemas.microsoft.com/office/drawing/2014/main" id="{272B7FB7-E494-4575-989A-9CAB3B87F7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28548" y="51912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B2CFD9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55" name="object 18">
                <a:extLst>
                  <a:ext uri="{FF2B5EF4-FFF2-40B4-BE49-F238E27FC236}">
                    <a16:creationId xmlns:a16="http://schemas.microsoft.com/office/drawing/2014/main" id="{896D3744-1A54-47E7-ABF7-99033F837FCE}"/>
                  </a:ext>
                </a:extLst>
              </p:cNvPr>
              <p:cNvSpPr txBox="1"/>
              <p:nvPr/>
            </p:nvSpPr>
            <p:spPr>
              <a:xfrm>
                <a:off x="7160400" y="5148000"/>
                <a:ext cx="419025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Zimbabwe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560" name="bk object 22">
                <a:extLst>
                  <a:ext uri="{FF2B5EF4-FFF2-40B4-BE49-F238E27FC236}">
                    <a16:creationId xmlns:a16="http://schemas.microsoft.com/office/drawing/2014/main" id="{32DE190E-32A0-46FF-B668-DA5FC0555937}"/>
                  </a:ext>
                </a:extLst>
              </p:cNvPr>
              <p:cNvSpPr/>
              <p:nvPr/>
            </p:nvSpPr>
            <p:spPr>
              <a:xfrm>
                <a:off x="6980400" y="522000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1" name="bk object 23">
                <a:extLst>
                  <a:ext uri="{FF2B5EF4-FFF2-40B4-BE49-F238E27FC236}">
                    <a16:creationId xmlns:a16="http://schemas.microsoft.com/office/drawing/2014/main" id="{EF9DA89F-900D-45CD-A689-CA7BDB791A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27200" y="51912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E51D38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75" name="object 18">
                <a:extLst>
                  <a:ext uri="{FF2B5EF4-FFF2-40B4-BE49-F238E27FC236}">
                    <a16:creationId xmlns:a16="http://schemas.microsoft.com/office/drawing/2014/main" id="{BA260EFC-FA12-4389-8D2D-9A86CA8107A5}"/>
                  </a:ext>
                </a:extLst>
              </p:cNvPr>
              <p:cNvSpPr txBox="1"/>
              <p:nvPr/>
            </p:nvSpPr>
            <p:spPr>
              <a:xfrm>
                <a:off x="7902252" y="5148000"/>
                <a:ext cx="1091966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United Republic of Tanzania</a:t>
                </a:r>
              </a:p>
            </p:txBody>
          </p:sp>
          <p:sp>
            <p:nvSpPr>
              <p:cNvPr id="578" name="bk object 22">
                <a:extLst>
                  <a:ext uri="{FF2B5EF4-FFF2-40B4-BE49-F238E27FC236}">
                    <a16:creationId xmlns:a16="http://schemas.microsoft.com/office/drawing/2014/main" id="{E5FE9A7E-F6BA-4D9E-B6B1-527C8FCF6C49}"/>
                  </a:ext>
                </a:extLst>
              </p:cNvPr>
              <p:cNvSpPr/>
              <p:nvPr/>
            </p:nvSpPr>
            <p:spPr>
              <a:xfrm>
                <a:off x="7722252" y="522000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9" name="bk object 23">
                <a:extLst>
                  <a:ext uri="{FF2B5EF4-FFF2-40B4-BE49-F238E27FC236}">
                    <a16:creationId xmlns:a16="http://schemas.microsoft.com/office/drawing/2014/main" id="{08C9589A-9260-49BD-A421-C02B92DDEE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69052" y="519120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76A6B7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81" name="object 18">
                <a:extLst>
                  <a:ext uri="{FF2B5EF4-FFF2-40B4-BE49-F238E27FC236}">
                    <a16:creationId xmlns:a16="http://schemas.microsoft.com/office/drawing/2014/main" id="{91AA2D7B-91BE-4C30-B3BA-55C901D14962}"/>
                  </a:ext>
                </a:extLst>
              </p:cNvPr>
              <p:cNvSpPr txBox="1"/>
              <p:nvPr/>
            </p:nvSpPr>
            <p:spPr>
              <a:xfrm>
                <a:off x="5690540" y="5152040"/>
                <a:ext cx="317395" cy="121252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marL="13970" marR="5080" indent="-1905">
                  <a:lnSpc>
                    <a:spcPct val="125000"/>
                  </a:lnSpc>
                  <a:spcBef>
                    <a:spcPts val="130"/>
                  </a:spcBef>
                </a:pPr>
                <a:r>
                  <a:rPr lang="en-GB" sz="70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Uganda</a:t>
                </a:r>
              </a:p>
            </p:txBody>
          </p:sp>
          <p:sp>
            <p:nvSpPr>
              <p:cNvPr id="582" name="bk object 22">
                <a:extLst>
                  <a:ext uri="{FF2B5EF4-FFF2-40B4-BE49-F238E27FC236}">
                    <a16:creationId xmlns:a16="http://schemas.microsoft.com/office/drawing/2014/main" id="{3C3D2442-5780-4382-AAE4-007BBF42F68A}"/>
                  </a:ext>
                </a:extLst>
              </p:cNvPr>
              <p:cNvSpPr/>
              <p:nvPr/>
            </p:nvSpPr>
            <p:spPr>
              <a:xfrm>
                <a:off x="5515200" y="5224040"/>
                <a:ext cx="14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3025">
                    <a:moveTo>
                      <a:pt x="7274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FDC3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3" name="bk object 23">
                <a:extLst>
                  <a:ext uri="{FF2B5EF4-FFF2-40B4-BE49-F238E27FC236}">
                    <a16:creationId xmlns:a16="http://schemas.microsoft.com/office/drawing/2014/main" id="{F6686326-4CAD-4C5F-8E66-CD7B62219A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62000" y="5195240"/>
                <a:ext cx="540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8734" h="38735">
                    <a:moveTo>
                      <a:pt x="19088" y="0"/>
                    </a:moveTo>
                    <a:lnTo>
                      <a:pt x="11658" y="1500"/>
                    </a:lnTo>
                    <a:lnTo>
                      <a:pt x="5591" y="5592"/>
                    </a:lnTo>
                    <a:lnTo>
                      <a:pt x="1500" y="11663"/>
                    </a:lnTo>
                    <a:lnTo>
                      <a:pt x="0" y="19100"/>
                    </a:lnTo>
                    <a:lnTo>
                      <a:pt x="1500" y="26537"/>
                    </a:lnTo>
                    <a:lnTo>
                      <a:pt x="5591" y="32608"/>
                    </a:lnTo>
                    <a:lnTo>
                      <a:pt x="11658" y="36701"/>
                    </a:lnTo>
                    <a:lnTo>
                      <a:pt x="19088" y="38201"/>
                    </a:lnTo>
                    <a:lnTo>
                      <a:pt x="26524" y="36701"/>
                    </a:lnTo>
                    <a:lnTo>
                      <a:pt x="32596" y="32608"/>
                    </a:lnTo>
                    <a:lnTo>
                      <a:pt x="36688" y="26537"/>
                    </a:lnTo>
                    <a:lnTo>
                      <a:pt x="38188" y="19100"/>
                    </a:lnTo>
                    <a:lnTo>
                      <a:pt x="36688" y="11663"/>
                    </a:lnTo>
                    <a:lnTo>
                      <a:pt x="32596" y="5592"/>
                    </a:lnTo>
                    <a:lnTo>
                      <a:pt x="26524" y="1500"/>
                    </a:lnTo>
                    <a:lnTo>
                      <a:pt x="19088" y="0"/>
                    </a:lnTo>
                    <a:close/>
                  </a:path>
                </a:pathLst>
              </a:custGeom>
              <a:solidFill>
                <a:srgbClr val="FDC48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0C7EDC9-C071-4D33-9637-6F678FFD0EF9}"/>
                  </a:ext>
                </a:extLst>
              </p:cNvPr>
              <p:cNvSpPr/>
              <p:nvPr/>
            </p:nvSpPr>
            <p:spPr>
              <a:xfrm>
                <a:off x="989516" y="5493600"/>
                <a:ext cx="1091966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" dirty="0">
                    <a:latin typeface="Arial Nova" panose="020B0504020202020204" pitchFamily="34" charset="0"/>
                  </a:rPr>
                  <a:t>*Female respondents only.</a:t>
                </a:r>
              </a:p>
            </p:txBody>
          </p:sp>
        </p:grp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D8352D50-8E95-4E3F-85D0-F5904569EF00}"/>
                </a:ext>
              </a:extLst>
            </p:cNvPr>
            <p:cNvSpPr txBox="1"/>
            <p:nvPr/>
          </p:nvSpPr>
          <p:spPr>
            <a:xfrm>
              <a:off x="0" y="972634"/>
              <a:ext cx="9907200" cy="276999"/>
            </a:xfrm>
            <a:prstGeom prst="rect">
              <a:avLst/>
            </a:prstGeom>
            <a:noFill/>
          </p:spPr>
          <p:txBody>
            <a:bodyPr wrap="square" rIns="180000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r" defTabSz="914400">
                <a:defRPr/>
              </a:pP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(1</a:t>
              </a:r>
              <a:r>
                <a:rPr lang="en-US" sz="1200" b="0" i="1" baseline="30000" dirty="0">
                  <a:solidFill>
                    <a:schemeClr val="bg1">
                      <a:lumMod val="85000"/>
                    </a:schemeClr>
                  </a:solidFill>
                </a:rPr>
                <a:t>st</a:t>
              </a: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 of 2 slides)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7450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0493DE-7F7D-4745-956C-1FCC4003DDA9}"/>
              </a:ext>
            </a:extLst>
          </p:cNvPr>
          <p:cNvGrpSpPr/>
          <p:nvPr/>
        </p:nvGrpSpPr>
        <p:grpSpPr>
          <a:xfrm>
            <a:off x="0" y="72000"/>
            <a:ext cx="9907200" cy="6428055"/>
            <a:chOff x="0" y="72000"/>
            <a:chExt cx="9907200" cy="6428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72000"/>
              <a:ext cx="99072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Percentage of sex workers reporting condom use </a:t>
              </a:r>
            </a:p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with last client, countries with available data, </a:t>
              </a:r>
            </a:p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Middle East and North Africa, 2015–2017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2018 Global AIDS Monitoring.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F49BF72-53A8-44C4-84B5-6BFD5A3DAF41}"/>
                </a:ext>
              </a:extLst>
            </p:cNvPr>
            <p:cNvGrpSpPr/>
            <p:nvPr/>
          </p:nvGrpSpPr>
          <p:grpSpPr>
            <a:xfrm>
              <a:off x="2160000" y="1954800"/>
              <a:ext cx="5472000" cy="3267192"/>
              <a:chOff x="1800000" y="1990800"/>
              <a:chExt cx="5472000" cy="3267192"/>
            </a:xfrm>
          </p:grpSpPr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F360AF71-245C-4168-8EEF-7861DC9F2C7B}"/>
                  </a:ext>
                </a:extLst>
              </p:cNvPr>
              <p:cNvSpPr txBox="1"/>
              <p:nvPr/>
            </p:nvSpPr>
            <p:spPr>
              <a:xfrm>
                <a:off x="1800000" y="3155892"/>
                <a:ext cx="123111" cy="45359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Per</a:t>
                </a:r>
                <a:r>
                  <a:rPr kumimoji="0" sz="800" b="0" i="0" u="none" strike="noStrike" kern="1200" cap="none" spc="-65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cent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683793-7C32-4422-9CE9-0508C76BF40E}"/>
                  </a:ext>
                </a:extLst>
              </p:cNvPr>
              <p:cNvCxnSpPr/>
              <p:nvPr/>
            </p:nvCxnSpPr>
            <p:spPr>
              <a:xfrm>
                <a:off x="2232000" y="2052494"/>
                <a:ext cx="0" cy="27000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D82C247-3C70-48E5-93C3-64EDAC5B54F0}"/>
                  </a:ext>
                </a:extLst>
              </p:cNvPr>
              <p:cNvGrpSpPr/>
              <p:nvPr/>
            </p:nvGrpSpPr>
            <p:grpSpPr>
              <a:xfrm>
                <a:off x="1980000" y="1990800"/>
                <a:ext cx="191727" cy="2823111"/>
                <a:chOff x="1448738" y="1738306"/>
                <a:chExt cx="191727" cy="2823111"/>
              </a:xfrm>
            </p:grpSpPr>
            <p:sp>
              <p:nvSpPr>
                <p:cNvPr id="12" name="object 5">
                  <a:extLst>
                    <a:ext uri="{FF2B5EF4-FFF2-40B4-BE49-F238E27FC236}">
                      <a16:creationId xmlns:a16="http://schemas.microsoft.com/office/drawing/2014/main" id="{F2AB7BF5-2E2E-4C07-BB8C-1571B5CC5BE6}"/>
                    </a:ext>
                  </a:extLst>
                </p:cNvPr>
                <p:cNvSpPr txBox="1"/>
                <p:nvPr/>
              </p:nvSpPr>
              <p:spPr>
                <a:xfrm>
                  <a:off x="1448738" y="1738306"/>
                  <a:ext cx="188127" cy="123111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10</a:t>
                  </a:r>
                  <a:r>
                    <a:rPr kumimoji="0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13" name="object 5">
                  <a:extLst>
                    <a:ext uri="{FF2B5EF4-FFF2-40B4-BE49-F238E27FC236}">
                      <a16:creationId xmlns:a16="http://schemas.microsoft.com/office/drawing/2014/main" id="{B9B92ED3-2A96-4C16-9FA5-1023803E2958}"/>
                    </a:ext>
                  </a:extLst>
                </p:cNvPr>
                <p:cNvSpPr txBox="1"/>
                <p:nvPr/>
              </p:nvSpPr>
              <p:spPr>
                <a:xfrm>
                  <a:off x="1452060" y="4438306"/>
                  <a:ext cx="188127" cy="123111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14" name="object 5">
                  <a:extLst>
                    <a:ext uri="{FF2B5EF4-FFF2-40B4-BE49-F238E27FC236}">
                      <a16:creationId xmlns:a16="http://schemas.microsoft.com/office/drawing/2014/main" id="{6BDDF5A7-3781-4E5F-96B2-6214B5A0CB1A}"/>
                    </a:ext>
                  </a:extLst>
                </p:cNvPr>
                <p:cNvSpPr txBox="1"/>
                <p:nvPr/>
              </p:nvSpPr>
              <p:spPr>
                <a:xfrm>
                  <a:off x="1452060" y="3358306"/>
                  <a:ext cx="188127" cy="123111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4</a:t>
                  </a:r>
                  <a:r>
                    <a:rPr kumimoji="0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15" name="object 5">
                  <a:extLst>
                    <a:ext uri="{FF2B5EF4-FFF2-40B4-BE49-F238E27FC236}">
                      <a16:creationId xmlns:a16="http://schemas.microsoft.com/office/drawing/2014/main" id="{8AA5CCC1-686C-4155-ADCB-F9557CD5BC25}"/>
                    </a:ext>
                  </a:extLst>
                </p:cNvPr>
                <p:cNvSpPr txBox="1"/>
                <p:nvPr/>
              </p:nvSpPr>
              <p:spPr>
                <a:xfrm>
                  <a:off x="1452060" y="3898306"/>
                  <a:ext cx="188127" cy="123111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2</a:t>
                  </a:r>
                  <a:r>
                    <a:rPr kumimoji="0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20" name="object 5">
                  <a:extLst>
                    <a:ext uri="{FF2B5EF4-FFF2-40B4-BE49-F238E27FC236}">
                      <a16:creationId xmlns:a16="http://schemas.microsoft.com/office/drawing/2014/main" id="{CB22AD7E-B8CC-4882-A9CE-CE4F7A93AF0A}"/>
                    </a:ext>
                  </a:extLst>
                </p:cNvPr>
                <p:cNvSpPr txBox="1"/>
                <p:nvPr/>
              </p:nvSpPr>
              <p:spPr>
                <a:xfrm>
                  <a:off x="1452338" y="2278306"/>
                  <a:ext cx="188127" cy="123111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8</a:t>
                  </a:r>
                  <a:r>
                    <a:rPr kumimoji="0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21" name="object 5">
                  <a:extLst>
                    <a:ext uri="{FF2B5EF4-FFF2-40B4-BE49-F238E27FC236}">
                      <a16:creationId xmlns:a16="http://schemas.microsoft.com/office/drawing/2014/main" id="{A935D44D-A527-44FE-9967-FF03C9287992}"/>
                    </a:ext>
                  </a:extLst>
                </p:cNvPr>
                <p:cNvSpPr txBox="1"/>
                <p:nvPr/>
              </p:nvSpPr>
              <p:spPr>
                <a:xfrm>
                  <a:off x="1452338" y="2818306"/>
                  <a:ext cx="188127" cy="123111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6</a:t>
                  </a:r>
                  <a:r>
                    <a:rPr kumimoji="0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</p:grpSp>
          <p:sp>
            <p:nvSpPr>
              <p:cNvPr id="16" name="object 5">
                <a:extLst>
                  <a:ext uri="{FF2B5EF4-FFF2-40B4-BE49-F238E27FC236}">
                    <a16:creationId xmlns:a16="http://schemas.microsoft.com/office/drawing/2014/main" id="{D46929E6-CFE1-48FD-BE6F-72051AAA28E8}"/>
                  </a:ext>
                </a:extLst>
              </p:cNvPr>
              <p:cNvSpPr/>
              <p:nvPr/>
            </p:nvSpPr>
            <p:spPr>
              <a:xfrm>
                <a:off x="2466000" y="3841200"/>
                <a:ext cx="288000" cy="9252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913F943E-84C1-4601-BE19-6FAE860B7C5C}"/>
                  </a:ext>
                </a:extLst>
              </p:cNvPr>
              <p:cNvSpPr/>
              <p:nvPr/>
            </p:nvSpPr>
            <p:spPr>
              <a:xfrm>
                <a:off x="3186000" y="3801600"/>
                <a:ext cx="288000" cy="9648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7C06E308-B0DD-4333-9AE4-920056B6C810}"/>
                  </a:ext>
                </a:extLst>
              </p:cNvPr>
              <p:cNvSpPr/>
              <p:nvPr/>
            </p:nvSpPr>
            <p:spPr>
              <a:xfrm>
                <a:off x="3906000" y="3337200"/>
                <a:ext cx="288000" cy="14292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object 5">
                <a:extLst>
                  <a:ext uri="{FF2B5EF4-FFF2-40B4-BE49-F238E27FC236}">
                    <a16:creationId xmlns:a16="http://schemas.microsoft.com/office/drawing/2014/main" id="{CB7B9CE7-C15D-406A-B241-F80BDFB74879}"/>
                  </a:ext>
                </a:extLst>
              </p:cNvPr>
              <p:cNvSpPr/>
              <p:nvPr/>
            </p:nvSpPr>
            <p:spPr>
              <a:xfrm>
                <a:off x="4626000" y="3168000"/>
                <a:ext cx="288000" cy="15984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object 5">
                <a:extLst>
                  <a:ext uri="{FF2B5EF4-FFF2-40B4-BE49-F238E27FC236}">
                    <a16:creationId xmlns:a16="http://schemas.microsoft.com/office/drawing/2014/main" id="{E33828DB-13BA-4AA0-809F-92AFDA4A695A}"/>
                  </a:ext>
                </a:extLst>
              </p:cNvPr>
              <p:cNvSpPr/>
              <p:nvPr/>
            </p:nvSpPr>
            <p:spPr>
              <a:xfrm>
                <a:off x="5346000" y="3157200"/>
                <a:ext cx="288000" cy="16092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object 5">
                <a:extLst>
                  <a:ext uri="{FF2B5EF4-FFF2-40B4-BE49-F238E27FC236}">
                    <a16:creationId xmlns:a16="http://schemas.microsoft.com/office/drawing/2014/main" id="{3B3C5C30-67CC-432B-B81E-716F80622969}"/>
                  </a:ext>
                </a:extLst>
              </p:cNvPr>
              <p:cNvSpPr/>
              <p:nvPr/>
            </p:nvSpPr>
            <p:spPr>
              <a:xfrm>
                <a:off x="6066000" y="2977200"/>
                <a:ext cx="288000" cy="17892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object 5">
                <a:extLst>
                  <a:ext uri="{FF2B5EF4-FFF2-40B4-BE49-F238E27FC236}">
                    <a16:creationId xmlns:a16="http://schemas.microsoft.com/office/drawing/2014/main" id="{4B0766DA-998C-46D3-AF13-C55632724BFE}"/>
                  </a:ext>
                </a:extLst>
              </p:cNvPr>
              <p:cNvSpPr/>
              <p:nvPr/>
            </p:nvSpPr>
            <p:spPr>
              <a:xfrm>
                <a:off x="6786000" y="2948400"/>
                <a:ext cx="288000" cy="1818000"/>
              </a:xfrm>
              <a:custGeom>
                <a:avLst/>
                <a:gdLst/>
                <a:ahLst/>
                <a:cxnLst/>
                <a:rect l="l" t="t" r="r" b="b"/>
                <a:pathLst>
                  <a:path w="72389" h="74929">
                    <a:moveTo>
                      <a:pt x="0" y="74371"/>
                    </a:moveTo>
                    <a:lnTo>
                      <a:pt x="71996" y="74371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7437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B2660DA-EA60-4FAE-AAA3-D4AE330570E2}"/>
                  </a:ext>
                </a:extLst>
              </p:cNvPr>
              <p:cNvSpPr txBox="1"/>
              <p:nvPr/>
            </p:nvSpPr>
            <p:spPr>
              <a:xfrm>
                <a:off x="2383609" y="4842494"/>
                <a:ext cx="416781" cy="138499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algn="ctr"/>
                <a:r>
                  <a:rPr lang="en-GB" sz="900" dirty="0"/>
                  <a:t>Somalia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CA1130-7450-42A1-8E2E-FCBFB2169A5C}"/>
                  </a:ext>
                </a:extLst>
              </p:cNvPr>
              <p:cNvSpPr txBox="1"/>
              <p:nvPr/>
            </p:nvSpPr>
            <p:spPr>
              <a:xfrm>
                <a:off x="3144877" y="4842494"/>
                <a:ext cx="333426" cy="138499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algn="ctr"/>
                <a:r>
                  <a:rPr lang="en-GB" sz="900" dirty="0"/>
                  <a:t>Sudan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F7C06A-5B6E-43F1-B3E5-12F5FFD6A5A3}"/>
                  </a:ext>
                </a:extLst>
              </p:cNvPr>
              <p:cNvSpPr txBox="1"/>
              <p:nvPr/>
            </p:nvSpPr>
            <p:spPr>
              <a:xfrm>
                <a:off x="3810376" y="4842494"/>
                <a:ext cx="442430" cy="138499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algn="ctr"/>
                <a:r>
                  <a:rPr lang="en-GB" sz="900" dirty="0"/>
                  <a:t>Morocco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34CBC7E-E3F2-4644-8D8F-2AE10C0FFCA7}"/>
                  </a:ext>
                </a:extLst>
              </p:cNvPr>
              <p:cNvSpPr txBox="1"/>
              <p:nvPr/>
            </p:nvSpPr>
            <p:spPr>
              <a:xfrm>
                <a:off x="4565642" y="4842494"/>
                <a:ext cx="371898" cy="138499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algn="ctr"/>
                <a:r>
                  <a:rPr lang="en-GB" sz="900" dirty="0"/>
                  <a:t>Tunisia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F7B19B-74A0-49C2-807C-BD881CB43734}"/>
                  </a:ext>
                </a:extLst>
              </p:cNvPr>
              <p:cNvSpPr txBox="1"/>
              <p:nvPr/>
            </p:nvSpPr>
            <p:spPr>
              <a:xfrm>
                <a:off x="5163815" y="4842494"/>
                <a:ext cx="615553" cy="41549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algn="ctr"/>
                <a:r>
                  <a:rPr lang="en-GB" sz="900" dirty="0"/>
                  <a:t>Iran</a:t>
                </a:r>
              </a:p>
              <a:p>
                <a:pPr algn="ctr"/>
                <a:r>
                  <a:rPr lang="en-GB" sz="900" dirty="0"/>
                  <a:t>(Islamic</a:t>
                </a:r>
              </a:p>
              <a:p>
                <a:pPr algn="ctr"/>
                <a:r>
                  <a:rPr lang="en-GB" sz="900" dirty="0"/>
                  <a:t>Republic of)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45A7D2-0BDE-4383-885D-2B93411F3750}"/>
                  </a:ext>
                </a:extLst>
              </p:cNvPr>
              <p:cNvSpPr txBox="1"/>
              <p:nvPr/>
            </p:nvSpPr>
            <p:spPr>
              <a:xfrm>
                <a:off x="6012463" y="4842494"/>
                <a:ext cx="359074" cy="138499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algn="ctr"/>
                <a:r>
                  <a:rPr lang="en-GB" sz="900" dirty="0"/>
                  <a:t>Algeria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50685F8-84E0-4317-A5E5-3B8C428D9ACA}"/>
                  </a:ext>
                </a:extLst>
              </p:cNvPr>
              <p:cNvSpPr txBox="1"/>
              <p:nvPr/>
            </p:nvSpPr>
            <p:spPr>
              <a:xfrm>
                <a:off x="6719639" y="4842494"/>
                <a:ext cx="384722" cy="138499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algn="ctr"/>
                <a:r>
                  <a:rPr lang="en-GB" sz="900" dirty="0"/>
                  <a:t>Djibouti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FD709FB-8546-4D73-8BC7-88B1F0FF80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2000" y="4752494"/>
                <a:ext cx="5040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551262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9AC4E1-2950-4692-9CEB-83EB7794AFC7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special analysis, 2018; see annex on methods for more details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0F307C-32D3-497A-8D1D-450E90E04827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HIV testing and treatment </a:t>
              </a:r>
              <a:r>
                <a:rPr lang="en-US" sz="1200" i="1" dirty="0">
                  <a:latin typeface="Arial Nova Light" panose="020B0304020202020204" pitchFamily="34" charset="0"/>
                </a:rPr>
                <a:t>cascade, Middle East and North Africa, 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F6924D7-7D5D-472E-9EC5-FE44A1504D99}"/>
                </a:ext>
              </a:extLst>
            </p:cNvPr>
            <p:cNvGrpSpPr/>
            <p:nvPr/>
          </p:nvGrpSpPr>
          <p:grpSpPr>
            <a:xfrm>
              <a:off x="638538" y="1980000"/>
              <a:ext cx="7614940" cy="3688121"/>
              <a:chOff x="638538" y="1916832"/>
              <a:chExt cx="7614940" cy="3688121"/>
            </a:xfrm>
          </p:grpSpPr>
          <p:sp>
            <p:nvSpPr>
              <p:cNvPr id="267" name="object 3">
                <a:extLst>
                  <a:ext uri="{FF2B5EF4-FFF2-40B4-BE49-F238E27FC236}">
                    <a16:creationId xmlns:a16="http://schemas.microsoft.com/office/drawing/2014/main" id="{400FDEBE-2F21-45DA-8856-D5D4BDC62C7A}"/>
                  </a:ext>
                </a:extLst>
              </p:cNvPr>
              <p:cNvSpPr/>
              <p:nvPr/>
            </p:nvSpPr>
            <p:spPr>
              <a:xfrm>
                <a:off x="2113200" y="2411592"/>
                <a:ext cx="576580" cy="290830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290830">
                    <a:moveTo>
                      <a:pt x="575995" y="0"/>
                    </a:moveTo>
                    <a:lnTo>
                      <a:pt x="0" y="0"/>
                    </a:lnTo>
                    <a:lnTo>
                      <a:pt x="0" y="290372"/>
                    </a:lnTo>
                    <a:lnTo>
                      <a:pt x="575995" y="290372"/>
                    </a:lnTo>
                    <a:lnTo>
                      <a:pt x="57599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" name="object 4">
                <a:extLst>
                  <a:ext uri="{FF2B5EF4-FFF2-40B4-BE49-F238E27FC236}">
                    <a16:creationId xmlns:a16="http://schemas.microsoft.com/office/drawing/2014/main" id="{19133679-63C3-407E-97F9-FD4CC9643C6A}"/>
                  </a:ext>
                </a:extLst>
              </p:cNvPr>
              <p:cNvSpPr/>
              <p:nvPr/>
            </p:nvSpPr>
            <p:spPr>
              <a:xfrm>
                <a:off x="2113200" y="3827135"/>
                <a:ext cx="576580" cy="1388110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1388110">
                    <a:moveTo>
                      <a:pt x="0" y="1388071"/>
                    </a:moveTo>
                    <a:lnTo>
                      <a:pt x="575995" y="1388071"/>
                    </a:lnTo>
                    <a:lnTo>
                      <a:pt x="575995" y="0"/>
                    </a:lnTo>
                    <a:lnTo>
                      <a:pt x="0" y="0"/>
                    </a:lnTo>
                    <a:lnTo>
                      <a:pt x="0" y="1388071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" name="object 5">
                <a:extLst>
                  <a:ext uri="{FF2B5EF4-FFF2-40B4-BE49-F238E27FC236}">
                    <a16:creationId xmlns:a16="http://schemas.microsoft.com/office/drawing/2014/main" id="{5D9220EB-350C-4433-8413-3F44FA30B4F4}"/>
                  </a:ext>
                </a:extLst>
              </p:cNvPr>
              <p:cNvSpPr/>
              <p:nvPr/>
            </p:nvSpPr>
            <p:spPr>
              <a:xfrm>
                <a:off x="2484162" y="2701952"/>
                <a:ext cx="207010" cy="27178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71780">
                    <a:moveTo>
                      <a:pt x="0" y="0"/>
                    </a:moveTo>
                    <a:lnTo>
                      <a:pt x="206493" y="271553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" name="object 6">
                <a:extLst>
                  <a:ext uri="{FF2B5EF4-FFF2-40B4-BE49-F238E27FC236}">
                    <a16:creationId xmlns:a16="http://schemas.microsoft.com/office/drawing/2014/main" id="{AF49996C-5074-4BC1-819E-2B4B416BF729}"/>
                  </a:ext>
                </a:extLst>
              </p:cNvPr>
              <p:cNvSpPr/>
              <p:nvPr/>
            </p:nvSpPr>
            <p:spPr>
              <a:xfrm>
                <a:off x="2447382" y="2701952"/>
                <a:ext cx="243840" cy="320040"/>
              </a:xfrm>
              <a:custGeom>
                <a:avLst/>
                <a:gdLst/>
                <a:ahLst/>
                <a:cxnLst/>
                <a:rect l="l" t="t" r="r" b="b"/>
                <a:pathLst>
                  <a:path w="243839" h="320039">
                    <a:moveTo>
                      <a:pt x="0" y="0"/>
                    </a:moveTo>
                    <a:lnTo>
                      <a:pt x="243275" y="31992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" name="object 7">
                <a:extLst>
                  <a:ext uri="{FF2B5EF4-FFF2-40B4-BE49-F238E27FC236}">
                    <a16:creationId xmlns:a16="http://schemas.microsoft.com/office/drawing/2014/main" id="{8AACA7A3-AAED-4B95-88B9-2D917E6BCB08}"/>
                  </a:ext>
                </a:extLst>
              </p:cNvPr>
              <p:cNvSpPr/>
              <p:nvPr/>
            </p:nvSpPr>
            <p:spPr>
              <a:xfrm>
                <a:off x="2520938" y="2701952"/>
                <a:ext cx="170180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170180" h="223519">
                    <a:moveTo>
                      <a:pt x="0" y="0"/>
                    </a:moveTo>
                    <a:lnTo>
                      <a:pt x="169715" y="22318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" name="object 8">
                <a:extLst>
                  <a:ext uri="{FF2B5EF4-FFF2-40B4-BE49-F238E27FC236}">
                    <a16:creationId xmlns:a16="http://schemas.microsoft.com/office/drawing/2014/main" id="{5F18437D-AC1B-4C8D-960F-09660B711E9D}"/>
                  </a:ext>
                </a:extLst>
              </p:cNvPr>
              <p:cNvSpPr/>
              <p:nvPr/>
            </p:nvSpPr>
            <p:spPr>
              <a:xfrm>
                <a:off x="2557719" y="2701952"/>
                <a:ext cx="133350" cy="175260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75260">
                    <a:moveTo>
                      <a:pt x="0" y="0"/>
                    </a:moveTo>
                    <a:lnTo>
                      <a:pt x="132932" y="17481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" name="object 9">
                <a:extLst>
                  <a:ext uri="{FF2B5EF4-FFF2-40B4-BE49-F238E27FC236}">
                    <a16:creationId xmlns:a16="http://schemas.microsoft.com/office/drawing/2014/main" id="{30AB5DE0-3C69-43E8-955D-FBCB8CC7BCA9}"/>
                  </a:ext>
                </a:extLst>
              </p:cNvPr>
              <p:cNvSpPr/>
              <p:nvPr/>
            </p:nvSpPr>
            <p:spPr>
              <a:xfrm>
                <a:off x="2594499" y="2701952"/>
                <a:ext cx="96520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96519" h="127000">
                    <a:moveTo>
                      <a:pt x="0" y="0"/>
                    </a:moveTo>
                    <a:lnTo>
                      <a:pt x="96149" y="12644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" name="object 10">
                <a:extLst>
                  <a:ext uri="{FF2B5EF4-FFF2-40B4-BE49-F238E27FC236}">
                    <a16:creationId xmlns:a16="http://schemas.microsoft.com/office/drawing/2014/main" id="{95F4EE8C-9772-4E8C-A75D-E10937B642D2}"/>
                  </a:ext>
                </a:extLst>
              </p:cNvPr>
              <p:cNvSpPr/>
              <p:nvPr/>
            </p:nvSpPr>
            <p:spPr>
              <a:xfrm>
                <a:off x="2631280" y="2701952"/>
                <a:ext cx="59690" cy="78105"/>
              </a:xfrm>
              <a:custGeom>
                <a:avLst/>
                <a:gdLst/>
                <a:ahLst/>
                <a:cxnLst/>
                <a:rect l="l" t="t" r="r" b="b"/>
                <a:pathLst>
                  <a:path w="59689" h="78105">
                    <a:moveTo>
                      <a:pt x="0" y="0"/>
                    </a:moveTo>
                    <a:lnTo>
                      <a:pt x="59366" y="78071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" name="object 11">
                <a:extLst>
                  <a:ext uri="{FF2B5EF4-FFF2-40B4-BE49-F238E27FC236}">
                    <a16:creationId xmlns:a16="http://schemas.microsoft.com/office/drawing/2014/main" id="{3C5717FF-B210-49FC-B7BC-CFDF81968D7B}"/>
                  </a:ext>
                </a:extLst>
              </p:cNvPr>
              <p:cNvSpPr/>
              <p:nvPr/>
            </p:nvSpPr>
            <p:spPr>
              <a:xfrm>
                <a:off x="2668056" y="2701952"/>
                <a:ext cx="22860" cy="2984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9844">
                    <a:moveTo>
                      <a:pt x="0" y="0"/>
                    </a:moveTo>
                    <a:lnTo>
                      <a:pt x="22588" y="2970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6" name="object 12">
                <a:extLst>
                  <a:ext uri="{FF2B5EF4-FFF2-40B4-BE49-F238E27FC236}">
                    <a16:creationId xmlns:a16="http://schemas.microsoft.com/office/drawing/2014/main" id="{D83F982A-4F1C-4E70-89E8-97196E066C16}"/>
                  </a:ext>
                </a:extLst>
              </p:cNvPr>
              <p:cNvSpPr/>
              <p:nvPr/>
            </p:nvSpPr>
            <p:spPr>
              <a:xfrm>
                <a:off x="2410601" y="2701952"/>
                <a:ext cx="28067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280669" h="368300">
                    <a:moveTo>
                      <a:pt x="0" y="0"/>
                    </a:moveTo>
                    <a:lnTo>
                      <a:pt x="280058" y="36829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" name="object 13">
                <a:extLst>
                  <a:ext uri="{FF2B5EF4-FFF2-40B4-BE49-F238E27FC236}">
                    <a16:creationId xmlns:a16="http://schemas.microsoft.com/office/drawing/2014/main" id="{96C36443-AA3C-418A-B30B-2DD9C015ABF8}"/>
                  </a:ext>
                </a:extLst>
              </p:cNvPr>
              <p:cNvSpPr/>
              <p:nvPr/>
            </p:nvSpPr>
            <p:spPr>
              <a:xfrm>
                <a:off x="2373822" y="2701953"/>
                <a:ext cx="316865" cy="417195"/>
              </a:xfrm>
              <a:custGeom>
                <a:avLst/>
                <a:gdLst/>
                <a:ahLst/>
                <a:cxnLst/>
                <a:rect l="l" t="t" r="r" b="b"/>
                <a:pathLst>
                  <a:path w="316864" h="417194">
                    <a:moveTo>
                      <a:pt x="0" y="0"/>
                    </a:moveTo>
                    <a:lnTo>
                      <a:pt x="316840" y="41666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" name="object 14">
                <a:extLst>
                  <a:ext uri="{FF2B5EF4-FFF2-40B4-BE49-F238E27FC236}">
                    <a16:creationId xmlns:a16="http://schemas.microsoft.com/office/drawing/2014/main" id="{9C50BC2C-1C79-4017-98A2-4FBB53D98FB3}"/>
                  </a:ext>
                </a:extLst>
              </p:cNvPr>
              <p:cNvSpPr/>
              <p:nvPr/>
            </p:nvSpPr>
            <p:spPr>
              <a:xfrm>
                <a:off x="2337044" y="2701952"/>
                <a:ext cx="353695" cy="465455"/>
              </a:xfrm>
              <a:custGeom>
                <a:avLst/>
                <a:gdLst/>
                <a:ahLst/>
                <a:cxnLst/>
                <a:rect l="l" t="t" r="r" b="b"/>
                <a:pathLst>
                  <a:path w="353694" h="465455">
                    <a:moveTo>
                      <a:pt x="0" y="0"/>
                    </a:moveTo>
                    <a:lnTo>
                      <a:pt x="353619" y="46503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9" name="object 15">
                <a:extLst>
                  <a:ext uri="{FF2B5EF4-FFF2-40B4-BE49-F238E27FC236}">
                    <a16:creationId xmlns:a16="http://schemas.microsoft.com/office/drawing/2014/main" id="{7823E24B-6550-4F6E-8583-E7B127FF98DD}"/>
                  </a:ext>
                </a:extLst>
              </p:cNvPr>
              <p:cNvSpPr/>
              <p:nvPr/>
            </p:nvSpPr>
            <p:spPr>
              <a:xfrm>
                <a:off x="2300265" y="2701953"/>
                <a:ext cx="390525" cy="513715"/>
              </a:xfrm>
              <a:custGeom>
                <a:avLst/>
                <a:gdLst/>
                <a:ahLst/>
                <a:cxnLst/>
                <a:rect l="l" t="t" r="r" b="b"/>
                <a:pathLst>
                  <a:path w="390525" h="513714">
                    <a:moveTo>
                      <a:pt x="0" y="0"/>
                    </a:moveTo>
                    <a:lnTo>
                      <a:pt x="390400" y="51340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" name="object 16">
                <a:extLst>
                  <a:ext uri="{FF2B5EF4-FFF2-40B4-BE49-F238E27FC236}">
                    <a16:creationId xmlns:a16="http://schemas.microsoft.com/office/drawing/2014/main" id="{C7655016-2C98-436A-9FAF-690EB520B4A3}"/>
                  </a:ext>
                </a:extLst>
              </p:cNvPr>
              <p:cNvSpPr/>
              <p:nvPr/>
            </p:nvSpPr>
            <p:spPr>
              <a:xfrm>
                <a:off x="2263484" y="2701952"/>
                <a:ext cx="427355" cy="561975"/>
              </a:xfrm>
              <a:custGeom>
                <a:avLst/>
                <a:gdLst/>
                <a:ahLst/>
                <a:cxnLst/>
                <a:rect l="l" t="t" r="r" b="b"/>
                <a:pathLst>
                  <a:path w="427355" h="561975">
                    <a:moveTo>
                      <a:pt x="0" y="0"/>
                    </a:moveTo>
                    <a:lnTo>
                      <a:pt x="427184" y="56177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" name="object 17">
                <a:extLst>
                  <a:ext uri="{FF2B5EF4-FFF2-40B4-BE49-F238E27FC236}">
                    <a16:creationId xmlns:a16="http://schemas.microsoft.com/office/drawing/2014/main" id="{5A578D0E-46F3-4599-8F34-7AE34AF86DAD}"/>
                  </a:ext>
                </a:extLst>
              </p:cNvPr>
              <p:cNvSpPr/>
              <p:nvPr/>
            </p:nvSpPr>
            <p:spPr>
              <a:xfrm>
                <a:off x="2226703" y="2701952"/>
                <a:ext cx="464184" cy="610235"/>
              </a:xfrm>
              <a:custGeom>
                <a:avLst/>
                <a:gdLst/>
                <a:ahLst/>
                <a:cxnLst/>
                <a:rect l="l" t="t" r="r" b="b"/>
                <a:pathLst>
                  <a:path w="464185" h="610235">
                    <a:moveTo>
                      <a:pt x="0" y="0"/>
                    </a:moveTo>
                    <a:lnTo>
                      <a:pt x="463966" y="61014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" name="object 18">
                <a:extLst>
                  <a:ext uri="{FF2B5EF4-FFF2-40B4-BE49-F238E27FC236}">
                    <a16:creationId xmlns:a16="http://schemas.microsoft.com/office/drawing/2014/main" id="{D2EBBDD9-5ED3-46E6-91E6-959BA8C3FEFE}"/>
                  </a:ext>
                </a:extLst>
              </p:cNvPr>
              <p:cNvSpPr/>
              <p:nvPr/>
            </p:nvSpPr>
            <p:spPr>
              <a:xfrm>
                <a:off x="2189927" y="2701952"/>
                <a:ext cx="501015" cy="659130"/>
              </a:xfrm>
              <a:custGeom>
                <a:avLst/>
                <a:gdLst/>
                <a:ahLst/>
                <a:cxnLst/>
                <a:rect l="l" t="t" r="r" b="b"/>
                <a:pathLst>
                  <a:path w="501014" h="659130">
                    <a:moveTo>
                      <a:pt x="0" y="0"/>
                    </a:moveTo>
                    <a:lnTo>
                      <a:pt x="500744" y="65851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" name="object 19">
                <a:extLst>
                  <a:ext uri="{FF2B5EF4-FFF2-40B4-BE49-F238E27FC236}">
                    <a16:creationId xmlns:a16="http://schemas.microsoft.com/office/drawing/2014/main" id="{11329B11-268D-4963-807B-0F4C139617D0}"/>
                  </a:ext>
                </a:extLst>
              </p:cNvPr>
              <p:cNvSpPr/>
              <p:nvPr/>
            </p:nvSpPr>
            <p:spPr>
              <a:xfrm>
                <a:off x="2153147" y="2701952"/>
                <a:ext cx="537845" cy="707390"/>
              </a:xfrm>
              <a:custGeom>
                <a:avLst/>
                <a:gdLst/>
                <a:ahLst/>
                <a:cxnLst/>
                <a:rect l="l" t="t" r="r" b="b"/>
                <a:pathLst>
                  <a:path w="537844" h="707389">
                    <a:moveTo>
                      <a:pt x="0" y="0"/>
                    </a:moveTo>
                    <a:lnTo>
                      <a:pt x="537527" y="70688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" name="object 20">
                <a:extLst>
                  <a:ext uri="{FF2B5EF4-FFF2-40B4-BE49-F238E27FC236}">
                    <a16:creationId xmlns:a16="http://schemas.microsoft.com/office/drawing/2014/main" id="{E57794FE-93FD-4C8A-A5EC-A3D75FE7F8EB}"/>
                  </a:ext>
                </a:extLst>
              </p:cNvPr>
              <p:cNvSpPr/>
              <p:nvPr/>
            </p:nvSpPr>
            <p:spPr>
              <a:xfrm>
                <a:off x="2116366" y="2701952"/>
                <a:ext cx="574675" cy="755650"/>
              </a:xfrm>
              <a:custGeom>
                <a:avLst/>
                <a:gdLst/>
                <a:ahLst/>
                <a:cxnLst/>
                <a:rect l="l" t="t" r="r" b="b"/>
                <a:pathLst>
                  <a:path w="574675" h="755650">
                    <a:moveTo>
                      <a:pt x="0" y="0"/>
                    </a:moveTo>
                    <a:lnTo>
                      <a:pt x="574310" y="75525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" name="object 21">
                <a:extLst>
                  <a:ext uri="{FF2B5EF4-FFF2-40B4-BE49-F238E27FC236}">
                    <a16:creationId xmlns:a16="http://schemas.microsoft.com/office/drawing/2014/main" id="{CED31090-FA5D-485C-BF5D-98CE84845B13}"/>
                  </a:ext>
                </a:extLst>
              </p:cNvPr>
              <p:cNvSpPr/>
              <p:nvPr/>
            </p:nvSpPr>
            <p:spPr>
              <a:xfrm>
                <a:off x="2114662" y="2748079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5">
                    <a:moveTo>
                      <a:pt x="0" y="0"/>
                    </a:moveTo>
                    <a:lnTo>
                      <a:pt x="576016" y="757502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" name="object 22">
                <a:extLst>
                  <a:ext uri="{FF2B5EF4-FFF2-40B4-BE49-F238E27FC236}">
                    <a16:creationId xmlns:a16="http://schemas.microsoft.com/office/drawing/2014/main" id="{1B1C563C-07C2-4231-A534-3B7452BC32CB}"/>
                  </a:ext>
                </a:extLst>
              </p:cNvPr>
              <p:cNvSpPr/>
              <p:nvPr/>
            </p:nvSpPr>
            <p:spPr>
              <a:xfrm>
                <a:off x="2114663" y="2796446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4">
                    <a:moveTo>
                      <a:pt x="0" y="0"/>
                    </a:moveTo>
                    <a:lnTo>
                      <a:pt x="576016" y="757503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" name="object 23">
                <a:extLst>
                  <a:ext uri="{FF2B5EF4-FFF2-40B4-BE49-F238E27FC236}">
                    <a16:creationId xmlns:a16="http://schemas.microsoft.com/office/drawing/2014/main" id="{B822BDC9-54B5-4F69-82CF-209E8F108CD0}"/>
                  </a:ext>
                </a:extLst>
              </p:cNvPr>
              <p:cNvSpPr/>
              <p:nvPr/>
            </p:nvSpPr>
            <p:spPr>
              <a:xfrm>
                <a:off x="2114665" y="2844815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4">
                    <a:moveTo>
                      <a:pt x="0" y="0"/>
                    </a:moveTo>
                    <a:lnTo>
                      <a:pt x="576017" y="75750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" name="object 24">
                <a:extLst>
                  <a:ext uri="{FF2B5EF4-FFF2-40B4-BE49-F238E27FC236}">
                    <a16:creationId xmlns:a16="http://schemas.microsoft.com/office/drawing/2014/main" id="{4A231F18-6E98-47CC-839F-984A4CA16D37}"/>
                  </a:ext>
                </a:extLst>
              </p:cNvPr>
              <p:cNvSpPr/>
              <p:nvPr/>
            </p:nvSpPr>
            <p:spPr>
              <a:xfrm>
                <a:off x="2114666" y="2893187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4">
                    <a:moveTo>
                      <a:pt x="0" y="0"/>
                    </a:moveTo>
                    <a:lnTo>
                      <a:pt x="576018" y="757504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" name="object 25">
                <a:extLst>
                  <a:ext uri="{FF2B5EF4-FFF2-40B4-BE49-F238E27FC236}">
                    <a16:creationId xmlns:a16="http://schemas.microsoft.com/office/drawing/2014/main" id="{5ADEE79A-92AD-4482-8A0A-2B5B3CDF84FA}"/>
                  </a:ext>
                </a:extLst>
              </p:cNvPr>
              <p:cNvSpPr/>
              <p:nvPr/>
            </p:nvSpPr>
            <p:spPr>
              <a:xfrm>
                <a:off x="2114668" y="2941552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4">
                    <a:moveTo>
                      <a:pt x="0" y="0"/>
                    </a:moveTo>
                    <a:lnTo>
                      <a:pt x="576018" y="757505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" name="object 26">
                <a:extLst>
                  <a:ext uri="{FF2B5EF4-FFF2-40B4-BE49-F238E27FC236}">
                    <a16:creationId xmlns:a16="http://schemas.microsoft.com/office/drawing/2014/main" id="{04845F99-EFFA-47E0-9FAD-72D667D3E22D}"/>
                  </a:ext>
                </a:extLst>
              </p:cNvPr>
              <p:cNvSpPr/>
              <p:nvPr/>
            </p:nvSpPr>
            <p:spPr>
              <a:xfrm>
                <a:off x="2114670" y="2989923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4">
                    <a:moveTo>
                      <a:pt x="0" y="0"/>
                    </a:moveTo>
                    <a:lnTo>
                      <a:pt x="576019" y="75750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" name="object 27">
                <a:extLst>
                  <a:ext uri="{FF2B5EF4-FFF2-40B4-BE49-F238E27FC236}">
                    <a16:creationId xmlns:a16="http://schemas.microsoft.com/office/drawing/2014/main" id="{D91FA87E-363E-43D4-8F03-7FE743101DE7}"/>
                  </a:ext>
                </a:extLst>
              </p:cNvPr>
              <p:cNvSpPr/>
              <p:nvPr/>
            </p:nvSpPr>
            <p:spPr>
              <a:xfrm>
                <a:off x="2114671" y="3038296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4">
                    <a:moveTo>
                      <a:pt x="0" y="0"/>
                    </a:moveTo>
                    <a:lnTo>
                      <a:pt x="576019" y="75750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" name="object 28">
                <a:extLst>
                  <a:ext uri="{FF2B5EF4-FFF2-40B4-BE49-F238E27FC236}">
                    <a16:creationId xmlns:a16="http://schemas.microsoft.com/office/drawing/2014/main" id="{941A87B6-D164-4820-AD9D-C4FF4B3982B2}"/>
                  </a:ext>
                </a:extLst>
              </p:cNvPr>
              <p:cNvSpPr/>
              <p:nvPr/>
            </p:nvSpPr>
            <p:spPr>
              <a:xfrm>
                <a:off x="2114673" y="3086667"/>
                <a:ext cx="576580" cy="757555"/>
              </a:xfrm>
              <a:custGeom>
                <a:avLst/>
                <a:gdLst/>
                <a:ahLst/>
                <a:cxnLst/>
                <a:rect l="l" t="t" r="r" b="b"/>
                <a:pathLst>
                  <a:path w="576580" h="757554">
                    <a:moveTo>
                      <a:pt x="0" y="0"/>
                    </a:moveTo>
                    <a:lnTo>
                      <a:pt x="576020" y="75750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3" name="object 29">
                <a:extLst>
                  <a:ext uri="{FF2B5EF4-FFF2-40B4-BE49-F238E27FC236}">
                    <a16:creationId xmlns:a16="http://schemas.microsoft.com/office/drawing/2014/main" id="{39E6DB03-B855-434E-86E7-B86AFC93C43A}"/>
                  </a:ext>
                </a:extLst>
              </p:cNvPr>
              <p:cNvSpPr/>
              <p:nvPr/>
            </p:nvSpPr>
            <p:spPr>
              <a:xfrm>
                <a:off x="2114674" y="3135032"/>
                <a:ext cx="561975" cy="739140"/>
              </a:xfrm>
              <a:custGeom>
                <a:avLst/>
                <a:gdLst/>
                <a:ahLst/>
                <a:cxnLst/>
                <a:rect l="l" t="t" r="r" b="b"/>
                <a:pathLst>
                  <a:path w="561975" h="739139">
                    <a:moveTo>
                      <a:pt x="0" y="0"/>
                    </a:moveTo>
                    <a:lnTo>
                      <a:pt x="561708" y="73868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4" name="object 30">
                <a:extLst>
                  <a:ext uri="{FF2B5EF4-FFF2-40B4-BE49-F238E27FC236}">
                    <a16:creationId xmlns:a16="http://schemas.microsoft.com/office/drawing/2014/main" id="{0B3BB2BC-6046-4CD3-8951-0BF83A8E4AA7}"/>
                  </a:ext>
                </a:extLst>
              </p:cNvPr>
              <p:cNvSpPr/>
              <p:nvPr/>
            </p:nvSpPr>
            <p:spPr>
              <a:xfrm>
                <a:off x="2114676" y="3183403"/>
                <a:ext cx="525145" cy="690880"/>
              </a:xfrm>
              <a:custGeom>
                <a:avLst/>
                <a:gdLst/>
                <a:ahLst/>
                <a:cxnLst/>
                <a:rect l="l" t="t" r="r" b="b"/>
                <a:pathLst>
                  <a:path w="525144" h="690879">
                    <a:moveTo>
                      <a:pt x="0" y="0"/>
                    </a:moveTo>
                    <a:lnTo>
                      <a:pt x="524926" y="690315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5" name="object 31">
                <a:extLst>
                  <a:ext uri="{FF2B5EF4-FFF2-40B4-BE49-F238E27FC236}">
                    <a16:creationId xmlns:a16="http://schemas.microsoft.com/office/drawing/2014/main" id="{E4E72619-6388-453E-9BFB-DF9D47A6031F}"/>
                  </a:ext>
                </a:extLst>
              </p:cNvPr>
              <p:cNvSpPr/>
              <p:nvPr/>
            </p:nvSpPr>
            <p:spPr>
              <a:xfrm>
                <a:off x="2114677" y="3231774"/>
                <a:ext cx="488315" cy="641985"/>
              </a:xfrm>
              <a:custGeom>
                <a:avLst/>
                <a:gdLst/>
                <a:ahLst/>
                <a:cxnLst/>
                <a:rect l="l" t="t" r="r" b="b"/>
                <a:pathLst>
                  <a:path w="488314" h="641985">
                    <a:moveTo>
                      <a:pt x="0" y="0"/>
                    </a:moveTo>
                    <a:lnTo>
                      <a:pt x="488143" y="64194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6" name="object 32">
                <a:extLst>
                  <a:ext uri="{FF2B5EF4-FFF2-40B4-BE49-F238E27FC236}">
                    <a16:creationId xmlns:a16="http://schemas.microsoft.com/office/drawing/2014/main" id="{0E5F54BA-3958-4D78-94C9-5B9964A8C3AA}"/>
                  </a:ext>
                </a:extLst>
              </p:cNvPr>
              <p:cNvSpPr/>
              <p:nvPr/>
            </p:nvSpPr>
            <p:spPr>
              <a:xfrm>
                <a:off x="2114679" y="3280146"/>
                <a:ext cx="451484" cy="593725"/>
              </a:xfrm>
              <a:custGeom>
                <a:avLst/>
                <a:gdLst/>
                <a:ahLst/>
                <a:cxnLst/>
                <a:rect l="l" t="t" r="r" b="b"/>
                <a:pathLst>
                  <a:path w="451485" h="593725">
                    <a:moveTo>
                      <a:pt x="0" y="0"/>
                    </a:moveTo>
                    <a:lnTo>
                      <a:pt x="451361" y="59357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7" name="object 33">
                <a:extLst>
                  <a:ext uri="{FF2B5EF4-FFF2-40B4-BE49-F238E27FC236}">
                    <a16:creationId xmlns:a16="http://schemas.microsoft.com/office/drawing/2014/main" id="{3083715E-5EBE-4C92-9794-A2F4D49B7C6F}"/>
                  </a:ext>
                </a:extLst>
              </p:cNvPr>
              <p:cNvSpPr/>
              <p:nvPr/>
            </p:nvSpPr>
            <p:spPr>
              <a:xfrm>
                <a:off x="2114681" y="3328511"/>
                <a:ext cx="414655" cy="545465"/>
              </a:xfrm>
              <a:custGeom>
                <a:avLst/>
                <a:gdLst/>
                <a:ahLst/>
                <a:cxnLst/>
                <a:rect l="l" t="t" r="r" b="b"/>
                <a:pathLst>
                  <a:path w="414655" h="545464">
                    <a:moveTo>
                      <a:pt x="0" y="0"/>
                    </a:moveTo>
                    <a:lnTo>
                      <a:pt x="414584" y="54520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8" name="object 34">
                <a:extLst>
                  <a:ext uri="{FF2B5EF4-FFF2-40B4-BE49-F238E27FC236}">
                    <a16:creationId xmlns:a16="http://schemas.microsoft.com/office/drawing/2014/main" id="{D1CB39E9-3434-475E-8819-E3C454A7B6B4}"/>
                  </a:ext>
                </a:extLst>
              </p:cNvPr>
              <p:cNvSpPr/>
              <p:nvPr/>
            </p:nvSpPr>
            <p:spPr>
              <a:xfrm>
                <a:off x="2114682" y="3376882"/>
                <a:ext cx="377825" cy="497205"/>
              </a:xfrm>
              <a:custGeom>
                <a:avLst/>
                <a:gdLst/>
                <a:ahLst/>
                <a:cxnLst/>
                <a:rect l="l" t="t" r="r" b="b"/>
                <a:pathLst>
                  <a:path w="377825" h="497204">
                    <a:moveTo>
                      <a:pt x="0" y="0"/>
                    </a:moveTo>
                    <a:lnTo>
                      <a:pt x="377801" y="496836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9" name="object 35">
                <a:extLst>
                  <a:ext uri="{FF2B5EF4-FFF2-40B4-BE49-F238E27FC236}">
                    <a16:creationId xmlns:a16="http://schemas.microsoft.com/office/drawing/2014/main" id="{0F521147-FBB9-4110-9481-09E82967A676}"/>
                  </a:ext>
                </a:extLst>
              </p:cNvPr>
              <p:cNvSpPr/>
              <p:nvPr/>
            </p:nvSpPr>
            <p:spPr>
              <a:xfrm>
                <a:off x="2114684" y="3427970"/>
                <a:ext cx="339090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w="339089" h="445770">
                    <a:moveTo>
                      <a:pt x="0" y="0"/>
                    </a:moveTo>
                    <a:lnTo>
                      <a:pt x="338945" y="44574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0" name="object 36">
                <a:extLst>
                  <a:ext uri="{FF2B5EF4-FFF2-40B4-BE49-F238E27FC236}">
                    <a16:creationId xmlns:a16="http://schemas.microsoft.com/office/drawing/2014/main" id="{D93A74FC-18BD-402B-8BF4-950C3346878E}"/>
                  </a:ext>
                </a:extLst>
              </p:cNvPr>
              <p:cNvSpPr/>
              <p:nvPr/>
            </p:nvSpPr>
            <p:spPr>
              <a:xfrm>
                <a:off x="2114686" y="3479061"/>
                <a:ext cx="300355" cy="394970"/>
              </a:xfrm>
              <a:custGeom>
                <a:avLst/>
                <a:gdLst/>
                <a:ahLst/>
                <a:cxnLst/>
                <a:rect l="l" t="t" r="r" b="b"/>
                <a:pathLst>
                  <a:path w="300355" h="394970">
                    <a:moveTo>
                      <a:pt x="0" y="0"/>
                    </a:moveTo>
                    <a:lnTo>
                      <a:pt x="300097" y="39465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1" name="object 37">
                <a:extLst>
                  <a:ext uri="{FF2B5EF4-FFF2-40B4-BE49-F238E27FC236}">
                    <a16:creationId xmlns:a16="http://schemas.microsoft.com/office/drawing/2014/main" id="{91642C89-4DAC-4624-B4D5-15CA70AEB842}"/>
                  </a:ext>
                </a:extLst>
              </p:cNvPr>
              <p:cNvSpPr/>
              <p:nvPr/>
            </p:nvSpPr>
            <p:spPr>
              <a:xfrm>
                <a:off x="2114687" y="3530149"/>
                <a:ext cx="261620" cy="344170"/>
              </a:xfrm>
              <a:custGeom>
                <a:avLst/>
                <a:gdLst/>
                <a:ahLst/>
                <a:cxnLst/>
                <a:rect l="l" t="t" r="r" b="b"/>
                <a:pathLst>
                  <a:path w="261619" h="344170">
                    <a:moveTo>
                      <a:pt x="0" y="0"/>
                    </a:moveTo>
                    <a:lnTo>
                      <a:pt x="261249" y="343568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2" name="object 38">
                <a:extLst>
                  <a:ext uri="{FF2B5EF4-FFF2-40B4-BE49-F238E27FC236}">
                    <a16:creationId xmlns:a16="http://schemas.microsoft.com/office/drawing/2014/main" id="{667AF2F6-EBFF-4AE3-B65A-62C7F020CA58}"/>
                  </a:ext>
                </a:extLst>
              </p:cNvPr>
              <p:cNvSpPr/>
              <p:nvPr/>
            </p:nvSpPr>
            <p:spPr>
              <a:xfrm>
                <a:off x="2114689" y="3581246"/>
                <a:ext cx="222885" cy="292735"/>
              </a:xfrm>
              <a:custGeom>
                <a:avLst/>
                <a:gdLst/>
                <a:ahLst/>
                <a:cxnLst/>
                <a:rect l="l" t="t" r="r" b="b"/>
                <a:pathLst>
                  <a:path w="222885" h="292735">
                    <a:moveTo>
                      <a:pt x="0" y="0"/>
                    </a:moveTo>
                    <a:lnTo>
                      <a:pt x="222395" y="292472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3" name="object 39">
                <a:extLst>
                  <a:ext uri="{FF2B5EF4-FFF2-40B4-BE49-F238E27FC236}">
                    <a16:creationId xmlns:a16="http://schemas.microsoft.com/office/drawing/2014/main" id="{96833B07-D9A3-40CF-B968-186214BEC8DF}"/>
                  </a:ext>
                </a:extLst>
              </p:cNvPr>
              <p:cNvSpPr/>
              <p:nvPr/>
            </p:nvSpPr>
            <p:spPr>
              <a:xfrm>
                <a:off x="2114690" y="3632332"/>
                <a:ext cx="184150" cy="241935"/>
              </a:xfrm>
              <a:custGeom>
                <a:avLst/>
                <a:gdLst/>
                <a:ahLst/>
                <a:cxnLst/>
                <a:rect l="l" t="t" r="r" b="b"/>
                <a:pathLst>
                  <a:path w="184150" h="241935">
                    <a:moveTo>
                      <a:pt x="0" y="0"/>
                    </a:moveTo>
                    <a:lnTo>
                      <a:pt x="183553" y="241385"/>
                    </a:lnTo>
                  </a:path>
                </a:pathLst>
              </a:custGeom>
              <a:ln w="12699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4" name="object 40">
                <a:extLst>
                  <a:ext uri="{FF2B5EF4-FFF2-40B4-BE49-F238E27FC236}">
                    <a16:creationId xmlns:a16="http://schemas.microsoft.com/office/drawing/2014/main" id="{5AE3BAB2-3FA5-4395-B5E7-7EC98C18278B}"/>
                  </a:ext>
                </a:extLst>
              </p:cNvPr>
              <p:cNvSpPr/>
              <p:nvPr/>
            </p:nvSpPr>
            <p:spPr>
              <a:xfrm>
                <a:off x="2114692" y="3683424"/>
                <a:ext cx="14478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44780" h="190500">
                    <a:moveTo>
                      <a:pt x="0" y="0"/>
                    </a:moveTo>
                    <a:lnTo>
                      <a:pt x="144699" y="190293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5" name="object 41">
                <a:extLst>
                  <a:ext uri="{FF2B5EF4-FFF2-40B4-BE49-F238E27FC236}">
                    <a16:creationId xmlns:a16="http://schemas.microsoft.com/office/drawing/2014/main" id="{2684FDF3-B7FC-4A62-A952-0A4938F12028}"/>
                  </a:ext>
                </a:extLst>
              </p:cNvPr>
              <p:cNvSpPr/>
              <p:nvPr/>
            </p:nvSpPr>
            <p:spPr>
              <a:xfrm>
                <a:off x="2114694" y="3734520"/>
                <a:ext cx="10604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06044" h="139700">
                    <a:moveTo>
                      <a:pt x="0" y="0"/>
                    </a:moveTo>
                    <a:lnTo>
                      <a:pt x="105845" y="139197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6" name="object 42">
                <a:extLst>
                  <a:ext uri="{FF2B5EF4-FFF2-40B4-BE49-F238E27FC236}">
                    <a16:creationId xmlns:a16="http://schemas.microsoft.com/office/drawing/2014/main" id="{3B388823-1920-48EB-B110-90D8911444D6}"/>
                  </a:ext>
                </a:extLst>
              </p:cNvPr>
              <p:cNvSpPr/>
              <p:nvPr/>
            </p:nvSpPr>
            <p:spPr>
              <a:xfrm>
                <a:off x="2114695" y="3785605"/>
                <a:ext cx="6731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7310" h="88264">
                    <a:moveTo>
                      <a:pt x="0" y="0"/>
                    </a:moveTo>
                    <a:lnTo>
                      <a:pt x="67002" y="88112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7" name="object 43">
                <a:extLst>
                  <a:ext uri="{FF2B5EF4-FFF2-40B4-BE49-F238E27FC236}">
                    <a16:creationId xmlns:a16="http://schemas.microsoft.com/office/drawing/2014/main" id="{D22AD69F-318F-4577-BEA6-553D84035D70}"/>
                  </a:ext>
                </a:extLst>
              </p:cNvPr>
              <p:cNvSpPr/>
              <p:nvPr/>
            </p:nvSpPr>
            <p:spPr>
              <a:xfrm>
                <a:off x="2114697" y="3836699"/>
                <a:ext cx="28575" cy="3746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37464">
                    <a:moveTo>
                      <a:pt x="0" y="0"/>
                    </a:moveTo>
                    <a:lnTo>
                      <a:pt x="28149" y="37019"/>
                    </a:lnTo>
                  </a:path>
                </a:pathLst>
              </a:custGeom>
              <a:ln w="12700">
                <a:solidFill>
                  <a:srgbClr val="F15A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1ADC7DD-D988-457E-A9FA-110D8B0D2158}"/>
                  </a:ext>
                </a:extLst>
              </p:cNvPr>
              <p:cNvGrpSpPr/>
              <p:nvPr/>
            </p:nvGrpSpPr>
            <p:grpSpPr>
              <a:xfrm>
                <a:off x="4327200" y="2411592"/>
                <a:ext cx="576732" cy="2804159"/>
                <a:chOff x="4225134" y="2411592"/>
                <a:chExt cx="576732" cy="2804159"/>
              </a:xfrm>
            </p:grpSpPr>
            <p:sp>
              <p:nvSpPr>
                <p:cNvPr id="308" name="object 44">
                  <a:extLst>
                    <a:ext uri="{FF2B5EF4-FFF2-40B4-BE49-F238E27FC236}">
                      <a16:creationId xmlns:a16="http://schemas.microsoft.com/office/drawing/2014/main" id="{B8C7D98D-4108-48AE-8777-F9AA36742DFE}"/>
                    </a:ext>
                  </a:extLst>
                </p:cNvPr>
                <p:cNvSpPr/>
                <p:nvPr/>
              </p:nvSpPr>
              <p:spPr>
                <a:xfrm>
                  <a:off x="4608190" y="2946059"/>
                  <a:ext cx="193040" cy="2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39" h="254000">
                      <a:moveTo>
                        <a:pt x="0" y="0"/>
                      </a:moveTo>
                      <a:lnTo>
                        <a:pt x="192952" y="25374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9" name="object 45">
                  <a:extLst>
                    <a:ext uri="{FF2B5EF4-FFF2-40B4-BE49-F238E27FC236}">
                      <a16:creationId xmlns:a16="http://schemas.microsoft.com/office/drawing/2014/main" id="{0850D7D9-6F8B-4B16-8CD3-A72B2351809D}"/>
                    </a:ext>
                  </a:extLst>
                </p:cNvPr>
                <p:cNvSpPr/>
                <p:nvPr/>
              </p:nvSpPr>
              <p:spPr>
                <a:xfrm>
                  <a:off x="4571409" y="2946059"/>
                  <a:ext cx="229870" cy="302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70" h="302260">
                      <a:moveTo>
                        <a:pt x="0" y="0"/>
                      </a:moveTo>
                      <a:lnTo>
                        <a:pt x="229732" y="30211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0" name="object 46">
                  <a:extLst>
                    <a:ext uri="{FF2B5EF4-FFF2-40B4-BE49-F238E27FC236}">
                      <a16:creationId xmlns:a16="http://schemas.microsoft.com/office/drawing/2014/main" id="{6C81B37F-14AA-45F3-BC1A-AA26DCC4E414}"/>
                    </a:ext>
                  </a:extLst>
                </p:cNvPr>
                <p:cNvSpPr/>
                <p:nvPr/>
              </p:nvSpPr>
              <p:spPr>
                <a:xfrm>
                  <a:off x="4644966" y="2946059"/>
                  <a:ext cx="156210" cy="205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210" h="205739">
                      <a:moveTo>
                        <a:pt x="0" y="0"/>
                      </a:moveTo>
                      <a:lnTo>
                        <a:pt x="156176" y="20538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1" name="object 47">
                  <a:extLst>
                    <a:ext uri="{FF2B5EF4-FFF2-40B4-BE49-F238E27FC236}">
                      <a16:creationId xmlns:a16="http://schemas.microsoft.com/office/drawing/2014/main" id="{C21093F6-156D-45F4-8F13-24B078F071EF}"/>
                    </a:ext>
                  </a:extLst>
                </p:cNvPr>
                <p:cNvSpPr/>
                <p:nvPr/>
              </p:nvSpPr>
              <p:spPr>
                <a:xfrm>
                  <a:off x="4681746" y="2946059"/>
                  <a:ext cx="120014" cy="157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14" h="157480">
                      <a:moveTo>
                        <a:pt x="0" y="0"/>
                      </a:moveTo>
                      <a:lnTo>
                        <a:pt x="119395" y="15701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2" name="object 48">
                  <a:extLst>
                    <a:ext uri="{FF2B5EF4-FFF2-40B4-BE49-F238E27FC236}">
                      <a16:creationId xmlns:a16="http://schemas.microsoft.com/office/drawing/2014/main" id="{62918736-8310-41FC-A024-9399FBC91B50}"/>
                    </a:ext>
                  </a:extLst>
                </p:cNvPr>
                <p:cNvSpPr/>
                <p:nvPr/>
              </p:nvSpPr>
              <p:spPr>
                <a:xfrm>
                  <a:off x="4718527" y="2946059"/>
                  <a:ext cx="83185" cy="10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85" h="109219">
                      <a:moveTo>
                        <a:pt x="0" y="0"/>
                      </a:moveTo>
                      <a:lnTo>
                        <a:pt x="82615" y="10864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3" name="object 49">
                  <a:extLst>
                    <a:ext uri="{FF2B5EF4-FFF2-40B4-BE49-F238E27FC236}">
                      <a16:creationId xmlns:a16="http://schemas.microsoft.com/office/drawing/2014/main" id="{4AFA0801-6606-499E-BA83-716BDF9940D0}"/>
                    </a:ext>
                  </a:extLst>
                </p:cNvPr>
                <p:cNvSpPr/>
                <p:nvPr/>
              </p:nvSpPr>
              <p:spPr>
                <a:xfrm>
                  <a:off x="4755307" y="2946059"/>
                  <a:ext cx="46355" cy="6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4" h="60325">
                      <a:moveTo>
                        <a:pt x="0" y="0"/>
                      </a:moveTo>
                      <a:lnTo>
                        <a:pt x="45835" y="6027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4" name="object 50">
                  <a:extLst>
                    <a:ext uri="{FF2B5EF4-FFF2-40B4-BE49-F238E27FC236}">
                      <a16:creationId xmlns:a16="http://schemas.microsoft.com/office/drawing/2014/main" id="{682E9798-0276-447B-B3A4-FDE2A1FAE4AE}"/>
                    </a:ext>
                  </a:extLst>
                </p:cNvPr>
                <p:cNvSpPr/>
                <p:nvPr/>
              </p:nvSpPr>
              <p:spPr>
                <a:xfrm>
                  <a:off x="4792083" y="2946059"/>
                  <a:ext cx="9525" cy="12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12064">
                      <a:moveTo>
                        <a:pt x="0" y="0"/>
                      </a:moveTo>
                      <a:lnTo>
                        <a:pt x="9059" y="1191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5" name="object 51">
                  <a:extLst>
                    <a:ext uri="{FF2B5EF4-FFF2-40B4-BE49-F238E27FC236}">
                      <a16:creationId xmlns:a16="http://schemas.microsoft.com/office/drawing/2014/main" id="{6E008F6F-1D74-4D99-AD9D-9135B7B404A3}"/>
                    </a:ext>
                  </a:extLst>
                </p:cNvPr>
                <p:cNvSpPr/>
                <p:nvPr/>
              </p:nvSpPr>
              <p:spPr>
                <a:xfrm>
                  <a:off x="4534630" y="2946059"/>
                  <a:ext cx="266700" cy="35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0" h="350519">
                      <a:moveTo>
                        <a:pt x="0" y="0"/>
                      </a:moveTo>
                      <a:lnTo>
                        <a:pt x="266512" y="35048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6" name="object 52">
                  <a:extLst>
                    <a:ext uri="{FF2B5EF4-FFF2-40B4-BE49-F238E27FC236}">
                      <a16:creationId xmlns:a16="http://schemas.microsoft.com/office/drawing/2014/main" id="{D36F7BC1-058E-47B4-928E-ECC5F6F3DA53}"/>
                    </a:ext>
                  </a:extLst>
                </p:cNvPr>
                <p:cNvSpPr/>
                <p:nvPr/>
              </p:nvSpPr>
              <p:spPr>
                <a:xfrm>
                  <a:off x="4497853" y="2946059"/>
                  <a:ext cx="303530" cy="39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29" h="399414">
                      <a:moveTo>
                        <a:pt x="0" y="0"/>
                      </a:moveTo>
                      <a:lnTo>
                        <a:pt x="303289" y="39884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7" name="object 53">
                  <a:extLst>
                    <a:ext uri="{FF2B5EF4-FFF2-40B4-BE49-F238E27FC236}">
                      <a16:creationId xmlns:a16="http://schemas.microsoft.com/office/drawing/2014/main" id="{869C4680-50CE-475D-A06F-0A55F128DF4C}"/>
                    </a:ext>
                  </a:extLst>
                </p:cNvPr>
                <p:cNvSpPr/>
                <p:nvPr/>
              </p:nvSpPr>
              <p:spPr>
                <a:xfrm>
                  <a:off x="4461073" y="2946059"/>
                  <a:ext cx="340360" cy="4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60" h="447675">
                      <a:moveTo>
                        <a:pt x="0" y="0"/>
                      </a:moveTo>
                      <a:lnTo>
                        <a:pt x="340068" y="44721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8" name="object 54">
                  <a:extLst>
                    <a:ext uri="{FF2B5EF4-FFF2-40B4-BE49-F238E27FC236}">
                      <a16:creationId xmlns:a16="http://schemas.microsoft.com/office/drawing/2014/main" id="{2EF065C7-9D26-4023-8F24-933C7EFFDE48}"/>
                    </a:ext>
                  </a:extLst>
                </p:cNvPr>
                <p:cNvSpPr/>
                <p:nvPr/>
              </p:nvSpPr>
              <p:spPr>
                <a:xfrm>
                  <a:off x="4424293" y="2946059"/>
                  <a:ext cx="377190" cy="495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189" h="495935">
                      <a:moveTo>
                        <a:pt x="0" y="0"/>
                      </a:moveTo>
                      <a:lnTo>
                        <a:pt x="376849" y="495583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9" name="object 55">
                  <a:extLst>
                    <a:ext uri="{FF2B5EF4-FFF2-40B4-BE49-F238E27FC236}">
                      <a16:creationId xmlns:a16="http://schemas.microsoft.com/office/drawing/2014/main" id="{78106C31-360A-4A80-9118-F94D4162AD87}"/>
                    </a:ext>
                  </a:extLst>
                </p:cNvPr>
                <p:cNvSpPr/>
                <p:nvPr/>
              </p:nvSpPr>
              <p:spPr>
                <a:xfrm>
                  <a:off x="4387511" y="2946059"/>
                  <a:ext cx="414020" cy="544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20" h="544194">
                      <a:moveTo>
                        <a:pt x="0" y="0"/>
                      </a:moveTo>
                      <a:lnTo>
                        <a:pt x="413631" y="543954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0" name="object 56">
                  <a:extLst>
                    <a:ext uri="{FF2B5EF4-FFF2-40B4-BE49-F238E27FC236}">
                      <a16:creationId xmlns:a16="http://schemas.microsoft.com/office/drawing/2014/main" id="{E5B7A6C9-8B3A-4254-BD88-A0F89A0E68CE}"/>
                    </a:ext>
                  </a:extLst>
                </p:cNvPr>
                <p:cNvSpPr/>
                <p:nvPr/>
              </p:nvSpPr>
              <p:spPr>
                <a:xfrm>
                  <a:off x="4350736" y="2946059"/>
                  <a:ext cx="450850" cy="59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50" h="592455">
                      <a:moveTo>
                        <a:pt x="0" y="0"/>
                      </a:moveTo>
                      <a:lnTo>
                        <a:pt x="450405" y="59231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1" name="object 57">
                  <a:extLst>
                    <a:ext uri="{FF2B5EF4-FFF2-40B4-BE49-F238E27FC236}">
                      <a16:creationId xmlns:a16="http://schemas.microsoft.com/office/drawing/2014/main" id="{20BA37AE-E941-45A4-8CC2-94193085BFF3}"/>
                    </a:ext>
                  </a:extLst>
                </p:cNvPr>
                <p:cNvSpPr/>
                <p:nvPr/>
              </p:nvSpPr>
              <p:spPr>
                <a:xfrm>
                  <a:off x="4313954" y="2946059"/>
                  <a:ext cx="487680" cy="640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79" h="640714">
                      <a:moveTo>
                        <a:pt x="0" y="0"/>
                      </a:moveTo>
                      <a:lnTo>
                        <a:pt x="487187" y="64068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2" name="object 58">
                  <a:extLst>
                    <a:ext uri="{FF2B5EF4-FFF2-40B4-BE49-F238E27FC236}">
                      <a16:creationId xmlns:a16="http://schemas.microsoft.com/office/drawing/2014/main" id="{3FE881F1-2A5A-4715-B514-27CE7DC29D65}"/>
                    </a:ext>
                  </a:extLst>
                </p:cNvPr>
                <p:cNvSpPr/>
                <p:nvPr/>
              </p:nvSpPr>
              <p:spPr>
                <a:xfrm>
                  <a:off x="4277174" y="2946059"/>
                  <a:ext cx="524510" cy="689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510" h="689610">
                      <a:moveTo>
                        <a:pt x="0" y="0"/>
                      </a:moveTo>
                      <a:lnTo>
                        <a:pt x="523968" y="68905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3" name="object 59">
                  <a:extLst>
                    <a:ext uri="{FF2B5EF4-FFF2-40B4-BE49-F238E27FC236}">
                      <a16:creationId xmlns:a16="http://schemas.microsoft.com/office/drawing/2014/main" id="{95C8D9D3-4F88-4302-A92D-A7BB5978BA2D}"/>
                    </a:ext>
                  </a:extLst>
                </p:cNvPr>
                <p:cNvSpPr/>
                <p:nvPr/>
              </p:nvSpPr>
              <p:spPr>
                <a:xfrm>
                  <a:off x="4240393" y="2946059"/>
                  <a:ext cx="561340" cy="737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339" h="737870">
                      <a:moveTo>
                        <a:pt x="0" y="0"/>
                      </a:moveTo>
                      <a:lnTo>
                        <a:pt x="560749" y="73742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4" name="object 60">
                  <a:extLst>
                    <a:ext uri="{FF2B5EF4-FFF2-40B4-BE49-F238E27FC236}">
                      <a16:creationId xmlns:a16="http://schemas.microsoft.com/office/drawing/2014/main" id="{3785C783-78F7-465C-AC35-A3ABF3961C55}"/>
                    </a:ext>
                  </a:extLst>
                </p:cNvPr>
                <p:cNvSpPr/>
                <p:nvPr/>
              </p:nvSpPr>
              <p:spPr>
                <a:xfrm>
                  <a:off x="4225134" y="2974355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5" name="object 61">
                  <a:extLst>
                    <a:ext uri="{FF2B5EF4-FFF2-40B4-BE49-F238E27FC236}">
                      <a16:creationId xmlns:a16="http://schemas.microsoft.com/office/drawing/2014/main" id="{0614981D-703A-45D6-80FB-CA08F6926E57}"/>
                    </a:ext>
                  </a:extLst>
                </p:cNvPr>
                <p:cNvSpPr/>
                <p:nvPr/>
              </p:nvSpPr>
              <p:spPr>
                <a:xfrm>
                  <a:off x="4225134" y="3022724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6" name="object 62">
                  <a:extLst>
                    <a:ext uri="{FF2B5EF4-FFF2-40B4-BE49-F238E27FC236}">
                      <a16:creationId xmlns:a16="http://schemas.microsoft.com/office/drawing/2014/main" id="{EC57707D-D8D8-4769-A59F-89912969D87D}"/>
                    </a:ext>
                  </a:extLst>
                </p:cNvPr>
                <p:cNvSpPr/>
                <p:nvPr/>
              </p:nvSpPr>
              <p:spPr>
                <a:xfrm>
                  <a:off x="4225134" y="3071094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7" name="object 63">
                  <a:extLst>
                    <a:ext uri="{FF2B5EF4-FFF2-40B4-BE49-F238E27FC236}">
                      <a16:creationId xmlns:a16="http://schemas.microsoft.com/office/drawing/2014/main" id="{E00670E3-9628-47DD-B2FB-77F5CA268F6F}"/>
                    </a:ext>
                  </a:extLst>
                </p:cNvPr>
                <p:cNvSpPr/>
                <p:nvPr/>
              </p:nvSpPr>
              <p:spPr>
                <a:xfrm>
                  <a:off x="4225134" y="3119463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8" name="object 64">
                  <a:extLst>
                    <a:ext uri="{FF2B5EF4-FFF2-40B4-BE49-F238E27FC236}">
                      <a16:creationId xmlns:a16="http://schemas.microsoft.com/office/drawing/2014/main" id="{73DAE958-FA47-4BDF-91FB-43BC3F54F934}"/>
                    </a:ext>
                  </a:extLst>
                </p:cNvPr>
                <p:cNvSpPr/>
                <p:nvPr/>
              </p:nvSpPr>
              <p:spPr>
                <a:xfrm>
                  <a:off x="4225134" y="3167826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9" name="object 65">
                  <a:extLst>
                    <a:ext uri="{FF2B5EF4-FFF2-40B4-BE49-F238E27FC236}">
                      <a16:creationId xmlns:a16="http://schemas.microsoft.com/office/drawing/2014/main" id="{09349258-466A-4312-91F8-99BDA0D42819}"/>
                    </a:ext>
                  </a:extLst>
                </p:cNvPr>
                <p:cNvSpPr/>
                <p:nvPr/>
              </p:nvSpPr>
              <p:spPr>
                <a:xfrm>
                  <a:off x="4225134" y="3216195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0" name="object 66">
                  <a:extLst>
                    <a:ext uri="{FF2B5EF4-FFF2-40B4-BE49-F238E27FC236}">
                      <a16:creationId xmlns:a16="http://schemas.microsoft.com/office/drawing/2014/main" id="{1BD26A1E-1CCD-4848-80CD-1C1E6D11EF0D}"/>
                    </a:ext>
                  </a:extLst>
                </p:cNvPr>
                <p:cNvSpPr/>
                <p:nvPr/>
              </p:nvSpPr>
              <p:spPr>
                <a:xfrm>
                  <a:off x="4225134" y="3264564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1" name="object 67">
                  <a:extLst>
                    <a:ext uri="{FF2B5EF4-FFF2-40B4-BE49-F238E27FC236}">
                      <a16:creationId xmlns:a16="http://schemas.microsoft.com/office/drawing/2014/main" id="{C18A0D8F-A474-446C-B12F-8E63162B6AC9}"/>
                    </a:ext>
                  </a:extLst>
                </p:cNvPr>
                <p:cNvSpPr/>
                <p:nvPr/>
              </p:nvSpPr>
              <p:spPr>
                <a:xfrm>
                  <a:off x="4225134" y="3312933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2" name="object 68">
                  <a:extLst>
                    <a:ext uri="{FF2B5EF4-FFF2-40B4-BE49-F238E27FC236}">
                      <a16:creationId xmlns:a16="http://schemas.microsoft.com/office/drawing/2014/main" id="{B78A476E-6D91-44B8-A223-CE78EBAB91FA}"/>
                    </a:ext>
                  </a:extLst>
                </p:cNvPr>
                <p:cNvSpPr/>
                <p:nvPr/>
              </p:nvSpPr>
              <p:spPr>
                <a:xfrm>
                  <a:off x="4225134" y="3361296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3" name="object 69">
                  <a:extLst>
                    <a:ext uri="{FF2B5EF4-FFF2-40B4-BE49-F238E27FC236}">
                      <a16:creationId xmlns:a16="http://schemas.microsoft.com/office/drawing/2014/main" id="{ADF2B42E-9F9E-4DD8-811E-F598CB483AFD}"/>
                    </a:ext>
                  </a:extLst>
                </p:cNvPr>
                <p:cNvSpPr/>
                <p:nvPr/>
              </p:nvSpPr>
              <p:spPr>
                <a:xfrm>
                  <a:off x="4225134" y="3409665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4" name="object 70">
                  <a:extLst>
                    <a:ext uri="{FF2B5EF4-FFF2-40B4-BE49-F238E27FC236}">
                      <a16:creationId xmlns:a16="http://schemas.microsoft.com/office/drawing/2014/main" id="{2B29CE9A-6636-4CB9-A964-560470477B38}"/>
                    </a:ext>
                  </a:extLst>
                </p:cNvPr>
                <p:cNvSpPr/>
                <p:nvPr/>
              </p:nvSpPr>
              <p:spPr>
                <a:xfrm>
                  <a:off x="4225134" y="3458035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5" name="object 71">
                  <a:extLst>
                    <a:ext uri="{FF2B5EF4-FFF2-40B4-BE49-F238E27FC236}">
                      <a16:creationId xmlns:a16="http://schemas.microsoft.com/office/drawing/2014/main" id="{06073F55-C54A-420C-994F-4DDFC9EE0203}"/>
                    </a:ext>
                  </a:extLst>
                </p:cNvPr>
                <p:cNvSpPr/>
                <p:nvPr/>
              </p:nvSpPr>
              <p:spPr>
                <a:xfrm>
                  <a:off x="4225134" y="3506403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6" name="object 72">
                  <a:extLst>
                    <a:ext uri="{FF2B5EF4-FFF2-40B4-BE49-F238E27FC236}">
                      <a16:creationId xmlns:a16="http://schemas.microsoft.com/office/drawing/2014/main" id="{ECBECCDD-D007-494F-A2FB-F57E51D87FC2}"/>
                    </a:ext>
                  </a:extLst>
                </p:cNvPr>
                <p:cNvSpPr/>
                <p:nvPr/>
              </p:nvSpPr>
              <p:spPr>
                <a:xfrm>
                  <a:off x="4225134" y="3554767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7" name="object 73">
                  <a:extLst>
                    <a:ext uri="{FF2B5EF4-FFF2-40B4-BE49-F238E27FC236}">
                      <a16:creationId xmlns:a16="http://schemas.microsoft.com/office/drawing/2014/main" id="{06D354E3-1099-4990-B323-45A4E1FEDA6D}"/>
                    </a:ext>
                  </a:extLst>
                </p:cNvPr>
                <p:cNvSpPr/>
                <p:nvPr/>
              </p:nvSpPr>
              <p:spPr>
                <a:xfrm>
                  <a:off x="4225134" y="3603135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8" name="object 74">
                  <a:extLst>
                    <a:ext uri="{FF2B5EF4-FFF2-40B4-BE49-F238E27FC236}">
                      <a16:creationId xmlns:a16="http://schemas.microsoft.com/office/drawing/2014/main" id="{43682C2A-238C-45F8-BDF1-42F1D32EAEBB}"/>
                    </a:ext>
                  </a:extLst>
                </p:cNvPr>
                <p:cNvSpPr/>
                <p:nvPr/>
              </p:nvSpPr>
              <p:spPr>
                <a:xfrm>
                  <a:off x="4225134" y="3651504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9" name="object 75">
                  <a:extLst>
                    <a:ext uri="{FF2B5EF4-FFF2-40B4-BE49-F238E27FC236}">
                      <a16:creationId xmlns:a16="http://schemas.microsoft.com/office/drawing/2014/main" id="{CB62CE73-3E23-4C21-B6BC-6BC83948ADEB}"/>
                    </a:ext>
                  </a:extLst>
                </p:cNvPr>
                <p:cNvSpPr/>
                <p:nvPr/>
              </p:nvSpPr>
              <p:spPr>
                <a:xfrm>
                  <a:off x="4225134" y="3699867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0" name="object 76">
                  <a:extLst>
                    <a:ext uri="{FF2B5EF4-FFF2-40B4-BE49-F238E27FC236}">
                      <a16:creationId xmlns:a16="http://schemas.microsoft.com/office/drawing/2014/main" id="{0343324F-C800-4685-BC2A-DF14B89E190C}"/>
                    </a:ext>
                  </a:extLst>
                </p:cNvPr>
                <p:cNvSpPr/>
                <p:nvPr/>
              </p:nvSpPr>
              <p:spPr>
                <a:xfrm>
                  <a:off x="4225134" y="3748236"/>
                  <a:ext cx="557530" cy="73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29" h="733425">
                      <a:moveTo>
                        <a:pt x="0" y="0"/>
                      </a:moveTo>
                      <a:lnTo>
                        <a:pt x="557364" y="73297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1" name="object 77">
                  <a:extLst>
                    <a:ext uri="{FF2B5EF4-FFF2-40B4-BE49-F238E27FC236}">
                      <a16:creationId xmlns:a16="http://schemas.microsoft.com/office/drawing/2014/main" id="{B90972EC-D46C-430A-BC68-901AD36255AC}"/>
                    </a:ext>
                  </a:extLst>
                </p:cNvPr>
                <p:cNvSpPr/>
                <p:nvPr/>
              </p:nvSpPr>
              <p:spPr>
                <a:xfrm>
                  <a:off x="4225134" y="3796605"/>
                  <a:ext cx="520700" cy="685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700" h="685164">
                      <a:moveTo>
                        <a:pt x="0" y="0"/>
                      </a:moveTo>
                      <a:lnTo>
                        <a:pt x="520583" y="68460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2" name="object 78">
                  <a:extLst>
                    <a:ext uri="{FF2B5EF4-FFF2-40B4-BE49-F238E27FC236}">
                      <a16:creationId xmlns:a16="http://schemas.microsoft.com/office/drawing/2014/main" id="{1CCF234A-B9A1-4AFC-A756-1BB0CF1BC4C0}"/>
                    </a:ext>
                  </a:extLst>
                </p:cNvPr>
                <p:cNvSpPr/>
                <p:nvPr/>
              </p:nvSpPr>
              <p:spPr>
                <a:xfrm>
                  <a:off x="4225134" y="3844975"/>
                  <a:ext cx="483870" cy="636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870" h="636270">
                      <a:moveTo>
                        <a:pt x="0" y="0"/>
                      </a:moveTo>
                      <a:lnTo>
                        <a:pt x="483802" y="63623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3" name="object 79">
                  <a:extLst>
                    <a:ext uri="{FF2B5EF4-FFF2-40B4-BE49-F238E27FC236}">
                      <a16:creationId xmlns:a16="http://schemas.microsoft.com/office/drawing/2014/main" id="{94CBED8B-DE41-4E56-BE01-F6F42CAAC0D9}"/>
                    </a:ext>
                  </a:extLst>
                </p:cNvPr>
                <p:cNvSpPr/>
                <p:nvPr/>
              </p:nvSpPr>
              <p:spPr>
                <a:xfrm>
                  <a:off x="4225134" y="3893337"/>
                  <a:ext cx="447040" cy="588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039" h="588010">
                      <a:moveTo>
                        <a:pt x="0" y="0"/>
                      </a:moveTo>
                      <a:lnTo>
                        <a:pt x="447026" y="58787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4" name="object 80">
                  <a:extLst>
                    <a:ext uri="{FF2B5EF4-FFF2-40B4-BE49-F238E27FC236}">
                      <a16:creationId xmlns:a16="http://schemas.microsoft.com/office/drawing/2014/main" id="{65F6B95A-9AC2-4B74-9FC6-9A62F9762E01}"/>
                    </a:ext>
                  </a:extLst>
                </p:cNvPr>
                <p:cNvSpPr/>
                <p:nvPr/>
              </p:nvSpPr>
              <p:spPr>
                <a:xfrm>
                  <a:off x="4225134" y="3944775"/>
                  <a:ext cx="408305" cy="53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4" h="536575">
                      <a:moveTo>
                        <a:pt x="0" y="0"/>
                      </a:moveTo>
                      <a:lnTo>
                        <a:pt x="407903" y="53643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5" name="object 81">
                  <a:extLst>
                    <a:ext uri="{FF2B5EF4-FFF2-40B4-BE49-F238E27FC236}">
                      <a16:creationId xmlns:a16="http://schemas.microsoft.com/office/drawing/2014/main" id="{EB77F977-8D11-41A4-9D1C-79096A3F8517}"/>
                    </a:ext>
                  </a:extLst>
                </p:cNvPr>
                <p:cNvSpPr/>
                <p:nvPr/>
              </p:nvSpPr>
              <p:spPr>
                <a:xfrm>
                  <a:off x="4225134" y="3996220"/>
                  <a:ext cx="368935" cy="48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35" h="485139">
                      <a:moveTo>
                        <a:pt x="0" y="0"/>
                      </a:moveTo>
                      <a:lnTo>
                        <a:pt x="368793" y="48498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6" name="object 82">
                  <a:extLst>
                    <a:ext uri="{FF2B5EF4-FFF2-40B4-BE49-F238E27FC236}">
                      <a16:creationId xmlns:a16="http://schemas.microsoft.com/office/drawing/2014/main" id="{CDC755BD-A6C9-4FDE-B5A6-38DDACC07BAD}"/>
                    </a:ext>
                  </a:extLst>
                </p:cNvPr>
                <p:cNvSpPr/>
                <p:nvPr/>
              </p:nvSpPr>
              <p:spPr>
                <a:xfrm>
                  <a:off x="4225134" y="4047668"/>
                  <a:ext cx="330200" cy="43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00" h="433704">
                      <a:moveTo>
                        <a:pt x="0" y="0"/>
                      </a:moveTo>
                      <a:lnTo>
                        <a:pt x="329671" y="433541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7" name="object 83">
                  <a:extLst>
                    <a:ext uri="{FF2B5EF4-FFF2-40B4-BE49-F238E27FC236}">
                      <a16:creationId xmlns:a16="http://schemas.microsoft.com/office/drawing/2014/main" id="{7EDD7F52-7D35-41C0-9C36-CD4F2CE069A9}"/>
                    </a:ext>
                  </a:extLst>
                </p:cNvPr>
                <p:cNvSpPr/>
                <p:nvPr/>
              </p:nvSpPr>
              <p:spPr>
                <a:xfrm>
                  <a:off x="4225134" y="4099101"/>
                  <a:ext cx="290830" cy="38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829" h="382270">
                      <a:moveTo>
                        <a:pt x="0" y="0"/>
                      </a:moveTo>
                      <a:lnTo>
                        <a:pt x="290555" y="3821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8" name="object 84">
                  <a:extLst>
                    <a:ext uri="{FF2B5EF4-FFF2-40B4-BE49-F238E27FC236}">
                      <a16:creationId xmlns:a16="http://schemas.microsoft.com/office/drawing/2014/main" id="{4525981D-2D25-4831-AFA1-F3A60FA781CD}"/>
                    </a:ext>
                  </a:extLst>
                </p:cNvPr>
                <p:cNvSpPr/>
                <p:nvPr/>
              </p:nvSpPr>
              <p:spPr>
                <a:xfrm>
                  <a:off x="4225134" y="4150550"/>
                  <a:ext cx="251460" cy="330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330835">
                      <a:moveTo>
                        <a:pt x="0" y="0"/>
                      </a:moveTo>
                      <a:lnTo>
                        <a:pt x="251438" y="33065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9" name="object 85">
                  <a:extLst>
                    <a:ext uri="{FF2B5EF4-FFF2-40B4-BE49-F238E27FC236}">
                      <a16:creationId xmlns:a16="http://schemas.microsoft.com/office/drawing/2014/main" id="{741CD533-6A71-4C4B-92CB-F3A907E0737F}"/>
                    </a:ext>
                  </a:extLst>
                </p:cNvPr>
                <p:cNvSpPr/>
                <p:nvPr/>
              </p:nvSpPr>
              <p:spPr>
                <a:xfrm>
                  <a:off x="4225134" y="4201984"/>
                  <a:ext cx="212725" cy="27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25" h="279400">
                      <a:moveTo>
                        <a:pt x="0" y="0"/>
                      </a:moveTo>
                      <a:lnTo>
                        <a:pt x="212323" y="279226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0" name="object 86">
                  <a:extLst>
                    <a:ext uri="{FF2B5EF4-FFF2-40B4-BE49-F238E27FC236}">
                      <a16:creationId xmlns:a16="http://schemas.microsoft.com/office/drawing/2014/main" id="{E118D742-93EB-4A4B-8D6B-F95BFD5A4E66}"/>
                    </a:ext>
                  </a:extLst>
                </p:cNvPr>
                <p:cNvSpPr/>
                <p:nvPr/>
              </p:nvSpPr>
              <p:spPr>
                <a:xfrm>
                  <a:off x="4225134" y="4253426"/>
                  <a:ext cx="173355" cy="227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54" h="227964">
                      <a:moveTo>
                        <a:pt x="0" y="0"/>
                      </a:moveTo>
                      <a:lnTo>
                        <a:pt x="173210" y="22778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1" name="object 87">
                  <a:extLst>
                    <a:ext uri="{FF2B5EF4-FFF2-40B4-BE49-F238E27FC236}">
                      <a16:creationId xmlns:a16="http://schemas.microsoft.com/office/drawing/2014/main" id="{2D24F517-24F9-49FD-932E-060408B5305E}"/>
                    </a:ext>
                  </a:extLst>
                </p:cNvPr>
                <p:cNvSpPr/>
                <p:nvPr/>
              </p:nvSpPr>
              <p:spPr>
                <a:xfrm>
                  <a:off x="4225134" y="4304872"/>
                  <a:ext cx="134620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20" h="176529">
                      <a:moveTo>
                        <a:pt x="0" y="0"/>
                      </a:moveTo>
                      <a:lnTo>
                        <a:pt x="134090" y="17633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2" name="object 88">
                  <a:extLst>
                    <a:ext uri="{FF2B5EF4-FFF2-40B4-BE49-F238E27FC236}">
                      <a16:creationId xmlns:a16="http://schemas.microsoft.com/office/drawing/2014/main" id="{625616A4-363C-4343-ADB9-EF8D69F3D1F1}"/>
                    </a:ext>
                  </a:extLst>
                </p:cNvPr>
                <p:cNvSpPr/>
                <p:nvPr/>
              </p:nvSpPr>
              <p:spPr>
                <a:xfrm>
                  <a:off x="4225134" y="4356314"/>
                  <a:ext cx="95250" cy="12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 h="125095">
                      <a:moveTo>
                        <a:pt x="0" y="0"/>
                      </a:moveTo>
                      <a:lnTo>
                        <a:pt x="94971" y="12489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3" name="object 89">
                  <a:extLst>
                    <a:ext uri="{FF2B5EF4-FFF2-40B4-BE49-F238E27FC236}">
                      <a16:creationId xmlns:a16="http://schemas.microsoft.com/office/drawing/2014/main" id="{3B32505E-78BE-43B3-8978-390691611A1F}"/>
                    </a:ext>
                  </a:extLst>
                </p:cNvPr>
                <p:cNvSpPr/>
                <p:nvPr/>
              </p:nvSpPr>
              <p:spPr>
                <a:xfrm>
                  <a:off x="4225134" y="4407752"/>
                  <a:ext cx="55880" cy="73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79" h="73660">
                      <a:moveTo>
                        <a:pt x="0" y="0"/>
                      </a:moveTo>
                      <a:lnTo>
                        <a:pt x="55858" y="7345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4" name="object 90">
                  <a:extLst>
                    <a:ext uri="{FF2B5EF4-FFF2-40B4-BE49-F238E27FC236}">
                      <a16:creationId xmlns:a16="http://schemas.microsoft.com/office/drawing/2014/main" id="{CBD1374E-EB21-4F72-AC10-694BF62B99D3}"/>
                    </a:ext>
                  </a:extLst>
                </p:cNvPr>
                <p:cNvSpPr/>
                <p:nvPr/>
              </p:nvSpPr>
              <p:spPr>
                <a:xfrm>
                  <a:off x="4225134" y="4459199"/>
                  <a:ext cx="17145" cy="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" h="22225">
                      <a:moveTo>
                        <a:pt x="0" y="0"/>
                      </a:moveTo>
                      <a:lnTo>
                        <a:pt x="16736" y="2201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5" name="object 91">
                  <a:extLst>
                    <a:ext uri="{FF2B5EF4-FFF2-40B4-BE49-F238E27FC236}">
                      <a16:creationId xmlns:a16="http://schemas.microsoft.com/office/drawing/2014/main" id="{A7592F6B-AA5F-4DED-B720-D369C31292A6}"/>
                    </a:ext>
                  </a:extLst>
                </p:cNvPr>
                <p:cNvSpPr/>
                <p:nvPr/>
              </p:nvSpPr>
              <p:spPr>
                <a:xfrm>
                  <a:off x="4225286" y="2411592"/>
                  <a:ext cx="576580" cy="534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534669">
                      <a:moveTo>
                        <a:pt x="575995" y="0"/>
                      </a:moveTo>
                      <a:lnTo>
                        <a:pt x="0" y="0"/>
                      </a:lnTo>
                      <a:lnTo>
                        <a:pt x="0" y="534454"/>
                      </a:lnTo>
                      <a:lnTo>
                        <a:pt x="575995" y="534454"/>
                      </a:lnTo>
                      <a:lnTo>
                        <a:pt x="57599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6" name="object 92">
                  <a:extLst>
                    <a:ext uri="{FF2B5EF4-FFF2-40B4-BE49-F238E27FC236}">
                      <a16:creationId xmlns:a16="http://schemas.microsoft.com/office/drawing/2014/main" id="{7B380726-4279-4514-9DB2-F9FD9027DE15}"/>
                    </a:ext>
                  </a:extLst>
                </p:cNvPr>
                <p:cNvSpPr/>
                <p:nvPr/>
              </p:nvSpPr>
              <p:spPr>
                <a:xfrm>
                  <a:off x="4225286" y="4385807"/>
                  <a:ext cx="576580" cy="829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829945">
                      <a:moveTo>
                        <a:pt x="0" y="829398"/>
                      </a:moveTo>
                      <a:lnTo>
                        <a:pt x="575995" y="829398"/>
                      </a:lnTo>
                      <a:lnTo>
                        <a:pt x="575995" y="0"/>
                      </a:lnTo>
                      <a:lnTo>
                        <a:pt x="0" y="0"/>
                      </a:lnTo>
                      <a:lnTo>
                        <a:pt x="0" y="829398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90EBD46C-8AD9-4546-9D3D-010FEE9E53B1}"/>
                  </a:ext>
                </a:extLst>
              </p:cNvPr>
              <p:cNvGrpSpPr/>
              <p:nvPr/>
            </p:nvGrpSpPr>
            <p:grpSpPr>
              <a:xfrm>
                <a:off x="6555600" y="2411592"/>
                <a:ext cx="577112" cy="2801208"/>
                <a:chOff x="6335993" y="2411592"/>
                <a:chExt cx="577112" cy="2801208"/>
              </a:xfrm>
            </p:grpSpPr>
            <p:sp>
              <p:nvSpPr>
                <p:cNvPr id="357" name="object 93">
                  <a:extLst>
                    <a:ext uri="{FF2B5EF4-FFF2-40B4-BE49-F238E27FC236}">
                      <a16:creationId xmlns:a16="http://schemas.microsoft.com/office/drawing/2014/main" id="{B0DF803B-C0E7-4934-868B-AD8898F94ADD}"/>
                    </a:ext>
                  </a:extLst>
                </p:cNvPr>
                <p:cNvSpPr/>
                <p:nvPr/>
              </p:nvSpPr>
              <p:spPr>
                <a:xfrm>
                  <a:off x="6336483" y="2411592"/>
                  <a:ext cx="576580" cy="75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4380">
                      <a:moveTo>
                        <a:pt x="575995" y="0"/>
                      </a:moveTo>
                      <a:lnTo>
                        <a:pt x="0" y="0"/>
                      </a:lnTo>
                      <a:lnTo>
                        <a:pt x="0" y="754075"/>
                      </a:lnTo>
                      <a:lnTo>
                        <a:pt x="575995" y="754075"/>
                      </a:lnTo>
                      <a:lnTo>
                        <a:pt x="57599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8" name="object 94">
                  <a:extLst>
                    <a:ext uri="{FF2B5EF4-FFF2-40B4-BE49-F238E27FC236}">
                      <a16:creationId xmlns:a16="http://schemas.microsoft.com/office/drawing/2014/main" id="{F6B80385-DD57-41C4-933C-69129B1CDE30}"/>
                    </a:ext>
                  </a:extLst>
                </p:cNvPr>
                <p:cNvSpPr/>
                <p:nvPr/>
              </p:nvSpPr>
              <p:spPr>
                <a:xfrm>
                  <a:off x="6706424" y="3163826"/>
                  <a:ext cx="206375" cy="271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75" h="271144">
                      <a:moveTo>
                        <a:pt x="0" y="0"/>
                      </a:moveTo>
                      <a:lnTo>
                        <a:pt x="206055" y="27098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9" name="object 95">
                  <a:extLst>
                    <a:ext uri="{FF2B5EF4-FFF2-40B4-BE49-F238E27FC236}">
                      <a16:creationId xmlns:a16="http://schemas.microsoft.com/office/drawing/2014/main" id="{7F0303C3-A511-41B9-9C23-69BAA2B90B76}"/>
                    </a:ext>
                  </a:extLst>
                </p:cNvPr>
                <p:cNvSpPr/>
                <p:nvPr/>
              </p:nvSpPr>
              <p:spPr>
                <a:xfrm>
                  <a:off x="6669644" y="3163826"/>
                  <a:ext cx="243204" cy="31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04" h="319405">
                      <a:moveTo>
                        <a:pt x="0" y="0"/>
                      </a:moveTo>
                      <a:lnTo>
                        <a:pt x="242835" y="31935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0" name="object 96">
                  <a:extLst>
                    <a:ext uri="{FF2B5EF4-FFF2-40B4-BE49-F238E27FC236}">
                      <a16:creationId xmlns:a16="http://schemas.microsoft.com/office/drawing/2014/main" id="{A6E95133-A95E-4193-AD07-E90063A332FB}"/>
                    </a:ext>
                  </a:extLst>
                </p:cNvPr>
                <p:cNvSpPr/>
                <p:nvPr/>
              </p:nvSpPr>
              <p:spPr>
                <a:xfrm>
                  <a:off x="6743203" y="3163826"/>
                  <a:ext cx="169545" cy="222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5" h="222885">
                      <a:moveTo>
                        <a:pt x="0" y="0"/>
                      </a:moveTo>
                      <a:lnTo>
                        <a:pt x="169275" y="22261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1" name="object 97">
                  <a:extLst>
                    <a:ext uri="{FF2B5EF4-FFF2-40B4-BE49-F238E27FC236}">
                      <a16:creationId xmlns:a16="http://schemas.microsoft.com/office/drawing/2014/main" id="{70A17235-374A-481E-8D21-0ACE6ED7ED29}"/>
                    </a:ext>
                  </a:extLst>
                </p:cNvPr>
                <p:cNvSpPr/>
                <p:nvPr/>
              </p:nvSpPr>
              <p:spPr>
                <a:xfrm>
                  <a:off x="6779978" y="3163826"/>
                  <a:ext cx="132715" cy="17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15" h="174625">
                      <a:moveTo>
                        <a:pt x="0" y="0"/>
                      </a:moveTo>
                      <a:lnTo>
                        <a:pt x="132500" y="17425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2" name="object 98">
                  <a:extLst>
                    <a:ext uri="{FF2B5EF4-FFF2-40B4-BE49-F238E27FC236}">
                      <a16:creationId xmlns:a16="http://schemas.microsoft.com/office/drawing/2014/main" id="{C08EEAEC-8F81-4B6D-824F-AAE88AFC2D96}"/>
                    </a:ext>
                  </a:extLst>
                </p:cNvPr>
                <p:cNvSpPr/>
                <p:nvPr/>
              </p:nvSpPr>
              <p:spPr>
                <a:xfrm>
                  <a:off x="6816758" y="3163826"/>
                  <a:ext cx="95885" cy="126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84" h="126364">
                      <a:moveTo>
                        <a:pt x="0" y="0"/>
                      </a:moveTo>
                      <a:lnTo>
                        <a:pt x="95720" y="12588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3" name="object 99">
                  <a:extLst>
                    <a:ext uri="{FF2B5EF4-FFF2-40B4-BE49-F238E27FC236}">
                      <a16:creationId xmlns:a16="http://schemas.microsoft.com/office/drawing/2014/main" id="{BE49213E-97BB-4145-9AB9-66589FCB6C32}"/>
                    </a:ext>
                  </a:extLst>
                </p:cNvPr>
                <p:cNvSpPr/>
                <p:nvPr/>
              </p:nvSpPr>
              <p:spPr>
                <a:xfrm>
                  <a:off x="6853538" y="3163826"/>
                  <a:ext cx="59055" cy="78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4" h="78105">
                      <a:moveTo>
                        <a:pt x="0" y="0"/>
                      </a:moveTo>
                      <a:lnTo>
                        <a:pt x="58940" y="7751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4" name="object 100">
                  <a:extLst>
                    <a:ext uri="{FF2B5EF4-FFF2-40B4-BE49-F238E27FC236}">
                      <a16:creationId xmlns:a16="http://schemas.microsoft.com/office/drawing/2014/main" id="{5A31950F-BEBD-40FF-AEA3-36833AACA925}"/>
                    </a:ext>
                  </a:extLst>
                </p:cNvPr>
                <p:cNvSpPr/>
                <p:nvPr/>
              </p:nvSpPr>
              <p:spPr>
                <a:xfrm>
                  <a:off x="6890318" y="3163826"/>
                  <a:ext cx="22225" cy="2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5" h="29210">
                      <a:moveTo>
                        <a:pt x="0" y="0"/>
                      </a:moveTo>
                      <a:lnTo>
                        <a:pt x="22160" y="2914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5" name="object 101">
                  <a:extLst>
                    <a:ext uri="{FF2B5EF4-FFF2-40B4-BE49-F238E27FC236}">
                      <a16:creationId xmlns:a16="http://schemas.microsoft.com/office/drawing/2014/main" id="{BD6CC2E2-1DC2-433C-8363-431DB477A86E}"/>
                    </a:ext>
                  </a:extLst>
                </p:cNvPr>
                <p:cNvSpPr/>
                <p:nvPr/>
              </p:nvSpPr>
              <p:spPr>
                <a:xfrm>
                  <a:off x="6632865" y="3163826"/>
                  <a:ext cx="280035" cy="36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034" h="368300">
                      <a:moveTo>
                        <a:pt x="0" y="0"/>
                      </a:moveTo>
                      <a:lnTo>
                        <a:pt x="279613" y="36771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6" name="object 102">
                  <a:extLst>
                    <a:ext uri="{FF2B5EF4-FFF2-40B4-BE49-F238E27FC236}">
                      <a16:creationId xmlns:a16="http://schemas.microsoft.com/office/drawing/2014/main" id="{C366446F-5EC1-4DAB-B619-C6E4F267F8EB}"/>
                    </a:ext>
                  </a:extLst>
                </p:cNvPr>
                <p:cNvSpPr/>
                <p:nvPr/>
              </p:nvSpPr>
              <p:spPr>
                <a:xfrm>
                  <a:off x="6596088" y="3163826"/>
                  <a:ext cx="316865" cy="41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65" h="416560">
                      <a:moveTo>
                        <a:pt x="0" y="0"/>
                      </a:moveTo>
                      <a:lnTo>
                        <a:pt x="316390" y="41608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7" name="object 103">
                  <a:extLst>
                    <a:ext uri="{FF2B5EF4-FFF2-40B4-BE49-F238E27FC236}">
                      <a16:creationId xmlns:a16="http://schemas.microsoft.com/office/drawing/2014/main" id="{8DBBD08C-465E-4E75-BDA4-9A3B752E1DB9}"/>
                    </a:ext>
                  </a:extLst>
                </p:cNvPr>
                <p:cNvSpPr/>
                <p:nvPr/>
              </p:nvSpPr>
              <p:spPr>
                <a:xfrm>
                  <a:off x="6559310" y="3163826"/>
                  <a:ext cx="353695" cy="464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695" h="464820">
                      <a:moveTo>
                        <a:pt x="0" y="0"/>
                      </a:moveTo>
                      <a:lnTo>
                        <a:pt x="353168" y="46445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8" name="object 104">
                  <a:extLst>
                    <a:ext uri="{FF2B5EF4-FFF2-40B4-BE49-F238E27FC236}">
                      <a16:creationId xmlns:a16="http://schemas.microsoft.com/office/drawing/2014/main" id="{1793B644-5269-41AD-8F8A-40A713C166ED}"/>
                    </a:ext>
                  </a:extLst>
                </p:cNvPr>
                <p:cNvSpPr/>
                <p:nvPr/>
              </p:nvSpPr>
              <p:spPr>
                <a:xfrm>
                  <a:off x="6522529" y="3163826"/>
                  <a:ext cx="390525" cy="513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525" h="513079">
                      <a:moveTo>
                        <a:pt x="0" y="0"/>
                      </a:moveTo>
                      <a:lnTo>
                        <a:pt x="389949" y="51282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9" name="object 105">
                  <a:extLst>
                    <a:ext uri="{FF2B5EF4-FFF2-40B4-BE49-F238E27FC236}">
                      <a16:creationId xmlns:a16="http://schemas.microsoft.com/office/drawing/2014/main" id="{6E008F50-6911-494F-A102-399CCD619213}"/>
                    </a:ext>
                  </a:extLst>
                </p:cNvPr>
                <p:cNvSpPr/>
                <p:nvPr/>
              </p:nvSpPr>
              <p:spPr>
                <a:xfrm>
                  <a:off x="6485750" y="3163826"/>
                  <a:ext cx="427355" cy="561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354" h="561339">
                      <a:moveTo>
                        <a:pt x="0" y="0"/>
                      </a:moveTo>
                      <a:lnTo>
                        <a:pt x="426729" y="56119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0" name="object 106">
                  <a:extLst>
                    <a:ext uri="{FF2B5EF4-FFF2-40B4-BE49-F238E27FC236}">
                      <a16:creationId xmlns:a16="http://schemas.microsoft.com/office/drawing/2014/main" id="{9DA02AB6-29AE-4712-ACBE-0E68DDA145C2}"/>
                    </a:ext>
                  </a:extLst>
                </p:cNvPr>
                <p:cNvSpPr/>
                <p:nvPr/>
              </p:nvSpPr>
              <p:spPr>
                <a:xfrm>
                  <a:off x="6448975" y="3163826"/>
                  <a:ext cx="463550" cy="6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50" h="609600">
                      <a:moveTo>
                        <a:pt x="0" y="0"/>
                      </a:moveTo>
                      <a:lnTo>
                        <a:pt x="463504" y="60955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1" name="object 107">
                  <a:extLst>
                    <a:ext uri="{FF2B5EF4-FFF2-40B4-BE49-F238E27FC236}">
                      <a16:creationId xmlns:a16="http://schemas.microsoft.com/office/drawing/2014/main" id="{5D72B711-1D1D-4AED-97A3-DDF70DA9767B}"/>
                    </a:ext>
                  </a:extLst>
                </p:cNvPr>
                <p:cNvSpPr/>
                <p:nvPr/>
              </p:nvSpPr>
              <p:spPr>
                <a:xfrm>
                  <a:off x="6412195" y="3163826"/>
                  <a:ext cx="500380" cy="658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379" h="658495">
                      <a:moveTo>
                        <a:pt x="0" y="0"/>
                      </a:moveTo>
                      <a:lnTo>
                        <a:pt x="500284" y="65792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2" name="object 108">
                  <a:extLst>
                    <a:ext uri="{FF2B5EF4-FFF2-40B4-BE49-F238E27FC236}">
                      <a16:creationId xmlns:a16="http://schemas.microsoft.com/office/drawing/2014/main" id="{13139180-D225-4FC2-A73F-A5E025999C07}"/>
                    </a:ext>
                  </a:extLst>
                </p:cNvPr>
                <p:cNvSpPr/>
                <p:nvPr/>
              </p:nvSpPr>
              <p:spPr>
                <a:xfrm>
                  <a:off x="6375415" y="3163826"/>
                  <a:ext cx="537210" cy="706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09" h="706754">
                      <a:moveTo>
                        <a:pt x="0" y="0"/>
                      </a:moveTo>
                      <a:lnTo>
                        <a:pt x="537064" y="7062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3" name="object 109">
                  <a:extLst>
                    <a:ext uri="{FF2B5EF4-FFF2-40B4-BE49-F238E27FC236}">
                      <a16:creationId xmlns:a16="http://schemas.microsoft.com/office/drawing/2014/main" id="{05F3E3C7-9D94-48BC-ABFE-CEC8AE9CEF77}"/>
                    </a:ext>
                  </a:extLst>
                </p:cNvPr>
                <p:cNvSpPr/>
                <p:nvPr/>
              </p:nvSpPr>
              <p:spPr>
                <a:xfrm>
                  <a:off x="6338636" y="3163826"/>
                  <a:ext cx="574040" cy="755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040" h="755014">
                      <a:moveTo>
                        <a:pt x="0" y="0"/>
                      </a:moveTo>
                      <a:lnTo>
                        <a:pt x="573842" y="754659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4" name="object 110">
                  <a:extLst>
                    <a:ext uri="{FF2B5EF4-FFF2-40B4-BE49-F238E27FC236}">
                      <a16:creationId xmlns:a16="http://schemas.microsoft.com/office/drawing/2014/main" id="{464D91EE-BD15-4F05-BAC4-B69B4872A968}"/>
                    </a:ext>
                  </a:extLst>
                </p:cNvPr>
                <p:cNvSpPr/>
                <p:nvPr/>
              </p:nvSpPr>
              <p:spPr>
                <a:xfrm>
                  <a:off x="6336471" y="3209342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5" name="object 111">
                  <a:extLst>
                    <a:ext uri="{FF2B5EF4-FFF2-40B4-BE49-F238E27FC236}">
                      <a16:creationId xmlns:a16="http://schemas.microsoft.com/office/drawing/2014/main" id="{4949F983-1C21-4181-8F11-58FCC371FDF6}"/>
                    </a:ext>
                  </a:extLst>
                </p:cNvPr>
                <p:cNvSpPr/>
                <p:nvPr/>
              </p:nvSpPr>
              <p:spPr>
                <a:xfrm>
                  <a:off x="6336471" y="3257710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6" name="object 112">
                  <a:extLst>
                    <a:ext uri="{FF2B5EF4-FFF2-40B4-BE49-F238E27FC236}">
                      <a16:creationId xmlns:a16="http://schemas.microsoft.com/office/drawing/2014/main" id="{01688B7A-9C29-43F4-9F02-48C357AE2206}"/>
                    </a:ext>
                  </a:extLst>
                </p:cNvPr>
                <p:cNvSpPr/>
                <p:nvPr/>
              </p:nvSpPr>
              <p:spPr>
                <a:xfrm>
                  <a:off x="6336471" y="3306080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7" name="object 113">
                  <a:extLst>
                    <a:ext uri="{FF2B5EF4-FFF2-40B4-BE49-F238E27FC236}">
                      <a16:creationId xmlns:a16="http://schemas.microsoft.com/office/drawing/2014/main" id="{8E296C56-287B-4C09-9F24-BF43E9573758}"/>
                    </a:ext>
                  </a:extLst>
                </p:cNvPr>
                <p:cNvSpPr/>
                <p:nvPr/>
              </p:nvSpPr>
              <p:spPr>
                <a:xfrm>
                  <a:off x="6336471" y="3354450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8" name="object 114">
                  <a:extLst>
                    <a:ext uri="{FF2B5EF4-FFF2-40B4-BE49-F238E27FC236}">
                      <a16:creationId xmlns:a16="http://schemas.microsoft.com/office/drawing/2014/main" id="{16056CDA-A7CD-4E36-A185-627ACC728200}"/>
                    </a:ext>
                  </a:extLst>
                </p:cNvPr>
                <p:cNvSpPr/>
                <p:nvPr/>
              </p:nvSpPr>
              <p:spPr>
                <a:xfrm>
                  <a:off x="6336471" y="3402812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9" name="object 115">
                  <a:extLst>
                    <a:ext uri="{FF2B5EF4-FFF2-40B4-BE49-F238E27FC236}">
                      <a16:creationId xmlns:a16="http://schemas.microsoft.com/office/drawing/2014/main" id="{CB510997-69B3-4796-880F-4F903828F05D}"/>
                    </a:ext>
                  </a:extLst>
                </p:cNvPr>
                <p:cNvSpPr/>
                <p:nvPr/>
              </p:nvSpPr>
              <p:spPr>
                <a:xfrm>
                  <a:off x="6336471" y="3451182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0" name="object 116">
                  <a:extLst>
                    <a:ext uri="{FF2B5EF4-FFF2-40B4-BE49-F238E27FC236}">
                      <a16:creationId xmlns:a16="http://schemas.microsoft.com/office/drawing/2014/main" id="{7EA30475-EBE0-42B3-9469-785223C56906}"/>
                    </a:ext>
                  </a:extLst>
                </p:cNvPr>
                <p:cNvSpPr/>
                <p:nvPr/>
              </p:nvSpPr>
              <p:spPr>
                <a:xfrm>
                  <a:off x="6336471" y="3499551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1" name="object 117">
                  <a:extLst>
                    <a:ext uri="{FF2B5EF4-FFF2-40B4-BE49-F238E27FC236}">
                      <a16:creationId xmlns:a16="http://schemas.microsoft.com/office/drawing/2014/main" id="{ACFE4927-0E9D-48FB-941F-35CF634B84D1}"/>
                    </a:ext>
                  </a:extLst>
                </p:cNvPr>
                <p:cNvSpPr/>
                <p:nvPr/>
              </p:nvSpPr>
              <p:spPr>
                <a:xfrm>
                  <a:off x="6336471" y="3547914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2" name="object 118">
                  <a:extLst>
                    <a:ext uri="{FF2B5EF4-FFF2-40B4-BE49-F238E27FC236}">
                      <a16:creationId xmlns:a16="http://schemas.microsoft.com/office/drawing/2014/main" id="{C2C4D9EE-F82A-45AC-9D2D-372CCF101453}"/>
                    </a:ext>
                  </a:extLst>
                </p:cNvPr>
                <p:cNvSpPr/>
                <p:nvPr/>
              </p:nvSpPr>
              <p:spPr>
                <a:xfrm>
                  <a:off x="6336471" y="3596284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3" name="object 119">
                  <a:extLst>
                    <a:ext uri="{FF2B5EF4-FFF2-40B4-BE49-F238E27FC236}">
                      <a16:creationId xmlns:a16="http://schemas.microsoft.com/office/drawing/2014/main" id="{354AF436-1AD5-4D8F-891F-1D1FDCDC7B94}"/>
                    </a:ext>
                  </a:extLst>
                </p:cNvPr>
                <p:cNvSpPr/>
                <p:nvPr/>
              </p:nvSpPr>
              <p:spPr>
                <a:xfrm>
                  <a:off x="6336471" y="3644653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4" name="object 120">
                  <a:extLst>
                    <a:ext uri="{FF2B5EF4-FFF2-40B4-BE49-F238E27FC236}">
                      <a16:creationId xmlns:a16="http://schemas.microsoft.com/office/drawing/2014/main" id="{B5F3FDEE-D70C-4D67-886B-D52BB5B0BF1E}"/>
                    </a:ext>
                  </a:extLst>
                </p:cNvPr>
                <p:cNvSpPr/>
                <p:nvPr/>
              </p:nvSpPr>
              <p:spPr>
                <a:xfrm>
                  <a:off x="6336471" y="3693022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5" name="object 121">
                  <a:extLst>
                    <a:ext uri="{FF2B5EF4-FFF2-40B4-BE49-F238E27FC236}">
                      <a16:creationId xmlns:a16="http://schemas.microsoft.com/office/drawing/2014/main" id="{4EA94B80-8A52-4B23-B512-A2CDB4287552}"/>
                    </a:ext>
                  </a:extLst>
                </p:cNvPr>
                <p:cNvSpPr/>
                <p:nvPr/>
              </p:nvSpPr>
              <p:spPr>
                <a:xfrm>
                  <a:off x="6336471" y="3741385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6" name="object 122">
                  <a:extLst>
                    <a:ext uri="{FF2B5EF4-FFF2-40B4-BE49-F238E27FC236}">
                      <a16:creationId xmlns:a16="http://schemas.microsoft.com/office/drawing/2014/main" id="{9B659DAA-0524-4F25-9114-987B71C5A3D8}"/>
                    </a:ext>
                  </a:extLst>
                </p:cNvPr>
                <p:cNvSpPr/>
                <p:nvPr/>
              </p:nvSpPr>
              <p:spPr>
                <a:xfrm>
                  <a:off x="6336471" y="3789754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7" name="object 123">
                  <a:extLst>
                    <a:ext uri="{FF2B5EF4-FFF2-40B4-BE49-F238E27FC236}">
                      <a16:creationId xmlns:a16="http://schemas.microsoft.com/office/drawing/2014/main" id="{00D03631-A7D0-4970-A74B-8E7C042BFB11}"/>
                    </a:ext>
                  </a:extLst>
                </p:cNvPr>
                <p:cNvSpPr/>
                <p:nvPr/>
              </p:nvSpPr>
              <p:spPr>
                <a:xfrm>
                  <a:off x="6336471" y="3838123"/>
                  <a:ext cx="576580" cy="75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8" name="object 124">
                  <a:extLst>
                    <a:ext uri="{FF2B5EF4-FFF2-40B4-BE49-F238E27FC236}">
                      <a16:creationId xmlns:a16="http://schemas.microsoft.com/office/drawing/2014/main" id="{AF0E8E07-7578-4818-8B16-FACC0DC55B0E}"/>
                    </a:ext>
                  </a:extLst>
                </p:cNvPr>
                <p:cNvSpPr/>
                <p:nvPr/>
              </p:nvSpPr>
              <p:spPr>
                <a:xfrm>
                  <a:off x="6336471" y="3886492"/>
                  <a:ext cx="546735" cy="7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19454">
                      <a:moveTo>
                        <a:pt x="0" y="0"/>
                      </a:moveTo>
                      <a:lnTo>
                        <a:pt x="546697" y="71896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9" name="object 125">
                  <a:extLst>
                    <a:ext uri="{FF2B5EF4-FFF2-40B4-BE49-F238E27FC236}">
                      <a16:creationId xmlns:a16="http://schemas.microsoft.com/office/drawing/2014/main" id="{F21A8E1D-0F55-4919-9CAA-1101571B18CF}"/>
                    </a:ext>
                  </a:extLst>
                </p:cNvPr>
                <p:cNvSpPr/>
                <p:nvPr/>
              </p:nvSpPr>
              <p:spPr>
                <a:xfrm>
                  <a:off x="6336471" y="3934855"/>
                  <a:ext cx="510540" cy="67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539" h="671195">
                      <a:moveTo>
                        <a:pt x="0" y="0"/>
                      </a:moveTo>
                      <a:lnTo>
                        <a:pt x="509922" y="67059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0" name="object 126">
                  <a:extLst>
                    <a:ext uri="{FF2B5EF4-FFF2-40B4-BE49-F238E27FC236}">
                      <a16:creationId xmlns:a16="http://schemas.microsoft.com/office/drawing/2014/main" id="{E34A3C3C-BC9B-4689-A619-4C53DE559822}"/>
                    </a:ext>
                  </a:extLst>
                </p:cNvPr>
                <p:cNvSpPr/>
                <p:nvPr/>
              </p:nvSpPr>
              <p:spPr>
                <a:xfrm>
                  <a:off x="6336471" y="3983224"/>
                  <a:ext cx="473709" cy="62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710" h="622300">
                      <a:moveTo>
                        <a:pt x="0" y="0"/>
                      </a:moveTo>
                      <a:lnTo>
                        <a:pt x="473142" y="62222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1" name="object 127">
                  <a:extLst>
                    <a:ext uri="{FF2B5EF4-FFF2-40B4-BE49-F238E27FC236}">
                      <a16:creationId xmlns:a16="http://schemas.microsoft.com/office/drawing/2014/main" id="{584DE1F6-55E7-4E55-AF27-C2E70A949C19}"/>
                    </a:ext>
                  </a:extLst>
                </p:cNvPr>
                <p:cNvSpPr/>
                <p:nvPr/>
              </p:nvSpPr>
              <p:spPr>
                <a:xfrm>
                  <a:off x="6336471" y="4031594"/>
                  <a:ext cx="436880" cy="57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79" h="574039">
                      <a:moveTo>
                        <a:pt x="0" y="0"/>
                      </a:moveTo>
                      <a:lnTo>
                        <a:pt x="436362" y="57386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2" name="object 128">
                  <a:extLst>
                    <a:ext uri="{FF2B5EF4-FFF2-40B4-BE49-F238E27FC236}">
                      <a16:creationId xmlns:a16="http://schemas.microsoft.com/office/drawing/2014/main" id="{F1235006-94DA-4B45-8655-959D39AAAD1B}"/>
                    </a:ext>
                  </a:extLst>
                </p:cNvPr>
                <p:cNvSpPr/>
                <p:nvPr/>
              </p:nvSpPr>
              <p:spPr>
                <a:xfrm>
                  <a:off x="6336471" y="4079962"/>
                  <a:ext cx="400050" cy="525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0" h="525779">
                      <a:moveTo>
                        <a:pt x="0" y="0"/>
                      </a:moveTo>
                      <a:lnTo>
                        <a:pt x="399584" y="525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3" name="object 129">
                  <a:extLst>
                    <a:ext uri="{FF2B5EF4-FFF2-40B4-BE49-F238E27FC236}">
                      <a16:creationId xmlns:a16="http://schemas.microsoft.com/office/drawing/2014/main" id="{4EF36816-985B-428A-86CF-C4AE92108E9E}"/>
                    </a:ext>
                  </a:extLst>
                </p:cNvPr>
                <p:cNvSpPr/>
                <p:nvPr/>
              </p:nvSpPr>
              <p:spPr>
                <a:xfrm>
                  <a:off x="6336471" y="4128222"/>
                  <a:ext cx="363220" cy="477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220" h="477520">
                      <a:moveTo>
                        <a:pt x="0" y="0"/>
                      </a:moveTo>
                      <a:lnTo>
                        <a:pt x="362886" y="47723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4" name="object 130">
                  <a:extLst>
                    <a:ext uri="{FF2B5EF4-FFF2-40B4-BE49-F238E27FC236}">
                      <a16:creationId xmlns:a16="http://schemas.microsoft.com/office/drawing/2014/main" id="{AEEBECEC-ED38-4957-90D1-532E37D93122}"/>
                    </a:ext>
                  </a:extLst>
                </p:cNvPr>
                <p:cNvSpPr/>
                <p:nvPr/>
              </p:nvSpPr>
              <p:spPr>
                <a:xfrm>
                  <a:off x="6336471" y="4176480"/>
                  <a:ext cx="326390" cy="429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89" h="429260">
                      <a:moveTo>
                        <a:pt x="0" y="0"/>
                      </a:moveTo>
                      <a:lnTo>
                        <a:pt x="326198" y="42897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5" name="object 131">
                  <a:extLst>
                    <a:ext uri="{FF2B5EF4-FFF2-40B4-BE49-F238E27FC236}">
                      <a16:creationId xmlns:a16="http://schemas.microsoft.com/office/drawing/2014/main" id="{44629C34-7788-4C6E-A888-62F824215498}"/>
                    </a:ext>
                  </a:extLst>
                </p:cNvPr>
                <p:cNvSpPr/>
                <p:nvPr/>
              </p:nvSpPr>
              <p:spPr>
                <a:xfrm>
                  <a:off x="6336470" y="4224731"/>
                  <a:ext cx="289560" cy="38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60" h="381000">
                      <a:moveTo>
                        <a:pt x="0" y="0"/>
                      </a:moveTo>
                      <a:lnTo>
                        <a:pt x="289501" y="38072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6" name="object 132">
                  <a:extLst>
                    <a:ext uri="{FF2B5EF4-FFF2-40B4-BE49-F238E27FC236}">
                      <a16:creationId xmlns:a16="http://schemas.microsoft.com/office/drawing/2014/main" id="{7A54E81D-743F-4BDC-BDD3-54D38C6AF465}"/>
                    </a:ext>
                  </a:extLst>
                </p:cNvPr>
                <p:cNvSpPr/>
                <p:nvPr/>
              </p:nvSpPr>
              <p:spPr>
                <a:xfrm>
                  <a:off x="6336471" y="4272988"/>
                  <a:ext cx="253365" cy="332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64" h="332739">
                      <a:moveTo>
                        <a:pt x="0" y="0"/>
                      </a:moveTo>
                      <a:lnTo>
                        <a:pt x="252812" y="33246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7" name="object 133">
                  <a:extLst>
                    <a:ext uri="{FF2B5EF4-FFF2-40B4-BE49-F238E27FC236}">
                      <a16:creationId xmlns:a16="http://schemas.microsoft.com/office/drawing/2014/main" id="{BA4D0835-8C8E-4CF2-85C9-3395CEB41A5D}"/>
                    </a:ext>
                  </a:extLst>
                </p:cNvPr>
                <p:cNvSpPr/>
                <p:nvPr/>
              </p:nvSpPr>
              <p:spPr>
                <a:xfrm>
                  <a:off x="6336471" y="4321246"/>
                  <a:ext cx="216535" cy="284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535" h="284479">
                      <a:moveTo>
                        <a:pt x="0" y="0"/>
                      </a:moveTo>
                      <a:lnTo>
                        <a:pt x="216116" y="284208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8" name="object 134">
                  <a:extLst>
                    <a:ext uri="{FF2B5EF4-FFF2-40B4-BE49-F238E27FC236}">
                      <a16:creationId xmlns:a16="http://schemas.microsoft.com/office/drawing/2014/main" id="{38290A3E-5922-4A61-9672-92043601D25F}"/>
                    </a:ext>
                  </a:extLst>
                </p:cNvPr>
                <p:cNvSpPr/>
                <p:nvPr/>
              </p:nvSpPr>
              <p:spPr>
                <a:xfrm>
                  <a:off x="6336470" y="4369493"/>
                  <a:ext cx="179705" cy="23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04" h="236220">
                      <a:moveTo>
                        <a:pt x="0" y="0"/>
                      </a:moveTo>
                      <a:lnTo>
                        <a:pt x="179424" y="23596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9" name="object 135">
                  <a:extLst>
                    <a:ext uri="{FF2B5EF4-FFF2-40B4-BE49-F238E27FC236}">
                      <a16:creationId xmlns:a16="http://schemas.microsoft.com/office/drawing/2014/main" id="{8A0BAEA8-8CBD-45D4-99EF-16F702054289}"/>
                    </a:ext>
                  </a:extLst>
                </p:cNvPr>
                <p:cNvSpPr/>
                <p:nvPr/>
              </p:nvSpPr>
              <p:spPr>
                <a:xfrm>
                  <a:off x="6336470" y="4417755"/>
                  <a:ext cx="142875" cy="18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75" h="187960">
                      <a:moveTo>
                        <a:pt x="0" y="0"/>
                      </a:moveTo>
                      <a:lnTo>
                        <a:pt x="142729" y="18769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0" name="object 136">
                  <a:extLst>
                    <a:ext uri="{FF2B5EF4-FFF2-40B4-BE49-F238E27FC236}">
                      <a16:creationId xmlns:a16="http://schemas.microsoft.com/office/drawing/2014/main" id="{82B69567-90C8-44DC-9AA3-3F1C41EBBECE}"/>
                    </a:ext>
                  </a:extLst>
                </p:cNvPr>
                <p:cNvSpPr/>
                <p:nvPr/>
              </p:nvSpPr>
              <p:spPr>
                <a:xfrm>
                  <a:off x="6336471" y="4466014"/>
                  <a:ext cx="106045" cy="1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45" h="139700">
                      <a:moveTo>
                        <a:pt x="0" y="0"/>
                      </a:moveTo>
                      <a:lnTo>
                        <a:pt x="106032" y="13944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1" name="object 137">
                  <a:extLst>
                    <a:ext uri="{FF2B5EF4-FFF2-40B4-BE49-F238E27FC236}">
                      <a16:creationId xmlns:a16="http://schemas.microsoft.com/office/drawing/2014/main" id="{DC9FE7CF-F844-4CF4-AAA3-9E5B207E60B8}"/>
                    </a:ext>
                  </a:extLst>
                </p:cNvPr>
                <p:cNvSpPr/>
                <p:nvPr/>
              </p:nvSpPr>
              <p:spPr>
                <a:xfrm>
                  <a:off x="6336471" y="4514265"/>
                  <a:ext cx="69850" cy="91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" h="91439">
                      <a:moveTo>
                        <a:pt x="0" y="0"/>
                      </a:moveTo>
                      <a:lnTo>
                        <a:pt x="69340" y="9118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2" name="object 138">
                  <a:extLst>
                    <a:ext uri="{FF2B5EF4-FFF2-40B4-BE49-F238E27FC236}">
                      <a16:creationId xmlns:a16="http://schemas.microsoft.com/office/drawing/2014/main" id="{30378A98-E687-4D22-8CEA-EC24F70EA7FB}"/>
                    </a:ext>
                  </a:extLst>
                </p:cNvPr>
                <p:cNvSpPr/>
                <p:nvPr/>
              </p:nvSpPr>
              <p:spPr>
                <a:xfrm>
                  <a:off x="6336471" y="4562525"/>
                  <a:ext cx="33020" cy="43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0" h="43179">
                      <a:moveTo>
                        <a:pt x="0" y="0"/>
                      </a:moveTo>
                      <a:lnTo>
                        <a:pt x="32644" y="4292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947D3B5C-8FF5-4CDE-8697-8AD8AFFA9545}"/>
                    </a:ext>
                  </a:extLst>
                </p:cNvPr>
                <p:cNvSpPr/>
                <p:nvPr/>
              </p:nvSpPr>
              <p:spPr>
                <a:xfrm>
                  <a:off x="6335993" y="4604400"/>
                  <a:ext cx="576000" cy="608400"/>
                </a:xfrm>
                <a:prstGeom prst="rect">
                  <a:avLst/>
                </a:prstGeom>
                <a:solidFill>
                  <a:srgbClr val="F15A40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3" name="object 3">
                <a:extLst>
                  <a:ext uri="{FF2B5EF4-FFF2-40B4-BE49-F238E27FC236}">
                    <a16:creationId xmlns:a16="http://schemas.microsoft.com/office/drawing/2014/main" id="{7D826891-CA66-4C31-851D-1131DEB2F173}"/>
                  </a:ext>
                </a:extLst>
              </p:cNvPr>
              <p:cNvSpPr txBox="1"/>
              <p:nvPr/>
            </p:nvSpPr>
            <p:spPr>
              <a:xfrm>
                <a:off x="2800050" y="26856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90: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87 100</a:t>
                </a:r>
              </a:p>
            </p:txBody>
          </p:sp>
          <p:sp>
            <p:nvSpPr>
              <p:cNvPr id="124" name="object 3">
                <a:extLst>
                  <a:ext uri="{FF2B5EF4-FFF2-40B4-BE49-F238E27FC236}">
                    <a16:creationId xmlns:a16="http://schemas.microsoft.com/office/drawing/2014/main" id="{B741A866-7DEA-41BA-A95B-D9DCDD7EAF3F}"/>
                  </a:ext>
                </a:extLst>
              </p:cNvPr>
              <p:cNvSpPr txBox="1"/>
              <p:nvPr/>
            </p:nvSpPr>
            <p:spPr>
              <a:xfrm>
                <a:off x="5008074" y="2923200"/>
                <a:ext cx="1015085" cy="57708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and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second 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112 000</a:t>
                </a:r>
              </a:p>
            </p:txBody>
          </p:sp>
          <p:sp>
            <p:nvSpPr>
              <p:cNvPr id="125" name="object 3">
                <a:extLst>
                  <a:ext uri="{FF2B5EF4-FFF2-40B4-BE49-F238E27FC236}">
                    <a16:creationId xmlns:a16="http://schemas.microsoft.com/office/drawing/2014/main" id="{913B7DFE-FBD8-4D3F-8423-86F6CBEA62B1}"/>
                  </a:ext>
                </a:extLst>
              </p:cNvPr>
              <p:cNvSpPr txBox="1"/>
              <p:nvPr/>
            </p:nvSpPr>
            <p:spPr>
              <a:xfrm>
                <a:off x="7238393" y="31464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three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110 000</a:t>
                </a:r>
              </a:p>
            </p:txBody>
          </p:sp>
          <p:sp>
            <p:nvSpPr>
              <p:cNvPr id="128" name="object 26">
                <a:extLst>
                  <a:ext uri="{FF2B5EF4-FFF2-40B4-BE49-F238E27FC236}">
                    <a16:creationId xmlns:a16="http://schemas.microsoft.com/office/drawing/2014/main" id="{90447B35-592A-475F-8BD3-0442EC9E737C}"/>
                  </a:ext>
                </a:extLst>
              </p:cNvPr>
              <p:cNvSpPr/>
              <p:nvPr/>
            </p:nvSpPr>
            <p:spPr>
              <a:xfrm>
                <a:off x="1750717" y="1984112"/>
                <a:ext cx="6190615" cy="3227705"/>
              </a:xfrm>
              <a:custGeom>
                <a:avLst/>
                <a:gdLst/>
                <a:ahLst/>
                <a:cxnLst/>
                <a:rect l="l" t="t" r="r" b="b"/>
                <a:pathLst>
                  <a:path w="6190615" h="3227704">
                    <a:moveTo>
                      <a:pt x="0" y="0"/>
                    </a:moveTo>
                    <a:lnTo>
                      <a:pt x="0" y="3227451"/>
                    </a:lnTo>
                    <a:lnTo>
                      <a:pt x="6190246" y="322745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object 2">
                <a:extLst>
                  <a:ext uri="{FF2B5EF4-FFF2-40B4-BE49-F238E27FC236}">
                    <a16:creationId xmlns:a16="http://schemas.microsoft.com/office/drawing/2014/main" id="{D431A3D1-993C-43D6-BA72-FE3E176CF99B}"/>
                  </a:ext>
                </a:extLst>
              </p:cNvPr>
              <p:cNvSpPr txBox="1"/>
              <p:nvPr/>
            </p:nvSpPr>
            <p:spPr>
              <a:xfrm>
                <a:off x="1800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know their status</a:t>
                </a:r>
              </a:p>
            </p:txBody>
          </p:sp>
          <p:sp>
            <p:nvSpPr>
              <p:cNvPr id="130" name="object 4">
                <a:extLst>
                  <a:ext uri="{FF2B5EF4-FFF2-40B4-BE49-F238E27FC236}">
                    <a16:creationId xmlns:a16="http://schemas.microsoft.com/office/drawing/2014/main" id="{4E1E86B0-5DC1-4D87-AF42-D2790321FE27}"/>
                  </a:ext>
                </a:extLst>
              </p:cNvPr>
              <p:cNvSpPr txBox="1"/>
              <p:nvPr/>
            </p:nvSpPr>
            <p:spPr>
              <a:xfrm>
                <a:off x="3996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on treatment</a:t>
                </a:r>
              </a:p>
            </p:txBody>
          </p:sp>
          <p:sp>
            <p:nvSpPr>
              <p:cNvPr id="131" name="object 5">
                <a:extLst>
                  <a:ext uri="{FF2B5EF4-FFF2-40B4-BE49-F238E27FC236}">
                    <a16:creationId xmlns:a16="http://schemas.microsoft.com/office/drawing/2014/main" id="{7C81E14B-2C9E-4999-BC51-D00BBEBABCCC}"/>
                  </a:ext>
                </a:extLst>
              </p:cNvPr>
              <p:cNvSpPr txBox="1"/>
              <p:nvPr/>
            </p:nvSpPr>
            <p:spPr>
              <a:xfrm>
                <a:off x="6084000" y="5310000"/>
                <a:ext cx="1530547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with HIV </a:t>
                </a: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are 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virally suppressed</a:t>
                </a:r>
              </a:p>
            </p:txBody>
          </p:sp>
          <p:sp>
            <p:nvSpPr>
              <p:cNvPr id="132" name="object 96">
                <a:extLst>
                  <a:ext uri="{FF2B5EF4-FFF2-40B4-BE49-F238E27FC236}">
                    <a16:creationId xmlns:a16="http://schemas.microsoft.com/office/drawing/2014/main" id="{5F6E1E2D-7532-4A08-84E4-5C5F8AC61126}"/>
                  </a:ext>
                </a:extLst>
              </p:cNvPr>
              <p:cNvSpPr txBox="1"/>
              <p:nvPr/>
            </p:nvSpPr>
            <p:spPr>
              <a:xfrm rot="5400000">
                <a:off x="720000" y="3284043"/>
                <a:ext cx="430887" cy="59381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Number of people living with HIV</a:t>
                </a:r>
                <a:r>
                  <a:rPr kumimoji="0" sz="700" b="0" i="0" u="none" strike="noStrike" kern="1200" cap="none" spc="-95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(million)</a:t>
                </a:r>
              </a:p>
            </p:txBody>
          </p:sp>
          <p:sp>
            <p:nvSpPr>
              <p:cNvPr id="257" name="object 23">
                <a:extLst>
                  <a:ext uri="{FF2B5EF4-FFF2-40B4-BE49-F238E27FC236}">
                    <a16:creationId xmlns:a16="http://schemas.microsoft.com/office/drawing/2014/main" id="{2EDD8E21-9423-4B4C-8B25-3F723D86683A}"/>
                  </a:ext>
                </a:extLst>
              </p:cNvPr>
              <p:cNvSpPr txBox="1"/>
              <p:nvPr/>
            </p:nvSpPr>
            <p:spPr>
              <a:xfrm>
                <a:off x="2110715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50%</a:t>
                </a:r>
                <a:endParaRPr lang="en-GB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[30–73%]</a:t>
                </a:r>
                <a:endParaRPr lang="en-GB"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58" name="object 24">
                <a:extLst>
                  <a:ext uri="{FF2B5EF4-FFF2-40B4-BE49-F238E27FC236}">
                    <a16:creationId xmlns:a16="http://schemas.microsoft.com/office/drawing/2014/main" id="{E026B1EA-544E-4254-A705-78D29FD2B476}"/>
                  </a:ext>
                </a:extLst>
              </p:cNvPr>
              <p:cNvSpPr txBox="1"/>
              <p:nvPr/>
            </p:nvSpPr>
            <p:spPr>
              <a:xfrm>
                <a:off x="4328820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29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17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43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59" name="object 25">
                <a:extLst>
                  <a:ext uri="{FF2B5EF4-FFF2-40B4-BE49-F238E27FC236}">
                    <a16:creationId xmlns:a16="http://schemas.microsoft.com/office/drawing/2014/main" id="{A56ADC8D-53BB-4386-B5BB-01EA1984BF3F}"/>
                  </a:ext>
                </a:extLst>
              </p:cNvPr>
              <p:cNvSpPr txBox="1"/>
              <p:nvPr/>
            </p:nvSpPr>
            <p:spPr>
              <a:xfrm>
                <a:off x="6555918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22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13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32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411" name="object 12">
                <a:extLst>
                  <a:ext uri="{FF2B5EF4-FFF2-40B4-BE49-F238E27FC236}">
                    <a16:creationId xmlns:a16="http://schemas.microsoft.com/office/drawing/2014/main" id="{08A17464-8906-4E74-B7A6-427652119797}"/>
                  </a:ext>
                </a:extLst>
              </p:cNvPr>
              <p:cNvSpPr txBox="1"/>
              <p:nvPr/>
            </p:nvSpPr>
            <p:spPr>
              <a:xfrm>
                <a:off x="1280592" y="1916832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220 000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12" name="object 17">
                <a:extLst>
                  <a:ext uri="{FF2B5EF4-FFF2-40B4-BE49-F238E27FC236}">
                    <a16:creationId xmlns:a16="http://schemas.microsoft.com/office/drawing/2014/main" id="{F7CAB893-181F-4BA5-8C04-1A513922ED18}"/>
                  </a:ext>
                </a:extLst>
              </p:cNvPr>
              <p:cNvSpPr txBox="1"/>
              <p:nvPr/>
            </p:nvSpPr>
            <p:spPr>
              <a:xfrm>
                <a:off x="1531921" y="5139883"/>
                <a:ext cx="14248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</a:p>
            </p:txBody>
          </p:sp>
          <p:sp>
            <p:nvSpPr>
              <p:cNvPr id="413" name="object 12">
                <a:extLst>
                  <a:ext uri="{FF2B5EF4-FFF2-40B4-BE49-F238E27FC236}">
                    <a16:creationId xmlns:a16="http://schemas.microsoft.com/office/drawing/2014/main" id="{E9A60A55-E46E-4AE8-B51C-88CC6C374E24}"/>
                  </a:ext>
                </a:extLst>
              </p:cNvPr>
              <p:cNvSpPr txBox="1"/>
              <p:nvPr/>
            </p:nvSpPr>
            <p:spPr>
              <a:xfrm>
                <a:off x="1281600" y="22104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200 000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14" name="object 12">
                <a:extLst>
                  <a:ext uri="{FF2B5EF4-FFF2-40B4-BE49-F238E27FC236}">
                    <a16:creationId xmlns:a16="http://schemas.microsoft.com/office/drawing/2014/main" id="{2B6E1C66-E4D1-439E-8A5A-7B5BD30607C9}"/>
                  </a:ext>
                </a:extLst>
              </p:cNvPr>
              <p:cNvSpPr txBox="1"/>
              <p:nvPr/>
            </p:nvSpPr>
            <p:spPr>
              <a:xfrm>
                <a:off x="1281600" y="25056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180 000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15" name="object 12">
                <a:extLst>
                  <a:ext uri="{FF2B5EF4-FFF2-40B4-BE49-F238E27FC236}">
                    <a16:creationId xmlns:a16="http://schemas.microsoft.com/office/drawing/2014/main" id="{3B9F0F27-811C-4435-A856-FD40C3B474C3}"/>
                  </a:ext>
                </a:extLst>
              </p:cNvPr>
              <p:cNvSpPr txBox="1"/>
              <p:nvPr/>
            </p:nvSpPr>
            <p:spPr>
              <a:xfrm>
                <a:off x="1281600" y="27972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160 000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16" name="object 12">
                <a:extLst>
                  <a:ext uri="{FF2B5EF4-FFF2-40B4-BE49-F238E27FC236}">
                    <a16:creationId xmlns:a16="http://schemas.microsoft.com/office/drawing/2014/main" id="{FAC220E1-18E1-404E-85FA-2878FF404A0D}"/>
                  </a:ext>
                </a:extLst>
              </p:cNvPr>
              <p:cNvSpPr txBox="1"/>
              <p:nvPr/>
            </p:nvSpPr>
            <p:spPr>
              <a:xfrm>
                <a:off x="1281600" y="30888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140 000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17" name="object 12">
                <a:extLst>
                  <a:ext uri="{FF2B5EF4-FFF2-40B4-BE49-F238E27FC236}">
                    <a16:creationId xmlns:a16="http://schemas.microsoft.com/office/drawing/2014/main" id="{38822F47-91E3-49A6-AA75-FCE4009AD61B}"/>
                  </a:ext>
                </a:extLst>
              </p:cNvPr>
              <p:cNvSpPr txBox="1"/>
              <p:nvPr/>
            </p:nvSpPr>
            <p:spPr>
              <a:xfrm>
                <a:off x="1281600" y="33840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120 000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18" name="object 12">
                <a:extLst>
                  <a:ext uri="{FF2B5EF4-FFF2-40B4-BE49-F238E27FC236}">
                    <a16:creationId xmlns:a16="http://schemas.microsoft.com/office/drawing/2014/main" id="{93CE3E39-2FDF-4477-BE58-A56781E5B2BE}"/>
                  </a:ext>
                </a:extLst>
              </p:cNvPr>
              <p:cNvSpPr txBox="1"/>
              <p:nvPr/>
            </p:nvSpPr>
            <p:spPr>
              <a:xfrm>
                <a:off x="1281600" y="36756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100 000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19" name="object 12">
                <a:extLst>
                  <a:ext uri="{FF2B5EF4-FFF2-40B4-BE49-F238E27FC236}">
                    <a16:creationId xmlns:a16="http://schemas.microsoft.com/office/drawing/2014/main" id="{5C85B6DD-8753-4893-A113-60EB65ACE2FE}"/>
                  </a:ext>
                </a:extLst>
              </p:cNvPr>
              <p:cNvSpPr txBox="1"/>
              <p:nvPr/>
            </p:nvSpPr>
            <p:spPr>
              <a:xfrm>
                <a:off x="1281600" y="39708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80 000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20" name="object 12">
                <a:extLst>
                  <a:ext uri="{FF2B5EF4-FFF2-40B4-BE49-F238E27FC236}">
                    <a16:creationId xmlns:a16="http://schemas.microsoft.com/office/drawing/2014/main" id="{05FE88F1-8C50-4ADA-8835-EF8D8598ED08}"/>
                  </a:ext>
                </a:extLst>
              </p:cNvPr>
              <p:cNvSpPr txBox="1"/>
              <p:nvPr/>
            </p:nvSpPr>
            <p:spPr>
              <a:xfrm>
                <a:off x="1281600" y="42624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60 000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21" name="object 12">
                <a:extLst>
                  <a:ext uri="{FF2B5EF4-FFF2-40B4-BE49-F238E27FC236}">
                    <a16:creationId xmlns:a16="http://schemas.microsoft.com/office/drawing/2014/main" id="{7BE8EB1F-0339-4959-9F85-174D48CD53A8}"/>
                  </a:ext>
                </a:extLst>
              </p:cNvPr>
              <p:cNvSpPr txBox="1"/>
              <p:nvPr/>
            </p:nvSpPr>
            <p:spPr>
              <a:xfrm>
                <a:off x="1281600" y="45540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40 000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422" name="object 12">
                <a:extLst>
                  <a:ext uri="{FF2B5EF4-FFF2-40B4-BE49-F238E27FC236}">
                    <a16:creationId xmlns:a16="http://schemas.microsoft.com/office/drawing/2014/main" id="{8DB93E5F-01DC-434B-9BCE-FC42661933E6}"/>
                  </a:ext>
                </a:extLst>
              </p:cNvPr>
              <p:cNvSpPr txBox="1"/>
              <p:nvPr/>
            </p:nvSpPr>
            <p:spPr>
              <a:xfrm>
                <a:off x="1281600" y="4849200"/>
                <a:ext cx="393941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20 000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5523A71-5E26-4969-8046-231F25D500C7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HIV testing and treatment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7671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40FF19E-D5DA-41D4-B000-E0C1163862CD}"/>
              </a:ext>
            </a:extLst>
          </p:cNvPr>
          <p:cNvGrpSpPr/>
          <p:nvPr/>
        </p:nvGrpSpPr>
        <p:grpSpPr>
          <a:xfrm>
            <a:off x="0" y="360000"/>
            <a:ext cx="9957600" cy="6140055"/>
            <a:chOff x="0" y="360000"/>
            <a:chExt cx="99576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estimates; 2018 Global AIDS Monitoring.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0F307C-32D3-497A-8D1D-450E90E04827}"/>
                </a:ext>
              </a:extLst>
            </p:cNvPr>
            <p:cNvSpPr/>
            <p:nvPr/>
          </p:nvSpPr>
          <p:spPr>
            <a:xfrm>
              <a:off x="5040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Cascade of services for preventing vertical transmission and transmission rate, </a:t>
              </a:r>
              <a:r>
                <a:rPr lang="en-US" sz="1200" i="1" dirty="0">
                  <a:latin typeface="Arial Nova Light" panose="020B0304020202020204" pitchFamily="34" charset="0"/>
                </a:rPr>
                <a:t>Middle East and North Africa</a:t>
              </a: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, 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FEAC464-CE12-49FF-9587-69F7AC77EFB1}"/>
                </a:ext>
              </a:extLst>
            </p:cNvPr>
            <p:cNvGrpSpPr/>
            <p:nvPr/>
          </p:nvGrpSpPr>
          <p:grpSpPr>
            <a:xfrm>
              <a:off x="1004950" y="1980000"/>
              <a:ext cx="6375050" cy="3573857"/>
              <a:chOff x="1004950" y="1958400"/>
              <a:chExt cx="6375050" cy="3573857"/>
            </a:xfrm>
          </p:grpSpPr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AABBEB2E-457B-4672-9B47-25AD765D1114}"/>
                  </a:ext>
                </a:extLst>
              </p:cNvPr>
              <p:cNvSpPr/>
              <p:nvPr/>
            </p:nvSpPr>
            <p:spPr>
              <a:xfrm>
                <a:off x="2790000" y="2426400"/>
                <a:ext cx="360000" cy="24768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702435">
                    <a:moveTo>
                      <a:pt x="0" y="1702041"/>
                    </a:moveTo>
                    <a:lnTo>
                      <a:pt x="143992" y="1702041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702041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" name="object 2">
                <a:extLst>
                  <a:ext uri="{FF2B5EF4-FFF2-40B4-BE49-F238E27FC236}">
                    <a16:creationId xmlns:a16="http://schemas.microsoft.com/office/drawing/2014/main" id="{A06E666A-8B8F-44E5-8AA8-E36B86B8D7D2}"/>
                  </a:ext>
                </a:extLst>
              </p:cNvPr>
              <p:cNvSpPr txBox="1"/>
              <p:nvPr/>
            </p:nvSpPr>
            <p:spPr>
              <a:xfrm>
                <a:off x="2502000" y="4968000"/>
                <a:ext cx="936000" cy="28212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Births to women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living with HIV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object 8">
                <a:extLst>
                  <a:ext uri="{FF2B5EF4-FFF2-40B4-BE49-F238E27FC236}">
                    <a16:creationId xmlns:a16="http://schemas.microsoft.com/office/drawing/2014/main" id="{50328455-B5C4-4679-805C-96C883E7FD59}"/>
                  </a:ext>
                </a:extLst>
              </p:cNvPr>
              <p:cNvSpPr/>
              <p:nvPr/>
            </p:nvSpPr>
            <p:spPr>
              <a:xfrm>
                <a:off x="4050000" y="4356000"/>
                <a:ext cx="360000" cy="5472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585595">
                    <a:moveTo>
                      <a:pt x="0" y="1585379"/>
                    </a:moveTo>
                    <a:lnTo>
                      <a:pt x="143992" y="1585379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585379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8EAE38BC-CE55-47ED-9995-3F6A69005150}"/>
                  </a:ext>
                </a:extLst>
              </p:cNvPr>
              <p:cNvSpPr txBox="1"/>
              <p:nvPr/>
            </p:nvSpPr>
            <p:spPr>
              <a:xfrm>
                <a:off x="3726000" y="4968000"/>
                <a:ext cx="1008000" cy="56425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Women receiving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antiretrovirals to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prevent vertical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transmission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object 23">
                <a:extLst>
                  <a:ext uri="{FF2B5EF4-FFF2-40B4-BE49-F238E27FC236}">
                    <a16:creationId xmlns:a16="http://schemas.microsoft.com/office/drawing/2014/main" id="{924960D1-13D3-45C3-B14A-7BA878BBCC24}"/>
                  </a:ext>
                </a:extLst>
              </p:cNvPr>
              <p:cNvSpPr txBox="1"/>
              <p:nvPr/>
            </p:nvSpPr>
            <p:spPr>
              <a:xfrm>
                <a:off x="3941989" y="3996000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22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15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 32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9A0358DA-BCBD-44A1-9F83-B4AE88F6EDCA}"/>
                  </a:ext>
                </a:extLst>
              </p:cNvPr>
              <p:cNvSpPr/>
              <p:nvPr/>
            </p:nvSpPr>
            <p:spPr>
              <a:xfrm>
                <a:off x="5328000" y="4453200"/>
                <a:ext cx="360000" cy="450000"/>
              </a:xfrm>
              <a:custGeom>
                <a:avLst/>
                <a:gdLst/>
                <a:ahLst/>
                <a:cxnLst/>
                <a:rect l="l" t="t" r="r" b="b"/>
                <a:pathLst>
                  <a:path w="144144" h="1059179">
                    <a:moveTo>
                      <a:pt x="0" y="1059116"/>
                    </a:moveTo>
                    <a:lnTo>
                      <a:pt x="144005" y="1059116"/>
                    </a:lnTo>
                    <a:lnTo>
                      <a:pt x="144005" y="0"/>
                    </a:lnTo>
                    <a:lnTo>
                      <a:pt x="0" y="0"/>
                    </a:lnTo>
                    <a:lnTo>
                      <a:pt x="0" y="1059116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object 2">
                <a:extLst>
                  <a:ext uri="{FF2B5EF4-FFF2-40B4-BE49-F238E27FC236}">
                    <a16:creationId xmlns:a16="http://schemas.microsoft.com/office/drawing/2014/main" id="{97E8CC3A-EE5F-47AD-B91A-5886A4F64F12}"/>
                  </a:ext>
                </a:extLst>
              </p:cNvPr>
              <p:cNvSpPr txBox="1"/>
              <p:nvPr/>
            </p:nvSpPr>
            <p:spPr>
              <a:xfrm>
                <a:off x="5004000" y="4968000"/>
                <a:ext cx="1008000" cy="42319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Infants tested </a:t>
                </a:r>
              </a:p>
              <a:p>
                <a:pPr lvl="0" defTabSz="914400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by 8 weeks of age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object 23">
                <a:extLst>
                  <a:ext uri="{FF2B5EF4-FFF2-40B4-BE49-F238E27FC236}">
                    <a16:creationId xmlns:a16="http://schemas.microsoft.com/office/drawing/2014/main" id="{8B3EF8E3-916C-4AAF-A1BB-535DF58B16AC}"/>
                  </a:ext>
                </a:extLst>
              </p:cNvPr>
              <p:cNvSpPr txBox="1"/>
              <p:nvPr/>
            </p:nvSpPr>
            <p:spPr>
              <a:xfrm>
                <a:off x="5219710" y="4201200"/>
                <a:ext cx="576580" cy="16671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18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%</a:t>
                </a:r>
              </a:p>
            </p:txBody>
          </p:sp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id="{BE6B8227-04EB-41AA-844D-9D4671755E9C}"/>
                  </a:ext>
                </a:extLst>
              </p:cNvPr>
              <p:cNvSpPr/>
              <p:nvPr/>
            </p:nvSpPr>
            <p:spPr>
              <a:xfrm>
                <a:off x="6588000" y="4280400"/>
                <a:ext cx="360000" cy="619200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167639">
                    <a:moveTo>
                      <a:pt x="0" y="167627"/>
                    </a:moveTo>
                    <a:lnTo>
                      <a:pt x="143992" y="167627"/>
                    </a:lnTo>
                    <a:lnTo>
                      <a:pt x="143992" y="0"/>
                    </a:lnTo>
                    <a:lnTo>
                      <a:pt x="0" y="0"/>
                    </a:lnTo>
                    <a:lnTo>
                      <a:pt x="0" y="167627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B60BBB06-7FF8-429C-9CAE-63C498A683DA}"/>
                  </a:ext>
                </a:extLst>
              </p:cNvPr>
              <p:cNvSpPr txBox="1"/>
              <p:nvPr/>
            </p:nvSpPr>
            <p:spPr>
              <a:xfrm>
                <a:off x="6318000" y="4968000"/>
                <a:ext cx="900000" cy="28212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lvl="0" indent="0" defTabSz="914400">
                  <a:defRPr/>
                </a:pP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New child</a:t>
                </a:r>
              </a:p>
              <a:p>
                <a:pPr lvl="0" defTabSz="914400">
                  <a:defRPr/>
                </a:pP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infections</a:t>
                </a:r>
                <a:endParaRPr kumimoji="0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51A0FF3D-78D7-47D9-B75C-06DF9F8B86F1}"/>
                  </a:ext>
                </a:extLst>
              </p:cNvPr>
              <p:cNvSpPr txBox="1"/>
              <p:nvPr/>
            </p:nvSpPr>
            <p:spPr>
              <a:xfrm>
                <a:off x="6354000" y="3704400"/>
                <a:ext cx="828289" cy="47961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R="5080" algn="ctr" defTabSz="914400">
                  <a:lnSpc>
                    <a:spcPts val="800"/>
                  </a:lnSpc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Transmission</a:t>
                </a:r>
              </a:p>
              <a:p>
                <a:pPr marR="5080" algn="ctr" defTabSz="914400">
                  <a:lnSpc>
                    <a:spcPts val="800"/>
                  </a:lnSpc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rate</a:t>
                </a:r>
              </a:p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24.7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lang="en-GB" sz="1000" b="1" spc="-1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lvl="0" algn="ctr" defTabSz="914400"/>
                <a:r>
                  <a:rPr lang="en-GB" sz="700" spc="-2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 Nova" panose="020B0504020202020204" pitchFamily="34" charset="0"/>
                    <a:cs typeface="Arial"/>
                  </a:rPr>
                  <a:t>[23.1–26.3%]</a:t>
                </a:r>
              </a:p>
            </p:txBody>
          </p:sp>
          <p:sp>
            <p:nvSpPr>
              <p:cNvPr id="20" name="object 96">
                <a:extLst>
                  <a:ext uri="{FF2B5EF4-FFF2-40B4-BE49-F238E27FC236}">
                    <a16:creationId xmlns:a16="http://schemas.microsoft.com/office/drawing/2014/main" id="{91CC7D4E-3E9D-4DA2-AB51-9E22215F2359}"/>
                  </a:ext>
                </a:extLst>
              </p:cNvPr>
              <p:cNvSpPr txBox="1"/>
              <p:nvPr/>
            </p:nvSpPr>
            <p:spPr>
              <a:xfrm rot="5400000">
                <a:off x="1080000" y="3173930"/>
                <a:ext cx="443711" cy="59381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lvl="0" defTabSz="914400">
                  <a:spcBef>
                    <a:spcPts val="100"/>
                  </a:spcBef>
                  <a:defRPr/>
                </a:pPr>
                <a:r>
                  <a:rPr lang="en-US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Number of births to</a:t>
                </a:r>
              </a:p>
              <a:p>
                <a:pPr marL="12700" lvl="0" defTabSz="914400">
                  <a:spcBef>
                    <a:spcPts val="100"/>
                  </a:spcBef>
                  <a:defRPr/>
                </a:pPr>
                <a:r>
                  <a:rPr lang="en-US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women living with HIV</a:t>
                </a:r>
                <a:endPara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FC6D03B5-DAD5-4F16-BE73-5F4432227CDB}"/>
                  </a:ext>
                </a:extLst>
              </p:cNvPr>
              <p:cNvSpPr txBox="1"/>
              <p:nvPr/>
            </p:nvSpPr>
            <p:spPr>
              <a:xfrm>
                <a:off x="1764000" y="195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6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E318BA03-2DFA-4F6F-95E5-D6AA343F558D}"/>
                  </a:ext>
                </a:extLst>
              </p:cNvPr>
              <p:cNvSpPr txBox="1"/>
              <p:nvPr/>
            </p:nvSpPr>
            <p:spPr>
              <a:xfrm>
                <a:off x="1764000" y="483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4" name="object 5">
                <a:extLst>
                  <a:ext uri="{FF2B5EF4-FFF2-40B4-BE49-F238E27FC236}">
                    <a16:creationId xmlns:a16="http://schemas.microsoft.com/office/drawing/2014/main" id="{28560E00-B375-4CA5-81C7-7AD8DBBF2631}"/>
                  </a:ext>
                </a:extLst>
              </p:cNvPr>
              <p:cNvSpPr txBox="1"/>
              <p:nvPr/>
            </p:nvSpPr>
            <p:spPr>
              <a:xfrm>
                <a:off x="1764000" y="38772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2000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6" name="object 5">
                <a:extLst>
                  <a:ext uri="{FF2B5EF4-FFF2-40B4-BE49-F238E27FC236}">
                    <a16:creationId xmlns:a16="http://schemas.microsoft.com/office/drawing/2014/main" id="{4CC55035-2429-443D-BF00-154712E5AA15}"/>
                  </a:ext>
                </a:extLst>
              </p:cNvPr>
              <p:cNvSpPr txBox="1"/>
              <p:nvPr/>
            </p:nvSpPr>
            <p:spPr>
              <a:xfrm>
                <a:off x="1764000" y="29196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4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27" name="object 19">
                <a:extLst>
                  <a:ext uri="{FF2B5EF4-FFF2-40B4-BE49-F238E27FC236}">
                    <a16:creationId xmlns:a16="http://schemas.microsoft.com/office/drawing/2014/main" id="{F692CCEA-5224-4374-B5F0-74CDA9AB4595}"/>
                  </a:ext>
                </a:extLst>
              </p:cNvPr>
              <p:cNvSpPr/>
              <p:nvPr/>
            </p:nvSpPr>
            <p:spPr>
              <a:xfrm>
                <a:off x="2340000" y="2017562"/>
                <a:ext cx="5040000" cy="2880000"/>
              </a:xfrm>
              <a:custGeom>
                <a:avLst/>
                <a:gdLst/>
                <a:ahLst/>
                <a:cxnLst/>
                <a:rect l="l" t="t" r="r" b="b"/>
                <a:pathLst>
                  <a:path w="2216785" h="1805939">
                    <a:moveTo>
                      <a:pt x="0" y="0"/>
                    </a:moveTo>
                    <a:lnTo>
                      <a:pt x="0" y="1805686"/>
                    </a:lnTo>
                    <a:lnTo>
                      <a:pt x="2216327" y="1805686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5">
                <a:extLst>
                  <a:ext uri="{FF2B5EF4-FFF2-40B4-BE49-F238E27FC236}">
                    <a16:creationId xmlns:a16="http://schemas.microsoft.com/office/drawing/2014/main" id="{952FB881-AC91-4514-81C4-3057263B68BA}"/>
                  </a:ext>
                </a:extLst>
              </p:cNvPr>
              <p:cNvSpPr txBox="1"/>
              <p:nvPr/>
            </p:nvSpPr>
            <p:spPr>
              <a:xfrm>
                <a:off x="1764000" y="43596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1000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3B7AC7CC-46DD-45EA-8A67-FE6FFDF98FFD}"/>
                  </a:ext>
                </a:extLst>
              </p:cNvPr>
              <p:cNvSpPr txBox="1"/>
              <p:nvPr/>
            </p:nvSpPr>
            <p:spPr>
              <a:xfrm>
                <a:off x="1764000" y="24372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5000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31" name="object 5">
                <a:extLst>
                  <a:ext uri="{FF2B5EF4-FFF2-40B4-BE49-F238E27FC236}">
                    <a16:creationId xmlns:a16="http://schemas.microsoft.com/office/drawing/2014/main" id="{7B99100A-DE2E-4834-AF01-938DE1AD435B}"/>
                  </a:ext>
                </a:extLst>
              </p:cNvPr>
              <p:cNvSpPr txBox="1"/>
              <p:nvPr/>
            </p:nvSpPr>
            <p:spPr>
              <a:xfrm>
                <a:off x="1764000" y="3398400"/>
                <a:ext cx="495988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3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3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000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2144A9-1E7E-47FE-B649-33B0D22FB78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Elimination of mother-to-child transmission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7028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ECAC7D6-C1EF-4F57-9126-192B5012C3A0}"/>
              </a:ext>
            </a:extLst>
          </p:cNvPr>
          <p:cNvGrpSpPr/>
          <p:nvPr/>
        </p:nvGrpSpPr>
        <p:grpSpPr>
          <a:xfrm>
            <a:off x="0" y="359804"/>
            <a:ext cx="9936463" cy="6140251"/>
            <a:chOff x="0" y="359804"/>
            <a:chExt cx="9936463" cy="61402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2018 resource availability and needs estimates.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645FB8-49D5-4DF9-9398-E00BFB876A21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HIV resource availability by source, 2000–2017, and projected resource needs by 2020, </a:t>
              </a:r>
              <a:r>
                <a:rPr lang="en-US" sz="1200" i="1" dirty="0">
                  <a:latin typeface="Arial Nova Light" panose="020B0304020202020204" pitchFamily="34" charset="0"/>
                </a:rPr>
                <a:t>Middle East and North Africa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93DB43-D52F-46D7-A76A-CDD699074FCD}"/>
                </a:ext>
              </a:extLst>
            </p:cNvPr>
            <p:cNvSpPr/>
            <p:nvPr/>
          </p:nvSpPr>
          <p:spPr>
            <a:xfrm>
              <a:off x="0" y="612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*Estimates for low- and middle-income countries per 2015 World Bank income level classification. All figures are expressed in constant 2016 US dollars.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ABDCE70-24C7-4876-92F9-E8BFEC2604E3}"/>
                </a:ext>
              </a:extLst>
            </p:cNvPr>
            <p:cNvGrpSpPr/>
            <p:nvPr/>
          </p:nvGrpSpPr>
          <p:grpSpPr>
            <a:xfrm>
              <a:off x="1028564" y="1980000"/>
              <a:ext cx="7071436" cy="3143733"/>
              <a:chOff x="1028564" y="1916090"/>
              <a:chExt cx="7071436" cy="3143733"/>
            </a:xfrm>
          </p:grpSpPr>
          <p:sp>
            <p:nvSpPr>
              <p:cNvPr id="11" name="object 66">
                <a:extLst>
                  <a:ext uri="{FF2B5EF4-FFF2-40B4-BE49-F238E27FC236}">
                    <a16:creationId xmlns:a16="http://schemas.microsoft.com/office/drawing/2014/main" id="{74B4AAF0-27DB-43A9-83DF-0AC6485F548D}"/>
                  </a:ext>
                </a:extLst>
              </p:cNvPr>
              <p:cNvSpPr txBox="1"/>
              <p:nvPr/>
            </p:nvSpPr>
            <p:spPr>
              <a:xfrm>
                <a:off x="1028564" y="2780928"/>
                <a:ext cx="123111" cy="58509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US$ (million)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2D84D88-986C-4EDC-9EAF-F6DE83F4A510}"/>
                  </a:ext>
                </a:extLst>
              </p:cNvPr>
              <p:cNvGrpSpPr/>
              <p:nvPr/>
            </p:nvGrpSpPr>
            <p:grpSpPr>
              <a:xfrm>
                <a:off x="1746503" y="4770000"/>
                <a:ext cx="6260360" cy="289823"/>
                <a:chOff x="1257645" y="5391513"/>
                <a:chExt cx="6260360" cy="289823"/>
              </a:xfrm>
            </p:grpSpPr>
            <p:sp>
              <p:nvSpPr>
                <p:cNvPr id="13" name="object 67">
                  <a:extLst>
                    <a:ext uri="{FF2B5EF4-FFF2-40B4-BE49-F238E27FC236}">
                      <a16:creationId xmlns:a16="http://schemas.microsoft.com/office/drawing/2014/main" id="{B7A3A37C-9EA6-4A6F-A6D6-D0030491E0EF}"/>
                    </a:ext>
                  </a:extLst>
                </p:cNvPr>
                <p:cNvSpPr txBox="1"/>
                <p:nvPr/>
              </p:nvSpPr>
              <p:spPr>
                <a:xfrm>
                  <a:off x="1382690" y="5391513"/>
                  <a:ext cx="994410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Domestic (public and</a:t>
                  </a:r>
                  <a:r>
                    <a:rPr sz="900" b="0" spc="-7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private)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4" name="object 68">
                  <a:extLst>
                    <a:ext uri="{FF2B5EF4-FFF2-40B4-BE49-F238E27FC236}">
                      <a16:creationId xmlns:a16="http://schemas.microsoft.com/office/drawing/2014/main" id="{D72D3AE5-2156-4BDC-A8B9-03B8A1E37F6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57645" y="5407666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0" y="72745"/>
                      </a:moveTo>
                      <a:lnTo>
                        <a:pt x="72745" y="72745"/>
                      </a:lnTo>
                      <a:lnTo>
                        <a:pt x="72745" y="0"/>
                      </a:lnTo>
                      <a:lnTo>
                        <a:pt x="0" y="0"/>
                      </a:lnTo>
                      <a:lnTo>
                        <a:pt x="0" y="72745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" name="object 69">
                  <a:extLst>
                    <a:ext uri="{FF2B5EF4-FFF2-40B4-BE49-F238E27FC236}">
                      <a16:creationId xmlns:a16="http://schemas.microsoft.com/office/drawing/2014/main" id="{BA2E9F96-7111-4520-97BD-F18CF3A81540}"/>
                    </a:ext>
                  </a:extLst>
                </p:cNvPr>
                <p:cNvSpPr txBox="1"/>
                <p:nvPr/>
              </p:nvSpPr>
              <p:spPr>
                <a:xfrm>
                  <a:off x="2626892" y="5391513"/>
                  <a:ext cx="79438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United States</a:t>
                  </a:r>
                  <a:r>
                    <a:rPr sz="900" b="0" spc="-7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(bilateral)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6" name="object 70">
                  <a:extLst>
                    <a:ext uri="{FF2B5EF4-FFF2-40B4-BE49-F238E27FC236}">
                      <a16:creationId xmlns:a16="http://schemas.microsoft.com/office/drawing/2014/main" id="{DCC25F6F-1F7F-4ABE-AFFA-3E6154CE28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02359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" name="object 71">
                  <a:extLst>
                    <a:ext uri="{FF2B5EF4-FFF2-40B4-BE49-F238E27FC236}">
                      <a16:creationId xmlns:a16="http://schemas.microsoft.com/office/drawing/2014/main" id="{6A57C8BA-8E15-4E17-905B-A772F86323DE}"/>
                    </a:ext>
                  </a:extLst>
                </p:cNvPr>
                <p:cNvSpPr txBox="1"/>
                <p:nvPr/>
              </p:nvSpPr>
              <p:spPr>
                <a:xfrm>
                  <a:off x="3677434" y="5391513"/>
                  <a:ext cx="176847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Global Fund </a:t>
                  </a:r>
                  <a:r>
                    <a:rPr sz="900" b="0" spc="-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to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Fight AIDS, Tubercolosis and</a:t>
                  </a:r>
                  <a:r>
                    <a:rPr sz="900" b="0" spc="-8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Malaria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8" name="object 72">
                  <a:extLst>
                    <a:ext uri="{FF2B5EF4-FFF2-40B4-BE49-F238E27FC236}">
                      <a16:creationId xmlns:a16="http://schemas.microsoft.com/office/drawing/2014/main" id="{8CD997A8-609F-4BE2-9977-F337596ED0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52903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" name="object 73">
                  <a:extLst>
                    <a:ext uri="{FF2B5EF4-FFF2-40B4-BE49-F238E27FC236}">
                      <a16:creationId xmlns:a16="http://schemas.microsoft.com/office/drawing/2014/main" id="{DA6310C6-5393-4EF2-A400-DEC8F208F923}"/>
                    </a:ext>
                  </a:extLst>
                </p:cNvPr>
                <p:cNvSpPr txBox="1"/>
                <p:nvPr/>
              </p:nvSpPr>
              <p:spPr>
                <a:xfrm>
                  <a:off x="5683785" y="5391513"/>
                  <a:ext cx="65468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Other</a:t>
                  </a:r>
                  <a:r>
                    <a:rPr sz="900" b="0" spc="-6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international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0" name="object 74">
                  <a:extLst>
                    <a:ext uri="{FF2B5EF4-FFF2-40B4-BE49-F238E27FC236}">
                      <a16:creationId xmlns:a16="http://schemas.microsoft.com/office/drawing/2014/main" id="{71406C75-F1D8-4CC7-BCC8-C447360F43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59262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" name="object 75">
                  <a:extLst>
                    <a:ext uri="{FF2B5EF4-FFF2-40B4-BE49-F238E27FC236}">
                      <a16:creationId xmlns:a16="http://schemas.microsoft.com/office/drawing/2014/main" id="{2C9D8DF8-DC03-49F1-AC26-83EE55B392A2}"/>
                    </a:ext>
                  </a:extLst>
                </p:cNvPr>
                <p:cNvSpPr txBox="1"/>
                <p:nvPr/>
              </p:nvSpPr>
              <p:spPr>
                <a:xfrm>
                  <a:off x="6568680" y="5391513"/>
                  <a:ext cx="94932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Resource needs</a:t>
                  </a:r>
                  <a:r>
                    <a:rPr sz="900" b="0" spc="-7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(Fast-Track)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2" name="object 77">
                  <a:extLst>
                    <a:ext uri="{FF2B5EF4-FFF2-40B4-BE49-F238E27FC236}">
                      <a16:creationId xmlns:a16="http://schemas.microsoft.com/office/drawing/2014/main" id="{D2684DE8-FED5-4713-84F0-383AB9BF0D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61572" y="5408046"/>
                  <a:ext cx="108020" cy="108000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3" name="object 63">
                <a:extLst>
                  <a:ext uri="{FF2B5EF4-FFF2-40B4-BE49-F238E27FC236}">
                    <a16:creationId xmlns:a16="http://schemas.microsoft.com/office/drawing/2014/main" id="{BE3FF503-5200-4E30-B2D1-5D402BC7FF3E}"/>
                  </a:ext>
                </a:extLst>
              </p:cNvPr>
              <p:cNvSpPr txBox="1"/>
              <p:nvPr/>
            </p:nvSpPr>
            <p:spPr>
              <a:xfrm>
                <a:off x="6918768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2018</a:t>
                </a:r>
              </a:p>
            </p:txBody>
          </p:sp>
          <p:sp>
            <p:nvSpPr>
              <p:cNvPr id="24" name="object 64">
                <a:extLst>
                  <a:ext uri="{FF2B5EF4-FFF2-40B4-BE49-F238E27FC236}">
                    <a16:creationId xmlns:a16="http://schemas.microsoft.com/office/drawing/2014/main" id="{9F1639F4-73A2-4189-AFAF-391DEA895C0E}"/>
                  </a:ext>
                </a:extLst>
              </p:cNvPr>
              <p:cNvSpPr txBox="1"/>
              <p:nvPr/>
            </p:nvSpPr>
            <p:spPr>
              <a:xfrm>
                <a:off x="734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2019</a:t>
                </a:r>
              </a:p>
            </p:txBody>
          </p:sp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B9AEC91A-C27D-4BE1-BA2B-189F35E4D01B}"/>
                  </a:ext>
                </a:extLst>
              </p:cNvPr>
              <p:cNvSpPr txBox="1"/>
              <p:nvPr/>
            </p:nvSpPr>
            <p:spPr>
              <a:xfrm>
                <a:off x="172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2006</a:t>
                </a:r>
              </a:p>
            </p:txBody>
          </p:sp>
          <p:sp>
            <p:nvSpPr>
              <p:cNvPr id="26" name="object 12">
                <a:extLst>
                  <a:ext uri="{FF2B5EF4-FFF2-40B4-BE49-F238E27FC236}">
                    <a16:creationId xmlns:a16="http://schemas.microsoft.com/office/drawing/2014/main" id="{4B36E8A5-749F-48F4-BFB1-0E804C2CE32D}"/>
                  </a:ext>
                </a:extLst>
              </p:cNvPr>
              <p:cNvSpPr txBox="1"/>
              <p:nvPr/>
            </p:nvSpPr>
            <p:spPr>
              <a:xfrm>
                <a:off x="216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2007</a:t>
                </a:r>
              </a:p>
            </p:txBody>
          </p:sp>
          <p:sp>
            <p:nvSpPr>
              <p:cNvPr id="27" name="object 17">
                <a:extLst>
                  <a:ext uri="{FF2B5EF4-FFF2-40B4-BE49-F238E27FC236}">
                    <a16:creationId xmlns:a16="http://schemas.microsoft.com/office/drawing/2014/main" id="{A3A8CA16-D19C-4D56-85DE-DF55F5A832A5}"/>
                  </a:ext>
                </a:extLst>
              </p:cNvPr>
              <p:cNvSpPr txBox="1"/>
              <p:nvPr/>
            </p:nvSpPr>
            <p:spPr>
              <a:xfrm>
                <a:off x="2592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2008</a:t>
                </a:r>
              </a:p>
            </p:txBody>
          </p:sp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id="{617372FE-7711-46D4-96B5-0C1E6816A180}"/>
                  </a:ext>
                </a:extLst>
              </p:cNvPr>
              <p:cNvSpPr txBox="1"/>
              <p:nvPr/>
            </p:nvSpPr>
            <p:spPr>
              <a:xfrm>
                <a:off x="302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2009</a:t>
                </a:r>
              </a:p>
            </p:txBody>
          </p:sp>
          <p:sp>
            <p:nvSpPr>
              <p:cNvPr id="29" name="object 27">
                <a:extLst>
                  <a:ext uri="{FF2B5EF4-FFF2-40B4-BE49-F238E27FC236}">
                    <a16:creationId xmlns:a16="http://schemas.microsoft.com/office/drawing/2014/main" id="{C334D2C2-E4E7-476A-8E0D-D7205B939656}"/>
                  </a:ext>
                </a:extLst>
              </p:cNvPr>
              <p:cNvSpPr txBox="1"/>
              <p:nvPr/>
            </p:nvSpPr>
            <p:spPr>
              <a:xfrm>
                <a:off x="345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2010</a:t>
                </a:r>
              </a:p>
            </p:txBody>
          </p:sp>
          <p:sp>
            <p:nvSpPr>
              <p:cNvPr id="30" name="object 32">
                <a:extLst>
                  <a:ext uri="{FF2B5EF4-FFF2-40B4-BE49-F238E27FC236}">
                    <a16:creationId xmlns:a16="http://schemas.microsoft.com/office/drawing/2014/main" id="{4B4D64AF-BDFC-42FB-BED0-C3274A42255C}"/>
                  </a:ext>
                </a:extLst>
              </p:cNvPr>
              <p:cNvSpPr txBox="1"/>
              <p:nvPr/>
            </p:nvSpPr>
            <p:spPr>
              <a:xfrm>
                <a:off x="388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2011</a:t>
                </a:r>
              </a:p>
            </p:txBody>
          </p:sp>
          <p:sp>
            <p:nvSpPr>
              <p:cNvPr id="31" name="object 37">
                <a:extLst>
                  <a:ext uri="{FF2B5EF4-FFF2-40B4-BE49-F238E27FC236}">
                    <a16:creationId xmlns:a16="http://schemas.microsoft.com/office/drawing/2014/main" id="{B0E12DF5-36FC-48D1-9DAA-1D799736B929}"/>
                  </a:ext>
                </a:extLst>
              </p:cNvPr>
              <p:cNvSpPr txBox="1"/>
              <p:nvPr/>
            </p:nvSpPr>
            <p:spPr>
              <a:xfrm>
                <a:off x="432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2012</a:t>
                </a:r>
              </a:p>
            </p:txBody>
          </p:sp>
          <p:sp>
            <p:nvSpPr>
              <p:cNvPr id="32" name="object 42">
                <a:extLst>
                  <a:ext uri="{FF2B5EF4-FFF2-40B4-BE49-F238E27FC236}">
                    <a16:creationId xmlns:a16="http://schemas.microsoft.com/office/drawing/2014/main" id="{EE2EB1D9-89E7-43BB-8710-EAA85C1F45DC}"/>
                  </a:ext>
                </a:extLst>
              </p:cNvPr>
              <p:cNvSpPr txBox="1"/>
              <p:nvPr/>
            </p:nvSpPr>
            <p:spPr>
              <a:xfrm>
                <a:off x="4752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2013</a:t>
                </a:r>
              </a:p>
            </p:txBody>
          </p:sp>
          <p:sp>
            <p:nvSpPr>
              <p:cNvPr id="33" name="object 47">
                <a:extLst>
                  <a:ext uri="{FF2B5EF4-FFF2-40B4-BE49-F238E27FC236}">
                    <a16:creationId xmlns:a16="http://schemas.microsoft.com/office/drawing/2014/main" id="{2A199B18-5119-4918-B116-AC82E48A64B2}"/>
                  </a:ext>
                </a:extLst>
              </p:cNvPr>
              <p:cNvSpPr txBox="1"/>
              <p:nvPr/>
            </p:nvSpPr>
            <p:spPr>
              <a:xfrm>
                <a:off x="518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2014</a:t>
                </a:r>
              </a:p>
            </p:txBody>
          </p:sp>
          <p:sp>
            <p:nvSpPr>
              <p:cNvPr id="34" name="object 52">
                <a:extLst>
                  <a:ext uri="{FF2B5EF4-FFF2-40B4-BE49-F238E27FC236}">
                    <a16:creationId xmlns:a16="http://schemas.microsoft.com/office/drawing/2014/main" id="{5B46CFFA-7543-4F2A-932C-73EFDC62F67C}"/>
                  </a:ext>
                </a:extLst>
              </p:cNvPr>
              <p:cNvSpPr txBox="1"/>
              <p:nvPr/>
            </p:nvSpPr>
            <p:spPr>
              <a:xfrm>
                <a:off x="561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2015</a:t>
                </a:r>
              </a:p>
            </p:txBody>
          </p:sp>
          <p:sp>
            <p:nvSpPr>
              <p:cNvPr id="35" name="object 57">
                <a:extLst>
                  <a:ext uri="{FF2B5EF4-FFF2-40B4-BE49-F238E27FC236}">
                    <a16:creationId xmlns:a16="http://schemas.microsoft.com/office/drawing/2014/main" id="{88C02A97-FF81-4F00-AECC-97919B04DF62}"/>
                  </a:ext>
                </a:extLst>
              </p:cNvPr>
              <p:cNvSpPr txBox="1"/>
              <p:nvPr/>
            </p:nvSpPr>
            <p:spPr>
              <a:xfrm>
                <a:off x="604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2016</a:t>
                </a:r>
              </a:p>
            </p:txBody>
          </p:sp>
          <p:sp>
            <p:nvSpPr>
              <p:cNvPr id="36" name="object 62">
                <a:extLst>
                  <a:ext uri="{FF2B5EF4-FFF2-40B4-BE49-F238E27FC236}">
                    <a16:creationId xmlns:a16="http://schemas.microsoft.com/office/drawing/2014/main" id="{41031ADC-13EB-42B8-8E88-53B5DE9CC7E4}"/>
                  </a:ext>
                </a:extLst>
              </p:cNvPr>
              <p:cNvSpPr txBox="1"/>
              <p:nvPr/>
            </p:nvSpPr>
            <p:spPr>
              <a:xfrm>
                <a:off x="648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2017</a:t>
                </a:r>
              </a:p>
            </p:txBody>
          </p:sp>
          <p:sp>
            <p:nvSpPr>
              <p:cNvPr id="37" name="object 65">
                <a:extLst>
                  <a:ext uri="{FF2B5EF4-FFF2-40B4-BE49-F238E27FC236}">
                    <a16:creationId xmlns:a16="http://schemas.microsoft.com/office/drawing/2014/main" id="{41B24524-BEA0-475B-A08A-3C6F50619135}"/>
                  </a:ext>
                </a:extLst>
              </p:cNvPr>
              <p:cNvSpPr txBox="1"/>
              <p:nvPr/>
            </p:nvSpPr>
            <p:spPr>
              <a:xfrm>
                <a:off x="777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2020</a:t>
                </a:r>
              </a:p>
            </p:txBody>
          </p:sp>
          <p:sp>
            <p:nvSpPr>
              <p:cNvPr id="38" name="object 78">
                <a:extLst>
                  <a:ext uri="{FF2B5EF4-FFF2-40B4-BE49-F238E27FC236}">
                    <a16:creationId xmlns:a16="http://schemas.microsoft.com/office/drawing/2014/main" id="{4C001D86-DB24-4ECB-BC18-089BDF357A9A}"/>
                  </a:ext>
                </a:extLst>
              </p:cNvPr>
              <p:cNvSpPr/>
              <p:nvPr/>
            </p:nvSpPr>
            <p:spPr>
              <a:xfrm>
                <a:off x="1620000" y="1980000"/>
                <a:ext cx="6480000" cy="2202338"/>
              </a:xfrm>
              <a:custGeom>
                <a:avLst/>
                <a:gdLst/>
                <a:ahLst/>
                <a:cxnLst/>
                <a:rect l="l" t="t" r="r" b="b"/>
                <a:pathLst>
                  <a:path w="6025515" h="1638300">
                    <a:moveTo>
                      <a:pt x="0" y="0"/>
                    </a:moveTo>
                    <a:lnTo>
                      <a:pt x="0" y="1637893"/>
                    </a:lnTo>
                    <a:lnTo>
                      <a:pt x="6024994" y="1637893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BE74BC-109D-46DE-9F5E-E4B4B610D74C}"/>
                  </a:ext>
                </a:extLst>
              </p:cNvPr>
              <p:cNvSpPr txBox="1"/>
              <p:nvPr/>
            </p:nvSpPr>
            <p:spPr>
              <a:xfrm>
                <a:off x="1368271" y="191609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800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BAF5FD-CD86-44A2-BD82-0900ED15E9B5}"/>
                  </a:ext>
                </a:extLst>
              </p:cNvPr>
              <p:cNvSpPr txBox="1"/>
              <p:nvPr/>
            </p:nvSpPr>
            <p:spPr>
              <a:xfrm>
                <a:off x="1368271" y="24696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600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6156AF-9938-4D38-9C28-697E4FAA07DF}"/>
                  </a:ext>
                </a:extLst>
              </p:cNvPr>
              <p:cNvSpPr txBox="1"/>
              <p:nvPr/>
            </p:nvSpPr>
            <p:spPr>
              <a:xfrm>
                <a:off x="1368271" y="30204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400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3444998-B9DC-494E-B5AE-1FA5FD18336C}"/>
                  </a:ext>
                </a:extLst>
              </p:cNvPr>
              <p:cNvSpPr txBox="1"/>
              <p:nvPr/>
            </p:nvSpPr>
            <p:spPr>
              <a:xfrm>
                <a:off x="1368271" y="35748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200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6199B70-A27B-4143-B683-CE5371F86092}"/>
                  </a:ext>
                </a:extLst>
              </p:cNvPr>
              <p:cNvSpPr txBox="1"/>
              <p:nvPr/>
            </p:nvSpPr>
            <p:spPr>
              <a:xfrm>
                <a:off x="1483687" y="4126449"/>
                <a:ext cx="5770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08375E3-3116-4EB6-BF4F-12C0AABBA03A}"/>
                  </a:ext>
                </a:extLst>
              </p:cNvPr>
              <p:cNvSpPr txBox="1"/>
              <p:nvPr/>
            </p:nvSpPr>
            <p:spPr>
              <a:xfrm>
                <a:off x="1368109" y="21924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700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CC498AA-13F5-4E6F-9FDD-308633E39390}"/>
                  </a:ext>
                </a:extLst>
              </p:cNvPr>
              <p:cNvSpPr txBox="1"/>
              <p:nvPr/>
            </p:nvSpPr>
            <p:spPr>
              <a:xfrm>
                <a:off x="1368109" y="27432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500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D0A0404-8773-458D-86DC-99ED99416E5A}"/>
                  </a:ext>
                </a:extLst>
              </p:cNvPr>
              <p:cNvSpPr txBox="1"/>
              <p:nvPr/>
            </p:nvSpPr>
            <p:spPr>
              <a:xfrm>
                <a:off x="1368109" y="32976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300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40530B3-7EF8-4CF0-818E-C1B29252E2BC}"/>
                  </a:ext>
                </a:extLst>
              </p:cNvPr>
              <p:cNvSpPr txBox="1"/>
              <p:nvPr/>
            </p:nvSpPr>
            <p:spPr>
              <a:xfrm>
                <a:off x="1368109" y="38484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100</a:t>
                </a:r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5455DD2E-D4BA-43ED-BE68-86EEAB670310}"/>
                  </a:ext>
                </a:extLst>
              </p:cNvPr>
              <p:cNvGrpSpPr/>
              <p:nvPr/>
            </p:nvGrpSpPr>
            <p:grpSpPr>
              <a:xfrm>
                <a:off x="1710000" y="2005200"/>
                <a:ext cx="6249626" cy="2178000"/>
                <a:chOff x="8964000" y="2005200"/>
                <a:chExt cx="6249626" cy="2178000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55218B64-DFA0-47F9-BDED-C5F0AAD42C60}"/>
                    </a:ext>
                  </a:extLst>
                </p:cNvPr>
                <p:cNvGrpSpPr/>
                <p:nvPr/>
              </p:nvGrpSpPr>
              <p:grpSpPr>
                <a:xfrm>
                  <a:off x="8964000" y="3649677"/>
                  <a:ext cx="252000" cy="532828"/>
                  <a:chOff x="8988776" y="3649677"/>
                  <a:chExt cx="225261" cy="532828"/>
                </a:xfrm>
              </p:grpSpPr>
              <p:sp>
                <p:nvSpPr>
                  <p:cNvPr id="92" name="bk object 16">
                    <a:extLst>
                      <a:ext uri="{FF2B5EF4-FFF2-40B4-BE49-F238E27FC236}">
                        <a16:creationId xmlns:a16="http://schemas.microsoft.com/office/drawing/2014/main" id="{722DE4EE-4DA4-49A9-8038-542963484403}"/>
                      </a:ext>
                    </a:extLst>
                  </p:cNvPr>
                  <p:cNvSpPr/>
                  <p:nvPr/>
                </p:nvSpPr>
                <p:spPr>
                  <a:xfrm>
                    <a:off x="8988776" y="3888772"/>
                    <a:ext cx="225261" cy="293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87959">
                        <a:moveTo>
                          <a:pt x="0" y="187858"/>
                        </a:moveTo>
                        <a:lnTo>
                          <a:pt x="144005" y="18785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87858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3" name="bk object 17">
                    <a:extLst>
                      <a:ext uri="{FF2B5EF4-FFF2-40B4-BE49-F238E27FC236}">
                        <a16:creationId xmlns:a16="http://schemas.microsoft.com/office/drawing/2014/main" id="{99811FB3-ED4A-4073-841B-4363EB1A8B63}"/>
                      </a:ext>
                    </a:extLst>
                  </p:cNvPr>
                  <p:cNvSpPr/>
                  <p:nvPr/>
                </p:nvSpPr>
                <p:spPr>
                  <a:xfrm>
                    <a:off x="8988776" y="3867239"/>
                    <a:ext cx="225261" cy="21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3970">
                        <a:moveTo>
                          <a:pt x="0" y="13792"/>
                        </a:moveTo>
                        <a:lnTo>
                          <a:pt x="144005" y="13792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3792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4" name="bk object 18">
                    <a:extLst>
                      <a:ext uri="{FF2B5EF4-FFF2-40B4-BE49-F238E27FC236}">
                        <a16:creationId xmlns:a16="http://schemas.microsoft.com/office/drawing/2014/main" id="{BACA1E3B-429B-4705-B4AB-7641E0D67BBF}"/>
                      </a:ext>
                    </a:extLst>
                  </p:cNvPr>
                  <p:cNvSpPr/>
                  <p:nvPr/>
                </p:nvSpPr>
                <p:spPr>
                  <a:xfrm>
                    <a:off x="8988776" y="3769472"/>
                    <a:ext cx="225261" cy="98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62865">
                        <a:moveTo>
                          <a:pt x="0" y="62458"/>
                        </a:moveTo>
                        <a:lnTo>
                          <a:pt x="144005" y="6245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62458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5" name="bk object 19">
                    <a:extLst>
                      <a:ext uri="{FF2B5EF4-FFF2-40B4-BE49-F238E27FC236}">
                        <a16:creationId xmlns:a16="http://schemas.microsoft.com/office/drawing/2014/main" id="{1C34483E-1B9D-4EBA-B2E3-7B54D3A3A029}"/>
                      </a:ext>
                    </a:extLst>
                  </p:cNvPr>
                  <p:cNvSpPr/>
                  <p:nvPr/>
                </p:nvSpPr>
                <p:spPr>
                  <a:xfrm>
                    <a:off x="8988776" y="3649677"/>
                    <a:ext cx="225261" cy="120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76834">
                        <a:moveTo>
                          <a:pt x="0" y="76644"/>
                        </a:moveTo>
                        <a:lnTo>
                          <a:pt x="144005" y="7664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76644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E0A65422-B3DC-4EC4-8747-D319C7EDF91E}"/>
                    </a:ext>
                  </a:extLst>
                </p:cNvPr>
                <p:cNvGrpSpPr/>
                <p:nvPr/>
              </p:nvGrpSpPr>
              <p:grpSpPr>
                <a:xfrm>
                  <a:off x="9396000" y="3606787"/>
                  <a:ext cx="252000" cy="576272"/>
                  <a:chOff x="9639791" y="3606787"/>
                  <a:chExt cx="225261" cy="576272"/>
                </a:xfrm>
              </p:grpSpPr>
              <p:sp>
                <p:nvSpPr>
                  <p:cNvPr id="96" name="bk object 20">
                    <a:extLst>
                      <a:ext uri="{FF2B5EF4-FFF2-40B4-BE49-F238E27FC236}">
                        <a16:creationId xmlns:a16="http://schemas.microsoft.com/office/drawing/2014/main" id="{576E563A-52E4-4838-9070-8D6740819E5D}"/>
                      </a:ext>
                    </a:extLst>
                  </p:cNvPr>
                  <p:cNvSpPr/>
                  <p:nvPr/>
                </p:nvSpPr>
                <p:spPr>
                  <a:xfrm>
                    <a:off x="9639791" y="3802000"/>
                    <a:ext cx="225261" cy="3810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43840">
                        <a:moveTo>
                          <a:pt x="0" y="243382"/>
                        </a:moveTo>
                        <a:lnTo>
                          <a:pt x="143992" y="243382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243382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7" name="bk object 21">
                    <a:extLst>
                      <a:ext uri="{FF2B5EF4-FFF2-40B4-BE49-F238E27FC236}">
                        <a16:creationId xmlns:a16="http://schemas.microsoft.com/office/drawing/2014/main" id="{269998C0-5D72-4842-8F39-B3EBEE4573B1}"/>
                      </a:ext>
                    </a:extLst>
                  </p:cNvPr>
                  <p:cNvSpPr/>
                  <p:nvPr/>
                </p:nvSpPr>
                <p:spPr>
                  <a:xfrm>
                    <a:off x="9639791" y="3780467"/>
                    <a:ext cx="225261" cy="21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3970">
                        <a:moveTo>
                          <a:pt x="0" y="13792"/>
                        </a:moveTo>
                        <a:lnTo>
                          <a:pt x="143992" y="13792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3792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8" name="bk object 22">
                    <a:extLst>
                      <a:ext uri="{FF2B5EF4-FFF2-40B4-BE49-F238E27FC236}">
                        <a16:creationId xmlns:a16="http://schemas.microsoft.com/office/drawing/2014/main" id="{F7452460-8E9D-4116-B10A-3FC9FB5D19BA}"/>
                      </a:ext>
                    </a:extLst>
                  </p:cNvPr>
                  <p:cNvSpPr/>
                  <p:nvPr/>
                </p:nvSpPr>
                <p:spPr>
                  <a:xfrm>
                    <a:off x="9639791" y="3704395"/>
                    <a:ext cx="225261" cy="76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48895">
                        <a:moveTo>
                          <a:pt x="0" y="48590"/>
                        </a:moveTo>
                        <a:lnTo>
                          <a:pt x="143992" y="48590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48590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99" name="bk object 23">
                    <a:extLst>
                      <a:ext uri="{FF2B5EF4-FFF2-40B4-BE49-F238E27FC236}">
                        <a16:creationId xmlns:a16="http://schemas.microsoft.com/office/drawing/2014/main" id="{E462C563-2664-4C0B-9758-FEF6CB9AAEC2}"/>
                      </a:ext>
                    </a:extLst>
                  </p:cNvPr>
                  <p:cNvSpPr/>
                  <p:nvPr/>
                </p:nvSpPr>
                <p:spPr>
                  <a:xfrm>
                    <a:off x="9639791" y="3606787"/>
                    <a:ext cx="225261" cy="98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62865">
                        <a:moveTo>
                          <a:pt x="0" y="62369"/>
                        </a:moveTo>
                        <a:lnTo>
                          <a:pt x="143992" y="62369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62369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2771B9FB-83E0-4D18-A9DC-6AB36DA169DD}"/>
                    </a:ext>
                  </a:extLst>
                </p:cNvPr>
                <p:cNvGrpSpPr/>
                <p:nvPr/>
              </p:nvGrpSpPr>
              <p:grpSpPr>
                <a:xfrm>
                  <a:off x="9828000" y="3509182"/>
                  <a:ext cx="252000" cy="674018"/>
                  <a:chOff x="10290805" y="3509182"/>
                  <a:chExt cx="225261" cy="674018"/>
                </a:xfrm>
              </p:grpSpPr>
              <p:sp>
                <p:nvSpPr>
                  <p:cNvPr id="100" name="bk object 24">
                    <a:extLst>
                      <a:ext uri="{FF2B5EF4-FFF2-40B4-BE49-F238E27FC236}">
                        <a16:creationId xmlns:a16="http://schemas.microsoft.com/office/drawing/2014/main" id="{AD4521D0-F578-4CFF-A3BC-F703D9BDFC0D}"/>
                      </a:ext>
                    </a:extLst>
                  </p:cNvPr>
                  <p:cNvSpPr/>
                  <p:nvPr/>
                </p:nvSpPr>
                <p:spPr>
                  <a:xfrm>
                    <a:off x="10290805" y="3791225"/>
                    <a:ext cx="225261" cy="39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50825">
                        <a:moveTo>
                          <a:pt x="0" y="250278"/>
                        </a:moveTo>
                        <a:lnTo>
                          <a:pt x="143992" y="250278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250278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1" name="bk object 25">
                    <a:extLst>
                      <a:ext uri="{FF2B5EF4-FFF2-40B4-BE49-F238E27FC236}">
                        <a16:creationId xmlns:a16="http://schemas.microsoft.com/office/drawing/2014/main" id="{AB583616-BD50-4B58-9359-C719188091FA}"/>
                      </a:ext>
                    </a:extLst>
                  </p:cNvPr>
                  <p:cNvSpPr/>
                  <p:nvPr/>
                </p:nvSpPr>
                <p:spPr>
                  <a:xfrm>
                    <a:off x="10290805" y="3758636"/>
                    <a:ext cx="225261" cy="32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0954">
                        <a:moveTo>
                          <a:pt x="0" y="20866"/>
                        </a:moveTo>
                        <a:lnTo>
                          <a:pt x="143992" y="20866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20866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2" name="bk object 26">
                    <a:extLst>
                      <a:ext uri="{FF2B5EF4-FFF2-40B4-BE49-F238E27FC236}">
                        <a16:creationId xmlns:a16="http://schemas.microsoft.com/office/drawing/2014/main" id="{4C330339-D016-4975-A854-2E9957B22513}"/>
                      </a:ext>
                    </a:extLst>
                  </p:cNvPr>
                  <p:cNvSpPr/>
                  <p:nvPr/>
                </p:nvSpPr>
                <p:spPr>
                  <a:xfrm>
                    <a:off x="10290805" y="3661008"/>
                    <a:ext cx="225261" cy="98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62865">
                        <a:moveTo>
                          <a:pt x="0" y="62458"/>
                        </a:moveTo>
                        <a:lnTo>
                          <a:pt x="143992" y="62458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62458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3" name="bk object 27">
                    <a:extLst>
                      <a:ext uri="{FF2B5EF4-FFF2-40B4-BE49-F238E27FC236}">
                        <a16:creationId xmlns:a16="http://schemas.microsoft.com/office/drawing/2014/main" id="{E04D0D6D-2A97-4B8C-A3EC-97B0C91B7147}"/>
                      </a:ext>
                    </a:extLst>
                  </p:cNvPr>
                  <p:cNvSpPr/>
                  <p:nvPr/>
                </p:nvSpPr>
                <p:spPr>
                  <a:xfrm>
                    <a:off x="10290805" y="3509182"/>
                    <a:ext cx="225261" cy="1518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97154">
                        <a:moveTo>
                          <a:pt x="0" y="97154"/>
                        </a:moveTo>
                        <a:lnTo>
                          <a:pt x="143992" y="97154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97154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1FD1D9BD-51BB-4BF1-AC04-4172A6FD0182}"/>
                    </a:ext>
                  </a:extLst>
                </p:cNvPr>
                <p:cNvGrpSpPr/>
                <p:nvPr/>
              </p:nvGrpSpPr>
              <p:grpSpPr>
                <a:xfrm>
                  <a:off x="10260000" y="3680221"/>
                  <a:ext cx="252000" cy="502422"/>
                  <a:chOff x="10941822" y="3680221"/>
                  <a:chExt cx="225261" cy="502422"/>
                </a:xfrm>
              </p:grpSpPr>
              <p:sp>
                <p:nvSpPr>
                  <p:cNvPr id="104" name="bk object 28">
                    <a:extLst>
                      <a:ext uri="{FF2B5EF4-FFF2-40B4-BE49-F238E27FC236}">
                        <a16:creationId xmlns:a16="http://schemas.microsoft.com/office/drawing/2014/main" id="{3B0C8CF1-CF77-4341-8486-A0B5C0BFE2B4}"/>
                      </a:ext>
                    </a:extLst>
                  </p:cNvPr>
                  <p:cNvSpPr/>
                  <p:nvPr/>
                </p:nvSpPr>
                <p:spPr>
                  <a:xfrm>
                    <a:off x="10941822" y="3867079"/>
                    <a:ext cx="225261" cy="315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01929">
                        <a:moveTo>
                          <a:pt x="0" y="201739"/>
                        </a:moveTo>
                        <a:lnTo>
                          <a:pt x="143992" y="201739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201739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5" name="bk object 29">
                    <a:extLst>
                      <a:ext uri="{FF2B5EF4-FFF2-40B4-BE49-F238E27FC236}">
                        <a16:creationId xmlns:a16="http://schemas.microsoft.com/office/drawing/2014/main" id="{5D379EB4-5FE8-4093-BE94-02D921648322}"/>
                      </a:ext>
                    </a:extLst>
                  </p:cNvPr>
                  <p:cNvSpPr/>
                  <p:nvPr/>
                </p:nvSpPr>
                <p:spPr>
                  <a:xfrm>
                    <a:off x="10941822" y="3834510"/>
                    <a:ext cx="225261" cy="32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0954">
                        <a:moveTo>
                          <a:pt x="0" y="20866"/>
                        </a:moveTo>
                        <a:lnTo>
                          <a:pt x="143992" y="20866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20866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6" name="bk object 30">
                    <a:extLst>
                      <a:ext uri="{FF2B5EF4-FFF2-40B4-BE49-F238E27FC236}">
                        <a16:creationId xmlns:a16="http://schemas.microsoft.com/office/drawing/2014/main" id="{5C9B312D-24E1-41D6-9B4B-E77AE4BB7BD1}"/>
                      </a:ext>
                    </a:extLst>
                  </p:cNvPr>
                  <p:cNvSpPr/>
                  <p:nvPr/>
                </p:nvSpPr>
                <p:spPr>
                  <a:xfrm>
                    <a:off x="10941822" y="3779772"/>
                    <a:ext cx="225261" cy="555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35559">
                        <a:moveTo>
                          <a:pt x="0" y="35051"/>
                        </a:moveTo>
                        <a:lnTo>
                          <a:pt x="143992" y="35051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35051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7" name="bk object 31">
                    <a:extLst>
                      <a:ext uri="{FF2B5EF4-FFF2-40B4-BE49-F238E27FC236}">
                        <a16:creationId xmlns:a16="http://schemas.microsoft.com/office/drawing/2014/main" id="{F43C1C2D-AEA5-46F2-A83A-72A856B78191}"/>
                      </a:ext>
                    </a:extLst>
                  </p:cNvPr>
                  <p:cNvSpPr/>
                  <p:nvPr/>
                </p:nvSpPr>
                <p:spPr>
                  <a:xfrm>
                    <a:off x="10941822" y="3680221"/>
                    <a:ext cx="225261" cy="1002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64134">
                        <a:moveTo>
                          <a:pt x="0" y="63703"/>
                        </a:moveTo>
                        <a:lnTo>
                          <a:pt x="143992" y="63703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63703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108" name="bk object 32">
                  <a:extLst>
                    <a:ext uri="{FF2B5EF4-FFF2-40B4-BE49-F238E27FC236}">
                      <a16:creationId xmlns:a16="http://schemas.microsoft.com/office/drawing/2014/main" id="{71BF2D77-5616-41EE-AE7A-4285453A6D2F}"/>
                    </a:ext>
                  </a:extLst>
                </p:cNvPr>
                <p:cNvSpPr/>
                <p:nvPr/>
              </p:nvSpPr>
              <p:spPr>
                <a:xfrm>
                  <a:off x="10692000" y="3454941"/>
                  <a:ext cx="252000" cy="727405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62E55ADF-C50E-47AC-9D3F-67DA7BDC5500}"/>
                    </a:ext>
                  </a:extLst>
                </p:cNvPr>
                <p:cNvGrpSpPr/>
                <p:nvPr/>
              </p:nvGrpSpPr>
              <p:grpSpPr>
                <a:xfrm>
                  <a:off x="11124000" y="3465777"/>
                  <a:ext cx="252000" cy="716885"/>
                  <a:chOff x="12243832" y="3465777"/>
                  <a:chExt cx="225261" cy="716885"/>
                </a:xfrm>
              </p:grpSpPr>
              <p:sp>
                <p:nvSpPr>
                  <p:cNvPr id="109" name="bk object 33">
                    <a:extLst>
                      <a:ext uri="{FF2B5EF4-FFF2-40B4-BE49-F238E27FC236}">
                        <a16:creationId xmlns:a16="http://schemas.microsoft.com/office/drawing/2014/main" id="{161959F2-DE31-4A0A-914C-7D7DFE126873}"/>
                      </a:ext>
                    </a:extLst>
                  </p:cNvPr>
                  <p:cNvSpPr/>
                  <p:nvPr/>
                </p:nvSpPr>
                <p:spPr>
                  <a:xfrm>
                    <a:off x="12243832" y="3779772"/>
                    <a:ext cx="225261" cy="40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257809">
                        <a:moveTo>
                          <a:pt x="0" y="257606"/>
                        </a:moveTo>
                        <a:lnTo>
                          <a:pt x="144005" y="257606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57606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0" name="bk object 34">
                    <a:extLst>
                      <a:ext uri="{FF2B5EF4-FFF2-40B4-BE49-F238E27FC236}">
                        <a16:creationId xmlns:a16="http://schemas.microsoft.com/office/drawing/2014/main" id="{1AD5EEDA-51A0-40F9-8179-9DCB9BA40629}"/>
                      </a:ext>
                    </a:extLst>
                  </p:cNvPr>
                  <p:cNvSpPr/>
                  <p:nvPr/>
                </p:nvSpPr>
                <p:spPr>
                  <a:xfrm>
                    <a:off x="12243832" y="3747164"/>
                    <a:ext cx="225261" cy="32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20954">
                        <a:moveTo>
                          <a:pt x="0" y="20866"/>
                        </a:moveTo>
                        <a:lnTo>
                          <a:pt x="144005" y="20866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0866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1" name="bk object 35">
                    <a:extLst>
                      <a:ext uri="{FF2B5EF4-FFF2-40B4-BE49-F238E27FC236}">
                        <a16:creationId xmlns:a16="http://schemas.microsoft.com/office/drawing/2014/main" id="{4C604509-A55A-4B8D-8B96-EE77B9AF029C}"/>
                      </a:ext>
                    </a:extLst>
                  </p:cNvPr>
                  <p:cNvSpPr/>
                  <p:nvPr/>
                </p:nvSpPr>
                <p:spPr>
                  <a:xfrm>
                    <a:off x="12243832" y="3639317"/>
                    <a:ext cx="225261" cy="1081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69215">
                        <a:moveTo>
                          <a:pt x="0" y="69011"/>
                        </a:moveTo>
                        <a:lnTo>
                          <a:pt x="144005" y="69011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69011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2" name="bk object 36">
                    <a:extLst>
                      <a:ext uri="{FF2B5EF4-FFF2-40B4-BE49-F238E27FC236}">
                        <a16:creationId xmlns:a16="http://schemas.microsoft.com/office/drawing/2014/main" id="{BB37BDCF-7285-4137-B74D-02DF11213855}"/>
                      </a:ext>
                    </a:extLst>
                  </p:cNvPr>
                  <p:cNvSpPr/>
                  <p:nvPr/>
                </p:nvSpPr>
                <p:spPr>
                  <a:xfrm>
                    <a:off x="12243832" y="3465777"/>
                    <a:ext cx="225261" cy="173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11125">
                        <a:moveTo>
                          <a:pt x="0" y="111048"/>
                        </a:moveTo>
                        <a:lnTo>
                          <a:pt x="144005" y="11104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11048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02E7D99D-F5E3-40E0-B1C2-554E1DA1984E}"/>
                    </a:ext>
                  </a:extLst>
                </p:cNvPr>
                <p:cNvGrpSpPr/>
                <p:nvPr/>
              </p:nvGrpSpPr>
              <p:grpSpPr>
                <a:xfrm>
                  <a:off x="11556000" y="3530854"/>
                  <a:ext cx="252000" cy="651868"/>
                  <a:chOff x="12894849" y="3530854"/>
                  <a:chExt cx="225261" cy="651868"/>
                </a:xfrm>
              </p:grpSpPr>
              <p:sp>
                <p:nvSpPr>
                  <p:cNvPr id="113" name="bk object 37">
                    <a:extLst>
                      <a:ext uri="{FF2B5EF4-FFF2-40B4-BE49-F238E27FC236}">
                        <a16:creationId xmlns:a16="http://schemas.microsoft.com/office/drawing/2014/main" id="{657615E7-9EC7-46B2-84C8-7293AE91AA7C}"/>
                      </a:ext>
                    </a:extLst>
                  </p:cNvPr>
                  <p:cNvSpPr/>
                  <p:nvPr/>
                </p:nvSpPr>
                <p:spPr>
                  <a:xfrm>
                    <a:off x="12894849" y="3768916"/>
                    <a:ext cx="225261" cy="413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264795">
                        <a:moveTo>
                          <a:pt x="0" y="264553"/>
                        </a:moveTo>
                        <a:lnTo>
                          <a:pt x="144005" y="264553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6455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4" name="bk object 38">
                    <a:extLst>
                      <a:ext uri="{FF2B5EF4-FFF2-40B4-BE49-F238E27FC236}">
                        <a16:creationId xmlns:a16="http://schemas.microsoft.com/office/drawing/2014/main" id="{F5D9CC35-FCB0-4B3D-B205-AF11EEDF0E0E}"/>
                      </a:ext>
                    </a:extLst>
                  </p:cNvPr>
                  <p:cNvSpPr/>
                  <p:nvPr/>
                </p:nvSpPr>
                <p:spPr>
                  <a:xfrm>
                    <a:off x="12894849" y="3736328"/>
                    <a:ext cx="225261" cy="32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20954">
                        <a:moveTo>
                          <a:pt x="0" y="20866"/>
                        </a:moveTo>
                        <a:lnTo>
                          <a:pt x="144005" y="20866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0866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5" name="bk object 39">
                    <a:extLst>
                      <a:ext uri="{FF2B5EF4-FFF2-40B4-BE49-F238E27FC236}">
                        <a16:creationId xmlns:a16="http://schemas.microsoft.com/office/drawing/2014/main" id="{A631D98D-4CD0-4110-8E3A-3BBF11CFE68C}"/>
                      </a:ext>
                    </a:extLst>
                  </p:cNvPr>
                  <p:cNvSpPr/>
                  <p:nvPr/>
                </p:nvSpPr>
                <p:spPr>
                  <a:xfrm>
                    <a:off x="12894849" y="3660990"/>
                    <a:ext cx="225261" cy="75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8259">
                        <a:moveTo>
                          <a:pt x="0" y="48209"/>
                        </a:moveTo>
                        <a:lnTo>
                          <a:pt x="144005" y="4820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8209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6" name="bk object 40">
                    <a:extLst>
                      <a:ext uri="{FF2B5EF4-FFF2-40B4-BE49-F238E27FC236}">
                        <a16:creationId xmlns:a16="http://schemas.microsoft.com/office/drawing/2014/main" id="{C3E1C855-D231-4901-AC70-312C950567EB}"/>
                      </a:ext>
                    </a:extLst>
                  </p:cNvPr>
                  <p:cNvSpPr/>
                  <p:nvPr/>
                </p:nvSpPr>
                <p:spPr>
                  <a:xfrm>
                    <a:off x="12894849" y="3530854"/>
                    <a:ext cx="225261" cy="1309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83820">
                        <a:moveTo>
                          <a:pt x="0" y="83286"/>
                        </a:moveTo>
                        <a:lnTo>
                          <a:pt x="144005" y="83286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83286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99E50CEC-56BF-4C43-804A-C6EB89E241DA}"/>
                    </a:ext>
                  </a:extLst>
                </p:cNvPr>
                <p:cNvGrpSpPr/>
                <p:nvPr/>
              </p:nvGrpSpPr>
              <p:grpSpPr>
                <a:xfrm>
                  <a:off x="11988000" y="3530854"/>
                  <a:ext cx="252000" cy="651868"/>
                  <a:chOff x="13545863" y="3530854"/>
                  <a:chExt cx="225261" cy="651868"/>
                </a:xfrm>
              </p:grpSpPr>
              <p:sp>
                <p:nvSpPr>
                  <p:cNvPr id="117" name="bk object 41">
                    <a:extLst>
                      <a:ext uri="{FF2B5EF4-FFF2-40B4-BE49-F238E27FC236}">
                        <a16:creationId xmlns:a16="http://schemas.microsoft.com/office/drawing/2014/main" id="{C5EC20F8-5C8A-4F4B-8603-A50F466380F3}"/>
                      </a:ext>
                    </a:extLst>
                  </p:cNvPr>
                  <p:cNvSpPr/>
                  <p:nvPr/>
                </p:nvSpPr>
                <p:spPr>
                  <a:xfrm>
                    <a:off x="13545863" y="3768916"/>
                    <a:ext cx="225261" cy="413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264795">
                        <a:moveTo>
                          <a:pt x="0" y="264553"/>
                        </a:moveTo>
                        <a:lnTo>
                          <a:pt x="144005" y="264553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6455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8" name="bk object 42">
                    <a:extLst>
                      <a:ext uri="{FF2B5EF4-FFF2-40B4-BE49-F238E27FC236}">
                        <a16:creationId xmlns:a16="http://schemas.microsoft.com/office/drawing/2014/main" id="{E30CF4B1-D192-496B-8F5C-3F3CFDA26C23}"/>
                      </a:ext>
                    </a:extLst>
                  </p:cNvPr>
                  <p:cNvSpPr/>
                  <p:nvPr/>
                </p:nvSpPr>
                <p:spPr>
                  <a:xfrm>
                    <a:off x="13545863" y="3747800"/>
                    <a:ext cx="225261" cy="21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3970">
                        <a:moveTo>
                          <a:pt x="0" y="13525"/>
                        </a:moveTo>
                        <a:lnTo>
                          <a:pt x="144005" y="1352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3525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9" name="bk object 43">
                    <a:extLst>
                      <a:ext uri="{FF2B5EF4-FFF2-40B4-BE49-F238E27FC236}">
                        <a16:creationId xmlns:a16="http://schemas.microsoft.com/office/drawing/2014/main" id="{E8AD839D-2BF4-44DE-90F4-17DDBED42743}"/>
                      </a:ext>
                    </a:extLst>
                  </p:cNvPr>
                  <p:cNvSpPr/>
                  <p:nvPr/>
                </p:nvSpPr>
                <p:spPr>
                  <a:xfrm>
                    <a:off x="13545863" y="3639317"/>
                    <a:ext cx="225261" cy="109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69850">
                        <a:moveTo>
                          <a:pt x="0" y="69405"/>
                        </a:moveTo>
                        <a:lnTo>
                          <a:pt x="144005" y="6940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69405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0" name="bk object 44">
                    <a:extLst>
                      <a:ext uri="{FF2B5EF4-FFF2-40B4-BE49-F238E27FC236}">
                        <a16:creationId xmlns:a16="http://schemas.microsoft.com/office/drawing/2014/main" id="{97CC2D9B-D376-435B-8785-E5132081F047}"/>
                      </a:ext>
                    </a:extLst>
                  </p:cNvPr>
                  <p:cNvSpPr/>
                  <p:nvPr/>
                </p:nvSpPr>
                <p:spPr>
                  <a:xfrm>
                    <a:off x="13545863" y="3530854"/>
                    <a:ext cx="225261" cy="109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69850">
                        <a:moveTo>
                          <a:pt x="0" y="69405"/>
                        </a:moveTo>
                        <a:lnTo>
                          <a:pt x="144005" y="6940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69405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D0044988-5B4C-42FB-8CF2-DA3F95C33483}"/>
                    </a:ext>
                  </a:extLst>
                </p:cNvPr>
                <p:cNvGrpSpPr/>
                <p:nvPr/>
              </p:nvGrpSpPr>
              <p:grpSpPr>
                <a:xfrm>
                  <a:off x="12420000" y="3563403"/>
                  <a:ext cx="252000" cy="619677"/>
                  <a:chOff x="14196878" y="3563403"/>
                  <a:chExt cx="225261" cy="619677"/>
                </a:xfrm>
              </p:grpSpPr>
              <p:sp>
                <p:nvSpPr>
                  <p:cNvPr id="121" name="bk object 45">
                    <a:extLst>
                      <a:ext uri="{FF2B5EF4-FFF2-40B4-BE49-F238E27FC236}">
                        <a16:creationId xmlns:a16="http://schemas.microsoft.com/office/drawing/2014/main" id="{01147E82-3A1F-4D92-8947-CA381FAC09C2}"/>
                      </a:ext>
                    </a:extLst>
                  </p:cNvPr>
                  <p:cNvSpPr/>
                  <p:nvPr/>
                </p:nvSpPr>
                <p:spPr>
                  <a:xfrm>
                    <a:off x="14196878" y="3758358"/>
                    <a:ext cx="225261" cy="424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271779">
                        <a:moveTo>
                          <a:pt x="0" y="271310"/>
                        </a:moveTo>
                        <a:lnTo>
                          <a:pt x="144005" y="27131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7131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2" name="bk object 46">
                    <a:extLst>
                      <a:ext uri="{FF2B5EF4-FFF2-40B4-BE49-F238E27FC236}">
                        <a16:creationId xmlns:a16="http://schemas.microsoft.com/office/drawing/2014/main" id="{2C175E7E-86C7-4628-8850-542517D21D78}"/>
                      </a:ext>
                    </a:extLst>
                  </p:cNvPr>
                  <p:cNvSpPr/>
                  <p:nvPr/>
                </p:nvSpPr>
                <p:spPr>
                  <a:xfrm>
                    <a:off x="14196878" y="3753079"/>
                    <a:ext cx="225261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>
                        <a:moveTo>
                          <a:pt x="0" y="0"/>
                        </a:moveTo>
                        <a:lnTo>
                          <a:pt x="143992" y="0"/>
                        </a:lnTo>
                      </a:path>
                    </a:pathLst>
                  </a:custGeom>
                  <a:ln w="6781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3" name="bk object 47">
                    <a:extLst>
                      <a:ext uri="{FF2B5EF4-FFF2-40B4-BE49-F238E27FC236}">
                        <a16:creationId xmlns:a16="http://schemas.microsoft.com/office/drawing/2014/main" id="{014943C4-F4BF-4661-A699-911D74950D8C}"/>
                      </a:ext>
                    </a:extLst>
                  </p:cNvPr>
                  <p:cNvSpPr/>
                  <p:nvPr/>
                </p:nvSpPr>
                <p:spPr>
                  <a:xfrm>
                    <a:off x="14196878" y="3660990"/>
                    <a:ext cx="225261" cy="873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55879">
                        <a:moveTo>
                          <a:pt x="0" y="55537"/>
                        </a:moveTo>
                        <a:lnTo>
                          <a:pt x="144005" y="55537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55537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4" name="bk object 48">
                    <a:extLst>
                      <a:ext uri="{FF2B5EF4-FFF2-40B4-BE49-F238E27FC236}">
                        <a16:creationId xmlns:a16="http://schemas.microsoft.com/office/drawing/2014/main" id="{B466C18A-0600-4317-8CAC-2314452CA851}"/>
                      </a:ext>
                    </a:extLst>
                  </p:cNvPr>
                  <p:cNvSpPr/>
                  <p:nvPr/>
                </p:nvSpPr>
                <p:spPr>
                  <a:xfrm>
                    <a:off x="14196878" y="3563403"/>
                    <a:ext cx="225261" cy="98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62865">
                        <a:moveTo>
                          <a:pt x="0" y="62445"/>
                        </a:moveTo>
                        <a:lnTo>
                          <a:pt x="144005" y="6244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62445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2B70C25F-E94A-46B3-8239-7E3F1717C4B5}"/>
                    </a:ext>
                  </a:extLst>
                </p:cNvPr>
                <p:cNvGrpSpPr/>
                <p:nvPr/>
              </p:nvGrpSpPr>
              <p:grpSpPr>
                <a:xfrm>
                  <a:off x="13284000" y="3574259"/>
                  <a:ext cx="252000" cy="608186"/>
                  <a:chOff x="15498889" y="3574259"/>
                  <a:chExt cx="225261" cy="608186"/>
                </a:xfrm>
              </p:grpSpPr>
              <p:sp>
                <p:nvSpPr>
                  <p:cNvPr id="125" name="bk object 49">
                    <a:extLst>
                      <a:ext uri="{FF2B5EF4-FFF2-40B4-BE49-F238E27FC236}">
                        <a16:creationId xmlns:a16="http://schemas.microsoft.com/office/drawing/2014/main" id="{199A248D-F711-460B-B65D-644296ECA1BF}"/>
                      </a:ext>
                    </a:extLst>
                  </p:cNvPr>
                  <p:cNvSpPr/>
                  <p:nvPr/>
                </p:nvSpPr>
                <p:spPr>
                  <a:xfrm>
                    <a:off x="15498889" y="3748792"/>
                    <a:ext cx="225261" cy="433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277495">
                        <a:moveTo>
                          <a:pt x="0" y="277431"/>
                        </a:moveTo>
                        <a:lnTo>
                          <a:pt x="144005" y="277431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77431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6" name="bk object 50">
                    <a:extLst>
                      <a:ext uri="{FF2B5EF4-FFF2-40B4-BE49-F238E27FC236}">
                        <a16:creationId xmlns:a16="http://schemas.microsoft.com/office/drawing/2014/main" id="{EBDE287A-24CF-4939-9205-1B9851F2D79C}"/>
                      </a:ext>
                    </a:extLst>
                  </p:cNvPr>
                  <p:cNvSpPr/>
                  <p:nvPr/>
                </p:nvSpPr>
                <p:spPr>
                  <a:xfrm>
                    <a:off x="15498889" y="3743504"/>
                    <a:ext cx="225261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>
                        <a:moveTo>
                          <a:pt x="0" y="0"/>
                        </a:moveTo>
                        <a:lnTo>
                          <a:pt x="143992" y="0"/>
                        </a:lnTo>
                      </a:path>
                    </a:pathLst>
                  </a:custGeom>
                  <a:ln w="6769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7" name="bk object 51">
                    <a:extLst>
                      <a:ext uri="{FF2B5EF4-FFF2-40B4-BE49-F238E27FC236}">
                        <a16:creationId xmlns:a16="http://schemas.microsoft.com/office/drawing/2014/main" id="{1A856C4F-8983-4A18-973C-0A38416143A6}"/>
                      </a:ext>
                    </a:extLst>
                  </p:cNvPr>
                  <p:cNvSpPr/>
                  <p:nvPr/>
                </p:nvSpPr>
                <p:spPr>
                  <a:xfrm>
                    <a:off x="15498889" y="3628480"/>
                    <a:ext cx="225261" cy="110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70484">
                        <a:moveTo>
                          <a:pt x="0" y="70218"/>
                        </a:moveTo>
                        <a:lnTo>
                          <a:pt x="144005" y="7021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70218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8" name="bk object 52">
                    <a:extLst>
                      <a:ext uri="{FF2B5EF4-FFF2-40B4-BE49-F238E27FC236}">
                        <a16:creationId xmlns:a16="http://schemas.microsoft.com/office/drawing/2014/main" id="{BDD2C95B-47E9-456D-9B63-FF0F822D8F62}"/>
                      </a:ext>
                    </a:extLst>
                  </p:cNvPr>
                  <p:cNvSpPr/>
                  <p:nvPr/>
                </p:nvSpPr>
                <p:spPr>
                  <a:xfrm>
                    <a:off x="15498889" y="3574259"/>
                    <a:ext cx="225261" cy="545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4925">
                        <a:moveTo>
                          <a:pt x="0" y="34696"/>
                        </a:moveTo>
                        <a:lnTo>
                          <a:pt x="144005" y="34696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4696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CBD2DDAF-32B3-4F3B-89D8-CF3F1A036E90}"/>
                    </a:ext>
                  </a:extLst>
                </p:cNvPr>
                <p:cNvGrpSpPr/>
                <p:nvPr/>
              </p:nvGrpSpPr>
              <p:grpSpPr>
                <a:xfrm>
                  <a:off x="12852000" y="3585095"/>
                  <a:ext cx="252000" cy="597330"/>
                  <a:chOff x="14847874" y="3585095"/>
                  <a:chExt cx="225261" cy="597330"/>
                </a:xfrm>
              </p:grpSpPr>
              <p:sp>
                <p:nvSpPr>
                  <p:cNvPr id="129" name="bk object 53">
                    <a:extLst>
                      <a:ext uri="{FF2B5EF4-FFF2-40B4-BE49-F238E27FC236}">
                        <a16:creationId xmlns:a16="http://schemas.microsoft.com/office/drawing/2014/main" id="{A6251051-ABA2-4633-9094-30A9C54B5799}"/>
                      </a:ext>
                    </a:extLst>
                  </p:cNvPr>
                  <p:cNvSpPr/>
                  <p:nvPr/>
                </p:nvSpPr>
                <p:spPr>
                  <a:xfrm>
                    <a:off x="14847874" y="3747780"/>
                    <a:ext cx="225261" cy="434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278129">
                        <a:moveTo>
                          <a:pt x="0" y="278079"/>
                        </a:moveTo>
                        <a:lnTo>
                          <a:pt x="144005" y="27807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78079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0" name="bk object 54">
                    <a:extLst>
                      <a:ext uri="{FF2B5EF4-FFF2-40B4-BE49-F238E27FC236}">
                        <a16:creationId xmlns:a16="http://schemas.microsoft.com/office/drawing/2014/main" id="{5A1C0E0A-25E2-4B42-8D73-F202DBFCE5A0}"/>
                      </a:ext>
                    </a:extLst>
                  </p:cNvPr>
                  <p:cNvSpPr/>
                  <p:nvPr/>
                </p:nvSpPr>
                <p:spPr>
                  <a:xfrm>
                    <a:off x="14847874" y="3682702"/>
                    <a:ext cx="225261" cy="654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1909">
                        <a:moveTo>
                          <a:pt x="0" y="41643"/>
                        </a:moveTo>
                        <a:lnTo>
                          <a:pt x="144005" y="41643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1643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1" name="bk object 55">
                    <a:extLst>
                      <a:ext uri="{FF2B5EF4-FFF2-40B4-BE49-F238E27FC236}">
                        <a16:creationId xmlns:a16="http://schemas.microsoft.com/office/drawing/2014/main" id="{DB6469BD-74B0-4AEE-BD81-BE644648CD07}"/>
                      </a:ext>
                    </a:extLst>
                  </p:cNvPr>
                  <p:cNvSpPr/>
                  <p:nvPr/>
                </p:nvSpPr>
                <p:spPr>
                  <a:xfrm>
                    <a:off x="14847874" y="3750360"/>
                    <a:ext cx="225261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>
                        <a:moveTo>
                          <a:pt x="0" y="0"/>
                        </a:moveTo>
                        <a:lnTo>
                          <a:pt x="144005" y="0"/>
                        </a:lnTo>
                      </a:path>
                    </a:pathLst>
                  </a:custGeom>
                  <a:ln w="3301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2" name="bk object 56">
                    <a:extLst>
                      <a:ext uri="{FF2B5EF4-FFF2-40B4-BE49-F238E27FC236}">
                        <a16:creationId xmlns:a16="http://schemas.microsoft.com/office/drawing/2014/main" id="{E4C14EE4-E0E6-4D63-8BFE-806B1ADFD696}"/>
                      </a:ext>
                    </a:extLst>
                  </p:cNvPr>
                  <p:cNvSpPr/>
                  <p:nvPr/>
                </p:nvSpPr>
                <p:spPr>
                  <a:xfrm>
                    <a:off x="14847874" y="3585095"/>
                    <a:ext cx="225261" cy="982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62865">
                        <a:moveTo>
                          <a:pt x="0" y="62445"/>
                        </a:moveTo>
                        <a:lnTo>
                          <a:pt x="144005" y="6244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62445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DE091810-8CFF-488B-ACF4-BBA536F661AC}"/>
                    </a:ext>
                  </a:extLst>
                </p:cNvPr>
                <p:cNvGrpSpPr/>
                <p:nvPr/>
              </p:nvGrpSpPr>
              <p:grpSpPr>
                <a:xfrm>
                  <a:off x="13716000" y="3520018"/>
                  <a:ext cx="252000" cy="660146"/>
                  <a:chOff x="16149905" y="3520018"/>
                  <a:chExt cx="225261" cy="660146"/>
                </a:xfrm>
              </p:grpSpPr>
              <p:sp>
                <p:nvSpPr>
                  <p:cNvPr id="133" name="bk object 57">
                    <a:extLst>
                      <a:ext uri="{FF2B5EF4-FFF2-40B4-BE49-F238E27FC236}">
                        <a16:creationId xmlns:a16="http://schemas.microsoft.com/office/drawing/2014/main" id="{72E5869E-C91D-45FF-976E-13DC708EBDDB}"/>
                      </a:ext>
                    </a:extLst>
                  </p:cNvPr>
                  <p:cNvSpPr/>
                  <p:nvPr/>
                </p:nvSpPr>
                <p:spPr>
                  <a:xfrm>
                    <a:off x="16149905" y="3705825"/>
                    <a:ext cx="225261" cy="4743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03529">
                        <a:moveTo>
                          <a:pt x="0" y="303174"/>
                        </a:moveTo>
                        <a:lnTo>
                          <a:pt x="144005" y="30317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03174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 dirty="0"/>
                  </a:p>
                </p:txBody>
              </p:sp>
              <p:sp>
                <p:nvSpPr>
                  <p:cNvPr id="134" name="bk object 58">
                    <a:extLst>
                      <a:ext uri="{FF2B5EF4-FFF2-40B4-BE49-F238E27FC236}">
                        <a16:creationId xmlns:a16="http://schemas.microsoft.com/office/drawing/2014/main" id="{18438204-F58B-4C2F-87CD-318744E619EB}"/>
                      </a:ext>
                    </a:extLst>
                  </p:cNvPr>
                  <p:cNvSpPr/>
                  <p:nvPr/>
                </p:nvSpPr>
                <p:spPr>
                  <a:xfrm>
                    <a:off x="16149905" y="3585095"/>
                    <a:ext cx="225261" cy="1210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77470">
                        <a:moveTo>
                          <a:pt x="0" y="77254"/>
                        </a:moveTo>
                        <a:lnTo>
                          <a:pt x="144005" y="7725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77254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5" name="bk object 59">
                    <a:extLst>
                      <a:ext uri="{FF2B5EF4-FFF2-40B4-BE49-F238E27FC236}">
                        <a16:creationId xmlns:a16="http://schemas.microsoft.com/office/drawing/2014/main" id="{F37CF21C-7D37-48D7-B1D0-9F1B61A2BC35}"/>
                      </a:ext>
                    </a:extLst>
                  </p:cNvPr>
                  <p:cNvSpPr/>
                  <p:nvPr/>
                </p:nvSpPr>
                <p:spPr>
                  <a:xfrm>
                    <a:off x="16149905" y="3707342"/>
                    <a:ext cx="225261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>
                        <a:moveTo>
                          <a:pt x="0" y="0"/>
                        </a:moveTo>
                        <a:lnTo>
                          <a:pt x="143992" y="0"/>
                        </a:lnTo>
                      </a:path>
                    </a:pathLst>
                  </a:custGeom>
                  <a:ln w="3175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6" name="bk object 60">
                    <a:extLst>
                      <a:ext uri="{FF2B5EF4-FFF2-40B4-BE49-F238E27FC236}">
                        <a16:creationId xmlns:a16="http://schemas.microsoft.com/office/drawing/2014/main" id="{2F922D50-9110-4C5D-A905-6382BB0854CA}"/>
                      </a:ext>
                    </a:extLst>
                  </p:cNvPr>
                  <p:cNvSpPr/>
                  <p:nvPr/>
                </p:nvSpPr>
                <p:spPr>
                  <a:xfrm>
                    <a:off x="16149905" y="3520018"/>
                    <a:ext cx="225261" cy="654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1910">
                        <a:moveTo>
                          <a:pt x="0" y="41643"/>
                        </a:moveTo>
                        <a:lnTo>
                          <a:pt x="144005" y="41643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1643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137" name="bk object 61">
                  <a:extLst>
                    <a:ext uri="{FF2B5EF4-FFF2-40B4-BE49-F238E27FC236}">
                      <a16:creationId xmlns:a16="http://schemas.microsoft.com/office/drawing/2014/main" id="{A4D3C498-FE28-4CB8-9B02-E0A5896A79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066000" y="2005200"/>
                  <a:ext cx="147626" cy="147600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7B10C63-0F39-436A-A919-D0C841191481}"/>
                </a:ext>
              </a:extLst>
            </p:cNvPr>
            <p:cNvSpPr txBox="1"/>
            <p:nvPr/>
          </p:nvSpPr>
          <p:spPr>
            <a:xfrm>
              <a:off x="29263" y="359804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Investment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8111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38442-0A91-4082-8CAA-722A0E7BE1B6}"/>
              </a:ext>
            </a:extLst>
          </p:cNvPr>
          <p:cNvSpPr/>
          <p:nvPr/>
        </p:nvSpPr>
        <p:spPr>
          <a:xfrm>
            <a:off x="0" y="1080000"/>
            <a:ext cx="9906000" cy="1260000"/>
          </a:xfrm>
          <a:prstGeom prst="rect">
            <a:avLst/>
          </a:prstGeom>
          <a:solidFill>
            <a:srgbClr val="8B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lvl="0"/>
            <a:r>
              <a:rPr lang="en-GB" sz="4000" dirty="0">
                <a:solidFill>
                  <a:prstClr val="white"/>
                </a:solidFill>
                <a:latin typeface="Avenir LT 65 Medium" panose="020B0603020000020003" pitchFamily="34" charset="0"/>
              </a:rPr>
              <a:t>19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65 Medium" panose="020B0603020000020003" pitchFamily="34" charset="0"/>
                <a:ea typeface="+mn-ea"/>
                <a:cs typeface="+mn-cs"/>
              </a:rPr>
              <a:t>. </a:t>
            </a:r>
            <a:r>
              <a:rPr lang="en-US" sz="4000" dirty="0">
                <a:solidFill>
                  <a:prstClr val="white"/>
                </a:solidFill>
                <a:latin typeface="Avenir LT Std 65 Medium" panose="020B0803020203020204" pitchFamily="34" charset="0"/>
              </a:rPr>
              <a:t>Eastern Europe and central Asia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65 Medium" panose="020B0803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5099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6F4FB79-D987-4CC7-846B-3D9C5B8937DC}"/>
              </a:ext>
            </a:extLst>
          </p:cNvPr>
          <p:cNvGrpSpPr/>
          <p:nvPr/>
        </p:nvGrpSpPr>
        <p:grpSpPr>
          <a:xfrm>
            <a:off x="0" y="287444"/>
            <a:ext cx="9907200" cy="6212611"/>
            <a:chOff x="0" y="287444"/>
            <a:chExt cx="9907200" cy="62126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287444"/>
              <a:ext cx="990720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200" dirty="0">
                  <a:solidFill>
                    <a:prstClr val="white"/>
                  </a:solidFill>
                </a:rPr>
                <a:t>Percentage change in new HIV infections among adults (aged 15 years </a:t>
              </a:r>
            </a:p>
            <a:p>
              <a:pPr lvl="0" algn="ctr" defTabSz="914400">
                <a:defRPr/>
              </a:pPr>
              <a:r>
                <a:rPr lang="en-US" sz="2200" dirty="0">
                  <a:solidFill>
                    <a:prstClr val="white"/>
                  </a:solidFill>
                </a:rPr>
                <a:t>and older) between 2010 and 2017, eastern Europe and central Asia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2018 UNAIDS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A979D08-675A-44C3-A8F0-FBB1AA31A870}"/>
                </a:ext>
              </a:extLst>
            </p:cNvPr>
            <p:cNvGrpSpPr/>
            <p:nvPr/>
          </p:nvGrpSpPr>
          <p:grpSpPr>
            <a:xfrm>
              <a:off x="2340000" y="1620000"/>
              <a:ext cx="5319999" cy="4401935"/>
              <a:chOff x="2340000" y="1530000"/>
              <a:chExt cx="5319999" cy="440193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370475E-D882-44F0-A46F-0B85C2031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40000" y="1530000"/>
                <a:ext cx="5319999" cy="3960000"/>
              </a:xfrm>
              <a:prstGeom prst="rect">
                <a:avLst/>
              </a:prstGeom>
            </p:spPr>
          </p:pic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3ED72432-FE82-43B6-896F-B4BD21C70789}"/>
                  </a:ext>
                </a:extLst>
              </p:cNvPr>
              <p:cNvGrpSpPr/>
              <p:nvPr/>
            </p:nvGrpSpPr>
            <p:grpSpPr>
              <a:xfrm>
                <a:off x="2880000" y="5616000"/>
                <a:ext cx="4629452" cy="315935"/>
                <a:chOff x="2700000" y="5583600"/>
                <a:chExt cx="4629452" cy="315935"/>
              </a:xfrm>
            </p:grpSpPr>
            <p:sp>
              <p:nvSpPr>
                <p:cNvPr id="39" name="object 3">
                  <a:extLst>
                    <a:ext uri="{FF2B5EF4-FFF2-40B4-BE49-F238E27FC236}">
                      <a16:creationId xmlns:a16="http://schemas.microsoft.com/office/drawing/2014/main" id="{333E4CE9-BAAD-4EF2-B34D-97F96705DE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00000" y="56160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4" h="46355">
                      <a:moveTo>
                        <a:pt x="45925" y="0"/>
                      </a:moveTo>
                      <a:lnTo>
                        <a:pt x="0" y="0"/>
                      </a:lnTo>
                      <a:lnTo>
                        <a:pt x="0" y="45925"/>
                      </a:lnTo>
                      <a:lnTo>
                        <a:pt x="45925" y="45925"/>
                      </a:lnTo>
                      <a:lnTo>
                        <a:pt x="45925" y="0"/>
                      </a:lnTo>
                      <a:close/>
                    </a:path>
                  </a:pathLst>
                </a:custGeom>
                <a:solidFill>
                  <a:srgbClr val="E7EFF3"/>
                </a:solidFill>
                <a:ln w="3175">
                  <a:solidFill>
                    <a:srgbClr val="998A87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id="{57070F1B-FAC5-4522-B367-F3F3E5755E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00000" y="56160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4" h="46355">
                      <a:moveTo>
                        <a:pt x="45925" y="0"/>
                      </a:moveTo>
                      <a:lnTo>
                        <a:pt x="0" y="0"/>
                      </a:lnTo>
                      <a:lnTo>
                        <a:pt x="0" y="45925"/>
                      </a:lnTo>
                      <a:lnTo>
                        <a:pt x="45925" y="45925"/>
                      </a:lnTo>
                      <a:lnTo>
                        <a:pt x="45925" y="0"/>
                      </a:lnTo>
                      <a:close/>
                    </a:path>
                  </a:pathLst>
                </a:custGeom>
                <a:solidFill>
                  <a:srgbClr val="CFDEE6"/>
                </a:solidFill>
                <a:ln w="3175">
                  <a:solidFill>
                    <a:srgbClr val="998A87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" name="object 15">
                  <a:extLst>
                    <a:ext uri="{FF2B5EF4-FFF2-40B4-BE49-F238E27FC236}">
                      <a16:creationId xmlns:a16="http://schemas.microsoft.com/office/drawing/2014/main" id="{301F1531-2799-4A61-B0BC-8AA7737CEA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00000" y="56160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4" h="46355">
                      <a:moveTo>
                        <a:pt x="45925" y="0"/>
                      </a:moveTo>
                      <a:lnTo>
                        <a:pt x="0" y="0"/>
                      </a:lnTo>
                      <a:lnTo>
                        <a:pt x="0" y="45925"/>
                      </a:lnTo>
                      <a:lnTo>
                        <a:pt x="45925" y="45925"/>
                      </a:lnTo>
                      <a:lnTo>
                        <a:pt x="45925" y="0"/>
                      </a:lnTo>
                      <a:close/>
                    </a:path>
                  </a:pathLst>
                </a:custGeom>
                <a:solidFill>
                  <a:srgbClr val="B8CED9"/>
                </a:solidFill>
                <a:ln w="3175">
                  <a:solidFill>
                    <a:srgbClr val="998A87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5" name="object 3">
                  <a:extLst>
                    <a:ext uri="{FF2B5EF4-FFF2-40B4-BE49-F238E27FC236}">
                      <a16:creationId xmlns:a16="http://schemas.microsoft.com/office/drawing/2014/main" id="{4F9675AB-246A-4319-AE82-228BC0C17D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00000" y="57996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4" h="46355">
                      <a:moveTo>
                        <a:pt x="45925" y="0"/>
                      </a:moveTo>
                      <a:lnTo>
                        <a:pt x="0" y="0"/>
                      </a:lnTo>
                      <a:lnTo>
                        <a:pt x="0" y="45925"/>
                      </a:lnTo>
                      <a:lnTo>
                        <a:pt x="45925" y="45925"/>
                      </a:lnTo>
                      <a:lnTo>
                        <a:pt x="45925" y="0"/>
                      </a:lnTo>
                      <a:close/>
                    </a:path>
                  </a:pathLst>
                </a:custGeom>
                <a:solidFill>
                  <a:srgbClr val="F28C00"/>
                </a:solidFill>
                <a:ln w="3175">
                  <a:solidFill>
                    <a:srgbClr val="998A87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" name="object 12">
                  <a:extLst>
                    <a:ext uri="{FF2B5EF4-FFF2-40B4-BE49-F238E27FC236}">
                      <a16:creationId xmlns:a16="http://schemas.microsoft.com/office/drawing/2014/main" id="{2B1C9A28-ABE1-4E63-8ABD-AA230704742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00000" y="57996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4" h="46355">
                      <a:moveTo>
                        <a:pt x="45925" y="0"/>
                      </a:moveTo>
                      <a:lnTo>
                        <a:pt x="0" y="0"/>
                      </a:lnTo>
                      <a:lnTo>
                        <a:pt x="0" y="45925"/>
                      </a:lnTo>
                      <a:lnTo>
                        <a:pt x="45925" y="45925"/>
                      </a:lnTo>
                      <a:lnTo>
                        <a:pt x="45925" y="0"/>
                      </a:lnTo>
                      <a:close/>
                    </a:path>
                  </a:pathLst>
                </a:custGeom>
                <a:solidFill>
                  <a:srgbClr val="E94F35"/>
                </a:solidFill>
                <a:ln w="3175">
                  <a:solidFill>
                    <a:srgbClr val="998A87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16AB7FDE-0F5B-4996-880C-C37924AA5BB7}"/>
                    </a:ext>
                  </a:extLst>
                </p:cNvPr>
                <p:cNvGrpSpPr/>
                <p:nvPr/>
              </p:nvGrpSpPr>
              <p:grpSpPr>
                <a:xfrm>
                  <a:off x="2826000" y="5583600"/>
                  <a:ext cx="4503452" cy="315935"/>
                  <a:chOff x="2826000" y="5580000"/>
                  <a:chExt cx="4503452" cy="315935"/>
                </a:xfrm>
              </p:grpSpPr>
              <p:sp>
                <p:nvSpPr>
                  <p:cNvPr id="38" name="object 2">
                    <a:extLst>
                      <a:ext uri="{FF2B5EF4-FFF2-40B4-BE49-F238E27FC236}">
                        <a16:creationId xmlns:a16="http://schemas.microsoft.com/office/drawing/2014/main" id="{FCF1025E-5543-474C-BD32-B615C9DBEE46}"/>
                      </a:ext>
                    </a:extLst>
                  </p:cNvPr>
                  <p:cNvSpPr txBox="1"/>
                  <p:nvPr/>
                </p:nvSpPr>
                <p:spPr>
                  <a:xfrm>
                    <a:off x="2826000" y="5580000"/>
                    <a:ext cx="1255152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10">
                        <a:solidFill>
                          <a:srgbClr val="19171C"/>
                        </a:solidFill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lang="en-US" dirty="0"/>
                      <a:t>Decrease of more than 25%</a:t>
                    </a:r>
                  </a:p>
                </p:txBody>
              </p:sp>
              <p:sp>
                <p:nvSpPr>
                  <p:cNvPr id="32" name="object 11">
                    <a:extLst>
                      <a:ext uri="{FF2B5EF4-FFF2-40B4-BE49-F238E27FC236}">
                        <a16:creationId xmlns:a16="http://schemas.microsoft.com/office/drawing/2014/main" id="{7971E600-7EB0-4CB9-9549-4AD7691C39F0}"/>
                      </a:ext>
                    </a:extLst>
                  </p:cNvPr>
                  <p:cNvSpPr txBox="1"/>
                  <p:nvPr/>
                </p:nvSpPr>
                <p:spPr>
                  <a:xfrm>
                    <a:off x="4626000" y="5580000"/>
                    <a:ext cx="964688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10">
                        <a:solidFill>
                          <a:srgbClr val="19171C"/>
                        </a:solidFill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lang="en-GB" dirty="0"/>
                      <a:t>Decrease of 10 –25%</a:t>
                    </a:r>
                  </a:p>
                </p:txBody>
              </p:sp>
              <p:sp>
                <p:nvSpPr>
                  <p:cNvPr id="30" name="object 14">
                    <a:extLst>
                      <a:ext uri="{FF2B5EF4-FFF2-40B4-BE49-F238E27FC236}">
                        <a16:creationId xmlns:a16="http://schemas.microsoft.com/office/drawing/2014/main" id="{2A8B1998-E9E7-469E-AD8D-65DFFA1449D2}"/>
                      </a:ext>
                    </a:extLst>
                  </p:cNvPr>
                  <p:cNvSpPr txBox="1"/>
                  <p:nvPr/>
                </p:nvSpPr>
                <p:spPr>
                  <a:xfrm>
                    <a:off x="6426000" y="5580000"/>
                    <a:ext cx="903452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10">
                        <a:solidFill>
                          <a:srgbClr val="19171C"/>
                        </a:solidFill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lang="en-GB" dirty="0"/>
                      <a:t>Change of +/-&gt;10% </a:t>
                    </a:r>
                    <a:endParaRPr dirty="0"/>
                  </a:p>
                </p:txBody>
              </p:sp>
              <p:sp>
                <p:nvSpPr>
                  <p:cNvPr id="54" name="object 2">
                    <a:extLst>
                      <a:ext uri="{FF2B5EF4-FFF2-40B4-BE49-F238E27FC236}">
                        <a16:creationId xmlns:a16="http://schemas.microsoft.com/office/drawing/2014/main" id="{D3ED7CD2-621B-4BE9-B1E3-A8EC1E1A55D0}"/>
                      </a:ext>
                    </a:extLst>
                  </p:cNvPr>
                  <p:cNvSpPr txBox="1"/>
                  <p:nvPr/>
                </p:nvSpPr>
                <p:spPr>
                  <a:xfrm>
                    <a:off x="2826000" y="5760000"/>
                    <a:ext cx="919804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10">
                        <a:solidFill>
                          <a:srgbClr val="19171C"/>
                        </a:solidFill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lang="en-GB" dirty="0"/>
                      <a:t>Increase of 10 –74%</a:t>
                    </a:r>
                  </a:p>
                </p:txBody>
              </p:sp>
              <p:sp>
                <p:nvSpPr>
                  <p:cNvPr id="48" name="object 11">
                    <a:extLst>
                      <a:ext uri="{FF2B5EF4-FFF2-40B4-BE49-F238E27FC236}">
                        <a16:creationId xmlns:a16="http://schemas.microsoft.com/office/drawing/2014/main" id="{2541AFCC-65DE-4ED6-87A4-FD8FC49F4F12}"/>
                      </a:ext>
                    </a:extLst>
                  </p:cNvPr>
                  <p:cNvSpPr txBox="1"/>
                  <p:nvPr/>
                </p:nvSpPr>
                <p:spPr>
                  <a:xfrm>
                    <a:off x="4626000" y="5760000"/>
                    <a:ext cx="1108637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10">
                        <a:solidFill>
                          <a:srgbClr val="19171C"/>
                        </a:solidFill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lang="en-US" dirty="0"/>
                      <a:t>Increase of 75% or more</a:t>
                    </a:r>
                  </a:p>
                </p:txBody>
              </p:sp>
              <p:sp>
                <p:nvSpPr>
                  <p:cNvPr id="46" name="object 14">
                    <a:extLst>
                      <a:ext uri="{FF2B5EF4-FFF2-40B4-BE49-F238E27FC236}">
                        <a16:creationId xmlns:a16="http://schemas.microsoft.com/office/drawing/2014/main" id="{601127D5-CFB3-48C5-8159-34F9FA0DC77A}"/>
                      </a:ext>
                    </a:extLst>
                  </p:cNvPr>
                  <p:cNvSpPr txBox="1"/>
                  <p:nvPr/>
                </p:nvSpPr>
                <p:spPr>
                  <a:xfrm>
                    <a:off x="6426000" y="5760000"/>
                    <a:ext cx="792846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10">
                        <a:solidFill>
                          <a:srgbClr val="19171C"/>
                        </a:solidFill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lang="en-GB" dirty="0"/>
                      <a:t>Data not available</a:t>
                    </a:r>
                  </a:p>
                </p:txBody>
              </p:sp>
            </p:grpSp>
            <p:sp>
              <p:nvSpPr>
                <p:cNvPr id="47" name="object 15">
                  <a:extLst>
                    <a:ext uri="{FF2B5EF4-FFF2-40B4-BE49-F238E27FC236}">
                      <a16:creationId xmlns:a16="http://schemas.microsoft.com/office/drawing/2014/main" id="{27E2864D-0347-4CB2-9D8F-B95C8CAFA6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00000" y="57996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4" h="46355">
                      <a:moveTo>
                        <a:pt x="45925" y="0"/>
                      </a:moveTo>
                      <a:lnTo>
                        <a:pt x="0" y="0"/>
                      </a:lnTo>
                      <a:lnTo>
                        <a:pt x="0" y="45925"/>
                      </a:lnTo>
                      <a:lnTo>
                        <a:pt x="45925" y="45925"/>
                      </a:lnTo>
                      <a:lnTo>
                        <a:pt x="45925" y="0"/>
                      </a:lnTo>
                      <a:close/>
                    </a:path>
                  </a:pathLst>
                </a:custGeom>
                <a:solidFill>
                  <a:srgbClr val="C2B9B3"/>
                </a:solidFill>
                <a:ln w="3175">
                  <a:solidFill>
                    <a:srgbClr val="998A87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273247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50B38A-4B2F-42E8-AF9A-5B7AB7A1FF7D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33ACB0-C3B5-40C1-AD2A-F8BAE3E2413B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424DABB-20B2-4634-BD2D-E0335E5EB5DC}"/>
                </a:ext>
              </a:extLst>
            </p:cNvPr>
            <p:cNvGrpSpPr/>
            <p:nvPr/>
          </p:nvGrpSpPr>
          <p:grpSpPr>
            <a:xfrm>
              <a:off x="813600" y="1530000"/>
              <a:ext cx="3960000" cy="2160000"/>
              <a:chOff x="630000" y="1530000"/>
              <a:chExt cx="3960000" cy="2160000"/>
            </a:xfrm>
          </p:grpSpPr>
          <p:sp>
            <p:nvSpPr>
              <p:cNvPr id="138" name="object 10">
                <a:extLst>
                  <a:ext uri="{FF2B5EF4-FFF2-40B4-BE49-F238E27FC236}">
                    <a16:creationId xmlns:a16="http://schemas.microsoft.com/office/drawing/2014/main" id="{D1F2FDCC-0925-4A24-8CCC-414333F53CA8}"/>
                  </a:ext>
                </a:extLst>
              </p:cNvPr>
              <p:cNvSpPr/>
              <p:nvPr/>
            </p:nvSpPr>
            <p:spPr>
              <a:xfrm>
                <a:off x="2355929" y="2262135"/>
                <a:ext cx="1571625" cy="599440"/>
              </a:xfrm>
              <a:custGeom>
                <a:avLst/>
                <a:gdLst/>
                <a:ahLst/>
                <a:cxnLst/>
                <a:rect l="l" t="t" r="r" b="b"/>
                <a:pathLst>
                  <a:path w="1571625" h="599439">
                    <a:moveTo>
                      <a:pt x="1571370" y="0"/>
                    </a:moveTo>
                    <a:lnTo>
                      <a:pt x="1479550" y="15976"/>
                    </a:lnTo>
                    <a:lnTo>
                      <a:pt x="1387703" y="47929"/>
                    </a:lnTo>
                    <a:lnTo>
                      <a:pt x="1295869" y="87871"/>
                    </a:lnTo>
                    <a:lnTo>
                      <a:pt x="1204036" y="119837"/>
                    </a:lnTo>
                    <a:lnTo>
                      <a:pt x="1107097" y="139827"/>
                    </a:lnTo>
                    <a:lnTo>
                      <a:pt x="1015263" y="171767"/>
                    </a:lnTo>
                    <a:lnTo>
                      <a:pt x="923429" y="219722"/>
                    </a:lnTo>
                    <a:lnTo>
                      <a:pt x="831595" y="255663"/>
                    </a:lnTo>
                    <a:lnTo>
                      <a:pt x="647941" y="311581"/>
                    </a:lnTo>
                    <a:lnTo>
                      <a:pt x="551002" y="339547"/>
                    </a:lnTo>
                    <a:lnTo>
                      <a:pt x="183654" y="435432"/>
                    </a:lnTo>
                    <a:lnTo>
                      <a:pt x="91833" y="467398"/>
                    </a:lnTo>
                    <a:lnTo>
                      <a:pt x="0" y="511327"/>
                    </a:lnTo>
                    <a:lnTo>
                      <a:pt x="0" y="599211"/>
                    </a:lnTo>
                    <a:lnTo>
                      <a:pt x="91833" y="563270"/>
                    </a:lnTo>
                    <a:lnTo>
                      <a:pt x="183654" y="539305"/>
                    </a:lnTo>
                    <a:lnTo>
                      <a:pt x="551002" y="459409"/>
                    </a:lnTo>
                    <a:lnTo>
                      <a:pt x="647941" y="435432"/>
                    </a:lnTo>
                    <a:lnTo>
                      <a:pt x="739787" y="415455"/>
                    </a:lnTo>
                    <a:lnTo>
                      <a:pt x="831595" y="391477"/>
                    </a:lnTo>
                    <a:lnTo>
                      <a:pt x="923429" y="363524"/>
                    </a:lnTo>
                    <a:lnTo>
                      <a:pt x="1015263" y="323570"/>
                    </a:lnTo>
                    <a:lnTo>
                      <a:pt x="1107097" y="299618"/>
                    </a:lnTo>
                    <a:lnTo>
                      <a:pt x="1204036" y="279628"/>
                    </a:lnTo>
                    <a:lnTo>
                      <a:pt x="1295869" y="251663"/>
                    </a:lnTo>
                    <a:lnTo>
                      <a:pt x="1387703" y="219722"/>
                    </a:lnTo>
                    <a:lnTo>
                      <a:pt x="1479550" y="195732"/>
                    </a:lnTo>
                    <a:lnTo>
                      <a:pt x="1571370" y="179755"/>
                    </a:lnTo>
                    <a:lnTo>
                      <a:pt x="1571370" y="0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ADD9D90-197E-401F-9B2C-B27D8ACDC0AA}"/>
                  </a:ext>
                </a:extLst>
              </p:cNvPr>
              <p:cNvSpPr/>
              <p:nvPr/>
            </p:nvSpPr>
            <p:spPr>
              <a:xfrm>
                <a:off x="630000" y="1530000"/>
                <a:ext cx="3960000" cy="216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new HIV infections,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eastern Europe</a:t>
                </a:r>
              </a:p>
              <a:p>
                <a:pPr algn="ctr" defTabSz="914400"/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and central Asia, 2000–2017</a:t>
                </a:r>
                <a:endParaRPr lang="en-GB" sz="11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79" name="object 8">
                <a:extLst>
                  <a:ext uri="{FF2B5EF4-FFF2-40B4-BE49-F238E27FC236}">
                    <a16:creationId xmlns:a16="http://schemas.microsoft.com/office/drawing/2014/main" id="{28D8D065-FE4C-473B-97F4-187A77B7596E}"/>
                  </a:ext>
                </a:extLst>
              </p:cNvPr>
              <p:cNvSpPr txBox="1"/>
              <p:nvPr/>
            </p:nvSpPr>
            <p:spPr>
              <a:xfrm>
                <a:off x="702000" y="2340000"/>
                <a:ext cx="720000" cy="80791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191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800" spc="-15" dirty="0">
                    <a:latin typeface="Arial Nova" panose="020B0504020202020204" pitchFamily="34" charset="0"/>
                    <a:cs typeface="Arial"/>
                  </a:rPr>
                  <a:t>Percentage  </a:t>
                </a:r>
                <a:r>
                  <a:rPr lang="en-US" sz="800" spc="-25" dirty="0">
                    <a:latin typeface="Arial Nova" panose="020B0504020202020204" pitchFamily="34" charset="0"/>
                    <a:cs typeface="Arial"/>
                  </a:rPr>
                  <a:t>change in </a:t>
                </a:r>
                <a:r>
                  <a:rPr lang="en-US" sz="800" spc="-15" dirty="0">
                    <a:latin typeface="Arial Nova" panose="020B0504020202020204" pitchFamily="34" charset="0"/>
                    <a:cs typeface="Arial"/>
                  </a:rPr>
                  <a:t>new  </a:t>
                </a:r>
                <a:r>
                  <a:rPr lang="en-US" sz="800" spc="-5" dirty="0">
                    <a:latin typeface="Arial Nova" panose="020B0504020202020204" pitchFamily="34" charset="0"/>
                    <a:cs typeface="Arial"/>
                  </a:rPr>
                  <a:t>HIV </a:t>
                </a:r>
                <a:r>
                  <a:rPr lang="en-US" sz="800" spc="-25" dirty="0">
                    <a:latin typeface="Arial Nova" panose="020B0504020202020204" pitchFamily="34" charset="0"/>
                    <a:cs typeface="Arial"/>
                  </a:rPr>
                  <a:t>infections  </a:t>
                </a:r>
                <a:r>
                  <a:rPr lang="en-US" sz="800" spc="-35" dirty="0">
                    <a:latin typeface="Arial Nova" panose="020B0504020202020204" pitchFamily="34" charset="0"/>
                    <a:cs typeface="Arial"/>
                  </a:rPr>
                  <a:t>since </a:t>
                </a:r>
                <a:r>
                  <a:rPr lang="en-US" sz="800" spc="5" dirty="0">
                    <a:latin typeface="Arial Nova" panose="020B0504020202020204" pitchFamily="34" charset="0"/>
                    <a:cs typeface="Arial"/>
                  </a:rPr>
                  <a:t>2010</a:t>
                </a:r>
                <a:r>
                  <a:rPr lang="en-US" sz="800" spc="-10" dirty="0">
                    <a:latin typeface="Arial Nova" panose="020B0504020202020204" pitchFamily="34" charset="0"/>
                    <a:cs typeface="Arial"/>
                  </a:rPr>
                  <a:t> </a:t>
                </a:r>
                <a:r>
                  <a:rPr lang="en-US" sz="800" spc="40" dirty="0">
                    <a:latin typeface="Arial Nova" panose="020B0504020202020204" pitchFamily="34" charset="0"/>
                    <a:cs typeface="Arial"/>
                  </a:rPr>
                  <a:t>=</a:t>
                </a:r>
                <a:endParaRPr sz="800" dirty="0">
                  <a:latin typeface="Arial Nova" panose="020B0504020202020204" pitchFamily="34" charset="0"/>
                  <a:cs typeface="Arial"/>
                </a:endParaRPr>
              </a:p>
              <a:p>
                <a:pPr marL="18000">
                  <a:lnSpc>
                    <a:spcPct val="100000"/>
                  </a:lnSpc>
                  <a:spcBef>
                    <a:spcPts val="240"/>
                  </a:spcBef>
                </a:pPr>
                <a:r>
                  <a:rPr lang="en-GB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+29</a:t>
                </a: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%</a:t>
                </a:r>
                <a:endParaRPr sz="1800" dirty="0"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89" name="object 3">
                <a:extLst>
                  <a:ext uri="{FF2B5EF4-FFF2-40B4-BE49-F238E27FC236}">
                    <a16:creationId xmlns:a16="http://schemas.microsoft.com/office/drawing/2014/main" id="{317775E7-5A1A-4594-A36E-B5962F21EB2B}"/>
                  </a:ext>
                </a:extLst>
              </p:cNvPr>
              <p:cNvSpPr txBox="1"/>
              <p:nvPr/>
            </p:nvSpPr>
            <p:spPr>
              <a:xfrm>
                <a:off x="2310422" y="3324384"/>
                <a:ext cx="107722" cy="23956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2000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90" name="object 4">
                <a:extLst>
                  <a:ext uri="{FF2B5EF4-FFF2-40B4-BE49-F238E27FC236}">
                    <a16:creationId xmlns:a16="http://schemas.microsoft.com/office/drawing/2014/main" id="{E8BF5DFD-3F6B-40D9-995F-97D9E4ECAAFE}"/>
                  </a:ext>
                </a:extLst>
              </p:cNvPr>
              <p:cNvSpPr txBox="1"/>
              <p:nvPr/>
            </p:nvSpPr>
            <p:spPr>
              <a:xfrm>
                <a:off x="3880800" y="3324384"/>
                <a:ext cx="107722" cy="23956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91" name="object 5">
                <a:extLst>
                  <a:ext uri="{FF2B5EF4-FFF2-40B4-BE49-F238E27FC236}">
                    <a16:creationId xmlns:a16="http://schemas.microsoft.com/office/drawing/2014/main" id="{6A9B0EE4-AB94-406D-9A7C-7A027FD23257}"/>
                  </a:ext>
                </a:extLst>
              </p:cNvPr>
              <p:cNvSpPr txBox="1"/>
              <p:nvPr/>
            </p:nvSpPr>
            <p:spPr>
              <a:xfrm>
                <a:off x="3240000" y="3324384"/>
                <a:ext cx="107722" cy="23956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83" name="object 6">
                <a:extLst>
                  <a:ext uri="{FF2B5EF4-FFF2-40B4-BE49-F238E27FC236}">
                    <a16:creationId xmlns:a16="http://schemas.microsoft.com/office/drawing/2014/main" id="{2D9F3D57-B455-4D76-AF13-46F1F0FAA7DD}"/>
                  </a:ext>
                </a:extLst>
              </p:cNvPr>
              <p:cNvSpPr txBox="1"/>
              <p:nvPr/>
            </p:nvSpPr>
            <p:spPr>
              <a:xfrm>
                <a:off x="1566000" y="2136592"/>
                <a:ext cx="107722" cy="118427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Number </a:t>
                </a:r>
                <a:r>
                  <a:rPr sz="700" b="0" spc="-5" dirty="0">
                    <a:latin typeface="Arial Nova" panose="020B0504020202020204" pitchFamily="34" charset="0"/>
                    <a:cs typeface="Avenir LT 35 Light"/>
                  </a:rPr>
                  <a:t>of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new HIV</a:t>
                </a:r>
                <a:r>
                  <a:rPr sz="700" b="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infections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74" name="object 2">
                <a:extLst>
                  <a:ext uri="{FF2B5EF4-FFF2-40B4-BE49-F238E27FC236}">
                    <a16:creationId xmlns:a16="http://schemas.microsoft.com/office/drawing/2014/main" id="{E526D45D-1284-407A-8DCD-636D6A4A5852}"/>
                  </a:ext>
                </a:extLst>
              </p:cNvPr>
              <p:cNvSpPr txBox="1"/>
              <p:nvPr/>
            </p:nvSpPr>
            <p:spPr>
              <a:xfrm>
                <a:off x="1882800" y="2086409"/>
                <a:ext cx="326390" cy="1211870"/>
              </a:xfrm>
              <a:prstGeom prst="rect">
                <a:avLst/>
              </a:prstGeom>
            </p:spPr>
            <p:txBody>
              <a:bodyPr vert="horz" wrap="square" lIns="0" tIns="36830" rIns="0" bIns="0" rtlCol="0">
                <a:spAutoFit/>
              </a:bodyPr>
              <a:lstStyle/>
              <a:p>
                <a:pPr marL="12700" algn="r" defTabSz="914400">
                  <a:spcBef>
                    <a:spcPts val="29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160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19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140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19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120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19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100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58419" algn="r" defTabSz="914400">
                  <a:spcBef>
                    <a:spcPts val="19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80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58419" algn="r" defTabSz="914400">
                  <a:spcBef>
                    <a:spcPts val="19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60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58419" algn="r" defTabSz="914400">
                  <a:spcBef>
                    <a:spcPts val="19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40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58419" algn="r" defTabSz="914400">
                  <a:spcBef>
                    <a:spcPts val="19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20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lang="en-GB"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58419" algn="r" defTabSz="914400">
                  <a:spcBef>
                    <a:spcPts val="190"/>
                  </a:spcBef>
                </a:pPr>
                <a:r>
                  <a:rPr lang="en-GB" sz="70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75" name="object 7">
                <a:extLst>
                  <a:ext uri="{FF2B5EF4-FFF2-40B4-BE49-F238E27FC236}">
                    <a16:creationId xmlns:a16="http://schemas.microsoft.com/office/drawing/2014/main" id="{CBDD7BEE-E950-44B9-A9D9-8BBBFF25DCD1}"/>
                  </a:ext>
                </a:extLst>
              </p:cNvPr>
              <p:cNvSpPr/>
              <p:nvPr/>
            </p:nvSpPr>
            <p:spPr>
              <a:xfrm>
                <a:off x="2281917" y="2159696"/>
                <a:ext cx="1718945" cy="1063625"/>
              </a:xfrm>
              <a:custGeom>
                <a:avLst/>
                <a:gdLst/>
                <a:ahLst/>
                <a:cxnLst/>
                <a:rect l="l" t="t" r="r" b="b"/>
                <a:pathLst>
                  <a:path w="1718945" h="1063625">
                    <a:moveTo>
                      <a:pt x="0" y="0"/>
                    </a:moveTo>
                    <a:lnTo>
                      <a:pt x="0" y="1063421"/>
                    </a:lnTo>
                    <a:lnTo>
                      <a:pt x="1718373" y="106342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object 9">
                <a:extLst>
                  <a:ext uri="{FF2B5EF4-FFF2-40B4-BE49-F238E27FC236}">
                    <a16:creationId xmlns:a16="http://schemas.microsoft.com/office/drawing/2014/main" id="{BFD422C2-F9C4-447D-B09D-A4EA7BFE103A}"/>
                  </a:ext>
                </a:extLst>
              </p:cNvPr>
              <p:cNvSpPr/>
              <p:nvPr/>
            </p:nvSpPr>
            <p:spPr>
              <a:xfrm>
                <a:off x="2355928" y="2350005"/>
                <a:ext cx="1571625" cy="467995"/>
              </a:xfrm>
              <a:custGeom>
                <a:avLst/>
                <a:gdLst/>
                <a:ahLst/>
                <a:cxnLst/>
                <a:rect l="l" t="t" r="r" b="b"/>
                <a:pathLst>
                  <a:path w="1571625" h="467994">
                    <a:moveTo>
                      <a:pt x="0" y="467410"/>
                    </a:moveTo>
                    <a:lnTo>
                      <a:pt x="91833" y="427456"/>
                    </a:lnTo>
                    <a:lnTo>
                      <a:pt x="183667" y="399491"/>
                    </a:lnTo>
                    <a:lnTo>
                      <a:pt x="275501" y="375526"/>
                    </a:lnTo>
                    <a:lnTo>
                      <a:pt x="367334" y="355549"/>
                    </a:lnTo>
                    <a:lnTo>
                      <a:pt x="459168" y="335572"/>
                    </a:lnTo>
                    <a:lnTo>
                      <a:pt x="551002" y="311607"/>
                    </a:lnTo>
                    <a:lnTo>
                      <a:pt x="647941" y="283641"/>
                    </a:lnTo>
                    <a:lnTo>
                      <a:pt x="739775" y="259676"/>
                    </a:lnTo>
                    <a:lnTo>
                      <a:pt x="831608" y="235711"/>
                    </a:lnTo>
                    <a:lnTo>
                      <a:pt x="923442" y="203746"/>
                    </a:lnTo>
                    <a:lnTo>
                      <a:pt x="1015276" y="159804"/>
                    </a:lnTo>
                    <a:lnTo>
                      <a:pt x="1107109" y="131838"/>
                    </a:lnTo>
                    <a:lnTo>
                      <a:pt x="1204048" y="111861"/>
                    </a:lnTo>
                    <a:lnTo>
                      <a:pt x="1295882" y="83908"/>
                    </a:lnTo>
                    <a:lnTo>
                      <a:pt x="1387716" y="43954"/>
                    </a:lnTo>
                    <a:lnTo>
                      <a:pt x="1479550" y="15989"/>
                    </a:lnTo>
                    <a:lnTo>
                      <a:pt x="1571371" y="0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object 11">
                <a:extLst>
                  <a:ext uri="{FF2B5EF4-FFF2-40B4-BE49-F238E27FC236}">
                    <a16:creationId xmlns:a16="http://schemas.microsoft.com/office/drawing/2014/main" id="{3D8DB39A-A78C-4EC3-9EFD-787897CE0CC5}"/>
                  </a:ext>
                </a:extLst>
              </p:cNvPr>
              <p:cNvSpPr/>
              <p:nvPr/>
            </p:nvSpPr>
            <p:spPr>
              <a:xfrm>
                <a:off x="3281578" y="2539381"/>
                <a:ext cx="0" cy="676275"/>
              </a:xfrm>
              <a:custGeom>
                <a:avLst/>
                <a:gdLst/>
                <a:ahLst/>
                <a:cxnLst/>
                <a:rect l="l" t="t" r="r" b="b"/>
                <a:pathLst>
                  <a:path h="676275">
                    <a:moveTo>
                      <a:pt x="0" y="675741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object 12">
                <a:extLst>
                  <a:ext uri="{FF2B5EF4-FFF2-40B4-BE49-F238E27FC236}">
                    <a16:creationId xmlns:a16="http://schemas.microsoft.com/office/drawing/2014/main" id="{4BB27A97-7C07-436F-BB4B-01479990C4DF}"/>
                  </a:ext>
                </a:extLst>
              </p:cNvPr>
              <p:cNvSpPr/>
              <p:nvPr/>
            </p:nvSpPr>
            <p:spPr>
              <a:xfrm>
                <a:off x="3928086" y="2351078"/>
                <a:ext cx="0" cy="864235"/>
              </a:xfrm>
              <a:custGeom>
                <a:avLst/>
                <a:gdLst/>
                <a:ahLst/>
                <a:cxnLst/>
                <a:rect l="l" t="t" r="r" b="b"/>
                <a:pathLst>
                  <a:path h="864235">
                    <a:moveTo>
                      <a:pt x="0" y="864044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4B950E-25B1-480E-919D-55825513F514}"/>
                </a:ext>
              </a:extLst>
            </p:cNvPr>
            <p:cNvGrpSpPr/>
            <p:nvPr/>
          </p:nvGrpSpPr>
          <p:grpSpPr>
            <a:xfrm>
              <a:off x="5040000" y="1530000"/>
              <a:ext cx="3960000" cy="2160000"/>
              <a:chOff x="5040000" y="1530000"/>
              <a:chExt cx="3960000" cy="2160000"/>
            </a:xfrm>
          </p:grpSpPr>
          <p:sp>
            <p:nvSpPr>
              <p:cNvPr id="146" name="object 25">
                <a:extLst>
                  <a:ext uri="{FF2B5EF4-FFF2-40B4-BE49-F238E27FC236}">
                    <a16:creationId xmlns:a16="http://schemas.microsoft.com/office/drawing/2014/main" id="{604F7BC9-9C45-4FDC-9ACE-2ABF2D834962}"/>
                  </a:ext>
                </a:extLst>
              </p:cNvPr>
              <p:cNvSpPr/>
              <p:nvPr/>
            </p:nvSpPr>
            <p:spPr>
              <a:xfrm>
                <a:off x="6715494" y="2254631"/>
                <a:ext cx="1574165" cy="855980"/>
              </a:xfrm>
              <a:custGeom>
                <a:avLst/>
                <a:gdLst/>
                <a:ahLst/>
                <a:cxnLst/>
                <a:rect l="l" t="t" r="r" b="b"/>
                <a:pathLst>
                  <a:path w="1574165" h="855980">
                    <a:moveTo>
                      <a:pt x="1112685" y="10871"/>
                    </a:moveTo>
                    <a:lnTo>
                      <a:pt x="1017460" y="47155"/>
                    </a:lnTo>
                    <a:lnTo>
                      <a:pt x="927226" y="126936"/>
                    </a:lnTo>
                    <a:lnTo>
                      <a:pt x="832002" y="195834"/>
                    </a:lnTo>
                    <a:lnTo>
                      <a:pt x="741794" y="239356"/>
                    </a:lnTo>
                    <a:lnTo>
                      <a:pt x="646569" y="239356"/>
                    </a:lnTo>
                    <a:lnTo>
                      <a:pt x="556348" y="264744"/>
                    </a:lnTo>
                    <a:lnTo>
                      <a:pt x="461111" y="333641"/>
                    </a:lnTo>
                    <a:lnTo>
                      <a:pt x="370890" y="420687"/>
                    </a:lnTo>
                    <a:lnTo>
                      <a:pt x="275678" y="518604"/>
                    </a:lnTo>
                    <a:lnTo>
                      <a:pt x="185458" y="612889"/>
                    </a:lnTo>
                    <a:lnTo>
                      <a:pt x="90220" y="699922"/>
                    </a:lnTo>
                    <a:lnTo>
                      <a:pt x="0" y="768832"/>
                    </a:lnTo>
                    <a:lnTo>
                      <a:pt x="0" y="855878"/>
                    </a:lnTo>
                    <a:lnTo>
                      <a:pt x="90220" y="812355"/>
                    </a:lnTo>
                    <a:lnTo>
                      <a:pt x="185458" y="761580"/>
                    </a:lnTo>
                    <a:lnTo>
                      <a:pt x="370890" y="641908"/>
                    </a:lnTo>
                    <a:lnTo>
                      <a:pt x="461111" y="587514"/>
                    </a:lnTo>
                    <a:lnTo>
                      <a:pt x="556348" y="543991"/>
                    </a:lnTo>
                    <a:lnTo>
                      <a:pt x="646569" y="529475"/>
                    </a:lnTo>
                    <a:lnTo>
                      <a:pt x="741794" y="529475"/>
                    </a:lnTo>
                    <a:lnTo>
                      <a:pt x="832002" y="504088"/>
                    </a:lnTo>
                    <a:lnTo>
                      <a:pt x="927226" y="460578"/>
                    </a:lnTo>
                    <a:lnTo>
                      <a:pt x="1017460" y="413435"/>
                    </a:lnTo>
                    <a:lnTo>
                      <a:pt x="1112685" y="391668"/>
                    </a:lnTo>
                    <a:lnTo>
                      <a:pt x="1459780" y="391668"/>
                    </a:lnTo>
                    <a:lnTo>
                      <a:pt x="1483575" y="384416"/>
                    </a:lnTo>
                    <a:lnTo>
                      <a:pt x="1573784" y="384416"/>
                    </a:lnTo>
                    <a:lnTo>
                      <a:pt x="1573784" y="123304"/>
                    </a:lnTo>
                    <a:lnTo>
                      <a:pt x="1518074" y="47155"/>
                    </a:lnTo>
                    <a:lnTo>
                      <a:pt x="1388351" y="47155"/>
                    </a:lnTo>
                    <a:lnTo>
                      <a:pt x="1298117" y="39890"/>
                    </a:lnTo>
                    <a:lnTo>
                      <a:pt x="1202893" y="21755"/>
                    </a:lnTo>
                    <a:lnTo>
                      <a:pt x="1112685" y="10871"/>
                    </a:lnTo>
                    <a:close/>
                  </a:path>
                  <a:path w="1574165" h="855980">
                    <a:moveTo>
                      <a:pt x="1573784" y="384416"/>
                    </a:moveTo>
                    <a:lnTo>
                      <a:pt x="1483575" y="384416"/>
                    </a:lnTo>
                    <a:lnTo>
                      <a:pt x="1573784" y="460578"/>
                    </a:lnTo>
                    <a:lnTo>
                      <a:pt x="1573784" y="384416"/>
                    </a:lnTo>
                    <a:close/>
                  </a:path>
                  <a:path w="1574165" h="855980">
                    <a:moveTo>
                      <a:pt x="1459780" y="391668"/>
                    </a:moveTo>
                    <a:lnTo>
                      <a:pt x="1112685" y="391668"/>
                    </a:lnTo>
                    <a:lnTo>
                      <a:pt x="1202893" y="395312"/>
                    </a:lnTo>
                    <a:lnTo>
                      <a:pt x="1298117" y="409803"/>
                    </a:lnTo>
                    <a:lnTo>
                      <a:pt x="1388351" y="413435"/>
                    </a:lnTo>
                    <a:lnTo>
                      <a:pt x="1459780" y="391668"/>
                    </a:lnTo>
                    <a:close/>
                  </a:path>
                  <a:path w="1574165" h="855980">
                    <a:moveTo>
                      <a:pt x="1483575" y="0"/>
                    </a:moveTo>
                    <a:lnTo>
                      <a:pt x="1388351" y="47155"/>
                    </a:lnTo>
                    <a:lnTo>
                      <a:pt x="1518074" y="47155"/>
                    </a:lnTo>
                    <a:lnTo>
                      <a:pt x="1483575" y="0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B00804B-FF8D-4CE0-AF21-C19E2CE294FC}"/>
                  </a:ext>
                </a:extLst>
              </p:cNvPr>
              <p:cNvSpPr/>
              <p:nvPr/>
            </p:nvSpPr>
            <p:spPr>
              <a:xfrm>
                <a:off x="5040000" y="1530000"/>
                <a:ext cx="3960000" cy="216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AIDS-related deaths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, eastern Europe</a:t>
                </a:r>
              </a:p>
              <a:p>
                <a:pPr algn="ctr" defTabSz="914400"/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and central Asia, 2000–2017</a:t>
                </a:r>
                <a:endParaRPr lang="en-GB" sz="11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08" name="object 59">
                <a:extLst>
                  <a:ext uri="{FF2B5EF4-FFF2-40B4-BE49-F238E27FC236}">
                    <a16:creationId xmlns:a16="http://schemas.microsoft.com/office/drawing/2014/main" id="{A3BE1D5D-95A7-4AC2-AA59-D2A653788B2F}"/>
                  </a:ext>
                </a:extLst>
              </p:cNvPr>
              <p:cNvSpPr txBox="1"/>
              <p:nvPr/>
            </p:nvSpPr>
            <p:spPr>
              <a:xfrm>
                <a:off x="5110800" y="2217600"/>
                <a:ext cx="720000" cy="93102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1910">
                  <a:spcBef>
                    <a:spcPts val="100"/>
                  </a:spcBef>
                </a:pPr>
                <a:r>
                  <a:rPr sz="800" spc="-15" dirty="0">
                    <a:latin typeface="Arial Nova" panose="020B0504020202020204" pitchFamily="34" charset="0"/>
                    <a:cs typeface="Arial"/>
                  </a:rPr>
                  <a:t>Percentage  change in</a:t>
                </a:r>
                <a:r>
                  <a:rPr lang="en-GB" sz="800" spc="-15" dirty="0">
                    <a:latin typeface="Arial Nova" panose="020B0504020202020204" pitchFamily="34" charset="0"/>
                    <a:cs typeface="Arial"/>
                  </a:rPr>
                  <a:t>  </a:t>
                </a:r>
                <a:r>
                  <a:rPr sz="800" spc="-15" dirty="0">
                    <a:latin typeface="Arial Nova" panose="020B0504020202020204" pitchFamily="34" charset="0"/>
                    <a:cs typeface="Arial"/>
                  </a:rPr>
                  <a:t>AIDS-related  deaths since  2010 =</a:t>
                </a:r>
              </a:p>
              <a:p>
                <a:pPr marL="12700">
                  <a:lnSpc>
                    <a:spcPct val="100000"/>
                  </a:lnSpc>
                  <a:spcBef>
                    <a:spcPts val="240"/>
                  </a:spcBef>
                </a:pPr>
                <a:r>
                  <a:rPr lang="en-GB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+0.1</a:t>
                </a: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%</a:t>
                </a:r>
                <a:endParaRPr sz="1800" dirty="0"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116" name="object 54">
                <a:extLst>
                  <a:ext uri="{FF2B5EF4-FFF2-40B4-BE49-F238E27FC236}">
                    <a16:creationId xmlns:a16="http://schemas.microsoft.com/office/drawing/2014/main" id="{3DC2A34A-E6E7-4BCE-B55F-AB97B11670E1}"/>
                  </a:ext>
                </a:extLst>
              </p:cNvPr>
              <p:cNvSpPr txBox="1"/>
              <p:nvPr/>
            </p:nvSpPr>
            <p:spPr>
              <a:xfrm>
                <a:off x="6665831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2000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17" name="object 55">
                <a:extLst>
                  <a:ext uri="{FF2B5EF4-FFF2-40B4-BE49-F238E27FC236}">
                    <a16:creationId xmlns:a16="http://schemas.microsoft.com/office/drawing/2014/main" id="{DF7384E4-04D4-41A8-852B-890E2CDC8542}"/>
                  </a:ext>
                </a:extLst>
              </p:cNvPr>
              <p:cNvSpPr txBox="1"/>
              <p:nvPr/>
            </p:nvSpPr>
            <p:spPr>
              <a:xfrm>
                <a:off x="8233200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18" name="object 56">
                <a:extLst>
                  <a:ext uri="{FF2B5EF4-FFF2-40B4-BE49-F238E27FC236}">
                    <a16:creationId xmlns:a16="http://schemas.microsoft.com/office/drawing/2014/main" id="{2D4D3E75-86A5-46CC-B7E0-070A54BB5D48}"/>
                  </a:ext>
                </a:extLst>
              </p:cNvPr>
              <p:cNvSpPr txBox="1"/>
              <p:nvPr/>
            </p:nvSpPr>
            <p:spPr>
              <a:xfrm>
                <a:off x="7588800" y="3316791"/>
                <a:ext cx="107722" cy="373203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41" name="object 15">
                <a:extLst>
                  <a:ext uri="{FF2B5EF4-FFF2-40B4-BE49-F238E27FC236}">
                    <a16:creationId xmlns:a16="http://schemas.microsoft.com/office/drawing/2014/main" id="{1E1D3CF6-982E-4DDB-8D3D-C5812700B02F}"/>
                  </a:ext>
                </a:extLst>
              </p:cNvPr>
              <p:cNvSpPr txBox="1"/>
              <p:nvPr/>
            </p:nvSpPr>
            <p:spPr>
              <a:xfrm>
                <a:off x="6291770" y="2108941"/>
                <a:ext cx="280035" cy="117919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50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defTabSz="914400">
                  <a:spcBef>
                    <a:spcPts val="80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40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defTabSz="914400">
                  <a:spcBef>
                    <a:spcPts val="5"/>
                  </a:spcBef>
                </a:pPr>
                <a:endParaRPr sz="700" dirty="0">
                  <a:latin typeface="Arial Nova" panose="020B0504020202020204" pitchFamily="34" charset="0"/>
                  <a:cs typeface="Times New Roman"/>
                </a:endParaRPr>
              </a:p>
              <a:p>
                <a:pPr marL="12700" defTabSz="914400"/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30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defTabSz="914400">
                  <a:spcBef>
                    <a:spcPts val="81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20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defTabSz="914400">
                  <a:spcBef>
                    <a:spcPts val="81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R="5080" algn="r" defTabSz="914400">
                  <a:spcBef>
                    <a:spcPts val="80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</a:t>
                </a:r>
              </a:p>
            </p:txBody>
          </p:sp>
          <p:sp>
            <p:nvSpPr>
              <p:cNvPr id="142" name="object 20">
                <a:extLst>
                  <a:ext uri="{FF2B5EF4-FFF2-40B4-BE49-F238E27FC236}">
                    <a16:creationId xmlns:a16="http://schemas.microsoft.com/office/drawing/2014/main" id="{823A7853-225A-4720-A7F4-D0E2FBA4914F}"/>
                  </a:ext>
                </a:extLst>
              </p:cNvPr>
              <p:cNvSpPr/>
              <p:nvPr/>
            </p:nvSpPr>
            <p:spPr>
              <a:xfrm>
                <a:off x="6644666" y="2158055"/>
                <a:ext cx="1718945" cy="1063625"/>
              </a:xfrm>
              <a:custGeom>
                <a:avLst/>
                <a:gdLst/>
                <a:ahLst/>
                <a:cxnLst/>
                <a:rect l="l" t="t" r="r" b="b"/>
                <a:pathLst>
                  <a:path w="1718945" h="1063625">
                    <a:moveTo>
                      <a:pt x="0" y="0"/>
                    </a:moveTo>
                    <a:lnTo>
                      <a:pt x="0" y="1063421"/>
                    </a:lnTo>
                    <a:lnTo>
                      <a:pt x="1718373" y="106342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object 22">
                <a:extLst>
                  <a:ext uri="{FF2B5EF4-FFF2-40B4-BE49-F238E27FC236}">
                    <a16:creationId xmlns:a16="http://schemas.microsoft.com/office/drawing/2014/main" id="{F68B952A-1179-4FD6-9CFE-BAC808FC5479}"/>
                  </a:ext>
                </a:extLst>
              </p:cNvPr>
              <p:cNvSpPr/>
              <p:nvPr/>
            </p:nvSpPr>
            <p:spPr>
              <a:xfrm>
                <a:off x="7639727" y="2530254"/>
                <a:ext cx="0" cy="676910"/>
              </a:xfrm>
              <a:custGeom>
                <a:avLst/>
                <a:gdLst/>
                <a:ahLst/>
                <a:cxnLst/>
                <a:rect l="l" t="t" r="r" b="b"/>
                <a:pathLst>
                  <a:path h="676910">
                    <a:moveTo>
                      <a:pt x="0" y="676605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object 23">
                <a:extLst>
                  <a:ext uri="{FF2B5EF4-FFF2-40B4-BE49-F238E27FC236}">
                    <a16:creationId xmlns:a16="http://schemas.microsoft.com/office/drawing/2014/main" id="{2EEF5005-88FE-4707-855B-A7624B50F543}"/>
                  </a:ext>
                </a:extLst>
              </p:cNvPr>
              <p:cNvSpPr/>
              <p:nvPr/>
            </p:nvSpPr>
            <p:spPr>
              <a:xfrm>
                <a:off x="8290054" y="2530247"/>
                <a:ext cx="0" cy="681990"/>
              </a:xfrm>
              <a:custGeom>
                <a:avLst/>
                <a:gdLst/>
                <a:ahLst/>
                <a:cxnLst/>
                <a:rect l="l" t="t" r="r" b="b"/>
                <a:pathLst>
                  <a:path h="681989">
                    <a:moveTo>
                      <a:pt x="0" y="681647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object 24">
                <a:extLst>
                  <a:ext uri="{FF2B5EF4-FFF2-40B4-BE49-F238E27FC236}">
                    <a16:creationId xmlns:a16="http://schemas.microsoft.com/office/drawing/2014/main" id="{121698D8-66BE-4FAB-A4D6-690080C5BADD}"/>
                  </a:ext>
                </a:extLst>
              </p:cNvPr>
              <p:cNvSpPr/>
              <p:nvPr/>
            </p:nvSpPr>
            <p:spPr>
              <a:xfrm>
                <a:off x="6715503" y="2428694"/>
                <a:ext cx="157416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574165" h="635000">
                    <a:moveTo>
                      <a:pt x="0" y="634669"/>
                    </a:moveTo>
                    <a:lnTo>
                      <a:pt x="90220" y="576643"/>
                    </a:lnTo>
                    <a:lnTo>
                      <a:pt x="185445" y="504113"/>
                    </a:lnTo>
                    <a:lnTo>
                      <a:pt x="275666" y="427951"/>
                    </a:lnTo>
                    <a:lnTo>
                      <a:pt x="370890" y="348157"/>
                    </a:lnTo>
                    <a:lnTo>
                      <a:pt x="461111" y="275628"/>
                    </a:lnTo>
                    <a:lnTo>
                      <a:pt x="556336" y="217601"/>
                    </a:lnTo>
                    <a:lnTo>
                      <a:pt x="646557" y="195846"/>
                    </a:lnTo>
                    <a:lnTo>
                      <a:pt x="741781" y="195846"/>
                    </a:lnTo>
                    <a:lnTo>
                      <a:pt x="832002" y="159588"/>
                    </a:lnTo>
                    <a:lnTo>
                      <a:pt x="927227" y="101549"/>
                    </a:lnTo>
                    <a:lnTo>
                      <a:pt x="1017447" y="39903"/>
                    </a:lnTo>
                    <a:lnTo>
                      <a:pt x="1112672" y="7264"/>
                    </a:lnTo>
                    <a:lnTo>
                      <a:pt x="1202893" y="18135"/>
                    </a:lnTo>
                    <a:lnTo>
                      <a:pt x="1298117" y="32651"/>
                    </a:lnTo>
                    <a:lnTo>
                      <a:pt x="1388338" y="39903"/>
                    </a:lnTo>
                    <a:lnTo>
                      <a:pt x="1483563" y="0"/>
                    </a:lnTo>
                    <a:lnTo>
                      <a:pt x="1573784" y="101549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49202E-B521-4D92-A828-8793C19A11F8}"/>
                </a:ext>
              </a:extLst>
            </p:cNvPr>
            <p:cNvGrpSpPr/>
            <p:nvPr/>
          </p:nvGrpSpPr>
          <p:grpSpPr>
            <a:xfrm>
              <a:off x="5040000" y="3870000"/>
              <a:ext cx="3960000" cy="2412000"/>
              <a:chOff x="5040000" y="3870000"/>
              <a:chExt cx="3960000" cy="2412000"/>
            </a:xfrm>
          </p:grpSpPr>
          <p:sp>
            <p:nvSpPr>
              <p:cNvPr id="157" name="object 47">
                <a:extLst>
                  <a:ext uri="{FF2B5EF4-FFF2-40B4-BE49-F238E27FC236}">
                    <a16:creationId xmlns:a16="http://schemas.microsoft.com/office/drawing/2014/main" id="{84B60B7F-E7C6-4724-B2C6-1EFD27204062}"/>
                  </a:ext>
                </a:extLst>
              </p:cNvPr>
              <p:cNvSpPr/>
              <p:nvPr/>
            </p:nvSpPr>
            <p:spPr>
              <a:xfrm>
                <a:off x="6725489" y="5288553"/>
                <a:ext cx="1957070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w="1957070" h="308610">
                    <a:moveTo>
                      <a:pt x="145084" y="298869"/>
                    </a:moveTo>
                    <a:lnTo>
                      <a:pt x="0" y="298869"/>
                    </a:lnTo>
                    <a:lnTo>
                      <a:pt x="0" y="308508"/>
                    </a:lnTo>
                    <a:lnTo>
                      <a:pt x="364236" y="308508"/>
                    </a:lnTo>
                    <a:lnTo>
                      <a:pt x="506222" y="302082"/>
                    </a:lnTo>
                    <a:lnTo>
                      <a:pt x="219163" y="302082"/>
                    </a:lnTo>
                    <a:lnTo>
                      <a:pt x="145084" y="298869"/>
                    </a:lnTo>
                    <a:close/>
                  </a:path>
                  <a:path w="1957070" h="308610">
                    <a:moveTo>
                      <a:pt x="1666811" y="16065"/>
                    </a:moveTo>
                    <a:lnTo>
                      <a:pt x="1592745" y="16065"/>
                    </a:lnTo>
                    <a:lnTo>
                      <a:pt x="1521752" y="28917"/>
                    </a:lnTo>
                    <a:lnTo>
                      <a:pt x="1450759" y="51409"/>
                    </a:lnTo>
                    <a:lnTo>
                      <a:pt x="1376680" y="70700"/>
                    </a:lnTo>
                    <a:lnTo>
                      <a:pt x="1305674" y="83553"/>
                    </a:lnTo>
                    <a:lnTo>
                      <a:pt x="1231582" y="86766"/>
                    </a:lnTo>
                    <a:lnTo>
                      <a:pt x="1160589" y="96405"/>
                    </a:lnTo>
                    <a:lnTo>
                      <a:pt x="1086510" y="118910"/>
                    </a:lnTo>
                    <a:lnTo>
                      <a:pt x="1015530" y="144627"/>
                    </a:lnTo>
                    <a:lnTo>
                      <a:pt x="941451" y="173545"/>
                    </a:lnTo>
                    <a:lnTo>
                      <a:pt x="870458" y="202476"/>
                    </a:lnTo>
                    <a:lnTo>
                      <a:pt x="796378" y="228180"/>
                    </a:lnTo>
                    <a:lnTo>
                      <a:pt x="725385" y="250659"/>
                    </a:lnTo>
                    <a:lnTo>
                      <a:pt x="651281" y="266738"/>
                    </a:lnTo>
                    <a:lnTo>
                      <a:pt x="580301" y="279590"/>
                    </a:lnTo>
                    <a:lnTo>
                      <a:pt x="506222" y="289229"/>
                    </a:lnTo>
                    <a:lnTo>
                      <a:pt x="435229" y="295656"/>
                    </a:lnTo>
                    <a:lnTo>
                      <a:pt x="290156" y="302082"/>
                    </a:lnTo>
                    <a:lnTo>
                      <a:pt x="506222" y="302082"/>
                    </a:lnTo>
                    <a:lnTo>
                      <a:pt x="651281" y="289229"/>
                    </a:lnTo>
                    <a:lnTo>
                      <a:pt x="796378" y="263512"/>
                    </a:lnTo>
                    <a:lnTo>
                      <a:pt x="941451" y="231394"/>
                    </a:lnTo>
                    <a:lnTo>
                      <a:pt x="1015530" y="212102"/>
                    </a:lnTo>
                    <a:lnTo>
                      <a:pt x="1086510" y="196024"/>
                    </a:lnTo>
                    <a:lnTo>
                      <a:pt x="1160589" y="183172"/>
                    </a:lnTo>
                    <a:lnTo>
                      <a:pt x="1231582" y="176758"/>
                    </a:lnTo>
                    <a:lnTo>
                      <a:pt x="1305674" y="176758"/>
                    </a:lnTo>
                    <a:lnTo>
                      <a:pt x="1376680" y="167106"/>
                    </a:lnTo>
                    <a:lnTo>
                      <a:pt x="1521752" y="141389"/>
                    </a:lnTo>
                    <a:lnTo>
                      <a:pt x="1592745" y="134975"/>
                    </a:lnTo>
                    <a:lnTo>
                      <a:pt x="1811883" y="134975"/>
                    </a:lnTo>
                    <a:lnTo>
                      <a:pt x="1882889" y="122123"/>
                    </a:lnTo>
                    <a:lnTo>
                      <a:pt x="1956968" y="122123"/>
                    </a:lnTo>
                    <a:lnTo>
                      <a:pt x="1956968" y="28917"/>
                    </a:lnTo>
                    <a:lnTo>
                      <a:pt x="1932275" y="19278"/>
                    </a:lnTo>
                    <a:lnTo>
                      <a:pt x="1737804" y="19278"/>
                    </a:lnTo>
                    <a:lnTo>
                      <a:pt x="1666811" y="16065"/>
                    </a:lnTo>
                    <a:close/>
                  </a:path>
                  <a:path w="1957070" h="308610">
                    <a:moveTo>
                      <a:pt x="1956968" y="122123"/>
                    </a:moveTo>
                    <a:lnTo>
                      <a:pt x="1882889" y="122123"/>
                    </a:lnTo>
                    <a:lnTo>
                      <a:pt x="1956968" y="141389"/>
                    </a:lnTo>
                    <a:lnTo>
                      <a:pt x="1956968" y="122123"/>
                    </a:lnTo>
                    <a:close/>
                  </a:path>
                  <a:path w="1957070" h="308610">
                    <a:moveTo>
                      <a:pt x="1882889" y="0"/>
                    </a:moveTo>
                    <a:lnTo>
                      <a:pt x="1811883" y="16065"/>
                    </a:lnTo>
                    <a:lnTo>
                      <a:pt x="1737804" y="19278"/>
                    </a:lnTo>
                    <a:lnTo>
                      <a:pt x="1932275" y="19278"/>
                    </a:lnTo>
                    <a:lnTo>
                      <a:pt x="1882889" y="0"/>
                    </a:lnTo>
                    <a:close/>
                  </a:path>
                </a:pathLst>
              </a:custGeom>
              <a:solidFill>
                <a:srgbClr val="F78E20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object 49">
                <a:extLst>
                  <a:ext uri="{FF2B5EF4-FFF2-40B4-BE49-F238E27FC236}">
                    <a16:creationId xmlns:a16="http://schemas.microsoft.com/office/drawing/2014/main" id="{5627823F-EA8D-41E8-B108-0AF57E47DE08}"/>
                  </a:ext>
                </a:extLst>
              </p:cNvPr>
              <p:cNvSpPr/>
              <p:nvPr/>
            </p:nvSpPr>
            <p:spPr>
              <a:xfrm>
                <a:off x="6725487" y="4771150"/>
                <a:ext cx="1957070" cy="826135"/>
              </a:xfrm>
              <a:custGeom>
                <a:avLst/>
                <a:gdLst/>
                <a:ahLst/>
                <a:cxnLst/>
                <a:rect l="l" t="t" r="r" b="b"/>
                <a:pathLst>
                  <a:path w="1957070" h="826135">
                    <a:moveTo>
                      <a:pt x="651281" y="420992"/>
                    </a:moveTo>
                    <a:lnTo>
                      <a:pt x="580301" y="456349"/>
                    </a:lnTo>
                    <a:lnTo>
                      <a:pt x="506221" y="494893"/>
                    </a:lnTo>
                    <a:lnTo>
                      <a:pt x="435228" y="559181"/>
                    </a:lnTo>
                    <a:lnTo>
                      <a:pt x="364235" y="617029"/>
                    </a:lnTo>
                    <a:lnTo>
                      <a:pt x="290156" y="694156"/>
                    </a:lnTo>
                    <a:lnTo>
                      <a:pt x="219163" y="755218"/>
                    </a:lnTo>
                    <a:lnTo>
                      <a:pt x="145084" y="796988"/>
                    </a:lnTo>
                    <a:lnTo>
                      <a:pt x="74091" y="816279"/>
                    </a:lnTo>
                    <a:lnTo>
                      <a:pt x="0" y="825906"/>
                    </a:lnTo>
                    <a:lnTo>
                      <a:pt x="74091" y="819480"/>
                    </a:lnTo>
                    <a:lnTo>
                      <a:pt x="145084" y="803427"/>
                    </a:lnTo>
                    <a:lnTo>
                      <a:pt x="219163" y="771271"/>
                    </a:lnTo>
                    <a:lnTo>
                      <a:pt x="290156" y="719874"/>
                    </a:lnTo>
                    <a:lnTo>
                      <a:pt x="364235" y="658799"/>
                    </a:lnTo>
                    <a:lnTo>
                      <a:pt x="435228" y="610603"/>
                    </a:lnTo>
                    <a:lnTo>
                      <a:pt x="506221" y="559181"/>
                    </a:lnTo>
                    <a:lnTo>
                      <a:pt x="580301" y="527050"/>
                    </a:lnTo>
                    <a:lnTo>
                      <a:pt x="651281" y="498119"/>
                    </a:lnTo>
                    <a:lnTo>
                      <a:pt x="741186" y="498119"/>
                    </a:lnTo>
                    <a:lnTo>
                      <a:pt x="796378" y="475627"/>
                    </a:lnTo>
                    <a:lnTo>
                      <a:pt x="870457" y="456349"/>
                    </a:lnTo>
                    <a:lnTo>
                      <a:pt x="941450" y="437057"/>
                    </a:lnTo>
                    <a:lnTo>
                      <a:pt x="971082" y="430631"/>
                    </a:lnTo>
                    <a:lnTo>
                      <a:pt x="725385" y="430631"/>
                    </a:lnTo>
                    <a:lnTo>
                      <a:pt x="651281" y="420992"/>
                    </a:lnTo>
                    <a:close/>
                  </a:path>
                  <a:path w="1957070" h="826135">
                    <a:moveTo>
                      <a:pt x="741186" y="498119"/>
                    </a:moveTo>
                    <a:lnTo>
                      <a:pt x="651281" y="498119"/>
                    </a:lnTo>
                    <a:lnTo>
                      <a:pt x="725385" y="504558"/>
                    </a:lnTo>
                    <a:lnTo>
                      <a:pt x="741186" y="498119"/>
                    </a:lnTo>
                    <a:close/>
                  </a:path>
                  <a:path w="1957070" h="826135">
                    <a:moveTo>
                      <a:pt x="1956968" y="0"/>
                    </a:moveTo>
                    <a:lnTo>
                      <a:pt x="1882889" y="12852"/>
                    </a:lnTo>
                    <a:lnTo>
                      <a:pt x="1811883" y="38569"/>
                    </a:lnTo>
                    <a:lnTo>
                      <a:pt x="1737804" y="73901"/>
                    </a:lnTo>
                    <a:lnTo>
                      <a:pt x="1666824" y="102831"/>
                    </a:lnTo>
                    <a:lnTo>
                      <a:pt x="1592745" y="118910"/>
                    </a:lnTo>
                    <a:lnTo>
                      <a:pt x="1521752" y="147828"/>
                    </a:lnTo>
                    <a:lnTo>
                      <a:pt x="1450759" y="186385"/>
                    </a:lnTo>
                    <a:lnTo>
                      <a:pt x="1376679" y="215303"/>
                    </a:lnTo>
                    <a:lnTo>
                      <a:pt x="1305674" y="241020"/>
                    </a:lnTo>
                    <a:lnTo>
                      <a:pt x="1231582" y="263525"/>
                    </a:lnTo>
                    <a:lnTo>
                      <a:pt x="1160589" y="286016"/>
                    </a:lnTo>
                    <a:lnTo>
                      <a:pt x="1086523" y="308508"/>
                    </a:lnTo>
                    <a:lnTo>
                      <a:pt x="1015530" y="327787"/>
                    </a:lnTo>
                    <a:lnTo>
                      <a:pt x="941450" y="347078"/>
                    </a:lnTo>
                    <a:lnTo>
                      <a:pt x="870457" y="369582"/>
                    </a:lnTo>
                    <a:lnTo>
                      <a:pt x="796378" y="392074"/>
                    </a:lnTo>
                    <a:lnTo>
                      <a:pt x="725385" y="430631"/>
                    </a:lnTo>
                    <a:lnTo>
                      <a:pt x="971082" y="430631"/>
                    </a:lnTo>
                    <a:lnTo>
                      <a:pt x="1160589" y="388861"/>
                    </a:lnTo>
                    <a:lnTo>
                      <a:pt x="1231582" y="369582"/>
                    </a:lnTo>
                    <a:lnTo>
                      <a:pt x="1305674" y="350278"/>
                    </a:lnTo>
                    <a:lnTo>
                      <a:pt x="1376679" y="331012"/>
                    </a:lnTo>
                    <a:lnTo>
                      <a:pt x="1450759" y="305308"/>
                    </a:lnTo>
                    <a:lnTo>
                      <a:pt x="1521752" y="273151"/>
                    </a:lnTo>
                    <a:lnTo>
                      <a:pt x="1592745" y="250672"/>
                    </a:lnTo>
                    <a:lnTo>
                      <a:pt x="1666824" y="237807"/>
                    </a:lnTo>
                    <a:lnTo>
                      <a:pt x="1737804" y="215303"/>
                    </a:lnTo>
                    <a:lnTo>
                      <a:pt x="1811883" y="186385"/>
                    </a:lnTo>
                    <a:lnTo>
                      <a:pt x="1882889" y="163880"/>
                    </a:lnTo>
                    <a:lnTo>
                      <a:pt x="1956968" y="154254"/>
                    </a:lnTo>
                    <a:lnTo>
                      <a:pt x="1956968" y="0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CD3857A-F7D5-4EE5-B44D-82773F0CF961}"/>
                  </a:ext>
                </a:extLst>
              </p:cNvPr>
              <p:cNvSpPr/>
              <p:nvPr/>
            </p:nvSpPr>
            <p:spPr>
              <a:xfrm>
                <a:off x="5040000" y="3870000"/>
                <a:ext cx="3960000" cy="2412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new HIV infections and deaths among </a:t>
                </a:r>
              </a:p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the HIV population,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eastern Europe and central Asia, </a:t>
                </a:r>
              </a:p>
              <a:p>
                <a:pPr algn="ctr" defTabSz="914400"/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1990–2017</a:t>
                </a:r>
                <a:endParaRPr lang="en-GB" sz="11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2AF34074-0BF7-4720-8F0B-A1AC99D37BA4}"/>
                  </a:ext>
                </a:extLst>
              </p:cNvPr>
              <p:cNvGrpSpPr/>
              <p:nvPr/>
            </p:nvGrpSpPr>
            <p:grpSpPr>
              <a:xfrm>
                <a:off x="5776800" y="6048000"/>
                <a:ext cx="1056615" cy="135935"/>
                <a:chOff x="5580000" y="6408000"/>
                <a:chExt cx="1056615" cy="135935"/>
              </a:xfrm>
            </p:grpSpPr>
            <p:sp>
              <p:nvSpPr>
                <p:cNvPr id="135" name="object 28">
                  <a:extLst>
                    <a:ext uri="{FF2B5EF4-FFF2-40B4-BE49-F238E27FC236}">
                      <a16:creationId xmlns:a16="http://schemas.microsoft.com/office/drawing/2014/main" id="{6EAF95ED-71C1-4C07-A661-9FF136FEEEDD}"/>
                    </a:ext>
                  </a:extLst>
                </p:cNvPr>
                <p:cNvSpPr txBox="1"/>
                <p:nvPr/>
              </p:nvSpPr>
              <p:spPr>
                <a:xfrm>
                  <a:off x="5796000" y="6408000"/>
                  <a:ext cx="840615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defTabSz="914400">
                    <a:spcBef>
                      <a:spcPts val="100"/>
                    </a:spcBef>
                  </a:pPr>
                  <a:r>
                    <a:rPr sz="800" spc="-10" dirty="0">
                      <a:latin typeface="Arial Nova" panose="020B0504020202020204" pitchFamily="34" charset="0"/>
                      <a:cs typeface="Avenir LT 35 Light"/>
                    </a:rPr>
                    <a:t>New HIV</a:t>
                  </a:r>
                  <a:r>
                    <a:rPr sz="800" spc="-7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800" spc="-10" dirty="0">
                      <a:latin typeface="Arial Nova" panose="020B0504020202020204" pitchFamily="34" charset="0"/>
                      <a:cs typeface="Avenir LT 35 Light"/>
                    </a:rPr>
                    <a:t>infections</a:t>
                  </a:r>
                  <a:endParaRPr sz="8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36" name="object 29">
                  <a:extLst>
                    <a:ext uri="{FF2B5EF4-FFF2-40B4-BE49-F238E27FC236}">
                      <a16:creationId xmlns:a16="http://schemas.microsoft.com/office/drawing/2014/main" id="{8C64208B-A721-4FD5-B5A7-953B0085105C}"/>
                    </a:ext>
                  </a:extLst>
                </p:cNvPr>
                <p:cNvSpPr/>
                <p:nvPr/>
              </p:nvSpPr>
              <p:spPr>
                <a:xfrm>
                  <a:off x="5580000" y="6480000"/>
                  <a:ext cx="1800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31750">
                  <a:solidFill>
                    <a:srgbClr val="78A7B7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914400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338743E4-67BD-42C2-B237-AE4A587F3576}"/>
                  </a:ext>
                </a:extLst>
              </p:cNvPr>
              <p:cNvGrpSpPr/>
              <p:nvPr/>
            </p:nvGrpSpPr>
            <p:grpSpPr>
              <a:xfrm>
                <a:off x="7036800" y="6048000"/>
                <a:ext cx="1711602" cy="135935"/>
                <a:chOff x="7200000" y="6408000"/>
                <a:chExt cx="1711602" cy="135935"/>
              </a:xfrm>
            </p:grpSpPr>
            <p:sp>
              <p:nvSpPr>
                <p:cNvPr id="133" name="object 30">
                  <a:extLst>
                    <a:ext uri="{FF2B5EF4-FFF2-40B4-BE49-F238E27FC236}">
                      <a16:creationId xmlns:a16="http://schemas.microsoft.com/office/drawing/2014/main" id="{CD8132CF-FB3C-4A95-ACDD-601F2775EDAC}"/>
                    </a:ext>
                  </a:extLst>
                </p:cNvPr>
                <p:cNvSpPr txBox="1"/>
                <p:nvPr/>
              </p:nvSpPr>
              <p:spPr>
                <a:xfrm>
                  <a:off x="7416000" y="6408000"/>
                  <a:ext cx="1495602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defTabSz="914400">
                    <a:spcBef>
                      <a:spcPts val="100"/>
                    </a:spcBef>
                  </a:pPr>
                  <a:r>
                    <a:rPr sz="800" spc="-10" dirty="0">
                      <a:latin typeface="Arial Nova" panose="020B0504020202020204" pitchFamily="34" charset="0"/>
                      <a:cs typeface="Avenir LT 35 Light"/>
                    </a:rPr>
                    <a:t>Deaths among the HIV</a:t>
                  </a:r>
                  <a:r>
                    <a:rPr sz="800" spc="-7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800" spc="-10" dirty="0">
                      <a:latin typeface="Arial Nova" panose="020B0504020202020204" pitchFamily="34" charset="0"/>
                      <a:cs typeface="Avenir LT 35 Light"/>
                    </a:rPr>
                    <a:t>population</a:t>
                  </a:r>
                  <a:endParaRPr sz="8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34" name="object 31">
                  <a:extLst>
                    <a:ext uri="{FF2B5EF4-FFF2-40B4-BE49-F238E27FC236}">
                      <a16:creationId xmlns:a16="http://schemas.microsoft.com/office/drawing/2014/main" id="{A96B042F-7F6E-4BC2-A2AA-58BA5229EB6B}"/>
                    </a:ext>
                  </a:extLst>
                </p:cNvPr>
                <p:cNvSpPr/>
                <p:nvPr/>
              </p:nvSpPr>
              <p:spPr>
                <a:xfrm>
                  <a:off x="7200000" y="6480000"/>
                  <a:ext cx="1800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31750">
                  <a:solidFill>
                    <a:srgbClr val="F78E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914400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27" name="object 33">
                <a:extLst>
                  <a:ext uri="{FF2B5EF4-FFF2-40B4-BE49-F238E27FC236}">
                    <a16:creationId xmlns:a16="http://schemas.microsoft.com/office/drawing/2014/main" id="{DC23386A-924F-4D27-B626-D9E648DF3347}"/>
                  </a:ext>
                </a:extLst>
              </p:cNvPr>
              <p:cNvSpPr txBox="1"/>
              <p:nvPr/>
            </p:nvSpPr>
            <p:spPr>
              <a:xfrm>
                <a:off x="5740800" y="4664796"/>
                <a:ext cx="323165" cy="103822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5080" indent="-635" algn="ctr" defTabSz="914400">
                  <a:spcBef>
                    <a:spcPts val="10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Number of new HIV  infections and deaths  among the HIV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population</a:t>
                </a:r>
              </a:p>
            </p:txBody>
          </p:sp>
          <p:sp>
            <p:nvSpPr>
              <p:cNvPr id="130" name="object 36">
                <a:extLst>
                  <a:ext uri="{FF2B5EF4-FFF2-40B4-BE49-F238E27FC236}">
                    <a16:creationId xmlns:a16="http://schemas.microsoft.com/office/drawing/2014/main" id="{F17F03DC-6740-43C5-B105-1A5AFCD7968B}"/>
                  </a:ext>
                </a:extLst>
              </p:cNvPr>
              <p:cNvSpPr txBox="1"/>
              <p:nvPr/>
            </p:nvSpPr>
            <p:spPr>
              <a:xfrm>
                <a:off x="6654714" y="5710915"/>
                <a:ext cx="107722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1" name="object 37">
                <a:extLst>
                  <a:ext uri="{FF2B5EF4-FFF2-40B4-BE49-F238E27FC236}">
                    <a16:creationId xmlns:a16="http://schemas.microsoft.com/office/drawing/2014/main" id="{CDE887C3-6FDD-499D-BA99-6A259C28E4FF}"/>
                  </a:ext>
                </a:extLst>
              </p:cNvPr>
              <p:cNvSpPr txBox="1"/>
              <p:nvPr/>
            </p:nvSpPr>
            <p:spPr>
              <a:xfrm>
                <a:off x="6871719" y="5710915"/>
                <a:ext cx="777136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1993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1996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1999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2002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2" name="object 38">
                <a:extLst>
                  <a:ext uri="{FF2B5EF4-FFF2-40B4-BE49-F238E27FC236}">
                    <a16:creationId xmlns:a16="http://schemas.microsoft.com/office/drawing/2014/main" id="{07FFC31A-D9EC-41E1-94F4-95606C5B9194}"/>
                  </a:ext>
                </a:extLst>
              </p:cNvPr>
              <p:cNvSpPr txBox="1"/>
              <p:nvPr/>
            </p:nvSpPr>
            <p:spPr>
              <a:xfrm>
                <a:off x="7739650" y="5710915"/>
                <a:ext cx="1000274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2005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2008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2011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2014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>
                  <a:spcBef>
                    <a:spcPts val="5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52" name="object 41">
                <a:extLst>
                  <a:ext uri="{FF2B5EF4-FFF2-40B4-BE49-F238E27FC236}">
                    <a16:creationId xmlns:a16="http://schemas.microsoft.com/office/drawing/2014/main" id="{6A080350-DA40-4FE3-82EE-EF7BA18DE08E}"/>
                  </a:ext>
                </a:extLst>
              </p:cNvPr>
              <p:cNvSpPr txBox="1"/>
              <p:nvPr/>
            </p:nvSpPr>
            <p:spPr>
              <a:xfrm>
                <a:off x="6298642" y="5318022"/>
                <a:ext cx="280035" cy="12054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40</a:t>
                </a:r>
                <a:r>
                  <a:rPr sz="700" spc="-65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</p:txBody>
          </p:sp>
          <p:sp>
            <p:nvSpPr>
              <p:cNvPr id="153" name="object 42">
                <a:extLst>
                  <a:ext uri="{FF2B5EF4-FFF2-40B4-BE49-F238E27FC236}">
                    <a16:creationId xmlns:a16="http://schemas.microsoft.com/office/drawing/2014/main" id="{63900A7E-13F6-43D7-A3E9-25378E71A82F}"/>
                  </a:ext>
                </a:extLst>
              </p:cNvPr>
              <p:cNvSpPr txBox="1"/>
              <p:nvPr/>
            </p:nvSpPr>
            <p:spPr>
              <a:xfrm>
                <a:off x="6506667" y="5544539"/>
                <a:ext cx="71755" cy="12054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</a:t>
                </a:r>
              </a:p>
            </p:txBody>
          </p:sp>
          <p:sp>
            <p:nvSpPr>
              <p:cNvPr id="154" name="object 43">
                <a:extLst>
                  <a:ext uri="{FF2B5EF4-FFF2-40B4-BE49-F238E27FC236}">
                    <a16:creationId xmlns:a16="http://schemas.microsoft.com/office/drawing/2014/main" id="{433B9BB7-56B8-4CC1-8400-CC5B7EEDD4BC}"/>
                  </a:ext>
                </a:extLst>
              </p:cNvPr>
              <p:cNvSpPr txBox="1"/>
              <p:nvPr/>
            </p:nvSpPr>
            <p:spPr>
              <a:xfrm>
                <a:off x="6252411" y="4638608"/>
                <a:ext cx="326390" cy="55143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160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algn="r" defTabSz="914400">
                  <a:spcBef>
                    <a:spcPts val="20"/>
                  </a:spcBef>
                </a:pPr>
                <a:endParaRPr sz="700" dirty="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120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algn="r" defTabSz="914400">
                  <a:spcBef>
                    <a:spcPts val="25"/>
                  </a:spcBef>
                </a:pPr>
                <a:endParaRPr sz="700" dirty="0">
                  <a:latin typeface="Arial Nova" panose="020B0504020202020204" pitchFamily="34" charset="0"/>
                  <a:cs typeface="Times New Roman"/>
                </a:endParaRPr>
              </a:p>
              <a:p>
                <a:pPr marL="58419" algn="r" defTabSz="914400"/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80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</p:txBody>
          </p:sp>
          <p:sp>
            <p:nvSpPr>
              <p:cNvPr id="155" name="object 45">
                <a:extLst>
                  <a:ext uri="{FF2B5EF4-FFF2-40B4-BE49-F238E27FC236}">
                    <a16:creationId xmlns:a16="http://schemas.microsoft.com/office/drawing/2014/main" id="{C853CC6E-AC63-4B62-AFA3-CC10A00CB660}"/>
                  </a:ext>
                </a:extLst>
              </p:cNvPr>
              <p:cNvSpPr/>
              <p:nvPr/>
            </p:nvSpPr>
            <p:spPr>
              <a:xfrm>
                <a:off x="6651525" y="4687721"/>
                <a:ext cx="2101215" cy="922019"/>
              </a:xfrm>
              <a:custGeom>
                <a:avLst/>
                <a:gdLst/>
                <a:ahLst/>
                <a:cxnLst/>
                <a:rect l="l" t="t" r="r" b="b"/>
                <a:pathLst>
                  <a:path w="2101215" h="922020">
                    <a:moveTo>
                      <a:pt x="0" y="0"/>
                    </a:moveTo>
                    <a:lnTo>
                      <a:pt x="0" y="921626"/>
                    </a:lnTo>
                    <a:lnTo>
                      <a:pt x="2101024" y="921626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object 46">
                <a:extLst>
                  <a:ext uri="{FF2B5EF4-FFF2-40B4-BE49-F238E27FC236}">
                    <a16:creationId xmlns:a16="http://schemas.microsoft.com/office/drawing/2014/main" id="{D74768E6-BA7A-46D6-906A-8257C3658B9F}"/>
                  </a:ext>
                </a:extLst>
              </p:cNvPr>
              <p:cNvSpPr/>
              <p:nvPr/>
            </p:nvSpPr>
            <p:spPr>
              <a:xfrm>
                <a:off x="6725493" y="5343189"/>
                <a:ext cx="1957070" cy="250825"/>
              </a:xfrm>
              <a:custGeom>
                <a:avLst/>
                <a:gdLst/>
                <a:ahLst/>
                <a:cxnLst/>
                <a:rect l="l" t="t" r="r" b="b"/>
                <a:pathLst>
                  <a:path w="1957070" h="250825">
                    <a:moveTo>
                      <a:pt x="0" y="247446"/>
                    </a:moveTo>
                    <a:lnTo>
                      <a:pt x="74079" y="247446"/>
                    </a:lnTo>
                    <a:lnTo>
                      <a:pt x="145072" y="250659"/>
                    </a:lnTo>
                    <a:lnTo>
                      <a:pt x="219151" y="250659"/>
                    </a:lnTo>
                    <a:lnTo>
                      <a:pt x="290156" y="250659"/>
                    </a:lnTo>
                    <a:lnTo>
                      <a:pt x="364236" y="247446"/>
                    </a:lnTo>
                    <a:lnTo>
                      <a:pt x="435229" y="244233"/>
                    </a:lnTo>
                    <a:lnTo>
                      <a:pt x="506222" y="241020"/>
                    </a:lnTo>
                    <a:lnTo>
                      <a:pt x="580301" y="231381"/>
                    </a:lnTo>
                    <a:lnTo>
                      <a:pt x="651294" y="221742"/>
                    </a:lnTo>
                    <a:lnTo>
                      <a:pt x="725373" y="208876"/>
                    </a:lnTo>
                    <a:lnTo>
                      <a:pt x="796366" y="189598"/>
                    </a:lnTo>
                    <a:lnTo>
                      <a:pt x="870445" y="167106"/>
                    </a:lnTo>
                    <a:lnTo>
                      <a:pt x="941438" y="144614"/>
                    </a:lnTo>
                    <a:lnTo>
                      <a:pt x="1015517" y="122110"/>
                    </a:lnTo>
                    <a:lnTo>
                      <a:pt x="1086510" y="99618"/>
                    </a:lnTo>
                    <a:lnTo>
                      <a:pt x="1160602" y="80340"/>
                    </a:lnTo>
                    <a:lnTo>
                      <a:pt x="1231595" y="73901"/>
                    </a:lnTo>
                    <a:lnTo>
                      <a:pt x="1305674" y="70700"/>
                    </a:lnTo>
                    <a:lnTo>
                      <a:pt x="1376667" y="61048"/>
                    </a:lnTo>
                    <a:lnTo>
                      <a:pt x="1450746" y="41770"/>
                    </a:lnTo>
                    <a:lnTo>
                      <a:pt x="1521739" y="25704"/>
                    </a:lnTo>
                    <a:lnTo>
                      <a:pt x="1592732" y="16065"/>
                    </a:lnTo>
                    <a:lnTo>
                      <a:pt x="1666811" y="16065"/>
                    </a:lnTo>
                    <a:lnTo>
                      <a:pt x="1737804" y="16065"/>
                    </a:lnTo>
                    <a:lnTo>
                      <a:pt x="1811883" y="16065"/>
                    </a:lnTo>
                    <a:lnTo>
                      <a:pt x="1882876" y="0"/>
                    </a:lnTo>
                    <a:lnTo>
                      <a:pt x="1956955" y="25704"/>
                    </a:lnTo>
                  </a:path>
                </a:pathLst>
              </a:custGeom>
              <a:ln w="31750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object 48">
                <a:extLst>
                  <a:ext uri="{FF2B5EF4-FFF2-40B4-BE49-F238E27FC236}">
                    <a16:creationId xmlns:a16="http://schemas.microsoft.com/office/drawing/2014/main" id="{616CAB52-FD00-4B89-8E97-B8C72F274D62}"/>
                  </a:ext>
                </a:extLst>
              </p:cNvPr>
              <p:cNvSpPr/>
              <p:nvPr/>
            </p:nvSpPr>
            <p:spPr>
              <a:xfrm>
                <a:off x="6725493" y="4848275"/>
                <a:ext cx="1957070" cy="749300"/>
              </a:xfrm>
              <a:custGeom>
                <a:avLst/>
                <a:gdLst/>
                <a:ahLst/>
                <a:cxnLst/>
                <a:rect l="l" t="t" r="r" b="b"/>
                <a:pathLst>
                  <a:path w="1957070" h="749300">
                    <a:moveTo>
                      <a:pt x="0" y="748791"/>
                    </a:moveTo>
                    <a:lnTo>
                      <a:pt x="74079" y="739152"/>
                    </a:lnTo>
                    <a:lnTo>
                      <a:pt x="145072" y="723087"/>
                    </a:lnTo>
                    <a:lnTo>
                      <a:pt x="219151" y="687730"/>
                    </a:lnTo>
                    <a:lnTo>
                      <a:pt x="290156" y="629881"/>
                    </a:lnTo>
                    <a:lnTo>
                      <a:pt x="364236" y="562394"/>
                    </a:lnTo>
                    <a:lnTo>
                      <a:pt x="435229" y="507758"/>
                    </a:lnTo>
                    <a:lnTo>
                      <a:pt x="506222" y="449922"/>
                    </a:lnTo>
                    <a:lnTo>
                      <a:pt x="580301" y="414566"/>
                    </a:lnTo>
                    <a:lnTo>
                      <a:pt x="651294" y="382422"/>
                    </a:lnTo>
                    <a:lnTo>
                      <a:pt x="725373" y="392074"/>
                    </a:lnTo>
                    <a:lnTo>
                      <a:pt x="796366" y="356717"/>
                    </a:lnTo>
                    <a:lnTo>
                      <a:pt x="870445" y="334225"/>
                    </a:lnTo>
                    <a:lnTo>
                      <a:pt x="941438" y="314934"/>
                    </a:lnTo>
                    <a:lnTo>
                      <a:pt x="1015517" y="298869"/>
                    </a:lnTo>
                    <a:lnTo>
                      <a:pt x="1086510" y="279590"/>
                    </a:lnTo>
                    <a:lnTo>
                      <a:pt x="1160602" y="260311"/>
                    </a:lnTo>
                    <a:lnTo>
                      <a:pt x="1231595" y="237820"/>
                    </a:lnTo>
                    <a:lnTo>
                      <a:pt x="1305674" y="218528"/>
                    </a:lnTo>
                    <a:lnTo>
                      <a:pt x="1376667" y="196037"/>
                    </a:lnTo>
                    <a:lnTo>
                      <a:pt x="1450746" y="170332"/>
                    </a:lnTo>
                    <a:lnTo>
                      <a:pt x="1521739" y="131762"/>
                    </a:lnTo>
                    <a:lnTo>
                      <a:pt x="1592732" y="109270"/>
                    </a:lnTo>
                    <a:lnTo>
                      <a:pt x="1666811" y="93192"/>
                    </a:lnTo>
                    <a:lnTo>
                      <a:pt x="1737804" y="67487"/>
                    </a:lnTo>
                    <a:lnTo>
                      <a:pt x="1811883" y="35356"/>
                    </a:lnTo>
                    <a:lnTo>
                      <a:pt x="1882876" y="12852"/>
                    </a:lnTo>
                    <a:lnTo>
                      <a:pt x="1956955" y="0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1" name="object 32">
              <a:extLst>
                <a:ext uri="{FF2B5EF4-FFF2-40B4-BE49-F238E27FC236}">
                  <a16:creationId xmlns:a16="http://schemas.microsoft.com/office/drawing/2014/main" id="{2B5E3A88-37F1-4A39-8F73-04DBB479FEEF}"/>
                </a:ext>
              </a:extLst>
            </p:cNvPr>
            <p:cNvSpPr/>
            <p:nvPr/>
          </p:nvSpPr>
          <p:spPr>
            <a:xfrm>
              <a:off x="2518801" y="4671973"/>
              <a:ext cx="1571625" cy="800735"/>
            </a:xfrm>
            <a:custGeom>
              <a:avLst/>
              <a:gdLst/>
              <a:ahLst/>
              <a:cxnLst/>
              <a:rect l="l" t="t" r="r" b="b"/>
              <a:pathLst>
                <a:path w="1571625" h="800735">
                  <a:moveTo>
                    <a:pt x="293928" y="0"/>
                  </a:moveTo>
                  <a:lnTo>
                    <a:pt x="235127" y="15036"/>
                  </a:lnTo>
                  <a:lnTo>
                    <a:pt x="176352" y="187960"/>
                  </a:lnTo>
                  <a:lnTo>
                    <a:pt x="117576" y="439826"/>
                  </a:lnTo>
                  <a:lnTo>
                    <a:pt x="58775" y="646569"/>
                  </a:lnTo>
                  <a:lnTo>
                    <a:pt x="0" y="766889"/>
                  </a:lnTo>
                  <a:lnTo>
                    <a:pt x="0" y="800709"/>
                  </a:lnTo>
                  <a:lnTo>
                    <a:pt x="58775" y="702983"/>
                  </a:lnTo>
                  <a:lnTo>
                    <a:pt x="117576" y="533806"/>
                  </a:lnTo>
                  <a:lnTo>
                    <a:pt x="176352" y="327050"/>
                  </a:lnTo>
                  <a:lnTo>
                    <a:pt x="235127" y="191719"/>
                  </a:lnTo>
                  <a:lnTo>
                    <a:pt x="293928" y="176669"/>
                  </a:lnTo>
                  <a:lnTo>
                    <a:pt x="408936" y="176669"/>
                  </a:lnTo>
                  <a:lnTo>
                    <a:pt x="352717" y="93980"/>
                  </a:lnTo>
                  <a:lnTo>
                    <a:pt x="293928" y="0"/>
                  </a:lnTo>
                  <a:close/>
                </a:path>
                <a:path w="1571625" h="800735">
                  <a:moveTo>
                    <a:pt x="408936" y="176669"/>
                  </a:moveTo>
                  <a:lnTo>
                    <a:pt x="293928" y="176669"/>
                  </a:lnTo>
                  <a:lnTo>
                    <a:pt x="352717" y="251866"/>
                  </a:lnTo>
                  <a:lnTo>
                    <a:pt x="411492" y="323291"/>
                  </a:lnTo>
                  <a:lnTo>
                    <a:pt x="464947" y="409765"/>
                  </a:lnTo>
                  <a:lnTo>
                    <a:pt x="523735" y="473659"/>
                  </a:lnTo>
                  <a:lnTo>
                    <a:pt x="582510" y="556361"/>
                  </a:lnTo>
                  <a:lnTo>
                    <a:pt x="641311" y="578904"/>
                  </a:lnTo>
                  <a:lnTo>
                    <a:pt x="700087" y="608990"/>
                  </a:lnTo>
                  <a:lnTo>
                    <a:pt x="758863" y="631545"/>
                  </a:lnTo>
                  <a:lnTo>
                    <a:pt x="876452" y="669137"/>
                  </a:lnTo>
                  <a:lnTo>
                    <a:pt x="935228" y="680402"/>
                  </a:lnTo>
                  <a:lnTo>
                    <a:pt x="988682" y="691692"/>
                  </a:lnTo>
                  <a:lnTo>
                    <a:pt x="1047457" y="702983"/>
                  </a:lnTo>
                  <a:lnTo>
                    <a:pt x="1165047" y="717994"/>
                  </a:lnTo>
                  <a:lnTo>
                    <a:pt x="1223822" y="721753"/>
                  </a:lnTo>
                  <a:lnTo>
                    <a:pt x="1400187" y="744321"/>
                  </a:lnTo>
                  <a:lnTo>
                    <a:pt x="1453629" y="748068"/>
                  </a:lnTo>
                  <a:lnTo>
                    <a:pt x="1512404" y="755586"/>
                  </a:lnTo>
                  <a:lnTo>
                    <a:pt x="1571180" y="766889"/>
                  </a:lnTo>
                  <a:lnTo>
                    <a:pt x="1571180" y="721753"/>
                  </a:lnTo>
                  <a:lnTo>
                    <a:pt x="1453629" y="699223"/>
                  </a:lnTo>
                  <a:lnTo>
                    <a:pt x="1400187" y="695452"/>
                  </a:lnTo>
                  <a:lnTo>
                    <a:pt x="1341399" y="687920"/>
                  </a:lnTo>
                  <a:lnTo>
                    <a:pt x="1282598" y="672896"/>
                  </a:lnTo>
                  <a:lnTo>
                    <a:pt x="1223822" y="665391"/>
                  </a:lnTo>
                  <a:lnTo>
                    <a:pt x="1165047" y="661619"/>
                  </a:lnTo>
                  <a:lnTo>
                    <a:pt x="1106258" y="654088"/>
                  </a:lnTo>
                  <a:lnTo>
                    <a:pt x="1047457" y="642823"/>
                  </a:lnTo>
                  <a:lnTo>
                    <a:pt x="988682" y="627786"/>
                  </a:lnTo>
                  <a:lnTo>
                    <a:pt x="935228" y="616496"/>
                  </a:lnTo>
                  <a:lnTo>
                    <a:pt x="876452" y="601472"/>
                  </a:lnTo>
                  <a:lnTo>
                    <a:pt x="817664" y="582663"/>
                  </a:lnTo>
                  <a:lnTo>
                    <a:pt x="758863" y="556361"/>
                  </a:lnTo>
                  <a:lnTo>
                    <a:pt x="700087" y="526288"/>
                  </a:lnTo>
                  <a:lnTo>
                    <a:pt x="641311" y="492455"/>
                  </a:lnTo>
                  <a:lnTo>
                    <a:pt x="582510" y="466140"/>
                  </a:lnTo>
                  <a:lnTo>
                    <a:pt x="523735" y="364642"/>
                  </a:lnTo>
                  <a:lnTo>
                    <a:pt x="464947" y="281927"/>
                  </a:lnTo>
                  <a:lnTo>
                    <a:pt x="411492" y="180428"/>
                  </a:lnTo>
                  <a:lnTo>
                    <a:pt x="408936" y="176669"/>
                  </a:lnTo>
                  <a:close/>
                </a:path>
              </a:pathLst>
            </a:custGeom>
            <a:solidFill>
              <a:srgbClr val="78A7B7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EF8EE48-0F6A-4E5F-BD67-36FF3FF98487}"/>
                </a:ext>
              </a:extLst>
            </p:cNvPr>
            <p:cNvSpPr/>
            <p:nvPr/>
          </p:nvSpPr>
          <p:spPr>
            <a:xfrm>
              <a:off x="813600" y="3870000"/>
              <a:ext cx="3960000" cy="2412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 defTabSz="914400"/>
              <a:r>
                <a:rPr lang="en-US" sz="1100" b="1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Incidence:prevalence</a:t>
              </a:r>
              <a:r>
                <a:rPr lang="en-US" sz="11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ratio, </a:t>
              </a:r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eastern Europe</a:t>
              </a:r>
            </a:p>
            <a:p>
              <a:pPr algn="ctr" defTabSz="914400"/>
              <a:r>
                <a:rPr lang="en-US" sz="11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and central Asia, 1990–2017</a:t>
              </a:r>
              <a:endParaRPr lang="en-GB" sz="11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94" name="object 16">
              <a:extLst>
                <a:ext uri="{FF2B5EF4-FFF2-40B4-BE49-F238E27FC236}">
                  <a16:creationId xmlns:a16="http://schemas.microsoft.com/office/drawing/2014/main" id="{A74BFFB1-41FB-42A9-A5A3-47F7D38089FF}"/>
                </a:ext>
              </a:extLst>
            </p:cNvPr>
            <p:cNvSpPr txBox="1"/>
            <p:nvPr/>
          </p:nvSpPr>
          <p:spPr>
            <a:xfrm>
              <a:off x="1916386" y="4559823"/>
              <a:ext cx="107722" cy="1045844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Incidence:prevalence</a:t>
              </a:r>
              <a:r>
                <a:rPr sz="700" spc="-60" dirty="0">
                  <a:latin typeface="Arial Nova" panose="020B0504020202020204" pitchFamily="34" charset="0"/>
                  <a:cs typeface="Avenir LT 35 Light"/>
                </a:rPr>
                <a:t> </a:t>
              </a: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ratio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96" name="object 18">
              <a:extLst>
                <a:ext uri="{FF2B5EF4-FFF2-40B4-BE49-F238E27FC236}">
                  <a16:creationId xmlns:a16="http://schemas.microsoft.com/office/drawing/2014/main" id="{AEE1E955-AF90-43F7-AE74-FBDA8701E658}"/>
                </a:ext>
              </a:extLst>
            </p:cNvPr>
            <p:cNvSpPr txBox="1"/>
            <p:nvPr/>
          </p:nvSpPr>
          <p:spPr>
            <a:xfrm>
              <a:off x="2442500" y="5710013"/>
              <a:ext cx="1654299" cy="319975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algn="r" defTabSz="914400">
                <a:spcBef>
                  <a:spcPts val="10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1990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9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1993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9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1996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9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1999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84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2002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2005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2008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2011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2014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  <a:p>
              <a:pPr marL="12700" algn="r" defTabSz="914400">
                <a:spcBef>
                  <a:spcPts val="490"/>
                </a:spcBef>
              </a:pPr>
              <a:r>
                <a:rPr sz="700" spc="-10" dirty="0">
                  <a:latin typeface="Arial Nova" panose="020B0504020202020204" pitchFamily="34" charset="0"/>
                  <a:cs typeface="Avenir LT 35 Light"/>
                </a:rPr>
                <a:t>2017</a:t>
              </a:r>
              <a:endParaRPr sz="700" dirty="0">
                <a:latin typeface="Arial Nova" panose="020B0504020202020204" pitchFamily="34" charset="0"/>
                <a:cs typeface="Avenir LT 35 Light"/>
              </a:endParaRPr>
            </a:p>
          </p:txBody>
        </p:sp>
        <p:sp>
          <p:nvSpPr>
            <p:cNvPr id="98" name="object 20">
              <a:extLst>
                <a:ext uri="{FF2B5EF4-FFF2-40B4-BE49-F238E27FC236}">
                  <a16:creationId xmlns:a16="http://schemas.microsoft.com/office/drawing/2014/main" id="{3669D244-9E59-4310-BADD-A491DFA14119}"/>
                </a:ext>
              </a:extLst>
            </p:cNvPr>
            <p:cNvSpPr txBox="1"/>
            <p:nvPr/>
          </p:nvSpPr>
          <p:spPr>
            <a:xfrm>
              <a:off x="885600" y="4718369"/>
              <a:ext cx="946107" cy="86433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defTabSz="914400">
                <a:spcBef>
                  <a:spcPts val="100"/>
                </a:spcBef>
              </a:pPr>
              <a:r>
                <a:rPr sz="800" spc="-15" dirty="0">
                  <a:latin typeface="Arial Nova" panose="020B0504020202020204" pitchFamily="34" charset="0"/>
                  <a:cs typeface="Arial"/>
                </a:rPr>
                <a:t>2017</a:t>
              </a:r>
            </a:p>
            <a:p>
              <a:pPr marL="12700" marR="5080" defTabSz="914400"/>
              <a:r>
                <a:rPr sz="800" spc="-15" dirty="0">
                  <a:latin typeface="Arial Nova" panose="020B0504020202020204" pitchFamily="34" charset="0"/>
                  <a:cs typeface="Arial"/>
                </a:rPr>
                <a:t>incidence:prevalence  ratio =</a:t>
              </a:r>
              <a:endParaRPr lang="en-GB" sz="800" spc="-15" dirty="0">
                <a:latin typeface="Arial Nova" panose="020B0504020202020204" pitchFamily="34" charset="0"/>
                <a:cs typeface="Arial"/>
              </a:endParaRPr>
            </a:p>
            <a:p>
              <a:pPr marL="18000" marR="5080">
                <a:spcBef>
                  <a:spcPts val="240"/>
                </a:spcBef>
              </a:pPr>
              <a:r>
                <a:rPr lang="en-GB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0.09</a:t>
              </a:r>
            </a:p>
            <a:p>
              <a:pPr marL="18000" marR="5080"/>
              <a:r>
                <a:rPr lang="en-GB" sz="1000" b="1" spc="10" dirty="0">
                  <a:solidFill>
                    <a:srgbClr val="78A7B7"/>
                  </a:solidFill>
                  <a:latin typeface="Arial Nova" panose="020B0504020202020204" pitchFamily="34" charset="0"/>
                  <a:cs typeface="Arial"/>
                </a:rPr>
                <a:t>[0.08–0.10]</a:t>
              </a:r>
            </a:p>
          </p:txBody>
        </p:sp>
        <p:sp>
          <p:nvSpPr>
            <p:cNvPr id="101" name="object 47">
              <a:extLst>
                <a:ext uri="{FF2B5EF4-FFF2-40B4-BE49-F238E27FC236}">
                  <a16:creationId xmlns:a16="http://schemas.microsoft.com/office/drawing/2014/main" id="{769EFE3A-F62F-4B51-AA05-0A3B48638780}"/>
                </a:ext>
              </a:extLst>
            </p:cNvPr>
            <p:cNvSpPr/>
            <p:nvPr/>
          </p:nvSpPr>
          <p:spPr>
            <a:xfrm>
              <a:off x="921600" y="585284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7995" y="0"/>
                  </a:lnTo>
                </a:path>
              </a:pathLst>
            </a:custGeom>
            <a:ln w="12700">
              <a:solidFill>
                <a:srgbClr val="E31836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bject 48">
              <a:extLst>
                <a:ext uri="{FF2B5EF4-FFF2-40B4-BE49-F238E27FC236}">
                  <a16:creationId xmlns:a16="http://schemas.microsoft.com/office/drawing/2014/main" id="{7522B7D2-C44B-4D40-9043-FF59BA811091}"/>
                </a:ext>
              </a:extLst>
            </p:cNvPr>
            <p:cNvSpPr/>
            <p:nvPr/>
          </p:nvSpPr>
          <p:spPr>
            <a:xfrm>
              <a:off x="1088791" y="58528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bject 49">
              <a:extLst>
                <a:ext uri="{FF2B5EF4-FFF2-40B4-BE49-F238E27FC236}">
                  <a16:creationId xmlns:a16="http://schemas.microsoft.com/office/drawing/2014/main" id="{A3848F24-8ED0-48FB-9C26-BBC2667DFF92}"/>
                </a:ext>
              </a:extLst>
            </p:cNvPr>
            <p:cNvSpPr/>
            <p:nvPr/>
          </p:nvSpPr>
          <p:spPr>
            <a:xfrm>
              <a:off x="1160787" y="58528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836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E10D9E9-8B03-4F4A-B1D8-864E820CA690}"/>
                </a:ext>
              </a:extLst>
            </p:cNvPr>
            <p:cNvSpPr/>
            <p:nvPr/>
          </p:nvSpPr>
          <p:spPr>
            <a:xfrm>
              <a:off x="975600" y="5791152"/>
              <a:ext cx="483466" cy="10772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12700" defTabSz="914400">
                <a:lnSpc>
                  <a:spcPct val="100000"/>
                </a:lnSpc>
                <a:spcBef>
                  <a:spcPts val="100"/>
                </a:spcBef>
              </a:pPr>
              <a:r>
                <a:rPr lang="en-GB" sz="700" spc="-15" dirty="0">
                  <a:latin typeface="Arial Nova" panose="020B0504020202020204" pitchFamily="34" charset="0"/>
                  <a:cs typeface="Arial"/>
                </a:rPr>
                <a:t>Target value</a:t>
              </a:r>
            </a:p>
          </p:txBody>
        </p:sp>
        <p:sp>
          <p:nvSpPr>
            <p:cNvPr id="147" name="object 26">
              <a:extLst>
                <a:ext uri="{FF2B5EF4-FFF2-40B4-BE49-F238E27FC236}">
                  <a16:creationId xmlns:a16="http://schemas.microsoft.com/office/drawing/2014/main" id="{5EDA4042-2938-48A0-9A3C-FCE3677E0B6F}"/>
                </a:ext>
              </a:extLst>
            </p:cNvPr>
            <p:cNvSpPr txBox="1"/>
            <p:nvPr/>
          </p:nvSpPr>
          <p:spPr>
            <a:xfrm>
              <a:off x="2184165" y="4501277"/>
              <a:ext cx="187325" cy="11791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 defTabSz="914400">
                <a:spcBef>
                  <a:spcPts val="10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0.45</a:t>
              </a:r>
            </a:p>
            <a:p>
              <a:pPr marL="12700" algn="r" defTabSz="914400">
                <a:spcBef>
                  <a:spcPts val="80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0.36</a:t>
              </a:r>
            </a:p>
            <a:p>
              <a:pPr algn="r" defTabSz="914400">
                <a:spcBef>
                  <a:spcPts val="5"/>
                </a:spcBef>
              </a:pPr>
              <a:endParaRPr sz="700" dirty="0">
                <a:latin typeface="Arial Nova" panose="020B0504020202020204" pitchFamily="34" charset="0"/>
                <a:cs typeface="Times New Roman"/>
              </a:endParaRPr>
            </a:p>
            <a:p>
              <a:pPr marL="12700" algn="r" defTabSz="914400"/>
              <a:r>
                <a:rPr sz="700" dirty="0">
                  <a:latin typeface="Arial Nova" panose="020B0504020202020204" pitchFamily="34" charset="0"/>
                  <a:cs typeface="Avenir LT 35 Light"/>
                </a:rPr>
                <a:t>0.27</a:t>
              </a:r>
            </a:p>
            <a:p>
              <a:pPr marL="12700" algn="r" defTabSz="914400">
                <a:spcBef>
                  <a:spcPts val="81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0.18</a:t>
              </a:r>
            </a:p>
            <a:p>
              <a:pPr marL="12700" algn="r" defTabSz="914400">
                <a:spcBef>
                  <a:spcPts val="810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0.09</a:t>
              </a:r>
            </a:p>
            <a:p>
              <a:pPr marL="12700" algn="r" defTabSz="914400">
                <a:spcBef>
                  <a:spcPts val="805"/>
                </a:spcBef>
              </a:pPr>
              <a:r>
                <a:rPr sz="700" dirty="0">
                  <a:latin typeface="Arial Nova" panose="020B0504020202020204" pitchFamily="34" charset="0"/>
                  <a:cs typeface="Avenir LT 35 Light"/>
                </a:rPr>
                <a:t>0.00</a:t>
              </a:r>
            </a:p>
          </p:txBody>
        </p:sp>
        <p:sp>
          <p:nvSpPr>
            <p:cNvPr id="148" name="object 29">
              <a:extLst>
                <a:ext uri="{FF2B5EF4-FFF2-40B4-BE49-F238E27FC236}">
                  <a16:creationId xmlns:a16="http://schemas.microsoft.com/office/drawing/2014/main" id="{A8F29679-7D96-4994-88D6-B363B69BE1A1}"/>
                </a:ext>
              </a:extLst>
            </p:cNvPr>
            <p:cNvSpPr/>
            <p:nvPr/>
          </p:nvSpPr>
          <p:spPr>
            <a:xfrm>
              <a:off x="2444601" y="4550387"/>
              <a:ext cx="1718945" cy="1063625"/>
            </a:xfrm>
            <a:custGeom>
              <a:avLst/>
              <a:gdLst/>
              <a:ahLst/>
              <a:cxnLst/>
              <a:rect l="l" t="t" r="r" b="b"/>
              <a:pathLst>
                <a:path w="1718945" h="1063625">
                  <a:moveTo>
                    <a:pt x="0" y="0"/>
                  </a:moveTo>
                  <a:lnTo>
                    <a:pt x="0" y="1063434"/>
                  </a:lnTo>
                  <a:lnTo>
                    <a:pt x="1718373" y="106343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object 31">
              <a:extLst>
                <a:ext uri="{FF2B5EF4-FFF2-40B4-BE49-F238E27FC236}">
                  <a16:creationId xmlns:a16="http://schemas.microsoft.com/office/drawing/2014/main" id="{BE007576-B922-42D8-99A4-1B4F65ECAAA7}"/>
                </a:ext>
              </a:extLst>
            </p:cNvPr>
            <p:cNvSpPr/>
            <p:nvPr/>
          </p:nvSpPr>
          <p:spPr>
            <a:xfrm>
              <a:off x="2518799" y="4758432"/>
              <a:ext cx="1571625" cy="699770"/>
            </a:xfrm>
            <a:custGeom>
              <a:avLst/>
              <a:gdLst/>
              <a:ahLst/>
              <a:cxnLst/>
              <a:rect l="l" t="t" r="r" b="b"/>
              <a:pathLst>
                <a:path w="1571625" h="699770">
                  <a:moveTo>
                    <a:pt x="0" y="699211"/>
                  </a:moveTo>
                  <a:lnTo>
                    <a:pt x="58788" y="586435"/>
                  </a:lnTo>
                  <a:lnTo>
                    <a:pt x="117576" y="402234"/>
                  </a:lnTo>
                  <a:lnTo>
                    <a:pt x="176352" y="169163"/>
                  </a:lnTo>
                  <a:lnTo>
                    <a:pt x="235140" y="15036"/>
                  </a:lnTo>
                  <a:lnTo>
                    <a:pt x="293928" y="0"/>
                  </a:lnTo>
                  <a:lnTo>
                    <a:pt x="352717" y="86461"/>
                  </a:lnTo>
                  <a:lnTo>
                    <a:pt x="411505" y="165404"/>
                  </a:lnTo>
                  <a:lnTo>
                    <a:pt x="464947" y="259384"/>
                  </a:lnTo>
                  <a:lnTo>
                    <a:pt x="523735" y="330809"/>
                  </a:lnTo>
                  <a:lnTo>
                    <a:pt x="582523" y="424789"/>
                  </a:lnTo>
                  <a:lnTo>
                    <a:pt x="641311" y="451103"/>
                  </a:lnTo>
                  <a:lnTo>
                    <a:pt x="700087" y="481177"/>
                  </a:lnTo>
                  <a:lnTo>
                    <a:pt x="758875" y="507491"/>
                  </a:lnTo>
                  <a:lnTo>
                    <a:pt x="817664" y="530047"/>
                  </a:lnTo>
                  <a:lnTo>
                    <a:pt x="876452" y="548843"/>
                  </a:lnTo>
                  <a:lnTo>
                    <a:pt x="935240" y="560120"/>
                  </a:lnTo>
                  <a:lnTo>
                    <a:pt x="988682" y="571411"/>
                  </a:lnTo>
                  <a:lnTo>
                    <a:pt x="1047470" y="586435"/>
                  </a:lnTo>
                  <a:lnTo>
                    <a:pt x="1106246" y="593953"/>
                  </a:lnTo>
                  <a:lnTo>
                    <a:pt x="1165034" y="601471"/>
                  </a:lnTo>
                  <a:lnTo>
                    <a:pt x="1223822" y="605231"/>
                  </a:lnTo>
                  <a:lnTo>
                    <a:pt x="1282611" y="616508"/>
                  </a:lnTo>
                  <a:lnTo>
                    <a:pt x="1341399" y="624027"/>
                  </a:lnTo>
                  <a:lnTo>
                    <a:pt x="1400187" y="631545"/>
                  </a:lnTo>
                  <a:lnTo>
                    <a:pt x="1453629" y="639063"/>
                  </a:lnTo>
                  <a:lnTo>
                    <a:pt x="1512404" y="646582"/>
                  </a:lnTo>
                  <a:lnTo>
                    <a:pt x="1571193" y="657859"/>
                  </a:lnTo>
                </a:path>
              </a:pathLst>
            </a:custGeom>
            <a:ln w="31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object 11">
              <a:extLst>
                <a:ext uri="{FF2B5EF4-FFF2-40B4-BE49-F238E27FC236}">
                  <a16:creationId xmlns:a16="http://schemas.microsoft.com/office/drawing/2014/main" id="{F15D51B4-EEC6-4C89-9289-BF4F7EB335ED}"/>
                </a:ext>
              </a:extLst>
            </p:cNvPr>
            <p:cNvSpPr/>
            <p:nvPr/>
          </p:nvSpPr>
          <p:spPr>
            <a:xfrm>
              <a:off x="2520000" y="5565600"/>
              <a:ext cx="1573200" cy="0"/>
            </a:xfrm>
            <a:custGeom>
              <a:avLst/>
              <a:gdLst/>
              <a:ahLst/>
              <a:cxnLst/>
              <a:rect l="l" t="t" r="r" b="b"/>
              <a:pathLst>
                <a:path w="1522095">
                  <a:moveTo>
                    <a:pt x="0" y="0"/>
                  </a:moveTo>
                  <a:lnTo>
                    <a:pt x="1521879" y="0"/>
                  </a:lnTo>
                </a:path>
              </a:pathLst>
            </a:custGeom>
            <a:ln w="15875" cap="rnd">
              <a:solidFill>
                <a:srgbClr val="E3183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A61119A-A112-4A07-B049-F436FE5A0A96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Epidemic transition measures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5667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169957-BC26-4CB7-B4EC-9A90C7786D6F}"/>
              </a:ext>
            </a:extLst>
          </p:cNvPr>
          <p:cNvGrpSpPr/>
          <p:nvPr/>
        </p:nvGrpSpPr>
        <p:grpSpPr>
          <a:xfrm>
            <a:off x="0" y="180000"/>
            <a:ext cx="9907200" cy="6300000"/>
            <a:chOff x="0" y="180000"/>
            <a:chExt cx="9907200" cy="630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19C21A-8DB7-499A-A853-6C672B2EDF17}"/>
                </a:ext>
              </a:extLst>
            </p:cNvPr>
            <p:cNvSpPr/>
            <p:nvPr/>
          </p:nvSpPr>
          <p:spPr>
            <a:xfrm>
              <a:off x="0" y="1440000"/>
              <a:ext cx="378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3EC43FF-094A-4B8C-915A-BAECBDE9F982}"/>
                </a:ext>
              </a:extLst>
            </p:cNvPr>
            <p:cNvSpPr/>
            <p:nvPr/>
          </p:nvSpPr>
          <p:spPr>
            <a:xfrm>
              <a:off x="3967200" y="1440000"/>
              <a:ext cx="594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DC9F8D-40E9-46EA-BC7B-8C017F21DE2F}"/>
                </a:ext>
              </a:extLst>
            </p:cNvPr>
            <p:cNvSpPr txBox="1"/>
            <p:nvPr/>
          </p:nvSpPr>
          <p:spPr>
            <a:xfrm>
              <a:off x="0" y="180000"/>
              <a:ext cx="3836876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lnSpc>
                  <a:spcPts val="2200"/>
                </a:lnSpc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infections, by population group, </a:t>
              </a:r>
              <a:r>
                <a:rPr lang="en-US" sz="2000" dirty="0">
                  <a:solidFill>
                    <a:prstClr val="white"/>
                  </a:solidFill>
                  <a:latin typeface="Arial Nova" panose="020B0504020202020204" pitchFamily="34" charset="0"/>
                </a:rPr>
                <a:t>eastern Europe and central Asia, 2017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541C46-92A0-44AB-B1DE-2E6F48819690}"/>
                </a:ext>
              </a:extLst>
            </p:cNvPr>
            <p:cNvSpPr txBox="1"/>
            <p:nvPr/>
          </p:nvSpPr>
          <p:spPr>
            <a:xfrm>
              <a:off x="3895200" y="180000"/>
              <a:ext cx="6012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and AIDS-related deaths by country, </a:t>
              </a:r>
            </a:p>
            <a:p>
              <a:pPr lvl="0" algn="ctr" defTabSz="914400">
                <a:lnSpc>
                  <a:spcPts val="2200"/>
                </a:lnSpc>
                <a:defRPr/>
              </a:pPr>
              <a:r>
                <a:rPr lang="en-US" sz="2000" dirty="0">
                  <a:solidFill>
                    <a:prstClr val="white"/>
                  </a:solidFill>
                  <a:latin typeface="Arial Nova" panose="020B0504020202020204" pitchFamily="34" charset="0"/>
                </a:rPr>
                <a:t>eastern Europe and central Asia, 2017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192BD90-7A45-4ACC-833D-F52A5AC595FD}"/>
                </a:ext>
              </a:extLst>
            </p:cNvPr>
            <p:cNvSpPr/>
            <p:nvPr/>
          </p:nvSpPr>
          <p:spPr>
            <a:xfrm>
              <a:off x="0" y="6120000"/>
              <a:ext cx="38520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special analysis, 2018.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0A09A94-A667-46D1-91EC-EB922165E65B}"/>
                </a:ext>
              </a:extLst>
            </p:cNvPr>
            <p:cNvSpPr/>
            <p:nvPr/>
          </p:nvSpPr>
          <p:spPr>
            <a:xfrm>
              <a:off x="3895200" y="6120000"/>
              <a:ext cx="6012000" cy="200055"/>
            </a:xfrm>
            <a:prstGeom prst="rect">
              <a:avLst/>
            </a:prstGeom>
          </p:spPr>
          <p:txBody>
            <a:bodyPr lIns="324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object 4">
              <a:extLst>
                <a:ext uri="{FF2B5EF4-FFF2-40B4-BE49-F238E27FC236}">
                  <a16:creationId xmlns:a16="http://schemas.microsoft.com/office/drawing/2014/main" id="{8CA138DF-34CD-4609-8C1F-E47452DF2912}"/>
                </a:ext>
              </a:extLst>
            </p:cNvPr>
            <p:cNvSpPr/>
            <p:nvPr/>
          </p:nvSpPr>
          <p:spPr>
            <a:xfrm>
              <a:off x="5465073" y="2247848"/>
              <a:ext cx="0" cy="182623"/>
            </a:xfrm>
            <a:custGeom>
              <a:avLst/>
              <a:gdLst/>
              <a:ahLst/>
              <a:cxnLst/>
              <a:rect l="l" t="t" r="r" b="b"/>
              <a:pathLst>
                <a:path h="121284">
                  <a:moveTo>
                    <a:pt x="0" y="1210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5">
              <a:extLst>
                <a:ext uri="{FF2B5EF4-FFF2-40B4-BE49-F238E27FC236}">
                  <a16:creationId xmlns:a16="http://schemas.microsoft.com/office/drawing/2014/main" id="{0E851EA2-330B-4AB8-86F9-429F2D11CB74}"/>
                </a:ext>
              </a:extLst>
            </p:cNvPr>
            <p:cNvSpPr txBox="1"/>
            <p:nvPr/>
          </p:nvSpPr>
          <p:spPr>
            <a:xfrm>
              <a:off x="5943445" y="4230130"/>
              <a:ext cx="275370" cy="17592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75%</a:t>
              </a:r>
              <a:endParaRPr/>
            </a:p>
          </p:txBody>
        </p:sp>
        <p:sp>
          <p:nvSpPr>
            <p:cNvPr id="120" name="object 6">
              <a:extLst>
                <a:ext uri="{FF2B5EF4-FFF2-40B4-BE49-F238E27FC236}">
                  <a16:creationId xmlns:a16="http://schemas.microsoft.com/office/drawing/2014/main" id="{06683B98-ADC8-4CE1-A8BF-9340A84B92B6}"/>
                </a:ext>
              </a:extLst>
            </p:cNvPr>
            <p:cNvSpPr txBox="1"/>
            <p:nvPr/>
          </p:nvSpPr>
          <p:spPr>
            <a:xfrm>
              <a:off x="4320842" y="2825928"/>
              <a:ext cx="208440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121" name="object 7">
              <a:extLst>
                <a:ext uri="{FF2B5EF4-FFF2-40B4-BE49-F238E27FC236}">
                  <a16:creationId xmlns:a16="http://schemas.microsoft.com/office/drawing/2014/main" id="{38E8DDD9-67DC-4733-AD68-69336ECC5E37}"/>
                </a:ext>
              </a:extLst>
            </p:cNvPr>
            <p:cNvSpPr txBox="1"/>
            <p:nvPr/>
          </p:nvSpPr>
          <p:spPr>
            <a:xfrm>
              <a:off x="4508994" y="2503305"/>
              <a:ext cx="275370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10%</a:t>
              </a:r>
            </a:p>
          </p:txBody>
        </p:sp>
        <p:sp>
          <p:nvSpPr>
            <p:cNvPr id="123" name="object 9">
              <a:extLst>
                <a:ext uri="{FF2B5EF4-FFF2-40B4-BE49-F238E27FC236}">
                  <a16:creationId xmlns:a16="http://schemas.microsoft.com/office/drawing/2014/main" id="{A4443239-9451-47A5-8B34-234B6D39D9EF}"/>
                </a:ext>
              </a:extLst>
            </p:cNvPr>
            <p:cNvSpPr txBox="1"/>
            <p:nvPr/>
          </p:nvSpPr>
          <p:spPr>
            <a:xfrm>
              <a:off x="5391694" y="2116218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124" name="object 10">
              <a:extLst>
                <a:ext uri="{FF2B5EF4-FFF2-40B4-BE49-F238E27FC236}">
                  <a16:creationId xmlns:a16="http://schemas.microsoft.com/office/drawing/2014/main" id="{3F7ADFD7-A203-4003-942A-7FA76F6B93C4}"/>
                </a:ext>
              </a:extLst>
            </p:cNvPr>
            <p:cNvSpPr/>
            <p:nvPr/>
          </p:nvSpPr>
          <p:spPr>
            <a:xfrm>
              <a:off x="5560867" y="2170884"/>
              <a:ext cx="86053" cy="191228"/>
            </a:xfrm>
            <a:custGeom>
              <a:avLst/>
              <a:gdLst/>
              <a:ahLst/>
              <a:cxnLst/>
              <a:rect l="l" t="t" r="r" b="b"/>
              <a:pathLst>
                <a:path w="57150" h="127000">
                  <a:moveTo>
                    <a:pt x="57099" y="0"/>
                  </a:moveTo>
                  <a:lnTo>
                    <a:pt x="0" y="0"/>
                  </a:lnTo>
                  <a:lnTo>
                    <a:pt x="0" y="1268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1">
              <a:extLst>
                <a:ext uri="{FF2B5EF4-FFF2-40B4-BE49-F238E27FC236}">
                  <a16:creationId xmlns:a16="http://schemas.microsoft.com/office/drawing/2014/main" id="{A99C3CDE-7BD2-4BEB-BA18-780B88471A12}"/>
                </a:ext>
              </a:extLst>
            </p:cNvPr>
            <p:cNvSpPr/>
            <p:nvPr/>
          </p:nvSpPr>
          <p:spPr>
            <a:xfrm>
              <a:off x="5656481" y="2285621"/>
              <a:ext cx="86053" cy="191228"/>
            </a:xfrm>
            <a:custGeom>
              <a:avLst/>
              <a:gdLst/>
              <a:ahLst/>
              <a:cxnLst/>
              <a:rect l="l" t="t" r="r" b="b"/>
              <a:pathLst>
                <a:path w="57150" h="127000">
                  <a:moveTo>
                    <a:pt x="57099" y="0"/>
                  </a:moveTo>
                  <a:lnTo>
                    <a:pt x="0" y="0"/>
                  </a:lnTo>
                  <a:lnTo>
                    <a:pt x="0" y="1268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">
              <a:extLst>
                <a:ext uri="{FF2B5EF4-FFF2-40B4-BE49-F238E27FC236}">
                  <a16:creationId xmlns:a16="http://schemas.microsoft.com/office/drawing/2014/main" id="{458022F1-EF5C-429E-9612-EEA1AD836E92}"/>
                </a:ext>
              </a:extLst>
            </p:cNvPr>
            <p:cNvSpPr/>
            <p:nvPr/>
          </p:nvSpPr>
          <p:spPr>
            <a:xfrm>
              <a:off x="5748997" y="2342989"/>
              <a:ext cx="261984" cy="191228"/>
            </a:xfrm>
            <a:custGeom>
              <a:avLst/>
              <a:gdLst/>
              <a:ahLst/>
              <a:cxnLst/>
              <a:rect l="l" t="t" r="r" b="b"/>
              <a:pathLst>
                <a:path w="173989" h="127000">
                  <a:moveTo>
                    <a:pt x="173469" y="0"/>
                  </a:moveTo>
                  <a:lnTo>
                    <a:pt x="0" y="0"/>
                  </a:lnTo>
                  <a:lnTo>
                    <a:pt x="0" y="1268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4">
              <a:extLst>
                <a:ext uri="{FF2B5EF4-FFF2-40B4-BE49-F238E27FC236}">
                  <a16:creationId xmlns:a16="http://schemas.microsoft.com/office/drawing/2014/main" id="{7173C7F9-224C-4A95-A7B1-365EE9883A07}"/>
                </a:ext>
              </a:extLst>
            </p:cNvPr>
            <p:cNvSpPr/>
            <p:nvPr/>
          </p:nvSpPr>
          <p:spPr>
            <a:xfrm>
              <a:off x="5883297" y="2419499"/>
              <a:ext cx="337518" cy="191228"/>
            </a:xfrm>
            <a:custGeom>
              <a:avLst/>
              <a:gdLst/>
              <a:ahLst/>
              <a:cxnLst/>
              <a:rect l="l" t="t" r="r" b="b"/>
              <a:pathLst>
                <a:path w="224154" h="127000">
                  <a:moveTo>
                    <a:pt x="223977" y="0"/>
                  </a:moveTo>
                  <a:lnTo>
                    <a:pt x="0" y="0"/>
                  </a:lnTo>
                  <a:lnTo>
                    <a:pt x="0" y="1268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5">
              <a:extLst>
                <a:ext uri="{FF2B5EF4-FFF2-40B4-BE49-F238E27FC236}">
                  <a16:creationId xmlns:a16="http://schemas.microsoft.com/office/drawing/2014/main" id="{F3107E47-DEAB-459B-AAA0-2DB92327E7B0}"/>
                </a:ext>
              </a:extLst>
            </p:cNvPr>
            <p:cNvSpPr txBox="1"/>
            <p:nvPr/>
          </p:nvSpPr>
          <p:spPr>
            <a:xfrm>
              <a:off x="6231961" y="2339159"/>
              <a:ext cx="208440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130" name="object 16">
              <a:extLst>
                <a:ext uri="{FF2B5EF4-FFF2-40B4-BE49-F238E27FC236}">
                  <a16:creationId xmlns:a16="http://schemas.microsoft.com/office/drawing/2014/main" id="{0F3D6782-2CAA-4433-80DF-904A4C13FFCE}"/>
                </a:ext>
              </a:extLst>
            </p:cNvPr>
            <p:cNvSpPr/>
            <p:nvPr/>
          </p:nvSpPr>
          <p:spPr>
            <a:xfrm>
              <a:off x="5241875" y="2332645"/>
              <a:ext cx="196966" cy="1028807"/>
            </a:xfrm>
            <a:custGeom>
              <a:avLst/>
              <a:gdLst/>
              <a:ahLst/>
              <a:cxnLst/>
              <a:rect l="l" t="t" r="r" b="b"/>
              <a:pathLst>
                <a:path w="130810" h="683259">
                  <a:moveTo>
                    <a:pt x="130352" y="0"/>
                  </a:moveTo>
                  <a:lnTo>
                    <a:pt x="97455" y="776"/>
                  </a:lnTo>
                  <a:lnTo>
                    <a:pt x="64871" y="3116"/>
                  </a:lnTo>
                  <a:lnTo>
                    <a:pt x="32440" y="7034"/>
                  </a:lnTo>
                  <a:lnTo>
                    <a:pt x="0" y="12547"/>
                  </a:lnTo>
                  <a:lnTo>
                    <a:pt x="130352" y="683132"/>
                  </a:lnTo>
                  <a:lnTo>
                    <a:pt x="130352" y="0"/>
                  </a:lnTo>
                  <a:close/>
                </a:path>
              </a:pathLst>
            </a:custGeom>
            <a:solidFill>
              <a:srgbClr val="E3D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7">
              <a:extLst>
                <a:ext uri="{FF2B5EF4-FFF2-40B4-BE49-F238E27FC236}">
                  <a16:creationId xmlns:a16="http://schemas.microsoft.com/office/drawing/2014/main" id="{6B5F5C20-A760-47E8-B94A-77093434D179}"/>
                </a:ext>
              </a:extLst>
            </p:cNvPr>
            <p:cNvSpPr/>
            <p:nvPr/>
          </p:nvSpPr>
          <p:spPr>
            <a:xfrm>
              <a:off x="4939466" y="2351539"/>
              <a:ext cx="499108" cy="1010641"/>
            </a:xfrm>
            <a:custGeom>
              <a:avLst/>
              <a:gdLst/>
              <a:ahLst/>
              <a:cxnLst/>
              <a:rect l="l" t="t" r="r" b="b"/>
              <a:pathLst>
                <a:path w="331470" h="671195">
                  <a:moveTo>
                    <a:pt x="200837" y="0"/>
                  </a:moveTo>
                  <a:lnTo>
                    <a:pt x="147932" y="12338"/>
                  </a:lnTo>
                  <a:lnTo>
                    <a:pt x="97456" y="28401"/>
                  </a:lnTo>
                  <a:lnTo>
                    <a:pt x="48461" y="48539"/>
                  </a:lnTo>
                  <a:lnTo>
                    <a:pt x="0" y="73101"/>
                  </a:lnTo>
                  <a:lnTo>
                    <a:pt x="331190" y="670585"/>
                  </a:lnTo>
                  <a:lnTo>
                    <a:pt x="200837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8">
              <a:extLst>
                <a:ext uri="{FF2B5EF4-FFF2-40B4-BE49-F238E27FC236}">
                  <a16:creationId xmlns:a16="http://schemas.microsoft.com/office/drawing/2014/main" id="{17A05EC7-31F1-48BA-A29D-BF8FBCE4F3DD}"/>
                </a:ext>
              </a:extLst>
            </p:cNvPr>
            <p:cNvSpPr/>
            <p:nvPr/>
          </p:nvSpPr>
          <p:spPr>
            <a:xfrm>
              <a:off x="4513636" y="2461610"/>
              <a:ext cx="924592" cy="899728"/>
            </a:xfrm>
            <a:custGeom>
              <a:avLst/>
              <a:gdLst/>
              <a:ahLst/>
              <a:cxnLst/>
              <a:rect l="l" t="t" r="r" b="b"/>
              <a:pathLst>
                <a:path w="614045" h="597534">
                  <a:moveTo>
                    <a:pt x="282803" y="0"/>
                  </a:moveTo>
                  <a:lnTo>
                    <a:pt x="236173" y="27940"/>
                  </a:lnTo>
                  <a:lnTo>
                    <a:pt x="193163" y="58122"/>
                  </a:lnTo>
                  <a:lnTo>
                    <a:pt x="153574" y="90755"/>
                  </a:lnTo>
                  <a:lnTo>
                    <a:pt x="117208" y="126049"/>
                  </a:lnTo>
                  <a:lnTo>
                    <a:pt x="83866" y="164212"/>
                  </a:lnTo>
                  <a:lnTo>
                    <a:pt x="53349" y="205456"/>
                  </a:lnTo>
                  <a:lnTo>
                    <a:pt x="25460" y="249988"/>
                  </a:lnTo>
                  <a:lnTo>
                    <a:pt x="0" y="298018"/>
                  </a:lnTo>
                  <a:lnTo>
                    <a:pt x="613994" y="597484"/>
                  </a:lnTo>
                  <a:lnTo>
                    <a:pt x="282803" y="0"/>
                  </a:lnTo>
                  <a:close/>
                </a:path>
              </a:pathLst>
            </a:custGeom>
            <a:solidFill>
              <a:srgbClr val="F9A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9">
              <a:extLst>
                <a:ext uri="{FF2B5EF4-FFF2-40B4-BE49-F238E27FC236}">
                  <a16:creationId xmlns:a16="http://schemas.microsoft.com/office/drawing/2014/main" id="{3054B115-0E2C-47B4-B408-071C7F8EC277}"/>
                </a:ext>
              </a:extLst>
            </p:cNvPr>
            <p:cNvSpPr/>
            <p:nvPr/>
          </p:nvSpPr>
          <p:spPr>
            <a:xfrm>
              <a:off x="4484435" y="2910347"/>
              <a:ext cx="954233" cy="451298"/>
            </a:xfrm>
            <a:custGeom>
              <a:avLst/>
              <a:gdLst/>
              <a:ahLst/>
              <a:cxnLst/>
              <a:rect l="l" t="t" r="r" b="b"/>
              <a:pathLst>
                <a:path w="633729" h="299720">
                  <a:moveTo>
                    <a:pt x="19392" y="0"/>
                  </a:moveTo>
                  <a:lnTo>
                    <a:pt x="14416" y="10464"/>
                  </a:lnTo>
                  <a:lnTo>
                    <a:pt x="9344" y="21618"/>
                  </a:lnTo>
                  <a:lnTo>
                    <a:pt x="4448" y="32854"/>
                  </a:lnTo>
                  <a:lnTo>
                    <a:pt x="0" y="43561"/>
                  </a:lnTo>
                  <a:lnTo>
                    <a:pt x="633387" y="299466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0">
              <a:extLst>
                <a:ext uri="{FF2B5EF4-FFF2-40B4-BE49-F238E27FC236}">
                  <a16:creationId xmlns:a16="http://schemas.microsoft.com/office/drawing/2014/main" id="{715BD1DC-8774-4BD2-BAEC-2247F4169133}"/>
                </a:ext>
              </a:extLst>
            </p:cNvPr>
            <p:cNvSpPr/>
            <p:nvPr/>
          </p:nvSpPr>
          <p:spPr>
            <a:xfrm>
              <a:off x="4407132" y="2453044"/>
              <a:ext cx="2060493" cy="1937141"/>
            </a:xfrm>
            <a:custGeom>
              <a:avLst/>
              <a:gdLst/>
              <a:ahLst/>
              <a:cxnLst/>
              <a:rect l="l" t="t" r="r" b="b"/>
              <a:pathLst>
                <a:path w="1368425" h="1286509">
                  <a:moveTo>
                    <a:pt x="51339" y="347268"/>
                  </a:moveTo>
                  <a:lnTo>
                    <a:pt x="34839" y="392345"/>
                  </a:lnTo>
                  <a:lnTo>
                    <a:pt x="21580" y="437713"/>
                  </a:lnTo>
                  <a:lnTo>
                    <a:pt x="11513" y="483244"/>
                  </a:lnTo>
                  <a:lnTo>
                    <a:pt x="4593" y="528807"/>
                  </a:lnTo>
                  <a:lnTo>
                    <a:pt x="771" y="574272"/>
                  </a:lnTo>
                  <a:lnTo>
                    <a:pt x="0" y="619510"/>
                  </a:lnTo>
                  <a:lnTo>
                    <a:pt x="2232" y="664390"/>
                  </a:lnTo>
                  <a:lnTo>
                    <a:pt x="7421" y="708783"/>
                  </a:lnTo>
                  <a:lnTo>
                    <a:pt x="15520" y="752559"/>
                  </a:lnTo>
                  <a:lnTo>
                    <a:pt x="26480" y="795587"/>
                  </a:lnTo>
                  <a:lnTo>
                    <a:pt x="40255" y="837738"/>
                  </a:lnTo>
                  <a:lnTo>
                    <a:pt x="56797" y="878881"/>
                  </a:lnTo>
                  <a:lnTo>
                    <a:pt x="76059" y="918888"/>
                  </a:lnTo>
                  <a:lnTo>
                    <a:pt x="97994" y="957627"/>
                  </a:lnTo>
                  <a:lnTo>
                    <a:pt x="122554" y="994969"/>
                  </a:lnTo>
                  <a:lnTo>
                    <a:pt x="149693" y="1030785"/>
                  </a:lnTo>
                  <a:lnTo>
                    <a:pt x="179362" y="1064943"/>
                  </a:lnTo>
                  <a:lnTo>
                    <a:pt x="211514" y="1097315"/>
                  </a:lnTo>
                  <a:lnTo>
                    <a:pt x="246103" y="1127770"/>
                  </a:lnTo>
                  <a:lnTo>
                    <a:pt x="283080" y="1156178"/>
                  </a:lnTo>
                  <a:lnTo>
                    <a:pt x="322399" y="1182409"/>
                  </a:lnTo>
                  <a:lnTo>
                    <a:pt x="364013" y="1206334"/>
                  </a:lnTo>
                  <a:lnTo>
                    <a:pt x="407894" y="1227724"/>
                  </a:lnTo>
                  <a:lnTo>
                    <a:pt x="452532" y="1245718"/>
                  </a:lnTo>
                  <a:lnTo>
                    <a:pt x="497771" y="1260365"/>
                  </a:lnTo>
                  <a:lnTo>
                    <a:pt x="543453" y="1271711"/>
                  </a:lnTo>
                  <a:lnTo>
                    <a:pt x="589424" y="1279805"/>
                  </a:lnTo>
                  <a:lnTo>
                    <a:pt x="635526" y="1284695"/>
                  </a:lnTo>
                  <a:lnTo>
                    <a:pt x="681604" y="1286429"/>
                  </a:lnTo>
                  <a:lnTo>
                    <a:pt x="727500" y="1285053"/>
                  </a:lnTo>
                  <a:lnTo>
                    <a:pt x="773059" y="1280617"/>
                  </a:lnTo>
                  <a:lnTo>
                    <a:pt x="818124" y="1273168"/>
                  </a:lnTo>
                  <a:lnTo>
                    <a:pt x="862539" y="1262753"/>
                  </a:lnTo>
                  <a:lnTo>
                    <a:pt x="906148" y="1249421"/>
                  </a:lnTo>
                  <a:lnTo>
                    <a:pt x="948793" y="1233219"/>
                  </a:lnTo>
                  <a:lnTo>
                    <a:pt x="990320" y="1214195"/>
                  </a:lnTo>
                  <a:lnTo>
                    <a:pt x="1030571" y="1192397"/>
                  </a:lnTo>
                  <a:lnTo>
                    <a:pt x="1069390" y="1167873"/>
                  </a:lnTo>
                  <a:lnTo>
                    <a:pt x="1106621" y="1140671"/>
                  </a:lnTo>
                  <a:lnTo>
                    <a:pt x="1142107" y="1110838"/>
                  </a:lnTo>
                  <a:lnTo>
                    <a:pt x="1175693" y="1078422"/>
                  </a:lnTo>
                  <a:lnTo>
                    <a:pt x="1207221" y="1043471"/>
                  </a:lnTo>
                  <a:lnTo>
                    <a:pt x="1236536" y="1006033"/>
                  </a:lnTo>
                  <a:lnTo>
                    <a:pt x="1263481" y="966155"/>
                  </a:lnTo>
                  <a:lnTo>
                    <a:pt x="1287900" y="923886"/>
                  </a:lnTo>
                  <a:lnTo>
                    <a:pt x="1309288" y="880004"/>
                  </a:lnTo>
                  <a:lnTo>
                    <a:pt x="1327281" y="835364"/>
                  </a:lnTo>
                  <a:lnTo>
                    <a:pt x="1341926" y="790125"/>
                  </a:lnTo>
                  <a:lnTo>
                    <a:pt x="1353272" y="744441"/>
                  </a:lnTo>
                  <a:lnTo>
                    <a:pt x="1361366" y="698470"/>
                  </a:lnTo>
                  <a:lnTo>
                    <a:pt x="1366255" y="652367"/>
                  </a:lnTo>
                  <a:lnTo>
                    <a:pt x="1367988" y="606290"/>
                  </a:lnTo>
                  <a:lnTo>
                    <a:pt x="1367895" y="603173"/>
                  </a:lnTo>
                  <a:lnTo>
                    <a:pt x="684726" y="603173"/>
                  </a:lnTo>
                  <a:lnTo>
                    <a:pt x="51339" y="347268"/>
                  </a:lnTo>
                  <a:close/>
                </a:path>
                <a:path w="1368425" h="1286509">
                  <a:moveTo>
                    <a:pt x="1005439" y="0"/>
                  </a:moveTo>
                  <a:lnTo>
                    <a:pt x="684726" y="603173"/>
                  </a:lnTo>
                  <a:lnTo>
                    <a:pt x="1367895" y="603173"/>
                  </a:lnTo>
                  <a:lnTo>
                    <a:pt x="1366613" y="560393"/>
                  </a:lnTo>
                  <a:lnTo>
                    <a:pt x="1362176" y="514834"/>
                  </a:lnTo>
                  <a:lnTo>
                    <a:pt x="1354727" y="469770"/>
                  </a:lnTo>
                  <a:lnTo>
                    <a:pt x="1344312" y="425355"/>
                  </a:lnTo>
                  <a:lnTo>
                    <a:pt x="1330980" y="381747"/>
                  </a:lnTo>
                  <a:lnTo>
                    <a:pt x="1314778" y="339102"/>
                  </a:lnTo>
                  <a:lnTo>
                    <a:pt x="1295754" y="297576"/>
                  </a:lnTo>
                  <a:lnTo>
                    <a:pt x="1273956" y="257325"/>
                  </a:lnTo>
                  <a:lnTo>
                    <a:pt x="1249432" y="218507"/>
                  </a:lnTo>
                  <a:lnTo>
                    <a:pt x="1222229" y="181276"/>
                  </a:lnTo>
                  <a:lnTo>
                    <a:pt x="1192396" y="145791"/>
                  </a:lnTo>
                  <a:lnTo>
                    <a:pt x="1159979" y="112205"/>
                  </a:lnTo>
                  <a:lnTo>
                    <a:pt x="1125027" y="80677"/>
                  </a:lnTo>
                  <a:lnTo>
                    <a:pt x="1087588" y="51363"/>
                  </a:lnTo>
                  <a:lnTo>
                    <a:pt x="1047710" y="24418"/>
                  </a:lnTo>
                  <a:lnTo>
                    <a:pt x="1005439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1">
              <a:extLst>
                <a:ext uri="{FF2B5EF4-FFF2-40B4-BE49-F238E27FC236}">
                  <a16:creationId xmlns:a16="http://schemas.microsoft.com/office/drawing/2014/main" id="{19BD88D8-8CDC-40FE-868B-C9FD0B6079A5}"/>
                </a:ext>
              </a:extLst>
            </p:cNvPr>
            <p:cNvSpPr/>
            <p:nvPr/>
          </p:nvSpPr>
          <p:spPr>
            <a:xfrm>
              <a:off x="5438153" y="2421568"/>
              <a:ext cx="483809" cy="939886"/>
            </a:xfrm>
            <a:custGeom>
              <a:avLst/>
              <a:gdLst/>
              <a:ahLst/>
              <a:cxnLst/>
              <a:rect l="l" t="t" r="r" b="b"/>
              <a:pathLst>
                <a:path w="321310" h="624204">
                  <a:moveTo>
                    <a:pt x="277850" y="0"/>
                  </a:moveTo>
                  <a:lnTo>
                    <a:pt x="0" y="624078"/>
                  </a:lnTo>
                  <a:lnTo>
                    <a:pt x="320713" y="20904"/>
                  </a:lnTo>
                  <a:lnTo>
                    <a:pt x="310426" y="15566"/>
                  </a:lnTo>
                  <a:lnTo>
                    <a:pt x="299453" y="10109"/>
                  </a:lnTo>
                  <a:lnTo>
                    <a:pt x="288394" y="4823"/>
                  </a:lnTo>
                  <a:lnTo>
                    <a:pt x="277850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22">
              <a:extLst>
                <a:ext uri="{FF2B5EF4-FFF2-40B4-BE49-F238E27FC236}">
                  <a16:creationId xmlns:a16="http://schemas.microsoft.com/office/drawing/2014/main" id="{E7E84B9D-5511-4523-92A5-CF48E83B9920}"/>
                </a:ext>
              </a:extLst>
            </p:cNvPr>
            <p:cNvSpPr/>
            <p:nvPr/>
          </p:nvSpPr>
          <p:spPr>
            <a:xfrm>
              <a:off x="5438153" y="2363204"/>
              <a:ext cx="418792" cy="998211"/>
            </a:xfrm>
            <a:custGeom>
              <a:avLst/>
              <a:gdLst/>
              <a:ahLst/>
              <a:cxnLst/>
              <a:rect l="l" t="t" r="r" b="b"/>
              <a:pathLst>
                <a:path w="278129" h="662940">
                  <a:moveTo>
                    <a:pt x="165265" y="0"/>
                  </a:moveTo>
                  <a:lnTo>
                    <a:pt x="0" y="662838"/>
                  </a:lnTo>
                  <a:lnTo>
                    <a:pt x="277850" y="38760"/>
                  </a:lnTo>
                  <a:lnTo>
                    <a:pt x="249270" y="26628"/>
                  </a:lnTo>
                  <a:lnTo>
                    <a:pt x="222496" y="16646"/>
                  </a:lnTo>
                  <a:lnTo>
                    <a:pt x="195252" y="8031"/>
                  </a:lnTo>
                  <a:lnTo>
                    <a:pt x="165265" y="0"/>
                  </a:lnTo>
                  <a:close/>
                </a:path>
              </a:pathLst>
            </a:custGeom>
            <a:solidFill>
              <a:srgbClr val="FDC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23">
              <a:extLst>
                <a:ext uri="{FF2B5EF4-FFF2-40B4-BE49-F238E27FC236}">
                  <a16:creationId xmlns:a16="http://schemas.microsoft.com/office/drawing/2014/main" id="{4C10CBDA-4139-427D-AA2C-67448FF91568}"/>
                </a:ext>
              </a:extLst>
            </p:cNvPr>
            <p:cNvSpPr/>
            <p:nvPr/>
          </p:nvSpPr>
          <p:spPr>
            <a:xfrm>
              <a:off x="5438153" y="2348269"/>
              <a:ext cx="249554" cy="1013509"/>
            </a:xfrm>
            <a:custGeom>
              <a:avLst/>
              <a:gdLst/>
              <a:ahLst/>
              <a:cxnLst/>
              <a:rect l="l" t="t" r="r" b="b"/>
              <a:pathLst>
                <a:path w="165735" h="673100">
                  <a:moveTo>
                    <a:pt x="118618" y="0"/>
                  </a:moveTo>
                  <a:lnTo>
                    <a:pt x="0" y="672757"/>
                  </a:lnTo>
                  <a:lnTo>
                    <a:pt x="165265" y="9918"/>
                  </a:lnTo>
                  <a:lnTo>
                    <a:pt x="153992" y="7224"/>
                  </a:lnTo>
                  <a:lnTo>
                    <a:pt x="142022" y="4583"/>
                  </a:lnTo>
                  <a:lnTo>
                    <a:pt x="130012" y="2130"/>
                  </a:lnTo>
                  <a:lnTo>
                    <a:pt x="118618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24">
              <a:extLst>
                <a:ext uri="{FF2B5EF4-FFF2-40B4-BE49-F238E27FC236}">
                  <a16:creationId xmlns:a16="http://schemas.microsoft.com/office/drawing/2014/main" id="{3AD65A54-CDA9-4010-8D4E-9E9E1C1891C5}"/>
                </a:ext>
              </a:extLst>
            </p:cNvPr>
            <p:cNvSpPr/>
            <p:nvPr/>
          </p:nvSpPr>
          <p:spPr>
            <a:xfrm>
              <a:off x="5438153" y="2334060"/>
              <a:ext cx="178799" cy="1027851"/>
            </a:xfrm>
            <a:custGeom>
              <a:avLst/>
              <a:gdLst/>
              <a:ahLst/>
              <a:cxnLst/>
              <a:rect l="l" t="t" r="r" b="b"/>
              <a:pathLst>
                <a:path w="118745" h="682625">
                  <a:moveTo>
                    <a:pt x="35750" y="0"/>
                  </a:moveTo>
                  <a:lnTo>
                    <a:pt x="0" y="682193"/>
                  </a:lnTo>
                  <a:lnTo>
                    <a:pt x="118618" y="9436"/>
                  </a:lnTo>
                  <a:lnTo>
                    <a:pt x="97581" y="6023"/>
                  </a:lnTo>
                  <a:lnTo>
                    <a:pt x="77341" y="3379"/>
                  </a:lnTo>
                  <a:lnTo>
                    <a:pt x="57022" y="1404"/>
                  </a:lnTo>
                  <a:lnTo>
                    <a:pt x="35750" y="0"/>
                  </a:lnTo>
                  <a:close/>
                </a:path>
              </a:pathLst>
            </a:custGeom>
            <a:solidFill>
              <a:srgbClr val="B4C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25">
              <a:extLst>
                <a:ext uri="{FF2B5EF4-FFF2-40B4-BE49-F238E27FC236}">
                  <a16:creationId xmlns:a16="http://schemas.microsoft.com/office/drawing/2014/main" id="{AE0DDA6D-BE37-463A-B0A4-8F1027ED9861}"/>
                </a:ext>
              </a:extLst>
            </p:cNvPr>
            <p:cNvSpPr/>
            <p:nvPr/>
          </p:nvSpPr>
          <p:spPr>
            <a:xfrm>
              <a:off x="5465068" y="2332645"/>
              <a:ext cx="0" cy="1028807"/>
            </a:xfrm>
            <a:custGeom>
              <a:avLst/>
              <a:gdLst/>
              <a:ahLst/>
              <a:cxnLst/>
              <a:rect l="l" t="t" r="r" b="b"/>
              <a:pathLst>
                <a:path h="683259">
                  <a:moveTo>
                    <a:pt x="0" y="0"/>
                  </a:moveTo>
                  <a:lnTo>
                    <a:pt x="0" y="683132"/>
                  </a:lnTo>
                </a:path>
              </a:pathLst>
            </a:custGeom>
            <a:ln w="35750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26">
              <a:extLst>
                <a:ext uri="{FF2B5EF4-FFF2-40B4-BE49-F238E27FC236}">
                  <a16:creationId xmlns:a16="http://schemas.microsoft.com/office/drawing/2014/main" id="{91F454BC-90C0-4F89-BD2F-7DE2F55041F3}"/>
                </a:ext>
              </a:extLst>
            </p:cNvPr>
            <p:cNvSpPr/>
            <p:nvPr/>
          </p:nvSpPr>
          <p:spPr>
            <a:xfrm>
              <a:off x="4923255" y="2844043"/>
              <a:ext cx="1030725" cy="1030720"/>
            </a:xfrm>
            <a:custGeom>
              <a:avLst/>
              <a:gdLst/>
              <a:ahLst/>
              <a:cxnLst/>
              <a:rect l="l" t="t" r="r" b="b"/>
              <a:pathLst>
                <a:path w="684529" h="684529">
                  <a:moveTo>
                    <a:pt x="341960" y="0"/>
                  </a:moveTo>
                  <a:lnTo>
                    <a:pt x="295557" y="3122"/>
                  </a:lnTo>
                  <a:lnTo>
                    <a:pt x="251052" y="12216"/>
                  </a:lnTo>
                  <a:lnTo>
                    <a:pt x="208852" y="26876"/>
                  </a:lnTo>
                  <a:lnTo>
                    <a:pt x="169365" y="46694"/>
                  </a:lnTo>
                  <a:lnTo>
                    <a:pt x="132997" y="71261"/>
                  </a:lnTo>
                  <a:lnTo>
                    <a:pt x="100156" y="100171"/>
                  </a:lnTo>
                  <a:lnTo>
                    <a:pt x="71251" y="133015"/>
                  </a:lnTo>
                  <a:lnTo>
                    <a:pt x="46687" y="169387"/>
                  </a:lnTo>
                  <a:lnTo>
                    <a:pt x="26872" y="208879"/>
                  </a:lnTo>
                  <a:lnTo>
                    <a:pt x="12214" y="251083"/>
                  </a:lnTo>
                  <a:lnTo>
                    <a:pt x="3121" y="295592"/>
                  </a:lnTo>
                  <a:lnTo>
                    <a:pt x="0" y="341998"/>
                  </a:lnTo>
                  <a:lnTo>
                    <a:pt x="3121" y="388404"/>
                  </a:lnTo>
                  <a:lnTo>
                    <a:pt x="12214" y="432912"/>
                  </a:lnTo>
                  <a:lnTo>
                    <a:pt x="26872" y="475116"/>
                  </a:lnTo>
                  <a:lnTo>
                    <a:pt x="46687" y="514608"/>
                  </a:lnTo>
                  <a:lnTo>
                    <a:pt x="71251" y="550980"/>
                  </a:lnTo>
                  <a:lnTo>
                    <a:pt x="100156" y="583825"/>
                  </a:lnTo>
                  <a:lnTo>
                    <a:pt x="132997" y="612735"/>
                  </a:lnTo>
                  <a:lnTo>
                    <a:pt x="169365" y="637302"/>
                  </a:lnTo>
                  <a:lnTo>
                    <a:pt x="208852" y="657119"/>
                  </a:lnTo>
                  <a:lnTo>
                    <a:pt x="251052" y="671779"/>
                  </a:lnTo>
                  <a:lnTo>
                    <a:pt x="295557" y="680874"/>
                  </a:lnTo>
                  <a:lnTo>
                    <a:pt x="341960" y="683996"/>
                  </a:lnTo>
                  <a:lnTo>
                    <a:pt x="388359" y="680874"/>
                  </a:lnTo>
                  <a:lnTo>
                    <a:pt x="432863" y="671779"/>
                  </a:lnTo>
                  <a:lnTo>
                    <a:pt x="475062" y="657119"/>
                  </a:lnTo>
                  <a:lnTo>
                    <a:pt x="514549" y="637302"/>
                  </a:lnTo>
                  <a:lnTo>
                    <a:pt x="550917" y="612735"/>
                  </a:lnTo>
                  <a:lnTo>
                    <a:pt x="583758" y="583825"/>
                  </a:lnTo>
                  <a:lnTo>
                    <a:pt x="612665" y="550980"/>
                  </a:lnTo>
                  <a:lnTo>
                    <a:pt x="637230" y="514608"/>
                  </a:lnTo>
                  <a:lnTo>
                    <a:pt x="657046" y="475116"/>
                  </a:lnTo>
                  <a:lnTo>
                    <a:pt x="671704" y="432912"/>
                  </a:lnTo>
                  <a:lnTo>
                    <a:pt x="680798" y="388404"/>
                  </a:lnTo>
                  <a:lnTo>
                    <a:pt x="683920" y="341998"/>
                  </a:lnTo>
                  <a:lnTo>
                    <a:pt x="680798" y="295592"/>
                  </a:lnTo>
                  <a:lnTo>
                    <a:pt x="671704" y="251083"/>
                  </a:lnTo>
                  <a:lnTo>
                    <a:pt x="657046" y="208879"/>
                  </a:lnTo>
                  <a:lnTo>
                    <a:pt x="637230" y="169387"/>
                  </a:lnTo>
                  <a:lnTo>
                    <a:pt x="612665" y="133015"/>
                  </a:lnTo>
                  <a:lnTo>
                    <a:pt x="583758" y="100171"/>
                  </a:lnTo>
                  <a:lnTo>
                    <a:pt x="550917" y="71261"/>
                  </a:lnTo>
                  <a:lnTo>
                    <a:pt x="514549" y="46694"/>
                  </a:lnTo>
                  <a:lnTo>
                    <a:pt x="475062" y="26876"/>
                  </a:lnTo>
                  <a:lnTo>
                    <a:pt x="432863" y="12216"/>
                  </a:lnTo>
                  <a:lnTo>
                    <a:pt x="388359" y="3122"/>
                  </a:lnTo>
                  <a:lnTo>
                    <a:pt x="341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27">
              <a:extLst>
                <a:ext uri="{FF2B5EF4-FFF2-40B4-BE49-F238E27FC236}">
                  <a16:creationId xmlns:a16="http://schemas.microsoft.com/office/drawing/2014/main" id="{8A56D479-5E27-49C6-B5DB-BAD7ADC1460A}"/>
                </a:ext>
              </a:extLst>
            </p:cNvPr>
            <p:cNvSpPr/>
            <p:nvPr/>
          </p:nvSpPr>
          <p:spPr>
            <a:xfrm>
              <a:off x="8659292" y="2323141"/>
              <a:ext cx="404844" cy="192325"/>
            </a:xfrm>
            <a:custGeom>
              <a:avLst/>
              <a:gdLst/>
              <a:ahLst/>
              <a:cxnLst/>
              <a:rect l="l" t="t" r="r" b="b"/>
              <a:pathLst>
                <a:path w="267334" h="127000">
                  <a:moveTo>
                    <a:pt x="266877" y="0"/>
                  </a:moveTo>
                  <a:lnTo>
                    <a:pt x="0" y="0"/>
                  </a:lnTo>
                  <a:lnTo>
                    <a:pt x="0" y="1268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28">
              <a:extLst>
                <a:ext uri="{FF2B5EF4-FFF2-40B4-BE49-F238E27FC236}">
                  <a16:creationId xmlns:a16="http://schemas.microsoft.com/office/drawing/2014/main" id="{6D8142C5-12F0-4F6D-9B7A-4E6C65E97E0D}"/>
                </a:ext>
              </a:extLst>
            </p:cNvPr>
            <p:cNvSpPr/>
            <p:nvPr/>
          </p:nvSpPr>
          <p:spPr>
            <a:xfrm>
              <a:off x="8659292" y="2438724"/>
              <a:ext cx="404844" cy="192325"/>
            </a:xfrm>
            <a:custGeom>
              <a:avLst/>
              <a:gdLst/>
              <a:ahLst/>
              <a:cxnLst/>
              <a:rect l="l" t="t" r="r" b="b"/>
              <a:pathLst>
                <a:path w="267334" h="127000">
                  <a:moveTo>
                    <a:pt x="266877" y="0"/>
                  </a:moveTo>
                  <a:lnTo>
                    <a:pt x="0" y="0"/>
                  </a:lnTo>
                  <a:lnTo>
                    <a:pt x="0" y="1268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29">
              <a:extLst>
                <a:ext uri="{FF2B5EF4-FFF2-40B4-BE49-F238E27FC236}">
                  <a16:creationId xmlns:a16="http://schemas.microsoft.com/office/drawing/2014/main" id="{BBF5C1F5-3D6B-4C34-80F3-3A0E2CCB78CA}"/>
                </a:ext>
              </a:extLst>
            </p:cNvPr>
            <p:cNvSpPr/>
            <p:nvPr/>
          </p:nvSpPr>
          <p:spPr>
            <a:xfrm>
              <a:off x="8566668" y="2270685"/>
              <a:ext cx="86546" cy="192325"/>
            </a:xfrm>
            <a:custGeom>
              <a:avLst/>
              <a:gdLst/>
              <a:ahLst/>
              <a:cxnLst/>
              <a:rect l="l" t="t" r="r" b="b"/>
              <a:pathLst>
                <a:path w="57150" h="127000">
                  <a:moveTo>
                    <a:pt x="57099" y="0"/>
                  </a:moveTo>
                  <a:lnTo>
                    <a:pt x="0" y="0"/>
                  </a:lnTo>
                  <a:lnTo>
                    <a:pt x="0" y="1268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30">
              <a:extLst>
                <a:ext uri="{FF2B5EF4-FFF2-40B4-BE49-F238E27FC236}">
                  <a16:creationId xmlns:a16="http://schemas.microsoft.com/office/drawing/2014/main" id="{5BFB08EA-9428-4690-99CC-4746619ECE00}"/>
                </a:ext>
              </a:extLst>
            </p:cNvPr>
            <p:cNvSpPr/>
            <p:nvPr/>
          </p:nvSpPr>
          <p:spPr>
            <a:xfrm>
              <a:off x="8335877" y="2168774"/>
              <a:ext cx="86546" cy="236560"/>
            </a:xfrm>
            <a:custGeom>
              <a:avLst/>
              <a:gdLst/>
              <a:ahLst/>
              <a:cxnLst/>
              <a:rect l="l" t="t" r="r" b="b"/>
              <a:pathLst>
                <a:path w="57150" h="156209">
                  <a:moveTo>
                    <a:pt x="0" y="0"/>
                  </a:moveTo>
                  <a:lnTo>
                    <a:pt x="57099" y="0"/>
                  </a:lnTo>
                  <a:lnTo>
                    <a:pt x="57099" y="15605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31">
              <a:extLst>
                <a:ext uri="{FF2B5EF4-FFF2-40B4-BE49-F238E27FC236}">
                  <a16:creationId xmlns:a16="http://schemas.microsoft.com/office/drawing/2014/main" id="{09881EF0-77A9-4038-9678-489CC4389E88}"/>
                </a:ext>
              </a:extLst>
            </p:cNvPr>
            <p:cNvSpPr txBox="1"/>
            <p:nvPr/>
          </p:nvSpPr>
          <p:spPr>
            <a:xfrm>
              <a:off x="8578446" y="2082936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146" name="object 32">
              <a:extLst>
                <a:ext uri="{FF2B5EF4-FFF2-40B4-BE49-F238E27FC236}">
                  <a16:creationId xmlns:a16="http://schemas.microsoft.com/office/drawing/2014/main" id="{0191484D-F9F0-465B-BE1D-F221F7587363}"/>
                </a:ext>
              </a:extLst>
            </p:cNvPr>
            <p:cNvSpPr/>
            <p:nvPr/>
          </p:nvSpPr>
          <p:spPr>
            <a:xfrm>
              <a:off x="8489738" y="2175254"/>
              <a:ext cx="86546" cy="250984"/>
            </a:xfrm>
            <a:custGeom>
              <a:avLst/>
              <a:gdLst/>
              <a:ahLst/>
              <a:cxnLst/>
              <a:rect l="l" t="t" r="r" b="b"/>
              <a:pathLst>
                <a:path w="57150" h="165734">
                  <a:moveTo>
                    <a:pt x="57099" y="0"/>
                  </a:moveTo>
                  <a:lnTo>
                    <a:pt x="0" y="0"/>
                  </a:lnTo>
                  <a:lnTo>
                    <a:pt x="0" y="16545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33">
              <a:extLst>
                <a:ext uri="{FF2B5EF4-FFF2-40B4-BE49-F238E27FC236}">
                  <a16:creationId xmlns:a16="http://schemas.microsoft.com/office/drawing/2014/main" id="{669F3E8C-23E2-40BD-B2BC-EAA9504121AD}"/>
                </a:ext>
              </a:extLst>
            </p:cNvPr>
            <p:cNvSpPr txBox="1"/>
            <p:nvPr/>
          </p:nvSpPr>
          <p:spPr>
            <a:xfrm>
              <a:off x="8653214" y="2183223"/>
              <a:ext cx="20963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148" name="object 34">
              <a:extLst>
                <a:ext uri="{FF2B5EF4-FFF2-40B4-BE49-F238E27FC236}">
                  <a16:creationId xmlns:a16="http://schemas.microsoft.com/office/drawing/2014/main" id="{73BCDC29-BDB1-4B97-A779-C4837FB694FB}"/>
                </a:ext>
              </a:extLst>
            </p:cNvPr>
            <p:cNvSpPr/>
            <p:nvPr/>
          </p:nvSpPr>
          <p:spPr>
            <a:xfrm>
              <a:off x="8138238" y="2365018"/>
              <a:ext cx="268293" cy="1034708"/>
            </a:xfrm>
            <a:custGeom>
              <a:avLst/>
              <a:gdLst/>
              <a:ahLst/>
              <a:cxnLst/>
              <a:rect l="l" t="t" r="r" b="b"/>
              <a:pathLst>
                <a:path w="177164" h="683259">
                  <a:moveTo>
                    <a:pt x="176733" y="0"/>
                  </a:moveTo>
                  <a:lnTo>
                    <a:pt x="131861" y="1440"/>
                  </a:lnTo>
                  <a:lnTo>
                    <a:pt x="87599" y="5780"/>
                  </a:lnTo>
                  <a:lnTo>
                    <a:pt x="43721" y="13046"/>
                  </a:lnTo>
                  <a:lnTo>
                    <a:pt x="0" y="23266"/>
                  </a:lnTo>
                  <a:lnTo>
                    <a:pt x="176733" y="682828"/>
                  </a:lnTo>
                  <a:lnTo>
                    <a:pt x="176733" y="0"/>
                  </a:lnTo>
                  <a:close/>
                </a:path>
              </a:pathLst>
            </a:custGeom>
            <a:solidFill>
              <a:srgbClr val="E3DF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35">
              <a:extLst>
                <a:ext uri="{FF2B5EF4-FFF2-40B4-BE49-F238E27FC236}">
                  <a16:creationId xmlns:a16="http://schemas.microsoft.com/office/drawing/2014/main" id="{D70D38B4-F23C-4C09-98E0-52D515BDA47C}"/>
                </a:ext>
              </a:extLst>
            </p:cNvPr>
            <p:cNvSpPr/>
            <p:nvPr/>
          </p:nvSpPr>
          <p:spPr>
            <a:xfrm>
              <a:off x="7798073" y="2400251"/>
              <a:ext cx="608708" cy="999128"/>
            </a:xfrm>
            <a:custGeom>
              <a:avLst/>
              <a:gdLst/>
              <a:ahLst/>
              <a:cxnLst/>
              <a:rect l="l" t="t" r="r" b="b"/>
              <a:pathLst>
                <a:path w="401954" h="659765">
                  <a:moveTo>
                    <a:pt x="224624" y="0"/>
                  </a:moveTo>
                  <a:lnTo>
                    <a:pt x="174721" y="15034"/>
                  </a:lnTo>
                  <a:lnTo>
                    <a:pt x="128878" y="32517"/>
                  </a:lnTo>
                  <a:lnTo>
                    <a:pt x="85523" y="53198"/>
                  </a:lnTo>
                  <a:lnTo>
                    <a:pt x="43087" y="77826"/>
                  </a:lnTo>
                  <a:lnTo>
                    <a:pt x="0" y="107149"/>
                  </a:lnTo>
                  <a:lnTo>
                    <a:pt x="401358" y="659561"/>
                  </a:lnTo>
                  <a:lnTo>
                    <a:pt x="224624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36">
              <a:extLst>
                <a:ext uri="{FF2B5EF4-FFF2-40B4-BE49-F238E27FC236}">
                  <a16:creationId xmlns:a16="http://schemas.microsoft.com/office/drawing/2014/main" id="{BD8F6C01-EBE7-426D-915B-9C97D5DC8ECB}"/>
                </a:ext>
              </a:extLst>
            </p:cNvPr>
            <p:cNvSpPr/>
            <p:nvPr/>
          </p:nvSpPr>
          <p:spPr>
            <a:xfrm>
              <a:off x="7371881" y="2562516"/>
              <a:ext cx="1034708" cy="1502056"/>
            </a:xfrm>
            <a:custGeom>
              <a:avLst/>
              <a:gdLst/>
              <a:ahLst/>
              <a:cxnLst/>
              <a:rect l="l" t="t" r="r" b="b"/>
              <a:pathLst>
                <a:path w="683260" h="991870">
                  <a:moveTo>
                    <a:pt x="281431" y="0"/>
                  </a:moveTo>
                  <a:lnTo>
                    <a:pt x="243877" y="29336"/>
                  </a:lnTo>
                  <a:lnTo>
                    <a:pt x="207624" y="61995"/>
                  </a:lnTo>
                  <a:lnTo>
                    <a:pt x="174233" y="96627"/>
                  </a:lnTo>
                  <a:lnTo>
                    <a:pt x="143720" y="133068"/>
                  </a:lnTo>
                  <a:lnTo>
                    <a:pt x="116100" y="171157"/>
                  </a:lnTo>
                  <a:lnTo>
                    <a:pt x="91385" y="210731"/>
                  </a:lnTo>
                  <a:lnTo>
                    <a:pt x="69591" y="251626"/>
                  </a:lnTo>
                  <a:lnTo>
                    <a:pt x="50731" y="293680"/>
                  </a:lnTo>
                  <a:lnTo>
                    <a:pt x="34821" y="336730"/>
                  </a:lnTo>
                  <a:lnTo>
                    <a:pt x="21873" y="380614"/>
                  </a:lnTo>
                  <a:lnTo>
                    <a:pt x="11903" y="425168"/>
                  </a:lnTo>
                  <a:lnTo>
                    <a:pt x="4925" y="470230"/>
                  </a:lnTo>
                  <a:lnTo>
                    <a:pt x="952" y="515637"/>
                  </a:lnTo>
                  <a:lnTo>
                    <a:pt x="0" y="561227"/>
                  </a:lnTo>
                  <a:lnTo>
                    <a:pt x="2081" y="606836"/>
                  </a:lnTo>
                  <a:lnTo>
                    <a:pt x="7212" y="652301"/>
                  </a:lnTo>
                  <a:lnTo>
                    <a:pt x="15405" y="697461"/>
                  </a:lnTo>
                  <a:lnTo>
                    <a:pt x="26676" y="742152"/>
                  </a:lnTo>
                  <a:lnTo>
                    <a:pt x="41037" y="786211"/>
                  </a:lnTo>
                  <a:lnTo>
                    <a:pt x="58505" y="829476"/>
                  </a:lnTo>
                  <a:lnTo>
                    <a:pt x="79092" y="871784"/>
                  </a:lnTo>
                  <a:lnTo>
                    <a:pt x="102813" y="912971"/>
                  </a:lnTo>
                  <a:lnTo>
                    <a:pt x="129683" y="952877"/>
                  </a:lnTo>
                  <a:lnTo>
                    <a:pt x="159715" y="991336"/>
                  </a:lnTo>
                  <a:lnTo>
                    <a:pt x="682789" y="552411"/>
                  </a:lnTo>
                  <a:lnTo>
                    <a:pt x="281431" y="0"/>
                  </a:lnTo>
                  <a:close/>
                </a:path>
              </a:pathLst>
            </a:custGeom>
            <a:solidFill>
              <a:srgbClr val="F9A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37">
              <a:extLst>
                <a:ext uri="{FF2B5EF4-FFF2-40B4-BE49-F238E27FC236}">
                  <a16:creationId xmlns:a16="http://schemas.microsoft.com/office/drawing/2014/main" id="{30577595-ADDD-4BDE-9999-D78B5AAB0E1A}"/>
                </a:ext>
              </a:extLst>
            </p:cNvPr>
            <p:cNvSpPr/>
            <p:nvPr/>
          </p:nvSpPr>
          <p:spPr>
            <a:xfrm>
              <a:off x="7613749" y="3399072"/>
              <a:ext cx="792378" cy="756799"/>
            </a:xfrm>
            <a:custGeom>
              <a:avLst/>
              <a:gdLst/>
              <a:ahLst/>
              <a:cxnLst/>
              <a:rect l="l" t="t" r="r" b="b"/>
              <a:pathLst>
                <a:path w="523239" h="499745">
                  <a:moveTo>
                    <a:pt x="523074" y="0"/>
                  </a:moveTo>
                  <a:lnTo>
                    <a:pt x="0" y="438924"/>
                  </a:lnTo>
                  <a:lnTo>
                    <a:pt x="14044" y="455224"/>
                  </a:lnTo>
                  <a:lnTo>
                    <a:pt x="27690" y="470104"/>
                  </a:lnTo>
                  <a:lnTo>
                    <a:pt x="41839" y="484510"/>
                  </a:lnTo>
                  <a:lnTo>
                    <a:pt x="57391" y="499389"/>
                  </a:lnTo>
                  <a:lnTo>
                    <a:pt x="523074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38">
              <a:extLst>
                <a:ext uri="{FF2B5EF4-FFF2-40B4-BE49-F238E27FC236}">
                  <a16:creationId xmlns:a16="http://schemas.microsoft.com/office/drawing/2014/main" id="{6D5A1F9E-B8C1-41A3-BF5B-2F4DAC259E09}"/>
                </a:ext>
              </a:extLst>
            </p:cNvPr>
            <p:cNvSpPr/>
            <p:nvPr/>
          </p:nvSpPr>
          <p:spPr>
            <a:xfrm>
              <a:off x="7700660" y="2433716"/>
              <a:ext cx="1739578" cy="2000179"/>
            </a:xfrm>
            <a:custGeom>
              <a:avLst/>
              <a:gdLst/>
              <a:ahLst/>
              <a:cxnLst/>
              <a:rect l="l" t="t" r="r" b="b"/>
              <a:pathLst>
                <a:path w="1148715" h="1320800">
                  <a:moveTo>
                    <a:pt x="710387" y="0"/>
                  </a:moveTo>
                  <a:lnTo>
                    <a:pt x="465683" y="637463"/>
                  </a:lnTo>
                  <a:lnTo>
                    <a:pt x="0" y="1136853"/>
                  </a:lnTo>
                  <a:lnTo>
                    <a:pt x="40288" y="1171806"/>
                  </a:lnTo>
                  <a:lnTo>
                    <a:pt x="82046" y="1202786"/>
                  </a:lnTo>
                  <a:lnTo>
                    <a:pt x="125757" y="1230098"/>
                  </a:lnTo>
                  <a:lnTo>
                    <a:pt x="171907" y="1254043"/>
                  </a:lnTo>
                  <a:lnTo>
                    <a:pt x="220980" y="1274927"/>
                  </a:lnTo>
                  <a:lnTo>
                    <a:pt x="267118" y="1290803"/>
                  </a:lnTo>
                  <a:lnTo>
                    <a:pt x="313595" y="1303218"/>
                  </a:lnTo>
                  <a:lnTo>
                    <a:pt x="360259" y="1312239"/>
                  </a:lnTo>
                  <a:lnTo>
                    <a:pt x="406963" y="1317932"/>
                  </a:lnTo>
                  <a:lnTo>
                    <a:pt x="453556" y="1320363"/>
                  </a:lnTo>
                  <a:lnTo>
                    <a:pt x="499889" y="1319599"/>
                  </a:lnTo>
                  <a:lnTo>
                    <a:pt x="545813" y="1315707"/>
                  </a:lnTo>
                  <a:lnTo>
                    <a:pt x="591179" y="1308752"/>
                  </a:lnTo>
                  <a:lnTo>
                    <a:pt x="635837" y="1298802"/>
                  </a:lnTo>
                  <a:lnTo>
                    <a:pt x="679638" y="1285923"/>
                  </a:lnTo>
                  <a:lnTo>
                    <a:pt x="722433" y="1270181"/>
                  </a:lnTo>
                  <a:lnTo>
                    <a:pt x="764073" y="1251643"/>
                  </a:lnTo>
                  <a:lnTo>
                    <a:pt x="804407" y="1230375"/>
                  </a:lnTo>
                  <a:lnTo>
                    <a:pt x="843288" y="1206443"/>
                  </a:lnTo>
                  <a:lnTo>
                    <a:pt x="880565" y="1179915"/>
                  </a:lnTo>
                  <a:lnTo>
                    <a:pt x="916090" y="1150857"/>
                  </a:lnTo>
                  <a:lnTo>
                    <a:pt x="949713" y="1119334"/>
                  </a:lnTo>
                  <a:lnTo>
                    <a:pt x="981284" y="1085414"/>
                  </a:lnTo>
                  <a:lnTo>
                    <a:pt x="1010655" y="1049163"/>
                  </a:lnTo>
                  <a:lnTo>
                    <a:pt x="1037676" y="1010648"/>
                  </a:lnTo>
                  <a:lnTo>
                    <a:pt x="1062198" y="969935"/>
                  </a:lnTo>
                  <a:lnTo>
                    <a:pt x="1084071" y="927090"/>
                  </a:lnTo>
                  <a:lnTo>
                    <a:pt x="1103147" y="882180"/>
                  </a:lnTo>
                  <a:lnTo>
                    <a:pt x="1119023" y="836039"/>
                  </a:lnTo>
                  <a:lnTo>
                    <a:pt x="1131438" y="789561"/>
                  </a:lnTo>
                  <a:lnTo>
                    <a:pt x="1140458" y="742895"/>
                  </a:lnTo>
                  <a:lnTo>
                    <a:pt x="1146151" y="696191"/>
                  </a:lnTo>
                  <a:lnTo>
                    <a:pt x="1148581" y="649597"/>
                  </a:lnTo>
                  <a:lnTo>
                    <a:pt x="1147817" y="603263"/>
                  </a:lnTo>
                  <a:lnTo>
                    <a:pt x="1143924" y="557338"/>
                  </a:lnTo>
                  <a:lnTo>
                    <a:pt x="1136969" y="511971"/>
                  </a:lnTo>
                  <a:lnTo>
                    <a:pt x="1127018" y="467312"/>
                  </a:lnTo>
                  <a:lnTo>
                    <a:pt x="1114138" y="423511"/>
                  </a:lnTo>
                  <a:lnTo>
                    <a:pt x="1098395" y="380715"/>
                  </a:lnTo>
                  <a:lnTo>
                    <a:pt x="1079856" y="339075"/>
                  </a:lnTo>
                  <a:lnTo>
                    <a:pt x="1058587" y="298740"/>
                  </a:lnTo>
                  <a:lnTo>
                    <a:pt x="1034655" y="259859"/>
                  </a:lnTo>
                  <a:lnTo>
                    <a:pt x="1008126" y="222581"/>
                  </a:lnTo>
                  <a:lnTo>
                    <a:pt x="979066" y="187057"/>
                  </a:lnTo>
                  <a:lnTo>
                    <a:pt x="947543" y="153434"/>
                  </a:lnTo>
                  <a:lnTo>
                    <a:pt x="913623" y="121862"/>
                  </a:lnTo>
                  <a:lnTo>
                    <a:pt x="877371" y="92491"/>
                  </a:lnTo>
                  <a:lnTo>
                    <a:pt x="838856" y="65470"/>
                  </a:lnTo>
                  <a:lnTo>
                    <a:pt x="798142" y="40949"/>
                  </a:lnTo>
                  <a:lnTo>
                    <a:pt x="755297" y="19075"/>
                  </a:lnTo>
                  <a:lnTo>
                    <a:pt x="710387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39">
              <a:extLst>
                <a:ext uri="{FF2B5EF4-FFF2-40B4-BE49-F238E27FC236}">
                  <a16:creationId xmlns:a16="http://schemas.microsoft.com/office/drawing/2014/main" id="{40E44531-C8C8-4B3F-93CB-CA9C8D2D4F5E}"/>
                </a:ext>
              </a:extLst>
            </p:cNvPr>
            <p:cNvSpPr/>
            <p:nvPr/>
          </p:nvSpPr>
          <p:spPr>
            <a:xfrm>
              <a:off x="8405877" y="2415637"/>
              <a:ext cx="371187" cy="983742"/>
            </a:xfrm>
            <a:custGeom>
              <a:avLst/>
              <a:gdLst/>
              <a:ahLst/>
              <a:cxnLst/>
              <a:rect l="l" t="t" r="r" b="b"/>
              <a:pathLst>
                <a:path w="245109" h="649604">
                  <a:moveTo>
                    <a:pt x="210997" y="0"/>
                  </a:moveTo>
                  <a:lnTo>
                    <a:pt x="0" y="649401"/>
                  </a:lnTo>
                  <a:lnTo>
                    <a:pt x="244703" y="11937"/>
                  </a:lnTo>
                  <a:lnTo>
                    <a:pt x="235513" y="8445"/>
                  </a:lnTo>
                  <a:lnTo>
                    <a:pt x="227950" y="5688"/>
                  </a:lnTo>
                  <a:lnTo>
                    <a:pt x="220338" y="3070"/>
                  </a:lnTo>
                  <a:lnTo>
                    <a:pt x="210997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40">
              <a:extLst>
                <a:ext uri="{FF2B5EF4-FFF2-40B4-BE49-F238E27FC236}">
                  <a16:creationId xmlns:a16="http://schemas.microsoft.com/office/drawing/2014/main" id="{57E23CA6-31D6-4FE2-BC1E-D2D04E5E7A97}"/>
                </a:ext>
              </a:extLst>
            </p:cNvPr>
            <p:cNvSpPr/>
            <p:nvPr/>
          </p:nvSpPr>
          <p:spPr>
            <a:xfrm>
              <a:off x="8405877" y="2380749"/>
              <a:ext cx="320219" cy="1018361"/>
            </a:xfrm>
            <a:custGeom>
              <a:avLst/>
              <a:gdLst/>
              <a:ahLst/>
              <a:cxnLst/>
              <a:rect l="l" t="t" r="r" b="b"/>
              <a:pathLst>
                <a:path w="211454" h="672465">
                  <a:moveTo>
                    <a:pt x="118567" y="0"/>
                  </a:moveTo>
                  <a:lnTo>
                    <a:pt x="0" y="672439"/>
                  </a:lnTo>
                  <a:lnTo>
                    <a:pt x="210997" y="23037"/>
                  </a:lnTo>
                  <a:lnTo>
                    <a:pt x="188631" y="16241"/>
                  </a:lnTo>
                  <a:lnTo>
                    <a:pt x="165168" y="9985"/>
                  </a:lnTo>
                  <a:lnTo>
                    <a:pt x="141512" y="4496"/>
                  </a:lnTo>
                  <a:lnTo>
                    <a:pt x="118567" y="0"/>
                  </a:lnTo>
                  <a:close/>
                </a:path>
              </a:pathLst>
            </a:custGeom>
            <a:solidFill>
              <a:srgbClr val="FDC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41">
              <a:extLst>
                <a:ext uri="{FF2B5EF4-FFF2-40B4-BE49-F238E27FC236}">
                  <a16:creationId xmlns:a16="http://schemas.microsoft.com/office/drawing/2014/main" id="{C0357AEE-24A8-47A5-8B43-E3A1D7B936F5}"/>
                </a:ext>
              </a:extLst>
            </p:cNvPr>
            <p:cNvSpPr/>
            <p:nvPr/>
          </p:nvSpPr>
          <p:spPr>
            <a:xfrm>
              <a:off x="8405877" y="2372749"/>
              <a:ext cx="179824" cy="1027015"/>
            </a:xfrm>
            <a:custGeom>
              <a:avLst/>
              <a:gdLst/>
              <a:ahLst/>
              <a:cxnLst/>
              <a:rect l="l" t="t" r="r" b="b"/>
              <a:pathLst>
                <a:path w="118745" h="678179">
                  <a:moveTo>
                    <a:pt x="83210" y="0"/>
                  </a:moveTo>
                  <a:lnTo>
                    <a:pt x="0" y="677722"/>
                  </a:lnTo>
                  <a:lnTo>
                    <a:pt x="118567" y="5283"/>
                  </a:lnTo>
                  <a:lnTo>
                    <a:pt x="108879" y="3611"/>
                  </a:lnTo>
                  <a:lnTo>
                    <a:pt x="100931" y="2346"/>
                  </a:lnTo>
                  <a:lnTo>
                    <a:pt x="92962" y="1229"/>
                  </a:lnTo>
                  <a:lnTo>
                    <a:pt x="83210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42">
              <a:extLst>
                <a:ext uri="{FF2B5EF4-FFF2-40B4-BE49-F238E27FC236}">
                  <a16:creationId xmlns:a16="http://schemas.microsoft.com/office/drawing/2014/main" id="{7DB979B7-94DC-4760-891C-1EA8C2CC557A}"/>
                </a:ext>
              </a:extLst>
            </p:cNvPr>
            <p:cNvSpPr/>
            <p:nvPr/>
          </p:nvSpPr>
          <p:spPr>
            <a:xfrm>
              <a:off x="8405877" y="2366461"/>
              <a:ext cx="126934" cy="1032785"/>
            </a:xfrm>
            <a:custGeom>
              <a:avLst/>
              <a:gdLst/>
              <a:ahLst/>
              <a:cxnLst/>
              <a:rect l="l" t="t" r="r" b="b"/>
              <a:pathLst>
                <a:path w="83820" h="681990">
                  <a:moveTo>
                    <a:pt x="35725" y="0"/>
                  </a:moveTo>
                  <a:lnTo>
                    <a:pt x="0" y="681875"/>
                  </a:lnTo>
                  <a:lnTo>
                    <a:pt x="83210" y="4152"/>
                  </a:lnTo>
                  <a:lnTo>
                    <a:pt x="71593" y="2837"/>
                  </a:lnTo>
                  <a:lnTo>
                    <a:pt x="59505" y="1681"/>
                  </a:lnTo>
                  <a:lnTo>
                    <a:pt x="47398" y="722"/>
                  </a:lnTo>
                  <a:lnTo>
                    <a:pt x="35725" y="0"/>
                  </a:lnTo>
                  <a:close/>
                </a:path>
              </a:pathLst>
            </a:custGeom>
            <a:solidFill>
              <a:srgbClr val="B4C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43">
              <a:extLst>
                <a:ext uri="{FF2B5EF4-FFF2-40B4-BE49-F238E27FC236}">
                  <a16:creationId xmlns:a16="http://schemas.microsoft.com/office/drawing/2014/main" id="{B976D5BB-CC92-4E04-BD1E-A7809AEDF504}"/>
                </a:ext>
              </a:extLst>
            </p:cNvPr>
            <p:cNvSpPr/>
            <p:nvPr/>
          </p:nvSpPr>
          <p:spPr>
            <a:xfrm>
              <a:off x="8432927" y="2365018"/>
              <a:ext cx="0" cy="1034708"/>
            </a:xfrm>
            <a:custGeom>
              <a:avLst/>
              <a:gdLst/>
              <a:ahLst/>
              <a:cxnLst/>
              <a:rect l="l" t="t" r="r" b="b"/>
              <a:pathLst>
                <a:path h="683259">
                  <a:moveTo>
                    <a:pt x="0" y="0"/>
                  </a:moveTo>
                  <a:lnTo>
                    <a:pt x="0" y="682828"/>
                  </a:lnTo>
                </a:path>
              </a:pathLst>
            </a:custGeom>
            <a:ln w="35725">
              <a:solidFill>
                <a:srgbClr val="78A7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44">
              <a:extLst>
                <a:ext uri="{FF2B5EF4-FFF2-40B4-BE49-F238E27FC236}">
                  <a16:creationId xmlns:a16="http://schemas.microsoft.com/office/drawing/2014/main" id="{C9320093-E581-4E49-8BB0-9CBD0BE3A02B}"/>
                </a:ext>
              </a:extLst>
            </p:cNvPr>
            <p:cNvSpPr/>
            <p:nvPr/>
          </p:nvSpPr>
          <p:spPr>
            <a:xfrm>
              <a:off x="7885320" y="2881160"/>
              <a:ext cx="1036631" cy="1036631"/>
            </a:xfrm>
            <a:custGeom>
              <a:avLst/>
              <a:gdLst/>
              <a:ahLst/>
              <a:cxnLst/>
              <a:rect l="l" t="t" r="r" b="b"/>
              <a:pathLst>
                <a:path w="684529" h="684529">
                  <a:moveTo>
                    <a:pt x="341960" y="0"/>
                  </a:moveTo>
                  <a:lnTo>
                    <a:pt x="295560" y="3122"/>
                  </a:lnTo>
                  <a:lnTo>
                    <a:pt x="251057" y="12216"/>
                  </a:lnTo>
                  <a:lnTo>
                    <a:pt x="208858" y="26876"/>
                  </a:lnTo>
                  <a:lnTo>
                    <a:pt x="169370" y="46694"/>
                  </a:lnTo>
                  <a:lnTo>
                    <a:pt x="133002" y="71261"/>
                  </a:lnTo>
                  <a:lnTo>
                    <a:pt x="100161" y="100171"/>
                  </a:lnTo>
                  <a:lnTo>
                    <a:pt x="71254" y="133015"/>
                  </a:lnTo>
                  <a:lnTo>
                    <a:pt x="46689" y="169387"/>
                  </a:lnTo>
                  <a:lnTo>
                    <a:pt x="26874" y="208879"/>
                  </a:lnTo>
                  <a:lnTo>
                    <a:pt x="12215" y="251083"/>
                  </a:lnTo>
                  <a:lnTo>
                    <a:pt x="3121" y="295592"/>
                  </a:lnTo>
                  <a:lnTo>
                    <a:pt x="0" y="341998"/>
                  </a:lnTo>
                  <a:lnTo>
                    <a:pt x="3121" y="388406"/>
                  </a:lnTo>
                  <a:lnTo>
                    <a:pt x="12215" y="432917"/>
                  </a:lnTo>
                  <a:lnTo>
                    <a:pt x="26874" y="475122"/>
                  </a:lnTo>
                  <a:lnTo>
                    <a:pt x="46689" y="514614"/>
                  </a:lnTo>
                  <a:lnTo>
                    <a:pt x="71254" y="550986"/>
                  </a:lnTo>
                  <a:lnTo>
                    <a:pt x="100161" y="583830"/>
                  </a:lnTo>
                  <a:lnTo>
                    <a:pt x="133002" y="612738"/>
                  </a:lnTo>
                  <a:lnTo>
                    <a:pt x="169370" y="637305"/>
                  </a:lnTo>
                  <a:lnTo>
                    <a:pt x="208858" y="657121"/>
                  </a:lnTo>
                  <a:lnTo>
                    <a:pt x="251057" y="671780"/>
                  </a:lnTo>
                  <a:lnTo>
                    <a:pt x="295560" y="680874"/>
                  </a:lnTo>
                  <a:lnTo>
                    <a:pt x="341960" y="683996"/>
                  </a:lnTo>
                  <a:lnTo>
                    <a:pt x="388362" y="680874"/>
                  </a:lnTo>
                  <a:lnTo>
                    <a:pt x="432868" y="671780"/>
                  </a:lnTo>
                  <a:lnTo>
                    <a:pt x="475069" y="657121"/>
                  </a:lnTo>
                  <a:lnTo>
                    <a:pt x="514558" y="637305"/>
                  </a:lnTo>
                  <a:lnTo>
                    <a:pt x="550927" y="612738"/>
                  </a:lnTo>
                  <a:lnTo>
                    <a:pt x="583769" y="583830"/>
                  </a:lnTo>
                  <a:lnTo>
                    <a:pt x="612677" y="550986"/>
                  </a:lnTo>
                  <a:lnTo>
                    <a:pt x="637242" y="514614"/>
                  </a:lnTo>
                  <a:lnTo>
                    <a:pt x="657058" y="475122"/>
                  </a:lnTo>
                  <a:lnTo>
                    <a:pt x="671717" y="432917"/>
                  </a:lnTo>
                  <a:lnTo>
                    <a:pt x="680811" y="388406"/>
                  </a:lnTo>
                  <a:lnTo>
                    <a:pt x="683933" y="341998"/>
                  </a:lnTo>
                  <a:lnTo>
                    <a:pt x="680811" y="295592"/>
                  </a:lnTo>
                  <a:lnTo>
                    <a:pt x="671717" y="251083"/>
                  </a:lnTo>
                  <a:lnTo>
                    <a:pt x="657058" y="208879"/>
                  </a:lnTo>
                  <a:lnTo>
                    <a:pt x="637242" y="169387"/>
                  </a:lnTo>
                  <a:lnTo>
                    <a:pt x="612677" y="133015"/>
                  </a:lnTo>
                  <a:lnTo>
                    <a:pt x="583769" y="100171"/>
                  </a:lnTo>
                  <a:lnTo>
                    <a:pt x="550927" y="71261"/>
                  </a:lnTo>
                  <a:lnTo>
                    <a:pt x="514558" y="46694"/>
                  </a:lnTo>
                  <a:lnTo>
                    <a:pt x="475069" y="26876"/>
                  </a:lnTo>
                  <a:lnTo>
                    <a:pt x="432868" y="12216"/>
                  </a:lnTo>
                  <a:lnTo>
                    <a:pt x="388362" y="3122"/>
                  </a:lnTo>
                  <a:lnTo>
                    <a:pt x="341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45">
              <a:extLst>
                <a:ext uri="{FF2B5EF4-FFF2-40B4-BE49-F238E27FC236}">
                  <a16:creationId xmlns:a16="http://schemas.microsoft.com/office/drawing/2014/main" id="{4215C52F-57FA-4818-AE98-8B9B78612067}"/>
                </a:ext>
              </a:extLst>
            </p:cNvPr>
            <p:cNvSpPr txBox="1"/>
            <p:nvPr/>
          </p:nvSpPr>
          <p:spPr>
            <a:xfrm>
              <a:off x="9389438" y="3668841"/>
              <a:ext cx="276948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56%</a:t>
              </a:r>
            </a:p>
          </p:txBody>
        </p:sp>
        <p:sp>
          <p:nvSpPr>
            <p:cNvPr id="161" name="object 47">
              <a:extLst>
                <a:ext uri="{FF2B5EF4-FFF2-40B4-BE49-F238E27FC236}">
                  <a16:creationId xmlns:a16="http://schemas.microsoft.com/office/drawing/2014/main" id="{21F01503-CD6B-430F-802E-90DEAA8DA40A}"/>
                </a:ext>
              </a:extLst>
            </p:cNvPr>
            <p:cNvSpPr txBox="1"/>
            <p:nvPr/>
          </p:nvSpPr>
          <p:spPr>
            <a:xfrm>
              <a:off x="7157683" y="3153890"/>
              <a:ext cx="276948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26%</a:t>
              </a:r>
            </a:p>
          </p:txBody>
        </p:sp>
        <p:sp>
          <p:nvSpPr>
            <p:cNvPr id="162" name="object 48">
              <a:extLst>
                <a:ext uri="{FF2B5EF4-FFF2-40B4-BE49-F238E27FC236}">
                  <a16:creationId xmlns:a16="http://schemas.microsoft.com/office/drawing/2014/main" id="{D52E3389-B6D5-4630-B6A4-5AC9DDAE9077}"/>
                </a:ext>
              </a:extLst>
            </p:cNvPr>
            <p:cNvSpPr txBox="1"/>
            <p:nvPr/>
          </p:nvSpPr>
          <p:spPr>
            <a:xfrm>
              <a:off x="7508470" y="4088224"/>
              <a:ext cx="20963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2%</a:t>
              </a:r>
            </a:p>
          </p:txBody>
        </p:sp>
        <p:sp>
          <p:nvSpPr>
            <p:cNvPr id="163" name="object 49">
              <a:extLst>
                <a:ext uri="{FF2B5EF4-FFF2-40B4-BE49-F238E27FC236}">
                  <a16:creationId xmlns:a16="http://schemas.microsoft.com/office/drawing/2014/main" id="{5ED1E5E0-F65F-40D4-966F-AEA1BC765F88}"/>
                </a:ext>
              </a:extLst>
            </p:cNvPr>
            <p:cNvSpPr txBox="1"/>
            <p:nvPr/>
          </p:nvSpPr>
          <p:spPr>
            <a:xfrm>
              <a:off x="7831675" y="2319115"/>
              <a:ext cx="209634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6%</a:t>
              </a:r>
            </a:p>
          </p:txBody>
        </p:sp>
        <p:sp>
          <p:nvSpPr>
            <p:cNvPr id="184" name="object 70">
              <a:extLst>
                <a:ext uri="{FF2B5EF4-FFF2-40B4-BE49-F238E27FC236}">
                  <a16:creationId xmlns:a16="http://schemas.microsoft.com/office/drawing/2014/main" id="{CBAFCDCD-3558-4EF5-A9B4-5D778C888B5D}"/>
                </a:ext>
              </a:extLst>
            </p:cNvPr>
            <p:cNvSpPr/>
            <p:nvPr/>
          </p:nvSpPr>
          <p:spPr>
            <a:xfrm>
              <a:off x="1667974" y="2378744"/>
              <a:ext cx="198213" cy="1036286"/>
            </a:xfrm>
            <a:custGeom>
              <a:avLst/>
              <a:gdLst/>
              <a:ahLst/>
              <a:cxnLst/>
              <a:rect l="l" t="t" r="r" b="b"/>
              <a:pathLst>
                <a:path w="130810" h="683895">
                  <a:moveTo>
                    <a:pt x="130492" y="0"/>
                  </a:moveTo>
                  <a:lnTo>
                    <a:pt x="97238" y="750"/>
                  </a:lnTo>
                  <a:lnTo>
                    <a:pt x="64936" y="3049"/>
                  </a:lnTo>
                  <a:lnTo>
                    <a:pt x="32789" y="6970"/>
                  </a:lnTo>
                  <a:lnTo>
                    <a:pt x="0" y="12585"/>
                  </a:lnTo>
                  <a:lnTo>
                    <a:pt x="130492" y="683895"/>
                  </a:lnTo>
                  <a:lnTo>
                    <a:pt x="130492" y="0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71">
              <a:extLst>
                <a:ext uri="{FF2B5EF4-FFF2-40B4-BE49-F238E27FC236}">
                  <a16:creationId xmlns:a16="http://schemas.microsoft.com/office/drawing/2014/main" id="{410F34BA-A361-4EF4-A293-7BBD5DB94A70}"/>
                </a:ext>
              </a:extLst>
            </p:cNvPr>
            <p:cNvSpPr/>
            <p:nvPr/>
          </p:nvSpPr>
          <p:spPr>
            <a:xfrm>
              <a:off x="829747" y="2397815"/>
              <a:ext cx="1036287" cy="1405770"/>
            </a:xfrm>
            <a:custGeom>
              <a:avLst/>
              <a:gdLst/>
              <a:ahLst/>
              <a:cxnLst/>
              <a:rect l="l" t="t" r="r" b="b"/>
              <a:pathLst>
                <a:path w="683894" h="927734">
                  <a:moveTo>
                    <a:pt x="553186" y="0"/>
                  </a:moveTo>
                  <a:lnTo>
                    <a:pt x="489411" y="15487"/>
                  </a:lnTo>
                  <a:lnTo>
                    <a:pt x="427494" y="37223"/>
                  </a:lnTo>
                  <a:lnTo>
                    <a:pt x="382854" y="57111"/>
                  </a:lnTo>
                  <a:lnTo>
                    <a:pt x="340331" y="79765"/>
                  </a:lnTo>
                  <a:lnTo>
                    <a:pt x="299989" y="105033"/>
                  </a:lnTo>
                  <a:lnTo>
                    <a:pt x="261892" y="132766"/>
                  </a:lnTo>
                  <a:lnTo>
                    <a:pt x="226103" y="162812"/>
                  </a:lnTo>
                  <a:lnTo>
                    <a:pt x="192687" y="195021"/>
                  </a:lnTo>
                  <a:lnTo>
                    <a:pt x="161708" y="229241"/>
                  </a:lnTo>
                  <a:lnTo>
                    <a:pt x="133229" y="265324"/>
                  </a:lnTo>
                  <a:lnTo>
                    <a:pt x="107315" y="303117"/>
                  </a:lnTo>
                  <a:lnTo>
                    <a:pt x="84030" y="342470"/>
                  </a:lnTo>
                  <a:lnTo>
                    <a:pt x="63436" y="383233"/>
                  </a:lnTo>
                  <a:lnTo>
                    <a:pt x="45600" y="425255"/>
                  </a:lnTo>
                  <a:lnTo>
                    <a:pt x="30583" y="468385"/>
                  </a:lnTo>
                  <a:lnTo>
                    <a:pt x="18451" y="512472"/>
                  </a:lnTo>
                  <a:lnTo>
                    <a:pt x="9267" y="557367"/>
                  </a:lnTo>
                  <a:lnTo>
                    <a:pt x="3095" y="602918"/>
                  </a:lnTo>
                  <a:lnTo>
                    <a:pt x="0" y="648974"/>
                  </a:lnTo>
                  <a:lnTo>
                    <a:pt x="44" y="695385"/>
                  </a:lnTo>
                  <a:lnTo>
                    <a:pt x="3292" y="742001"/>
                  </a:lnTo>
                  <a:lnTo>
                    <a:pt x="9809" y="788670"/>
                  </a:lnTo>
                  <a:lnTo>
                    <a:pt x="19657" y="835242"/>
                  </a:lnTo>
                  <a:lnTo>
                    <a:pt x="32901" y="881567"/>
                  </a:lnTo>
                  <a:lnTo>
                    <a:pt x="49605" y="927493"/>
                  </a:lnTo>
                  <a:lnTo>
                    <a:pt x="683678" y="671309"/>
                  </a:lnTo>
                  <a:lnTo>
                    <a:pt x="553186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72">
              <a:extLst>
                <a:ext uri="{FF2B5EF4-FFF2-40B4-BE49-F238E27FC236}">
                  <a16:creationId xmlns:a16="http://schemas.microsoft.com/office/drawing/2014/main" id="{3B72DAC2-A8B8-4A9A-8251-F920E92DCA12}"/>
                </a:ext>
              </a:extLst>
            </p:cNvPr>
            <p:cNvSpPr/>
            <p:nvPr/>
          </p:nvSpPr>
          <p:spPr>
            <a:xfrm>
              <a:off x="904914" y="3415030"/>
              <a:ext cx="1105565" cy="1037249"/>
            </a:xfrm>
            <a:custGeom>
              <a:avLst/>
              <a:gdLst/>
              <a:ahLst/>
              <a:cxnLst/>
              <a:rect l="l" t="t" r="r" b="b"/>
              <a:pathLst>
                <a:path w="729614" h="684529">
                  <a:moveTo>
                    <a:pt x="634072" y="0"/>
                  </a:moveTo>
                  <a:lnTo>
                    <a:pt x="0" y="256184"/>
                  </a:lnTo>
                  <a:lnTo>
                    <a:pt x="20216" y="301591"/>
                  </a:lnTo>
                  <a:lnTo>
                    <a:pt x="43241" y="344872"/>
                  </a:lnTo>
                  <a:lnTo>
                    <a:pt x="68935" y="385946"/>
                  </a:lnTo>
                  <a:lnTo>
                    <a:pt x="97159" y="424732"/>
                  </a:lnTo>
                  <a:lnTo>
                    <a:pt x="127774" y="461150"/>
                  </a:lnTo>
                  <a:lnTo>
                    <a:pt x="160640" y="495119"/>
                  </a:lnTo>
                  <a:lnTo>
                    <a:pt x="195616" y="526558"/>
                  </a:lnTo>
                  <a:lnTo>
                    <a:pt x="232565" y="555388"/>
                  </a:lnTo>
                  <a:lnTo>
                    <a:pt x="271346" y="581527"/>
                  </a:lnTo>
                  <a:lnTo>
                    <a:pt x="311820" y="604895"/>
                  </a:lnTo>
                  <a:lnTo>
                    <a:pt x="353848" y="625411"/>
                  </a:lnTo>
                  <a:lnTo>
                    <a:pt x="397289" y="642996"/>
                  </a:lnTo>
                  <a:lnTo>
                    <a:pt x="442004" y="657567"/>
                  </a:lnTo>
                  <a:lnTo>
                    <a:pt x="487854" y="669045"/>
                  </a:lnTo>
                  <a:lnTo>
                    <a:pt x="534700" y="677349"/>
                  </a:lnTo>
                  <a:lnTo>
                    <a:pt x="582402" y="682398"/>
                  </a:lnTo>
                  <a:lnTo>
                    <a:pt x="630819" y="684113"/>
                  </a:lnTo>
                  <a:lnTo>
                    <a:pt x="679941" y="682398"/>
                  </a:lnTo>
                  <a:lnTo>
                    <a:pt x="729246" y="677214"/>
                  </a:lnTo>
                  <a:lnTo>
                    <a:pt x="634072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73">
              <a:extLst>
                <a:ext uri="{FF2B5EF4-FFF2-40B4-BE49-F238E27FC236}">
                  <a16:creationId xmlns:a16="http://schemas.microsoft.com/office/drawing/2014/main" id="{04557A43-8E2F-4CDC-AB3F-6E2B12A4EE1D}"/>
                </a:ext>
              </a:extLst>
            </p:cNvPr>
            <p:cNvSpPr/>
            <p:nvPr/>
          </p:nvSpPr>
          <p:spPr>
            <a:xfrm>
              <a:off x="1865707" y="2536236"/>
              <a:ext cx="1037249" cy="1905150"/>
            </a:xfrm>
            <a:custGeom>
              <a:avLst/>
              <a:gdLst/>
              <a:ahLst/>
              <a:cxnLst/>
              <a:rect l="l" t="t" r="r" b="b"/>
              <a:pathLst>
                <a:path w="684530" h="1257300">
                  <a:moveTo>
                    <a:pt x="362381" y="0"/>
                  </a:moveTo>
                  <a:lnTo>
                    <a:pt x="0" y="579958"/>
                  </a:lnTo>
                  <a:lnTo>
                    <a:pt x="95173" y="1257172"/>
                  </a:lnTo>
                  <a:lnTo>
                    <a:pt x="146567" y="1248222"/>
                  </a:lnTo>
                  <a:lnTo>
                    <a:pt x="196019" y="1236091"/>
                  </a:lnTo>
                  <a:lnTo>
                    <a:pt x="243512" y="1220791"/>
                  </a:lnTo>
                  <a:lnTo>
                    <a:pt x="289028" y="1202333"/>
                  </a:lnTo>
                  <a:lnTo>
                    <a:pt x="332551" y="1180729"/>
                  </a:lnTo>
                  <a:lnTo>
                    <a:pt x="374064" y="1155990"/>
                  </a:lnTo>
                  <a:lnTo>
                    <a:pt x="413548" y="1128128"/>
                  </a:lnTo>
                  <a:lnTo>
                    <a:pt x="450987" y="1097153"/>
                  </a:lnTo>
                  <a:lnTo>
                    <a:pt x="486363" y="1063079"/>
                  </a:lnTo>
                  <a:lnTo>
                    <a:pt x="519660" y="1025915"/>
                  </a:lnTo>
                  <a:lnTo>
                    <a:pt x="550860" y="985673"/>
                  </a:lnTo>
                  <a:lnTo>
                    <a:pt x="579945" y="942365"/>
                  </a:lnTo>
                  <a:lnTo>
                    <a:pt x="604369" y="900035"/>
                  </a:lnTo>
                  <a:lnTo>
                    <a:pt x="625455" y="856712"/>
                  </a:lnTo>
                  <a:lnTo>
                    <a:pt x="643240" y="812556"/>
                  </a:lnTo>
                  <a:lnTo>
                    <a:pt x="657760" y="767726"/>
                  </a:lnTo>
                  <a:lnTo>
                    <a:pt x="669054" y="722382"/>
                  </a:lnTo>
                  <a:lnTo>
                    <a:pt x="677156" y="676683"/>
                  </a:lnTo>
                  <a:lnTo>
                    <a:pt x="682105" y="630788"/>
                  </a:lnTo>
                  <a:lnTo>
                    <a:pt x="683936" y="584858"/>
                  </a:lnTo>
                  <a:lnTo>
                    <a:pt x="682687" y="539051"/>
                  </a:lnTo>
                  <a:lnTo>
                    <a:pt x="678395" y="493526"/>
                  </a:lnTo>
                  <a:lnTo>
                    <a:pt x="671096" y="448445"/>
                  </a:lnTo>
                  <a:lnTo>
                    <a:pt x="660827" y="403965"/>
                  </a:lnTo>
                  <a:lnTo>
                    <a:pt x="647625" y="360246"/>
                  </a:lnTo>
                  <a:lnTo>
                    <a:pt x="631527" y="317447"/>
                  </a:lnTo>
                  <a:lnTo>
                    <a:pt x="612569" y="275729"/>
                  </a:lnTo>
                  <a:lnTo>
                    <a:pt x="590789" y="235251"/>
                  </a:lnTo>
                  <a:lnTo>
                    <a:pt x="566222" y="196171"/>
                  </a:lnTo>
                  <a:lnTo>
                    <a:pt x="538907" y="158650"/>
                  </a:lnTo>
                  <a:lnTo>
                    <a:pt x="508879" y="122846"/>
                  </a:lnTo>
                  <a:lnTo>
                    <a:pt x="476176" y="88920"/>
                  </a:lnTo>
                  <a:lnTo>
                    <a:pt x="440834" y="57031"/>
                  </a:lnTo>
                  <a:lnTo>
                    <a:pt x="402890" y="27337"/>
                  </a:lnTo>
                  <a:lnTo>
                    <a:pt x="362381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74">
              <a:extLst>
                <a:ext uri="{FF2B5EF4-FFF2-40B4-BE49-F238E27FC236}">
                  <a16:creationId xmlns:a16="http://schemas.microsoft.com/office/drawing/2014/main" id="{7BE4A122-85B5-4B65-A6C1-C661C92BDD06}"/>
                </a:ext>
              </a:extLst>
            </p:cNvPr>
            <p:cNvSpPr/>
            <p:nvPr/>
          </p:nvSpPr>
          <p:spPr>
            <a:xfrm>
              <a:off x="1865707" y="2378744"/>
              <a:ext cx="549415" cy="1036286"/>
            </a:xfrm>
            <a:custGeom>
              <a:avLst/>
              <a:gdLst/>
              <a:ahLst/>
              <a:cxnLst/>
              <a:rect l="l" t="t" r="r" b="b"/>
              <a:pathLst>
                <a:path w="362585" h="683895">
                  <a:moveTo>
                    <a:pt x="0" y="0"/>
                  </a:moveTo>
                  <a:lnTo>
                    <a:pt x="0" y="683895"/>
                  </a:lnTo>
                  <a:lnTo>
                    <a:pt x="362381" y="103936"/>
                  </a:lnTo>
                  <a:lnTo>
                    <a:pt x="319286" y="78781"/>
                  </a:lnTo>
                  <a:lnTo>
                    <a:pt x="276243" y="57296"/>
                  </a:lnTo>
                  <a:lnTo>
                    <a:pt x="232910" y="39383"/>
                  </a:lnTo>
                  <a:lnTo>
                    <a:pt x="188949" y="24945"/>
                  </a:lnTo>
                  <a:lnTo>
                    <a:pt x="144017" y="13886"/>
                  </a:lnTo>
                  <a:lnTo>
                    <a:pt x="97775" y="6106"/>
                  </a:lnTo>
                  <a:lnTo>
                    <a:pt x="49883" y="1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75">
              <a:extLst>
                <a:ext uri="{FF2B5EF4-FFF2-40B4-BE49-F238E27FC236}">
                  <a16:creationId xmlns:a16="http://schemas.microsoft.com/office/drawing/2014/main" id="{35355243-1805-49C1-B748-FAA889E5DBBE}"/>
                </a:ext>
              </a:extLst>
            </p:cNvPr>
            <p:cNvSpPr/>
            <p:nvPr/>
          </p:nvSpPr>
          <p:spPr>
            <a:xfrm>
              <a:off x="1341345" y="2894863"/>
              <a:ext cx="1048795" cy="1048795"/>
            </a:xfrm>
            <a:custGeom>
              <a:avLst/>
              <a:gdLst/>
              <a:ahLst/>
              <a:cxnLst/>
              <a:rect l="l" t="t" r="r" b="b"/>
              <a:pathLst>
                <a:path w="692150" h="692150">
                  <a:moveTo>
                    <a:pt x="345935" y="0"/>
                  </a:moveTo>
                  <a:lnTo>
                    <a:pt x="298993" y="3157"/>
                  </a:lnTo>
                  <a:lnTo>
                    <a:pt x="253970" y="12356"/>
                  </a:lnTo>
                  <a:lnTo>
                    <a:pt x="211279" y="27184"/>
                  </a:lnTo>
                  <a:lnTo>
                    <a:pt x="171333" y="47229"/>
                  </a:lnTo>
                  <a:lnTo>
                    <a:pt x="134542" y="72078"/>
                  </a:lnTo>
                  <a:lnTo>
                    <a:pt x="101320" y="101320"/>
                  </a:lnTo>
                  <a:lnTo>
                    <a:pt x="72078" y="134542"/>
                  </a:lnTo>
                  <a:lnTo>
                    <a:pt x="47229" y="171333"/>
                  </a:lnTo>
                  <a:lnTo>
                    <a:pt x="27184" y="211279"/>
                  </a:lnTo>
                  <a:lnTo>
                    <a:pt x="12356" y="253970"/>
                  </a:lnTo>
                  <a:lnTo>
                    <a:pt x="3157" y="298993"/>
                  </a:lnTo>
                  <a:lnTo>
                    <a:pt x="0" y="345935"/>
                  </a:lnTo>
                  <a:lnTo>
                    <a:pt x="3157" y="392880"/>
                  </a:lnTo>
                  <a:lnTo>
                    <a:pt x="12356" y="437905"/>
                  </a:lnTo>
                  <a:lnTo>
                    <a:pt x="27184" y="480597"/>
                  </a:lnTo>
                  <a:lnTo>
                    <a:pt x="47229" y="520546"/>
                  </a:lnTo>
                  <a:lnTo>
                    <a:pt x="72078" y="557337"/>
                  </a:lnTo>
                  <a:lnTo>
                    <a:pt x="101320" y="590561"/>
                  </a:lnTo>
                  <a:lnTo>
                    <a:pt x="134542" y="619803"/>
                  </a:lnTo>
                  <a:lnTo>
                    <a:pt x="171333" y="644653"/>
                  </a:lnTo>
                  <a:lnTo>
                    <a:pt x="211279" y="664698"/>
                  </a:lnTo>
                  <a:lnTo>
                    <a:pt x="253970" y="679526"/>
                  </a:lnTo>
                  <a:lnTo>
                    <a:pt x="298993" y="688725"/>
                  </a:lnTo>
                  <a:lnTo>
                    <a:pt x="345935" y="691883"/>
                  </a:lnTo>
                  <a:lnTo>
                    <a:pt x="392877" y="688725"/>
                  </a:lnTo>
                  <a:lnTo>
                    <a:pt x="437900" y="679526"/>
                  </a:lnTo>
                  <a:lnTo>
                    <a:pt x="480592" y="664698"/>
                  </a:lnTo>
                  <a:lnTo>
                    <a:pt x="520540" y="644653"/>
                  </a:lnTo>
                  <a:lnTo>
                    <a:pt x="557332" y="619803"/>
                  </a:lnTo>
                  <a:lnTo>
                    <a:pt x="590556" y="590561"/>
                  </a:lnTo>
                  <a:lnTo>
                    <a:pt x="619799" y="557337"/>
                  </a:lnTo>
                  <a:lnTo>
                    <a:pt x="644650" y="520546"/>
                  </a:lnTo>
                  <a:lnTo>
                    <a:pt x="664696" y="480597"/>
                  </a:lnTo>
                  <a:lnTo>
                    <a:pt x="679525" y="437905"/>
                  </a:lnTo>
                  <a:lnTo>
                    <a:pt x="688725" y="392880"/>
                  </a:lnTo>
                  <a:lnTo>
                    <a:pt x="691883" y="345935"/>
                  </a:lnTo>
                  <a:lnTo>
                    <a:pt x="688725" y="298993"/>
                  </a:lnTo>
                  <a:lnTo>
                    <a:pt x="679525" y="253970"/>
                  </a:lnTo>
                  <a:lnTo>
                    <a:pt x="664696" y="211279"/>
                  </a:lnTo>
                  <a:lnTo>
                    <a:pt x="644650" y="171333"/>
                  </a:lnTo>
                  <a:lnTo>
                    <a:pt x="619799" y="134542"/>
                  </a:lnTo>
                  <a:lnTo>
                    <a:pt x="590556" y="101320"/>
                  </a:lnTo>
                  <a:lnTo>
                    <a:pt x="557332" y="72078"/>
                  </a:lnTo>
                  <a:lnTo>
                    <a:pt x="520540" y="47229"/>
                  </a:lnTo>
                  <a:lnTo>
                    <a:pt x="480592" y="27184"/>
                  </a:lnTo>
                  <a:lnTo>
                    <a:pt x="437900" y="12356"/>
                  </a:lnTo>
                  <a:lnTo>
                    <a:pt x="392877" y="3157"/>
                  </a:lnTo>
                  <a:lnTo>
                    <a:pt x="345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76">
              <a:extLst>
                <a:ext uri="{FF2B5EF4-FFF2-40B4-BE49-F238E27FC236}">
                  <a16:creationId xmlns:a16="http://schemas.microsoft.com/office/drawing/2014/main" id="{78CD57E1-E1DA-4D69-AC65-A1CDAB35F466}"/>
                </a:ext>
              </a:extLst>
            </p:cNvPr>
            <p:cNvSpPr txBox="1"/>
            <p:nvPr/>
          </p:nvSpPr>
          <p:spPr>
            <a:xfrm>
              <a:off x="1679884" y="2235997"/>
              <a:ext cx="209759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3%</a:t>
              </a:r>
            </a:p>
          </p:txBody>
        </p:sp>
        <p:sp>
          <p:nvSpPr>
            <p:cNvPr id="191" name="object 77">
              <a:extLst>
                <a:ext uri="{FF2B5EF4-FFF2-40B4-BE49-F238E27FC236}">
                  <a16:creationId xmlns:a16="http://schemas.microsoft.com/office/drawing/2014/main" id="{C0411749-3A6E-4B9D-AA9B-CA58D6ED882E}"/>
                </a:ext>
              </a:extLst>
            </p:cNvPr>
            <p:cNvSpPr txBox="1"/>
            <p:nvPr/>
          </p:nvSpPr>
          <p:spPr>
            <a:xfrm>
              <a:off x="2157459" y="2297371"/>
              <a:ext cx="209759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9%</a:t>
              </a:r>
            </a:p>
          </p:txBody>
        </p:sp>
        <p:sp>
          <p:nvSpPr>
            <p:cNvPr id="192" name="object 78">
              <a:extLst>
                <a:ext uri="{FF2B5EF4-FFF2-40B4-BE49-F238E27FC236}">
                  <a16:creationId xmlns:a16="http://schemas.microsoft.com/office/drawing/2014/main" id="{786F9375-715E-4629-901A-E725E3F2B3FC}"/>
                </a:ext>
              </a:extLst>
            </p:cNvPr>
            <p:cNvSpPr txBox="1"/>
            <p:nvPr/>
          </p:nvSpPr>
          <p:spPr>
            <a:xfrm>
              <a:off x="2896984" y="3488811"/>
              <a:ext cx="277113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39%</a:t>
              </a:r>
            </a:p>
          </p:txBody>
        </p:sp>
        <p:sp>
          <p:nvSpPr>
            <p:cNvPr id="193" name="object 79">
              <a:extLst>
                <a:ext uri="{FF2B5EF4-FFF2-40B4-BE49-F238E27FC236}">
                  <a16:creationId xmlns:a16="http://schemas.microsoft.com/office/drawing/2014/main" id="{F266E4A6-15FD-4D41-8B1A-B7BDC7EFB3CE}"/>
                </a:ext>
              </a:extLst>
            </p:cNvPr>
            <p:cNvSpPr txBox="1"/>
            <p:nvPr/>
          </p:nvSpPr>
          <p:spPr>
            <a:xfrm>
              <a:off x="1125293" y="4281368"/>
              <a:ext cx="212238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21%</a:t>
              </a:r>
            </a:p>
          </p:txBody>
        </p:sp>
        <p:sp>
          <p:nvSpPr>
            <p:cNvPr id="194" name="object 80">
              <a:extLst>
                <a:ext uri="{FF2B5EF4-FFF2-40B4-BE49-F238E27FC236}">
                  <a16:creationId xmlns:a16="http://schemas.microsoft.com/office/drawing/2014/main" id="{7E5FB6E5-8A6F-4260-93EB-A93172536AC0}"/>
                </a:ext>
              </a:extLst>
            </p:cNvPr>
            <p:cNvSpPr txBox="1"/>
            <p:nvPr/>
          </p:nvSpPr>
          <p:spPr>
            <a:xfrm>
              <a:off x="764680" y="2716927"/>
              <a:ext cx="277113" cy="135293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28%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4F7C2BE-77C3-4AFF-A353-0EFF904E675B}"/>
                </a:ext>
              </a:extLst>
            </p:cNvPr>
            <p:cNvGrpSpPr/>
            <p:nvPr/>
          </p:nvGrpSpPr>
          <p:grpSpPr>
            <a:xfrm>
              <a:off x="360000" y="4860000"/>
              <a:ext cx="659855" cy="123111"/>
              <a:chOff x="360000" y="5202000"/>
              <a:chExt cx="659855" cy="123111"/>
            </a:xfrm>
          </p:grpSpPr>
          <p:sp>
            <p:nvSpPr>
              <p:cNvPr id="44" name="object 21">
                <a:extLst>
                  <a:ext uri="{FF2B5EF4-FFF2-40B4-BE49-F238E27FC236}">
                    <a16:creationId xmlns:a16="http://schemas.microsoft.com/office/drawing/2014/main" id="{365B54A3-4235-4704-B5AC-2F47FB8DFEF9}"/>
                  </a:ext>
                </a:extLst>
              </p:cNvPr>
              <p:cNvSpPr txBox="1"/>
              <p:nvPr/>
            </p:nvSpPr>
            <p:spPr>
              <a:xfrm>
                <a:off x="457200" y="5202000"/>
                <a:ext cx="562655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Sex workers</a:t>
                </a:r>
              </a:p>
            </p:txBody>
          </p:sp>
          <p:sp>
            <p:nvSpPr>
              <p:cNvPr id="103" name="bk object 19">
                <a:extLst>
                  <a:ext uri="{FF2B5EF4-FFF2-40B4-BE49-F238E27FC236}">
                    <a16:creationId xmlns:a16="http://schemas.microsoft.com/office/drawing/2014/main" id="{83A6EC9A-7FA0-499E-B020-E25297815F9B}"/>
                  </a:ext>
                </a:extLst>
              </p:cNvPr>
              <p:cNvSpPr/>
              <p:nvPr/>
            </p:nvSpPr>
            <p:spPr>
              <a:xfrm>
                <a:off x="360000" y="522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4FCE5A-05A2-469A-87FE-C06CFE0E21B1}"/>
                </a:ext>
              </a:extLst>
            </p:cNvPr>
            <p:cNvGrpSpPr/>
            <p:nvPr/>
          </p:nvGrpSpPr>
          <p:grpSpPr>
            <a:xfrm>
              <a:off x="360000" y="5346000"/>
              <a:ext cx="3200614" cy="123111"/>
              <a:chOff x="360000" y="5634000"/>
              <a:chExt cx="3200614" cy="123111"/>
            </a:xfrm>
          </p:grpSpPr>
          <p:sp>
            <p:nvSpPr>
              <p:cNvPr id="25" name="object 2">
                <a:extLst>
                  <a:ext uri="{FF2B5EF4-FFF2-40B4-BE49-F238E27FC236}">
                    <a16:creationId xmlns:a16="http://schemas.microsoft.com/office/drawing/2014/main" id="{B8737EF1-3FB4-4F3E-810C-6ACA84C63DE6}"/>
                  </a:ext>
                </a:extLst>
              </p:cNvPr>
              <p:cNvSpPr txBox="1"/>
              <p:nvPr/>
            </p:nvSpPr>
            <p:spPr>
              <a:xfrm>
                <a:off x="457200" y="5634000"/>
                <a:ext cx="3103414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Clients of sex workers and other sexual partners of key populations</a:t>
                </a:r>
              </a:p>
            </p:txBody>
          </p:sp>
          <p:sp>
            <p:nvSpPr>
              <p:cNvPr id="105" name="bk object 21">
                <a:extLst>
                  <a:ext uri="{FF2B5EF4-FFF2-40B4-BE49-F238E27FC236}">
                    <a16:creationId xmlns:a16="http://schemas.microsoft.com/office/drawing/2014/main" id="{EA65A433-CC90-4AD9-A868-58B854B6B170}"/>
                  </a:ext>
                </a:extLst>
              </p:cNvPr>
              <p:cNvSpPr/>
              <p:nvPr/>
            </p:nvSpPr>
            <p:spPr>
              <a:xfrm>
                <a:off x="360000" y="565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DB154E5-330B-4358-A7FD-76BB8991DC63}"/>
                </a:ext>
              </a:extLst>
            </p:cNvPr>
            <p:cNvGrpSpPr/>
            <p:nvPr/>
          </p:nvGrpSpPr>
          <p:grpSpPr>
            <a:xfrm>
              <a:off x="360000" y="5508000"/>
              <a:ext cx="956410" cy="123111"/>
              <a:chOff x="360000" y="5778000"/>
              <a:chExt cx="956410" cy="123111"/>
            </a:xfrm>
          </p:grpSpPr>
          <p:sp>
            <p:nvSpPr>
              <p:cNvPr id="26" name="object 3">
                <a:extLst>
                  <a:ext uri="{FF2B5EF4-FFF2-40B4-BE49-F238E27FC236}">
                    <a16:creationId xmlns:a16="http://schemas.microsoft.com/office/drawing/2014/main" id="{868880E0-3950-422B-B2A9-7A7C2D92076C}"/>
                  </a:ext>
                </a:extLst>
              </p:cNvPr>
              <p:cNvSpPr/>
              <p:nvPr/>
            </p:nvSpPr>
            <p:spPr>
              <a:xfrm>
                <a:off x="360000" y="579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CDC98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6A59B3A-0658-4804-8C28-4ECC0958CCB4}"/>
                  </a:ext>
                </a:extLst>
              </p:cNvPr>
              <p:cNvSpPr/>
              <p:nvPr/>
            </p:nvSpPr>
            <p:spPr>
              <a:xfrm>
                <a:off x="457200" y="5778000"/>
                <a:ext cx="859210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Rest of population</a:t>
                </a:r>
                <a:r>
                  <a:rPr kumimoji="0" lang="en-GB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†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CE8796E-94A6-4F20-A531-02CBE1E2B8FD}"/>
                </a:ext>
              </a:extLst>
            </p:cNvPr>
            <p:cNvGrpSpPr/>
            <p:nvPr/>
          </p:nvGrpSpPr>
          <p:grpSpPr>
            <a:xfrm>
              <a:off x="360000" y="5022000"/>
              <a:ext cx="1192052" cy="123111"/>
              <a:chOff x="360000" y="5346000"/>
              <a:chExt cx="1192052" cy="123111"/>
            </a:xfrm>
          </p:grpSpPr>
          <p:sp>
            <p:nvSpPr>
              <p:cNvPr id="45" name="object 22">
                <a:extLst>
                  <a:ext uri="{FF2B5EF4-FFF2-40B4-BE49-F238E27FC236}">
                    <a16:creationId xmlns:a16="http://schemas.microsoft.com/office/drawing/2014/main" id="{8F888FE4-0045-41AF-A3B6-FD1DE6EFBDFD}"/>
                  </a:ext>
                </a:extLst>
              </p:cNvPr>
              <p:cNvSpPr/>
              <p:nvPr/>
            </p:nvSpPr>
            <p:spPr>
              <a:xfrm>
                <a:off x="360000" y="5364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FBD954-B9AC-470C-8485-EA25F6B0790A}"/>
                  </a:ext>
                </a:extLst>
              </p:cNvPr>
              <p:cNvSpPr/>
              <p:nvPr/>
            </p:nvSpPr>
            <p:spPr>
              <a:xfrm>
                <a:off x="457200" y="5346000"/>
                <a:ext cx="1094852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People who inject drugs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9D65583-8AB2-491D-B0A6-C39CC0084986}"/>
                </a:ext>
              </a:extLst>
            </p:cNvPr>
            <p:cNvGrpSpPr/>
            <p:nvPr/>
          </p:nvGrpSpPr>
          <p:grpSpPr>
            <a:xfrm>
              <a:off x="360000" y="5184000"/>
              <a:ext cx="2318962" cy="123111"/>
              <a:chOff x="360000" y="5490000"/>
              <a:chExt cx="2318962" cy="123111"/>
            </a:xfrm>
          </p:grpSpPr>
          <p:sp>
            <p:nvSpPr>
              <p:cNvPr id="104" name="bk object 20">
                <a:extLst>
                  <a:ext uri="{FF2B5EF4-FFF2-40B4-BE49-F238E27FC236}">
                    <a16:creationId xmlns:a16="http://schemas.microsoft.com/office/drawing/2014/main" id="{3558FD15-0C26-4FE8-A911-CD9EAE350017}"/>
                  </a:ext>
                </a:extLst>
              </p:cNvPr>
              <p:cNvSpPr/>
              <p:nvPr/>
            </p:nvSpPr>
            <p:spPr>
              <a:xfrm>
                <a:off x="360000" y="5508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482CF4-E4E9-4308-B8E0-E5B3DDD666E8}"/>
                  </a:ext>
                </a:extLst>
              </p:cNvPr>
              <p:cNvSpPr/>
              <p:nvPr/>
            </p:nvSpPr>
            <p:spPr>
              <a:xfrm>
                <a:off x="457200" y="5490000"/>
                <a:ext cx="2221762" cy="12311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Gay men and other men who have sex with men</a:t>
                </a:r>
              </a:p>
            </p:txBody>
          </p:sp>
        </p:grpSp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C8C842BA-15DB-459A-8AC3-787DE9D0C5BD}"/>
                </a:ext>
              </a:extLst>
            </p:cNvPr>
            <p:cNvSpPr/>
            <p:nvPr/>
          </p:nvSpPr>
          <p:spPr>
            <a:xfrm>
              <a:off x="4500000" y="489600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45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45" y="72745"/>
                  </a:lnTo>
                  <a:lnTo>
                    <a:pt x="72745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bject 9">
              <a:extLst>
                <a:ext uri="{FF2B5EF4-FFF2-40B4-BE49-F238E27FC236}">
                  <a16:creationId xmlns:a16="http://schemas.microsoft.com/office/drawing/2014/main" id="{2A2E29E5-35CF-488C-B166-A624494CDD7C}"/>
                </a:ext>
              </a:extLst>
            </p:cNvPr>
            <p:cNvSpPr txBox="1"/>
            <p:nvPr/>
          </p:nvSpPr>
          <p:spPr>
            <a:xfrm>
              <a:off x="4590329" y="4860000"/>
              <a:ext cx="495385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dirty="0">
                  <a:solidFill>
                    <a:srgbClr val="231F20"/>
                  </a:solidFill>
                  <a:latin typeface="Arial Nova" panose="020B0504020202020204" pitchFamily="34" charset="0"/>
                  <a:cs typeface="Avenir LT 35 Light"/>
                </a:rPr>
                <a:t>Azerbaijan</a:t>
              </a:r>
              <a:endPara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F25410C-2060-4C40-BAD4-2932042C825C}"/>
                </a:ext>
              </a:extLst>
            </p:cNvPr>
            <p:cNvGrpSpPr/>
            <p:nvPr/>
          </p:nvGrpSpPr>
          <p:grpSpPr>
            <a:xfrm>
              <a:off x="8185869" y="5043600"/>
              <a:ext cx="907591" cy="135935"/>
              <a:chOff x="4500000" y="5382000"/>
              <a:chExt cx="907591" cy="135935"/>
            </a:xfrm>
          </p:grpSpPr>
          <p:sp>
            <p:nvSpPr>
              <p:cNvPr id="40" name="object 17">
                <a:extLst>
                  <a:ext uri="{FF2B5EF4-FFF2-40B4-BE49-F238E27FC236}">
                    <a16:creationId xmlns:a16="http://schemas.microsoft.com/office/drawing/2014/main" id="{94FB92AC-749B-49CF-9740-4481EC2EC64B}"/>
                  </a:ext>
                </a:extLst>
              </p:cNvPr>
              <p:cNvSpPr txBox="1"/>
              <p:nvPr/>
            </p:nvSpPr>
            <p:spPr>
              <a:xfrm>
                <a:off x="4601280" y="5382000"/>
                <a:ext cx="806311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Rest of the</a:t>
                </a:r>
                <a:r>
                  <a:rPr kumimoji="0" sz="800" b="0" i="0" u="none" strike="noStrike" kern="1200" cap="none" spc="-7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8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region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1" name="object 18">
                <a:extLst>
                  <a:ext uri="{FF2B5EF4-FFF2-40B4-BE49-F238E27FC236}">
                    <a16:creationId xmlns:a16="http://schemas.microsoft.com/office/drawing/2014/main" id="{41B85EE5-39B9-4B2F-BE4D-299310AEE907}"/>
                  </a:ext>
                </a:extLst>
              </p:cNvPr>
              <p:cNvSpPr/>
              <p:nvPr/>
            </p:nvSpPr>
            <p:spPr>
              <a:xfrm>
                <a:off x="4500000" y="5418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CDC98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310EAE58-8B10-4154-B32F-239DFB43FC90}"/>
                </a:ext>
              </a:extLst>
            </p:cNvPr>
            <p:cNvGrpSpPr/>
            <p:nvPr/>
          </p:nvGrpSpPr>
          <p:grpSpPr>
            <a:xfrm>
              <a:off x="5292000" y="4860000"/>
              <a:ext cx="444264" cy="135935"/>
              <a:chOff x="5220000" y="4950000"/>
              <a:chExt cx="444264" cy="135935"/>
            </a:xfrm>
          </p:grpSpPr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49A29DB2-DFBE-44BA-9D29-3713AFEE4222}"/>
                  </a:ext>
                </a:extLst>
              </p:cNvPr>
              <p:cNvSpPr/>
              <p:nvPr/>
            </p:nvSpPr>
            <p:spPr>
              <a:xfrm>
                <a:off x="5220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B4CED8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object 11">
                <a:extLst>
                  <a:ext uri="{FF2B5EF4-FFF2-40B4-BE49-F238E27FC236}">
                    <a16:creationId xmlns:a16="http://schemas.microsoft.com/office/drawing/2014/main" id="{F715F4F8-C1EE-4499-B504-D7A3D7778068}"/>
                  </a:ext>
                </a:extLst>
              </p:cNvPr>
              <p:cNvSpPr txBox="1"/>
              <p:nvPr/>
            </p:nvSpPr>
            <p:spPr>
              <a:xfrm>
                <a:off x="5310000" y="4950000"/>
                <a:ext cx="354264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 marR="0" lvl="0" indent="0" fontAlgn="auto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0" i="0" u="none" strike="noStrike" cap="none" spc="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venir LT 35 Light"/>
                    <a:cs typeface="Avenir LT 35 Light"/>
                  </a:defRPr>
                </a:lvl1pPr>
              </a:lstStyle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latin typeface="Arial Nova" panose="020B0504020202020204" pitchFamily="34" charset="0"/>
                  </a:rPr>
                  <a:t>Belarus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1E0F73-96D7-42FF-A5EF-197679C2C907}"/>
                </a:ext>
              </a:extLst>
            </p:cNvPr>
            <p:cNvGrpSpPr/>
            <p:nvPr/>
          </p:nvGrpSpPr>
          <p:grpSpPr>
            <a:xfrm>
              <a:off x="5976000" y="4860000"/>
              <a:ext cx="461897" cy="135935"/>
              <a:chOff x="6192000" y="5364000"/>
              <a:chExt cx="461897" cy="135935"/>
            </a:xfrm>
          </p:grpSpPr>
          <p:sp>
            <p:nvSpPr>
              <p:cNvPr id="29" name="object 6">
                <a:extLst>
                  <a:ext uri="{FF2B5EF4-FFF2-40B4-BE49-F238E27FC236}">
                    <a16:creationId xmlns:a16="http://schemas.microsoft.com/office/drawing/2014/main" id="{65BFD13F-B27E-4D6B-AE28-3B6AFF7BD66B}"/>
                  </a:ext>
                </a:extLst>
              </p:cNvPr>
              <p:cNvSpPr/>
              <p:nvPr/>
            </p:nvSpPr>
            <p:spPr>
              <a:xfrm>
                <a:off x="6192000" y="540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08FC10-8370-4ECA-A565-BFB5746E3875}"/>
                  </a:ext>
                </a:extLst>
              </p:cNvPr>
              <p:cNvSpPr/>
              <p:nvPr/>
            </p:nvSpPr>
            <p:spPr>
              <a:xfrm>
                <a:off x="6282000" y="5364000"/>
                <a:ext cx="371897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rgbClr val="231F20"/>
                    </a:solidFill>
                    <a:latin typeface="Arial Nova" panose="020B0504020202020204" pitchFamily="34" charset="0"/>
                  </a:rPr>
                  <a:t>Georgi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649BEC1-3EAA-4F7D-B732-DB01776961B3}"/>
                </a:ext>
              </a:extLst>
            </p:cNvPr>
            <p:cNvGrpSpPr/>
            <p:nvPr/>
          </p:nvGrpSpPr>
          <p:grpSpPr>
            <a:xfrm>
              <a:off x="6732000" y="4860000"/>
              <a:ext cx="618991" cy="135935"/>
              <a:chOff x="6840000" y="4950000"/>
              <a:chExt cx="618991" cy="135935"/>
            </a:xfrm>
          </p:grpSpPr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8699FB55-D206-4A44-A6CF-A517D1004878}"/>
                  </a:ext>
                </a:extLst>
              </p:cNvPr>
              <p:cNvSpPr/>
              <p:nvPr/>
            </p:nvSpPr>
            <p:spPr>
              <a:xfrm>
                <a:off x="6840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DC389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bject 13">
                <a:extLst>
                  <a:ext uri="{FF2B5EF4-FFF2-40B4-BE49-F238E27FC236}">
                    <a16:creationId xmlns:a16="http://schemas.microsoft.com/office/drawing/2014/main" id="{41BF5F74-EA03-47DC-BCCA-472B2E3AF0EC}"/>
                  </a:ext>
                </a:extLst>
              </p:cNvPr>
              <p:cNvSpPr txBox="1"/>
              <p:nvPr/>
            </p:nvSpPr>
            <p:spPr>
              <a:xfrm>
                <a:off x="6930000" y="4950000"/>
                <a:ext cx="528991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 marR="0" lvl="0" indent="0" fontAlgn="auto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0" i="0" u="none" strike="noStrike" cap="none" spc="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venir LT 35 Light"/>
                    <a:cs typeface="Avenir LT 35 Light"/>
                  </a:defRPr>
                </a:lvl1pPr>
              </a:lstStyle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latin typeface="Arial Nova" panose="020B0504020202020204" pitchFamily="34" charset="0"/>
                  </a:rPr>
                  <a:t>Kazakhstan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1D98BD90-82C7-4178-8BE5-A21CC613A846}"/>
                </a:ext>
              </a:extLst>
            </p:cNvPr>
            <p:cNvGrpSpPr/>
            <p:nvPr/>
          </p:nvGrpSpPr>
          <p:grpSpPr>
            <a:xfrm>
              <a:off x="7632000" y="4860000"/>
              <a:ext cx="1030963" cy="135935"/>
              <a:chOff x="7524000" y="4950000"/>
              <a:chExt cx="1030963" cy="135935"/>
            </a:xfrm>
          </p:grpSpPr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38BBE8B8-6638-4B54-AF1B-4012510EDBEC}"/>
                  </a:ext>
                </a:extLst>
              </p:cNvPr>
              <p:cNvSpPr/>
              <p:nvPr/>
            </p:nvSpPr>
            <p:spPr>
              <a:xfrm>
                <a:off x="7524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object 15">
                <a:extLst>
                  <a:ext uri="{FF2B5EF4-FFF2-40B4-BE49-F238E27FC236}">
                    <a16:creationId xmlns:a16="http://schemas.microsoft.com/office/drawing/2014/main" id="{469CE6B8-47FD-4831-8E7C-3BC9F5D93D22}"/>
                  </a:ext>
                </a:extLst>
              </p:cNvPr>
              <p:cNvSpPr txBox="1"/>
              <p:nvPr/>
            </p:nvSpPr>
            <p:spPr>
              <a:xfrm>
                <a:off x="7614000" y="4950000"/>
                <a:ext cx="940963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>
                  <a:spcBef>
                    <a:spcPts val="100"/>
                  </a:spcBef>
                  <a:defRPr sz="600">
                    <a:solidFill>
                      <a:srgbClr val="231F20"/>
                    </a:solidFill>
                    <a:latin typeface="Avenir LT 35 Light"/>
                  </a:defRPr>
                </a:lvl1pPr>
              </a:lstStyle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latin typeface="Arial Nova" panose="020B0504020202020204" pitchFamily="34" charset="0"/>
                  </a:rPr>
                  <a:t>Republic of Moldova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444A40C-5D51-40E5-9246-2D316306C4A4}"/>
                </a:ext>
              </a:extLst>
            </p:cNvPr>
            <p:cNvGrpSpPr/>
            <p:nvPr/>
          </p:nvGrpSpPr>
          <p:grpSpPr>
            <a:xfrm>
              <a:off x="5724000" y="5042889"/>
              <a:ext cx="524414" cy="135935"/>
              <a:chOff x="4500000" y="5166000"/>
              <a:chExt cx="524414" cy="135935"/>
            </a:xfrm>
          </p:grpSpPr>
          <p:sp>
            <p:nvSpPr>
              <p:cNvPr id="33" name="object 10">
                <a:extLst>
                  <a:ext uri="{FF2B5EF4-FFF2-40B4-BE49-F238E27FC236}">
                    <a16:creationId xmlns:a16="http://schemas.microsoft.com/office/drawing/2014/main" id="{5A635923-57D0-4A88-BE7F-D94100FC6526}"/>
                  </a:ext>
                </a:extLst>
              </p:cNvPr>
              <p:cNvSpPr/>
              <p:nvPr/>
            </p:nvSpPr>
            <p:spPr>
              <a:xfrm>
                <a:off x="4500000" y="520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C3C00F-2ECF-4ABC-AE90-E1A6F8ACF99E}"/>
                  </a:ext>
                </a:extLst>
              </p:cNvPr>
              <p:cNvSpPr/>
              <p:nvPr/>
            </p:nvSpPr>
            <p:spPr>
              <a:xfrm>
                <a:off x="4590000" y="5166000"/>
                <a:ext cx="434414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rgbClr val="231F20"/>
                    </a:solidFill>
                    <a:latin typeface="Arial Nova" panose="020B0504020202020204" pitchFamily="34" charset="0"/>
                  </a:rPr>
                  <a:t>Tajikistan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B0173A-DA21-4486-8067-A47EAD991919}"/>
                </a:ext>
              </a:extLst>
            </p:cNvPr>
            <p:cNvGrpSpPr/>
            <p:nvPr/>
          </p:nvGrpSpPr>
          <p:grpSpPr>
            <a:xfrm>
              <a:off x="6552000" y="5042889"/>
              <a:ext cx="452279" cy="135935"/>
              <a:chOff x="5220000" y="5166000"/>
              <a:chExt cx="452279" cy="135935"/>
            </a:xfrm>
          </p:grpSpPr>
          <p:sp>
            <p:nvSpPr>
              <p:cNvPr id="35" name="object 12">
                <a:extLst>
                  <a:ext uri="{FF2B5EF4-FFF2-40B4-BE49-F238E27FC236}">
                    <a16:creationId xmlns:a16="http://schemas.microsoft.com/office/drawing/2014/main" id="{7BD52145-3452-427C-B30F-3B4C1334889B}"/>
                  </a:ext>
                </a:extLst>
              </p:cNvPr>
              <p:cNvSpPr/>
              <p:nvPr/>
            </p:nvSpPr>
            <p:spPr>
              <a:xfrm>
                <a:off x="5220000" y="520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9AA8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1EAC9F5-EE89-4ABF-B9B9-C618B3CF8974}"/>
                  </a:ext>
                </a:extLst>
              </p:cNvPr>
              <p:cNvSpPr/>
              <p:nvPr/>
            </p:nvSpPr>
            <p:spPr>
              <a:xfrm>
                <a:off x="5310000" y="5166000"/>
                <a:ext cx="362279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Ukraine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F386438-DC1A-4E30-96A6-296B1D673FDE}"/>
                </a:ext>
              </a:extLst>
            </p:cNvPr>
            <p:cNvGrpSpPr/>
            <p:nvPr/>
          </p:nvGrpSpPr>
          <p:grpSpPr>
            <a:xfrm>
              <a:off x="4501679" y="5040000"/>
              <a:ext cx="994738" cy="135935"/>
              <a:chOff x="4501679" y="5040000"/>
              <a:chExt cx="994738" cy="135935"/>
            </a:xfrm>
          </p:grpSpPr>
          <p:sp>
            <p:nvSpPr>
              <p:cNvPr id="42" name="object 19">
                <a:extLst>
                  <a:ext uri="{FF2B5EF4-FFF2-40B4-BE49-F238E27FC236}">
                    <a16:creationId xmlns:a16="http://schemas.microsoft.com/office/drawing/2014/main" id="{71D16EC8-CBC6-4765-942A-E2E1B29DAD9E}"/>
                  </a:ext>
                </a:extLst>
              </p:cNvPr>
              <p:cNvSpPr txBox="1"/>
              <p:nvPr/>
            </p:nvSpPr>
            <p:spPr>
              <a:xfrm>
                <a:off x="4591679" y="5040000"/>
                <a:ext cx="904738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Russian Federation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3" name="object 20">
                <a:extLst>
                  <a:ext uri="{FF2B5EF4-FFF2-40B4-BE49-F238E27FC236}">
                    <a16:creationId xmlns:a16="http://schemas.microsoft.com/office/drawing/2014/main" id="{152D7086-D8FE-4B22-B3CA-C4C2FB821241}"/>
                  </a:ext>
                </a:extLst>
              </p:cNvPr>
              <p:cNvSpPr/>
              <p:nvPr/>
            </p:nvSpPr>
            <p:spPr>
              <a:xfrm>
                <a:off x="4501679" y="507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A5C362-7E88-4190-9B49-B7D930FF8723}"/>
                </a:ext>
              </a:extLst>
            </p:cNvPr>
            <p:cNvGrpSpPr/>
            <p:nvPr/>
          </p:nvGrpSpPr>
          <p:grpSpPr>
            <a:xfrm>
              <a:off x="7308000" y="5042889"/>
              <a:ext cx="601358" cy="135935"/>
              <a:chOff x="6840000" y="5166000"/>
              <a:chExt cx="601358" cy="135935"/>
            </a:xfrm>
          </p:grpSpPr>
          <p:sp>
            <p:nvSpPr>
              <p:cNvPr id="37" name="object 14">
                <a:extLst>
                  <a:ext uri="{FF2B5EF4-FFF2-40B4-BE49-F238E27FC236}">
                    <a16:creationId xmlns:a16="http://schemas.microsoft.com/office/drawing/2014/main" id="{8F511BB4-B074-4C33-94BB-B1B6CC2CB96B}"/>
                  </a:ext>
                </a:extLst>
              </p:cNvPr>
              <p:cNvSpPr/>
              <p:nvPr/>
            </p:nvSpPr>
            <p:spPr>
              <a:xfrm>
                <a:off x="6840000" y="5202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object 13">
                <a:extLst>
                  <a:ext uri="{FF2B5EF4-FFF2-40B4-BE49-F238E27FC236}">
                    <a16:creationId xmlns:a16="http://schemas.microsoft.com/office/drawing/2014/main" id="{34793C41-3A6C-4EE1-9E7A-CB88EE0BFEA6}"/>
                  </a:ext>
                </a:extLst>
              </p:cNvPr>
              <p:cNvSpPr txBox="1"/>
              <p:nvPr/>
            </p:nvSpPr>
            <p:spPr>
              <a:xfrm>
                <a:off x="6930000" y="5166000"/>
                <a:ext cx="511358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 marR="0" lvl="0" indent="0" fontAlgn="auto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0" i="0" u="none" strike="noStrike" cap="none" spc="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venir LT 35 Light"/>
                    <a:cs typeface="Avenir LT 35 Light"/>
                  </a:defRPr>
                </a:lvl1pPr>
              </a:lstStyle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latin typeface="Arial Nova" panose="020B0504020202020204" pitchFamily="34" charset="0"/>
                  </a:rPr>
                  <a:t>Uzbekistan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</p:txBody>
          </p:sp>
        </p:grp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2CD31C0-60A3-4B43-9B54-DEA457310039}"/>
                </a:ext>
              </a:extLst>
            </p:cNvPr>
            <p:cNvSpPr/>
            <p:nvPr/>
          </p:nvSpPr>
          <p:spPr>
            <a:xfrm>
              <a:off x="327600" y="5742000"/>
              <a:ext cx="309571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" baseline="30000" dirty="0">
                  <a:latin typeface="Arial Nova" panose="020B0504020202020204" pitchFamily="34" charset="0"/>
                </a:rPr>
                <a:t>†</a:t>
              </a:r>
              <a:r>
                <a:rPr lang="en-US" sz="700" dirty="0">
                  <a:latin typeface="Arial Nova" panose="020B0504020202020204" pitchFamily="34" charset="0"/>
                </a:rPr>
                <a:t> Individuals in this category did not report any HIV-related risk </a:t>
              </a:r>
              <a:r>
                <a:rPr lang="en-US" sz="700" dirty="0" err="1">
                  <a:latin typeface="Arial Nova" panose="020B0504020202020204" pitchFamily="34" charset="0"/>
                </a:rPr>
                <a:t>behaviour</a:t>
              </a:r>
              <a:r>
                <a:rPr lang="en-US" sz="700" dirty="0">
                  <a:latin typeface="Arial Nova" panose="020B0504020202020204" pitchFamily="34" charset="0"/>
                </a:rPr>
                <a:t>.</a:t>
              </a:r>
              <a:endParaRPr lang="en-GB" sz="700" dirty="0">
                <a:latin typeface="Arial Nova" panose="020B0504020202020204" pitchFamily="34" charset="0"/>
              </a:endParaRP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374F985B-C329-40D5-81DD-2751ABDB263F}"/>
                </a:ext>
              </a:extLst>
            </p:cNvPr>
            <p:cNvGrpSpPr/>
            <p:nvPr/>
          </p:nvGrpSpPr>
          <p:grpSpPr>
            <a:xfrm>
              <a:off x="4770000" y="1800000"/>
              <a:ext cx="4670926" cy="197490"/>
              <a:chOff x="4608000" y="1800000"/>
              <a:chExt cx="4670926" cy="197490"/>
            </a:xfrm>
          </p:grpSpPr>
          <p:sp>
            <p:nvSpPr>
              <p:cNvPr id="175" name="object 23">
                <a:extLst>
                  <a:ext uri="{FF2B5EF4-FFF2-40B4-BE49-F238E27FC236}">
                    <a16:creationId xmlns:a16="http://schemas.microsoft.com/office/drawing/2014/main" id="{8E094971-7592-4B5F-BF53-345A8AC012D5}"/>
                  </a:ext>
                </a:extLst>
              </p:cNvPr>
              <p:cNvSpPr txBox="1"/>
              <p:nvPr/>
            </p:nvSpPr>
            <p:spPr>
              <a:xfrm>
                <a:off x="4608000" y="1800000"/>
                <a:ext cx="1655043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N</a:t>
                </a:r>
                <a:r>
                  <a:rPr kumimoji="0" lang="en-GB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ew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 HIV infections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  <p:sp>
            <p:nvSpPr>
              <p:cNvPr id="176" name="object 24">
                <a:extLst>
                  <a:ext uri="{FF2B5EF4-FFF2-40B4-BE49-F238E27FC236}">
                    <a16:creationId xmlns:a16="http://schemas.microsoft.com/office/drawing/2014/main" id="{261D4614-A58F-4F12-AF3D-AF520DBF1024}"/>
                  </a:ext>
                </a:extLst>
              </p:cNvPr>
              <p:cNvSpPr txBox="1"/>
              <p:nvPr/>
            </p:nvSpPr>
            <p:spPr>
              <a:xfrm>
                <a:off x="7560512" y="1800000"/>
                <a:ext cx="1718414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AIDS-</a:t>
                </a:r>
                <a:r>
                  <a:rPr kumimoji="0" lang="en-GB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related deaths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</p:grpSp>
        <p:sp>
          <p:nvSpPr>
            <p:cNvPr id="180" name="object 48">
              <a:extLst>
                <a:ext uri="{FF2B5EF4-FFF2-40B4-BE49-F238E27FC236}">
                  <a16:creationId xmlns:a16="http://schemas.microsoft.com/office/drawing/2014/main" id="{343DA40F-6E99-4914-A112-AFCDA5ADC8EC}"/>
                </a:ext>
              </a:extLst>
            </p:cNvPr>
            <p:cNvSpPr txBox="1"/>
            <p:nvPr/>
          </p:nvSpPr>
          <p:spPr>
            <a:xfrm>
              <a:off x="4961551" y="2237957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5</a:t>
              </a:r>
              <a:r>
                <a:rPr dirty="0"/>
                <a:t>%</a:t>
              </a:r>
            </a:p>
          </p:txBody>
        </p:sp>
        <p:sp>
          <p:nvSpPr>
            <p:cNvPr id="181" name="object 48">
              <a:extLst>
                <a:ext uri="{FF2B5EF4-FFF2-40B4-BE49-F238E27FC236}">
                  <a16:creationId xmlns:a16="http://schemas.microsoft.com/office/drawing/2014/main" id="{1121E289-603F-4C86-9F71-C92BD02E5923}"/>
                </a:ext>
              </a:extLst>
            </p:cNvPr>
            <p:cNvSpPr txBox="1"/>
            <p:nvPr/>
          </p:nvSpPr>
          <p:spPr>
            <a:xfrm>
              <a:off x="5256845" y="2189898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3</a:t>
              </a:r>
              <a:r>
                <a:rPr dirty="0"/>
                <a:t>%</a:t>
              </a:r>
            </a:p>
          </p:txBody>
        </p:sp>
        <p:sp>
          <p:nvSpPr>
            <p:cNvPr id="182" name="object 48">
              <a:extLst>
                <a:ext uri="{FF2B5EF4-FFF2-40B4-BE49-F238E27FC236}">
                  <a16:creationId xmlns:a16="http://schemas.microsoft.com/office/drawing/2014/main" id="{9DFC797B-A550-4C52-B133-BFC0E34FF151}"/>
                </a:ext>
              </a:extLst>
            </p:cNvPr>
            <p:cNvSpPr txBox="1"/>
            <p:nvPr/>
          </p:nvSpPr>
          <p:spPr>
            <a:xfrm>
              <a:off x="5651314" y="2079071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2%</a:t>
              </a:r>
            </a:p>
          </p:txBody>
        </p:sp>
        <p:sp>
          <p:nvSpPr>
            <p:cNvPr id="183" name="object 48">
              <a:extLst>
                <a:ext uri="{FF2B5EF4-FFF2-40B4-BE49-F238E27FC236}">
                  <a16:creationId xmlns:a16="http://schemas.microsoft.com/office/drawing/2014/main" id="{E9A73A77-2D48-46EE-A0CB-5193254DFF8F}"/>
                </a:ext>
              </a:extLst>
            </p:cNvPr>
            <p:cNvSpPr txBox="1"/>
            <p:nvPr/>
          </p:nvSpPr>
          <p:spPr>
            <a:xfrm>
              <a:off x="5745263" y="2203866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1</a:t>
              </a:r>
              <a:r>
                <a:rPr dirty="0"/>
                <a:t>%</a:t>
              </a:r>
            </a:p>
          </p:txBody>
        </p:sp>
        <p:sp>
          <p:nvSpPr>
            <p:cNvPr id="195" name="object 48">
              <a:extLst>
                <a:ext uri="{FF2B5EF4-FFF2-40B4-BE49-F238E27FC236}">
                  <a16:creationId xmlns:a16="http://schemas.microsoft.com/office/drawing/2014/main" id="{4E70A040-7858-4451-93CC-A52252FFE404}"/>
                </a:ext>
              </a:extLst>
            </p:cNvPr>
            <p:cNvSpPr txBox="1"/>
            <p:nvPr/>
          </p:nvSpPr>
          <p:spPr>
            <a:xfrm>
              <a:off x="6022801" y="2262935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3</a:t>
              </a:r>
              <a:r>
                <a:rPr dirty="0"/>
                <a:t>%</a:t>
              </a:r>
            </a:p>
          </p:txBody>
        </p:sp>
        <p:sp>
          <p:nvSpPr>
            <p:cNvPr id="196" name="object 48">
              <a:extLst>
                <a:ext uri="{FF2B5EF4-FFF2-40B4-BE49-F238E27FC236}">
                  <a16:creationId xmlns:a16="http://schemas.microsoft.com/office/drawing/2014/main" id="{1EF0B683-CA36-4CE7-818F-9ED0C5673E57}"/>
                </a:ext>
              </a:extLst>
            </p:cNvPr>
            <p:cNvSpPr txBox="1"/>
            <p:nvPr/>
          </p:nvSpPr>
          <p:spPr>
            <a:xfrm>
              <a:off x="8168920" y="2102052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1</a:t>
              </a:r>
              <a:r>
                <a:rPr dirty="0"/>
                <a:t>%</a:t>
              </a:r>
            </a:p>
          </p:txBody>
        </p:sp>
        <p:sp>
          <p:nvSpPr>
            <p:cNvPr id="197" name="object 48">
              <a:extLst>
                <a:ext uri="{FF2B5EF4-FFF2-40B4-BE49-F238E27FC236}">
                  <a16:creationId xmlns:a16="http://schemas.microsoft.com/office/drawing/2014/main" id="{B0F8E0D3-CA84-45CB-B40C-717ADF1DE3A4}"/>
                </a:ext>
              </a:extLst>
            </p:cNvPr>
            <p:cNvSpPr txBox="1"/>
            <p:nvPr/>
          </p:nvSpPr>
          <p:spPr>
            <a:xfrm>
              <a:off x="8162310" y="2244965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4</a:t>
              </a:r>
              <a:r>
                <a:rPr dirty="0"/>
                <a:t>%</a:t>
              </a:r>
            </a:p>
          </p:txBody>
        </p:sp>
        <p:sp>
          <p:nvSpPr>
            <p:cNvPr id="201" name="object 48">
              <a:extLst>
                <a:ext uri="{FF2B5EF4-FFF2-40B4-BE49-F238E27FC236}">
                  <a16:creationId xmlns:a16="http://schemas.microsoft.com/office/drawing/2014/main" id="{E2B3C236-4572-425F-B448-4BD551590581}"/>
                </a:ext>
              </a:extLst>
            </p:cNvPr>
            <p:cNvSpPr txBox="1"/>
            <p:nvPr/>
          </p:nvSpPr>
          <p:spPr>
            <a:xfrm>
              <a:off x="9062785" y="2241014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2%</a:t>
              </a:r>
            </a:p>
          </p:txBody>
        </p:sp>
        <p:sp>
          <p:nvSpPr>
            <p:cNvPr id="203" name="object 48">
              <a:extLst>
                <a:ext uri="{FF2B5EF4-FFF2-40B4-BE49-F238E27FC236}">
                  <a16:creationId xmlns:a16="http://schemas.microsoft.com/office/drawing/2014/main" id="{6A3328EE-4DFE-4073-B8C5-FE51758913DF}"/>
                </a:ext>
              </a:extLst>
            </p:cNvPr>
            <p:cNvSpPr txBox="1"/>
            <p:nvPr/>
          </p:nvSpPr>
          <p:spPr>
            <a:xfrm>
              <a:off x="9062785" y="2360327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1</a:t>
              </a:r>
              <a:r>
                <a:rPr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1921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A30E55-8A74-4D40-B099-4D24966A5BB0}"/>
              </a:ext>
            </a:extLst>
          </p:cNvPr>
          <p:cNvGrpSpPr/>
          <p:nvPr/>
        </p:nvGrpSpPr>
        <p:grpSpPr>
          <a:xfrm>
            <a:off x="0" y="360000"/>
            <a:ext cx="9907200" cy="6230055"/>
            <a:chOff x="0" y="360000"/>
            <a:chExt cx="9907200" cy="623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Laws and policies scorecard</a:t>
              </a: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385AD540-3E26-4B32-850A-DCFD70D99D40}"/>
                </a:ext>
              </a:extLst>
            </p:cNvPr>
            <p:cNvSpPr/>
            <p:nvPr/>
          </p:nvSpPr>
          <p:spPr>
            <a:xfrm>
              <a:off x="0" y="639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National Commitment and Policy Instrument, 2017 and 2018; supplemented by additional sources where noted.</a:t>
              </a:r>
            </a:p>
          </p:txBody>
        </p:sp>
        <p:sp>
          <p:nvSpPr>
            <p:cNvPr id="345" name="bk object 17">
              <a:extLst>
                <a:ext uri="{FF2B5EF4-FFF2-40B4-BE49-F238E27FC236}">
                  <a16:creationId xmlns:a16="http://schemas.microsoft.com/office/drawing/2014/main" id="{06B8F844-79CA-4F1E-82D0-2882EFFB7132}"/>
                </a:ext>
              </a:extLst>
            </p:cNvPr>
            <p:cNvSpPr/>
            <p:nvPr/>
          </p:nvSpPr>
          <p:spPr>
            <a:xfrm>
              <a:off x="7866000" y="1440000"/>
              <a:ext cx="831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72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Laws or policies restricting the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entry, stay and residence of people living with HIV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bk object 17">
              <a:extLst>
                <a:ext uri="{FF2B5EF4-FFF2-40B4-BE49-F238E27FC236}">
                  <a16:creationId xmlns:a16="http://schemas.microsoft.com/office/drawing/2014/main" id="{D72C54C6-57F2-45D3-B789-1C9EB9D39AB8}"/>
                </a:ext>
              </a:extLst>
            </p:cNvPr>
            <p:cNvSpPr/>
            <p:nvPr/>
          </p:nvSpPr>
          <p:spPr>
            <a:xfrm>
              <a:off x="8712000" y="1440000"/>
              <a:ext cx="8640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08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Mandatory HIV testing for marriage, work or residence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permits or for certain groups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bk object 16">
              <a:extLst>
                <a:ext uri="{FF2B5EF4-FFF2-40B4-BE49-F238E27FC236}">
                  <a16:creationId xmlns:a16="http://schemas.microsoft.com/office/drawing/2014/main" id="{9A463E2F-2F25-436A-8155-717341CAAAB3}"/>
                </a:ext>
              </a:extLst>
            </p:cNvPr>
            <p:cNvSpPr/>
            <p:nvPr/>
          </p:nvSpPr>
          <p:spPr>
            <a:xfrm>
              <a:off x="540000" y="1440000"/>
              <a:ext cx="1594800" cy="864000"/>
            </a:xfrm>
            <a:custGeom>
              <a:avLst/>
              <a:gdLst/>
              <a:ahLst/>
              <a:cxnLst/>
              <a:rect l="l" t="t" r="r" b="b"/>
              <a:pathLst>
                <a:path w="1294764" h="567689">
                  <a:moveTo>
                    <a:pt x="0" y="0"/>
                  </a:moveTo>
                  <a:lnTo>
                    <a:pt x="1294676" y="0"/>
                  </a:lnTo>
                  <a:lnTo>
                    <a:pt x="1294676" y="567397"/>
                  </a:lnTo>
                  <a:lnTo>
                    <a:pt x="0" y="567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108000" tIns="36000" rIns="108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Country</a:t>
              </a:r>
            </a:p>
          </p:txBody>
        </p:sp>
        <p:sp>
          <p:nvSpPr>
            <p:cNvPr id="17" name="bk object 17">
              <a:extLst>
                <a:ext uri="{FF2B5EF4-FFF2-40B4-BE49-F238E27FC236}">
                  <a16:creationId xmlns:a16="http://schemas.microsoft.com/office/drawing/2014/main" id="{20315947-A18D-4ECC-953E-5E71D282DA84}"/>
                </a:ext>
              </a:extLst>
            </p:cNvPr>
            <p:cNvSpPr/>
            <p:nvPr/>
          </p:nvSpPr>
          <p:spPr>
            <a:xfrm>
              <a:off x="540000" y="2350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Albania</a:t>
              </a:r>
            </a:p>
          </p:txBody>
        </p:sp>
        <p:sp>
          <p:nvSpPr>
            <p:cNvPr id="18" name="bk object 17">
              <a:extLst>
                <a:ext uri="{FF2B5EF4-FFF2-40B4-BE49-F238E27FC236}">
                  <a16:creationId xmlns:a16="http://schemas.microsoft.com/office/drawing/2014/main" id="{6E6372FB-C5FF-465A-AB94-1A4917F3802A}"/>
                </a:ext>
              </a:extLst>
            </p:cNvPr>
            <p:cNvSpPr/>
            <p:nvPr/>
          </p:nvSpPr>
          <p:spPr>
            <a:xfrm>
              <a:off x="540000" y="2458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Armenia</a:t>
              </a:r>
            </a:p>
          </p:txBody>
        </p:sp>
        <p:sp>
          <p:nvSpPr>
            <p:cNvPr id="19" name="bk object 17">
              <a:extLst>
                <a:ext uri="{FF2B5EF4-FFF2-40B4-BE49-F238E27FC236}">
                  <a16:creationId xmlns:a16="http://schemas.microsoft.com/office/drawing/2014/main" id="{065F68B3-506F-4603-B047-174FAAD381D0}"/>
                </a:ext>
              </a:extLst>
            </p:cNvPr>
            <p:cNvSpPr/>
            <p:nvPr/>
          </p:nvSpPr>
          <p:spPr>
            <a:xfrm>
              <a:off x="540000" y="2566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Azerbaijan</a:t>
              </a:r>
            </a:p>
          </p:txBody>
        </p:sp>
        <p:sp>
          <p:nvSpPr>
            <p:cNvPr id="10" name="bk object 17">
              <a:extLst>
                <a:ext uri="{FF2B5EF4-FFF2-40B4-BE49-F238E27FC236}">
                  <a16:creationId xmlns:a16="http://schemas.microsoft.com/office/drawing/2014/main" id="{BF5F2202-9995-4758-B750-74183E47E3CD}"/>
                </a:ext>
              </a:extLst>
            </p:cNvPr>
            <p:cNvSpPr/>
            <p:nvPr/>
          </p:nvSpPr>
          <p:spPr>
            <a:xfrm>
              <a:off x="2970000" y="1440000"/>
              <a:ext cx="7992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of sex work</a:t>
              </a:r>
            </a:p>
          </p:txBody>
        </p:sp>
        <p:sp>
          <p:nvSpPr>
            <p:cNvPr id="11" name="bk object 17">
              <a:extLst>
                <a:ext uri="{FF2B5EF4-FFF2-40B4-BE49-F238E27FC236}">
                  <a16:creationId xmlns:a16="http://schemas.microsoft.com/office/drawing/2014/main" id="{F8231DFD-61FC-4945-B0B0-B24554E2EA71}"/>
                </a:ext>
              </a:extLst>
            </p:cNvPr>
            <p:cNvSpPr/>
            <p:nvPr/>
          </p:nvSpPr>
          <p:spPr>
            <a:xfrm>
              <a:off x="2145600" y="1440000"/>
              <a:ext cx="8100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 of transgender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people</a:t>
              </a:r>
            </a:p>
          </p:txBody>
        </p:sp>
        <p:sp>
          <p:nvSpPr>
            <p:cNvPr id="12" name="bk object 17">
              <a:extLst>
                <a:ext uri="{FF2B5EF4-FFF2-40B4-BE49-F238E27FC236}">
                  <a16:creationId xmlns:a16="http://schemas.microsoft.com/office/drawing/2014/main" id="{0AA69D84-443A-48E7-8F62-C5ACACCC4896}"/>
                </a:ext>
              </a:extLst>
            </p:cNvPr>
            <p:cNvSpPr/>
            <p:nvPr/>
          </p:nvSpPr>
          <p:spPr>
            <a:xfrm>
              <a:off x="459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Drug use or possession for personal use an offence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bk object 17">
              <a:extLst>
                <a:ext uri="{FF2B5EF4-FFF2-40B4-BE49-F238E27FC236}">
                  <a16:creationId xmlns:a16="http://schemas.microsoft.com/office/drawing/2014/main" id="{CBCD7D35-81F8-4966-B573-D9586FD920D2}"/>
                </a:ext>
              </a:extLst>
            </p:cNvPr>
            <p:cNvSpPr/>
            <p:nvPr/>
          </p:nvSpPr>
          <p:spPr>
            <a:xfrm>
              <a:off x="378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vert="horz" wrap="square" lIns="36000" tIns="36000" rIns="36000" bIns="36000" rtlCol="0" anchor="t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Criminalization of same-sex sexual acts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bk object 17">
              <a:extLst>
                <a:ext uri="{FF2B5EF4-FFF2-40B4-BE49-F238E27FC236}">
                  <a16:creationId xmlns:a16="http://schemas.microsoft.com/office/drawing/2014/main" id="{1FC8A5DA-97C5-442B-8401-CBFB6CA6DA0B}"/>
                </a:ext>
              </a:extLst>
            </p:cNvPr>
            <p:cNvSpPr/>
            <p:nvPr/>
          </p:nvSpPr>
          <p:spPr>
            <a:xfrm>
              <a:off x="6210000" y="1440000"/>
              <a:ext cx="7668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Spousal consent for married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women to access SRH services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bk object 17">
              <a:extLst>
                <a:ext uri="{FF2B5EF4-FFF2-40B4-BE49-F238E27FC236}">
                  <a16:creationId xmlns:a16="http://schemas.microsoft.com/office/drawing/2014/main" id="{C3BF4987-FA1E-45BD-A03B-7E8BF8CF19A0}"/>
                </a:ext>
              </a:extLst>
            </p:cNvPr>
            <p:cNvSpPr/>
            <p:nvPr/>
          </p:nvSpPr>
          <p:spPr>
            <a:xfrm>
              <a:off x="5400000" y="1440000"/>
              <a:ext cx="7956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14400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Parental consent for adolescents to access HIV testing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bk object 17">
              <a:extLst>
                <a:ext uri="{FF2B5EF4-FFF2-40B4-BE49-F238E27FC236}">
                  <a16:creationId xmlns:a16="http://schemas.microsoft.com/office/drawing/2014/main" id="{6B85214C-EEA6-47E5-9A55-41C5AEB6134A}"/>
                </a:ext>
              </a:extLst>
            </p:cNvPr>
            <p:cNvSpPr/>
            <p:nvPr/>
          </p:nvSpPr>
          <p:spPr>
            <a:xfrm>
              <a:off x="6984000" y="1440000"/>
              <a:ext cx="871200" cy="864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8BAFBE"/>
            </a:solidFill>
          </p:spPr>
          <p:txBody>
            <a:bodyPr wrap="square" lIns="36000" tIns="36000" rIns="0" bIns="36000" rtlCol="0" anchor="t"/>
            <a:lstStyle/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Laws criminalizing the transmission of, non-disclosure </a:t>
              </a:r>
            </a:p>
            <a:p>
              <a:pPr marL="0" marR="0" lvl="0" indent="0" algn="l" defTabSz="4572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of or exposure to HIV transmission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bk object 17">
              <a:extLst>
                <a:ext uri="{FF2B5EF4-FFF2-40B4-BE49-F238E27FC236}">
                  <a16:creationId xmlns:a16="http://schemas.microsoft.com/office/drawing/2014/main" id="{39603DC1-FFE0-497F-A4C8-F578415D851B}"/>
                </a:ext>
              </a:extLst>
            </p:cNvPr>
            <p:cNvSpPr/>
            <p:nvPr/>
          </p:nvSpPr>
          <p:spPr>
            <a:xfrm>
              <a:off x="8082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bk object 17">
              <a:extLst>
                <a:ext uri="{FF2B5EF4-FFF2-40B4-BE49-F238E27FC236}">
                  <a16:creationId xmlns:a16="http://schemas.microsoft.com/office/drawing/2014/main" id="{9A5AB33D-6610-4914-90EA-5B80FEFFEBEA}"/>
                </a:ext>
              </a:extLst>
            </p:cNvPr>
            <p:cNvSpPr/>
            <p:nvPr/>
          </p:nvSpPr>
          <p:spPr>
            <a:xfrm>
              <a:off x="8082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" name="bk object 17">
              <a:extLst>
                <a:ext uri="{FF2B5EF4-FFF2-40B4-BE49-F238E27FC236}">
                  <a16:creationId xmlns:a16="http://schemas.microsoft.com/office/drawing/2014/main" id="{01271696-CBF0-41D9-8232-090EC97C3EA0}"/>
                </a:ext>
              </a:extLst>
            </p:cNvPr>
            <p:cNvSpPr/>
            <p:nvPr/>
          </p:nvSpPr>
          <p:spPr>
            <a:xfrm>
              <a:off x="8082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bk object 17">
              <a:extLst>
                <a:ext uri="{FF2B5EF4-FFF2-40B4-BE49-F238E27FC236}">
                  <a16:creationId xmlns:a16="http://schemas.microsoft.com/office/drawing/2014/main" id="{581FBC18-CB40-40EE-88AB-4EAE5422D9E8}"/>
                </a:ext>
              </a:extLst>
            </p:cNvPr>
            <p:cNvSpPr/>
            <p:nvPr/>
          </p:nvSpPr>
          <p:spPr>
            <a:xfrm>
              <a:off x="8928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4" name="bk object 17">
              <a:extLst>
                <a:ext uri="{FF2B5EF4-FFF2-40B4-BE49-F238E27FC236}">
                  <a16:creationId xmlns:a16="http://schemas.microsoft.com/office/drawing/2014/main" id="{2CBE48FA-E6EE-4D56-A7C1-B597D84CAB8E}"/>
                </a:ext>
              </a:extLst>
            </p:cNvPr>
            <p:cNvSpPr/>
            <p:nvPr/>
          </p:nvSpPr>
          <p:spPr>
            <a:xfrm>
              <a:off x="8928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bk object 17">
              <a:extLst>
                <a:ext uri="{FF2B5EF4-FFF2-40B4-BE49-F238E27FC236}">
                  <a16:creationId xmlns:a16="http://schemas.microsoft.com/office/drawing/2014/main" id="{E96DAF9F-F881-483F-B473-0C9A8A0C358C}"/>
                </a:ext>
              </a:extLst>
            </p:cNvPr>
            <p:cNvSpPr/>
            <p:nvPr/>
          </p:nvSpPr>
          <p:spPr>
            <a:xfrm>
              <a:off x="8928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bk object 17">
              <a:extLst>
                <a:ext uri="{FF2B5EF4-FFF2-40B4-BE49-F238E27FC236}">
                  <a16:creationId xmlns:a16="http://schemas.microsoft.com/office/drawing/2014/main" id="{E2AD2F5A-68A3-462F-A34B-7E2843241FA1}"/>
                </a:ext>
              </a:extLst>
            </p:cNvPr>
            <p:cNvSpPr/>
            <p:nvPr/>
          </p:nvSpPr>
          <p:spPr>
            <a:xfrm>
              <a:off x="318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bk object 17">
              <a:extLst>
                <a:ext uri="{FF2B5EF4-FFF2-40B4-BE49-F238E27FC236}">
                  <a16:creationId xmlns:a16="http://schemas.microsoft.com/office/drawing/2014/main" id="{5F0FF513-E45F-493D-BAE7-DC4F71019704}"/>
                </a:ext>
              </a:extLst>
            </p:cNvPr>
            <p:cNvSpPr/>
            <p:nvPr/>
          </p:nvSpPr>
          <p:spPr>
            <a:xfrm>
              <a:off x="318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bk object 17">
              <a:extLst>
                <a:ext uri="{FF2B5EF4-FFF2-40B4-BE49-F238E27FC236}">
                  <a16:creationId xmlns:a16="http://schemas.microsoft.com/office/drawing/2014/main" id="{1E956A8F-F768-47FF-85CE-F4C13EA993B9}"/>
                </a:ext>
              </a:extLst>
            </p:cNvPr>
            <p:cNvSpPr/>
            <p:nvPr/>
          </p:nvSpPr>
          <p:spPr>
            <a:xfrm>
              <a:off x="318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bk object 17">
              <a:extLst>
                <a:ext uri="{FF2B5EF4-FFF2-40B4-BE49-F238E27FC236}">
                  <a16:creationId xmlns:a16="http://schemas.microsoft.com/office/drawing/2014/main" id="{E521241B-B700-43AD-836A-D66C0F98AB0D}"/>
                </a:ext>
              </a:extLst>
            </p:cNvPr>
            <p:cNvSpPr/>
            <p:nvPr/>
          </p:nvSpPr>
          <p:spPr>
            <a:xfrm>
              <a:off x="2394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bk object 17">
              <a:extLst>
                <a:ext uri="{FF2B5EF4-FFF2-40B4-BE49-F238E27FC236}">
                  <a16:creationId xmlns:a16="http://schemas.microsoft.com/office/drawing/2014/main" id="{2FA83F8D-25F0-4BF4-941B-2DA835D63CB2}"/>
                </a:ext>
              </a:extLst>
            </p:cNvPr>
            <p:cNvSpPr/>
            <p:nvPr/>
          </p:nvSpPr>
          <p:spPr>
            <a:xfrm>
              <a:off x="2394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bk object 17">
              <a:extLst>
                <a:ext uri="{FF2B5EF4-FFF2-40B4-BE49-F238E27FC236}">
                  <a16:creationId xmlns:a16="http://schemas.microsoft.com/office/drawing/2014/main" id="{8A9B7F2F-A7D3-4F5A-9431-893FD3D1D230}"/>
                </a:ext>
              </a:extLst>
            </p:cNvPr>
            <p:cNvSpPr/>
            <p:nvPr/>
          </p:nvSpPr>
          <p:spPr>
            <a:xfrm>
              <a:off x="2394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bk object 17">
              <a:extLst>
                <a:ext uri="{FF2B5EF4-FFF2-40B4-BE49-F238E27FC236}">
                  <a16:creationId xmlns:a16="http://schemas.microsoft.com/office/drawing/2014/main" id="{6D551943-D23B-4A44-8F78-3B19409A6404}"/>
                </a:ext>
              </a:extLst>
            </p:cNvPr>
            <p:cNvSpPr/>
            <p:nvPr/>
          </p:nvSpPr>
          <p:spPr>
            <a:xfrm>
              <a:off x="480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bk object 17">
              <a:extLst>
                <a:ext uri="{FF2B5EF4-FFF2-40B4-BE49-F238E27FC236}">
                  <a16:creationId xmlns:a16="http://schemas.microsoft.com/office/drawing/2014/main" id="{8F7DE9AC-7F62-40B2-B1A5-B74CDEFFA708}"/>
                </a:ext>
              </a:extLst>
            </p:cNvPr>
            <p:cNvSpPr/>
            <p:nvPr/>
          </p:nvSpPr>
          <p:spPr>
            <a:xfrm>
              <a:off x="480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bk object 17">
              <a:extLst>
                <a:ext uri="{FF2B5EF4-FFF2-40B4-BE49-F238E27FC236}">
                  <a16:creationId xmlns:a16="http://schemas.microsoft.com/office/drawing/2014/main" id="{78323031-684F-4C64-B225-B986FB7C4B2E}"/>
                </a:ext>
              </a:extLst>
            </p:cNvPr>
            <p:cNvSpPr/>
            <p:nvPr/>
          </p:nvSpPr>
          <p:spPr>
            <a:xfrm>
              <a:off x="480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bk object 17">
              <a:extLst>
                <a:ext uri="{FF2B5EF4-FFF2-40B4-BE49-F238E27FC236}">
                  <a16:creationId xmlns:a16="http://schemas.microsoft.com/office/drawing/2014/main" id="{887504AE-188B-4AF2-81B3-BA40EFE02094}"/>
                </a:ext>
              </a:extLst>
            </p:cNvPr>
            <p:cNvSpPr/>
            <p:nvPr/>
          </p:nvSpPr>
          <p:spPr>
            <a:xfrm>
              <a:off x="399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bk object 17">
              <a:extLst>
                <a:ext uri="{FF2B5EF4-FFF2-40B4-BE49-F238E27FC236}">
                  <a16:creationId xmlns:a16="http://schemas.microsoft.com/office/drawing/2014/main" id="{1CA2FC41-1838-4A3B-A84C-386E502659D2}"/>
                </a:ext>
              </a:extLst>
            </p:cNvPr>
            <p:cNvSpPr/>
            <p:nvPr/>
          </p:nvSpPr>
          <p:spPr>
            <a:xfrm>
              <a:off x="399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bk object 17">
              <a:extLst>
                <a:ext uri="{FF2B5EF4-FFF2-40B4-BE49-F238E27FC236}">
                  <a16:creationId xmlns:a16="http://schemas.microsoft.com/office/drawing/2014/main" id="{3A51BC51-2141-4922-BC75-FB313E2549D5}"/>
                </a:ext>
              </a:extLst>
            </p:cNvPr>
            <p:cNvSpPr/>
            <p:nvPr/>
          </p:nvSpPr>
          <p:spPr>
            <a:xfrm>
              <a:off x="399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bk object 17">
              <a:extLst>
                <a:ext uri="{FF2B5EF4-FFF2-40B4-BE49-F238E27FC236}">
                  <a16:creationId xmlns:a16="http://schemas.microsoft.com/office/drawing/2014/main" id="{1F77F7D4-21A1-48F1-8343-DA18DB954CBE}"/>
                </a:ext>
              </a:extLst>
            </p:cNvPr>
            <p:cNvSpPr/>
            <p:nvPr/>
          </p:nvSpPr>
          <p:spPr>
            <a:xfrm>
              <a:off x="642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bk object 17">
              <a:extLst>
                <a:ext uri="{FF2B5EF4-FFF2-40B4-BE49-F238E27FC236}">
                  <a16:creationId xmlns:a16="http://schemas.microsoft.com/office/drawing/2014/main" id="{7C00D036-9807-4E34-99ED-0EFC1A8F0328}"/>
                </a:ext>
              </a:extLst>
            </p:cNvPr>
            <p:cNvSpPr/>
            <p:nvPr/>
          </p:nvSpPr>
          <p:spPr>
            <a:xfrm>
              <a:off x="642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bk object 17">
              <a:extLst>
                <a:ext uri="{FF2B5EF4-FFF2-40B4-BE49-F238E27FC236}">
                  <a16:creationId xmlns:a16="http://schemas.microsoft.com/office/drawing/2014/main" id="{59BD7FC5-4278-42FA-AE46-D3942F2E5C02}"/>
                </a:ext>
              </a:extLst>
            </p:cNvPr>
            <p:cNvSpPr/>
            <p:nvPr/>
          </p:nvSpPr>
          <p:spPr>
            <a:xfrm>
              <a:off x="642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bk object 17">
              <a:extLst>
                <a:ext uri="{FF2B5EF4-FFF2-40B4-BE49-F238E27FC236}">
                  <a16:creationId xmlns:a16="http://schemas.microsoft.com/office/drawing/2014/main" id="{9A67BE4F-CD8A-4FBE-843F-16AA5BF89C07}"/>
                </a:ext>
              </a:extLst>
            </p:cNvPr>
            <p:cNvSpPr/>
            <p:nvPr/>
          </p:nvSpPr>
          <p:spPr>
            <a:xfrm>
              <a:off x="561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bk object 17">
              <a:extLst>
                <a:ext uri="{FF2B5EF4-FFF2-40B4-BE49-F238E27FC236}">
                  <a16:creationId xmlns:a16="http://schemas.microsoft.com/office/drawing/2014/main" id="{7F68F8A6-93FA-4A7B-B93B-8F7F58272E73}"/>
                </a:ext>
              </a:extLst>
            </p:cNvPr>
            <p:cNvSpPr/>
            <p:nvPr/>
          </p:nvSpPr>
          <p:spPr>
            <a:xfrm>
              <a:off x="561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bk object 17">
              <a:extLst>
                <a:ext uri="{FF2B5EF4-FFF2-40B4-BE49-F238E27FC236}">
                  <a16:creationId xmlns:a16="http://schemas.microsoft.com/office/drawing/2014/main" id="{AA4631E5-BEDD-49A5-9523-2B130E1258EB}"/>
                </a:ext>
              </a:extLst>
            </p:cNvPr>
            <p:cNvSpPr/>
            <p:nvPr/>
          </p:nvSpPr>
          <p:spPr>
            <a:xfrm>
              <a:off x="561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bk object 17">
              <a:extLst>
                <a:ext uri="{FF2B5EF4-FFF2-40B4-BE49-F238E27FC236}">
                  <a16:creationId xmlns:a16="http://schemas.microsoft.com/office/drawing/2014/main" id="{F47AC3A8-626A-4732-A645-2755BC135F9A}"/>
                </a:ext>
              </a:extLst>
            </p:cNvPr>
            <p:cNvSpPr/>
            <p:nvPr/>
          </p:nvSpPr>
          <p:spPr>
            <a:xfrm>
              <a:off x="7236000" y="235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bk object 17">
              <a:extLst>
                <a:ext uri="{FF2B5EF4-FFF2-40B4-BE49-F238E27FC236}">
                  <a16:creationId xmlns:a16="http://schemas.microsoft.com/office/drawing/2014/main" id="{299D2B76-BAD8-4A01-A461-20D57885CBB3}"/>
                </a:ext>
              </a:extLst>
            </p:cNvPr>
            <p:cNvSpPr/>
            <p:nvPr/>
          </p:nvSpPr>
          <p:spPr>
            <a:xfrm>
              <a:off x="7236000" y="2466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bk object 17">
              <a:extLst>
                <a:ext uri="{FF2B5EF4-FFF2-40B4-BE49-F238E27FC236}">
                  <a16:creationId xmlns:a16="http://schemas.microsoft.com/office/drawing/2014/main" id="{3A174E3D-8C98-49A0-B9B6-76A1B1DCC91C}"/>
                </a:ext>
              </a:extLst>
            </p:cNvPr>
            <p:cNvSpPr/>
            <p:nvPr/>
          </p:nvSpPr>
          <p:spPr>
            <a:xfrm>
              <a:off x="7236000" y="257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bk object 17">
              <a:extLst>
                <a:ext uri="{FF2B5EF4-FFF2-40B4-BE49-F238E27FC236}">
                  <a16:creationId xmlns:a16="http://schemas.microsoft.com/office/drawing/2014/main" id="{5EE4B9AC-529F-4F45-8284-327E3D17D2FE}"/>
                </a:ext>
              </a:extLst>
            </p:cNvPr>
            <p:cNvSpPr/>
            <p:nvPr/>
          </p:nvSpPr>
          <p:spPr>
            <a:xfrm>
              <a:off x="540000" y="2890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Georgia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bk object 17">
              <a:extLst>
                <a:ext uri="{FF2B5EF4-FFF2-40B4-BE49-F238E27FC236}">
                  <a16:creationId xmlns:a16="http://schemas.microsoft.com/office/drawing/2014/main" id="{A8A41580-C4AD-4232-91C0-63A5613CAA2C}"/>
                </a:ext>
              </a:extLst>
            </p:cNvPr>
            <p:cNvSpPr/>
            <p:nvPr/>
          </p:nvSpPr>
          <p:spPr>
            <a:xfrm>
              <a:off x="540000" y="2998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Kazakhstan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bk object 17">
              <a:extLst>
                <a:ext uri="{FF2B5EF4-FFF2-40B4-BE49-F238E27FC236}">
                  <a16:creationId xmlns:a16="http://schemas.microsoft.com/office/drawing/2014/main" id="{F889F796-5B54-445C-949B-73CE18E94A57}"/>
                </a:ext>
              </a:extLst>
            </p:cNvPr>
            <p:cNvSpPr/>
            <p:nvPr/>
          </p:nvSpPr>
          <p:spPr>
            <a:xfrm>
              <a:off x="540000" y="3106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Kyrgyzstan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bk object 17">
              <a:extLst>
                <a:ext uri="{FF2B5EF4-FFF2-40B4-BE49-F238E27FC236}">
                  <a16:creationId xmlns:a16="http://schemas.microsoft.com/office/drawing/2014/main" id="{5B6C4DC2-C2EC-44CC-A8D4-CB9F40F524DA}"/>
                </a:ext>
              </a:extLst>
            </p:cNvPr>
            <p:cNvSpPr/>
            <p:nvPr/>
          </p:nvSpPr>
          <p:spPr>
            <a:xfrm>
              <a:off x="540000" y="3214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US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Montenegro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bk object 17">
              <a:extLst>
                <a:ext uri="{FF2B5EF4-FFF2-40B4-BE49-F238E27FC236}">
                  <a16:creationId xmlns:a16="http://schemas.microsoft.com/office/drawing/2014/main" id="{6A30796E-13C8-4546-AD31-7C9C8F916CBE}"/>
                </a:ext>
              </a:extLst>
            </p:cNvPr>
            <p:cNvSpPr/>
            <p:nvPr/>
          </p:nvSpPr>
          <p:spPr>
            <a:xfrm>
              <a:off x="540000" y="3322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Republic of Moldova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bk object 17">
              <a:extLst>
                <a:ext uri="{FF2B5EF4-FFF2-40B4-BE49-F238E27FC236}">
                  <a16:creationId xmlns:a16="http://schemas.microsoft.com/office/drawing/2014/main" id="{5DBC0308-E197-40CF-94BF-9A2EC5A6ED04}"/>
                </a:ext>
              </a:extLst>
            </p:cNvPr>
            <p:cNvSpPr/>
            <p:nvPr/>
          </p:nvSpPr>
          <p:spPr>
            <a:xfrm>
              <a:off x="540000" y="343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Russian Federation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bk object 17">
              <a:extLst>
                <a:ext uri="{FF2B5EF4-FFF2-40B4-BE49-F238E27FC236}">
                  <a16:creationId xmlns:a16="http://schemas.microsoft.com/office/drawing/2014/main" id="{A0A9652E-6FC2-43F5-9BC9-0DFA92C9D64D}"/>
                </a:ext>
              </a:extLst>
            </p:cNvPr>
            <p:cNvSpPr/>
            <p:nvPr/>
          </p:nvSpPr>
          <p:spPr>
            <a:xfrm>
              <a:off x="540000" y="3538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Tajikistan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bk object 17">
              <a:extLst>
                <a:ext uri="{FF2B5EF4-FFF2-40B4-BE49-F238E27FC236}">
                  <a16:creationId xmlns:a16="http://schemas.microsoft.com/office/drawing/2014/main" id="{C80CA6A9-D8F4-48F4-A284-A838254F6B71}"/>
                </a:ext>
              </a:extLst>
            </p:cNvPr>
            <p:cNvSpPr/>
            <p:nvPr/>
          </p:nvSpPr>
          <p:spPr>
            <a:xfrm>
              <a:off x="540000" y="3646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US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TFYR Macedonia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bk object 17">
              <a:extLst>
                <a:ext uri="{FF2B5EF4-FFF2-40B4-BE49-F238E27FC236}">
                  <a16:creationId xmlns:a16="http://schemas.microsoft.com/office/drawing/2014/main" id="{9F50ACB7-B213-491F-87DF-DE39A3ED6006}"/>
                </a:ext>
              </a:extLst>
            </p:cNvPr>
            <p:cNvSpPr/>
            <p:nvPr/>
          </p:nvSpPr>
          <p:spPr>
            <a:xfrm>
              <a:off x="540000" y="3754812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US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Turkmenistan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bk object 17">
              <a:extLst>
                <a:ext uri="{FF2B5EF4-FFF2-40B4-BE49-F238E27FC236}">
                  <a16:creationId xmlns:a16="http://schemas.microsoft.com/office/drawing/2014/main" id="{BF9DBA9E-3E5D-4985-994B-DD327B226761}"/>
                </a:ext>
              </a:extLst>
            </p:cNvPr>
            <p:cNvSpPr/>
            <p:nvPr/>
          </p:nvSpPr>
          <p:spPr>
            <a:xfrm>
              <a:off x="540000" y="3862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Ukraine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bk object 17">
              <a:extLst>
                <a:ext uri="{FF2B5EF4-FFF2-40B4-BE49-F238E27FC236}">
                  <a16:creationId xmlns:a16="http://schemas.microsoft.com/office/drawing/2014/main" id="{3AEB28A4-A4AD-47E4-B5D3-79C28E74DCBE}"/>
                </a:ext>
              </a:extLst>
            </p:cNvPr>
            <p:cNvSpPr/>
            <p:nvPr/>
          </p:nvSpPr>
          <p:spPr>
            <a:xfrm>
              <a:off x="540000" y="397081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Uzbekistan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0" name="bk object 17">
              <a:extLst>
                <a:ext uri="{FF2B5EF4-FFF2-40B4-BE49-F238E27FC236}">
                  <a16:creationId xmlns:a16="http://schemas.microsoft.com/office/drawing/2014/main" id="{6A2D90C6-2FA3-4C74-85AB-253C69CEF594}"/>
                </a:ext>
              </a:extLst>
            </p:cNvPr>
            <p:cNvSpPr/>
            <p:nvPr/>
          </p:nvSpPr>
          <p:spPr>
            <a:xfrm>
              <a:off x="8082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bk object 17">
              <a:extLst>
                <a:ext uri="{FF2B5EF4-FFF2-40B4-BE49-F238E27FC236}">
                  <a16:creationId xmlns:a16="http://schemas.microsoft.com/office/drawing/2014/main" id="{AC71C24C-4595-4F32-B08B-C58232D0649E}"/>
                </a:ext>
              </a:extLst>
            </p:cNvPr>
            <p:cNvSpPr/>
            <p:nvPr/>
          </p:nvSpPr>
          <p:spPr>
            <a:xfrm>
              <a:off x="8082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bk object 17">
              <a:extLst>
                <a:ext uri="{FF2B5EF4-FFF2-40B4-BE49-F238E27FC236}">
                  <a16:creationId xmlns:a16="http://schemas.microsoft.com/office/drawing/2014/main" id="{470E2731-D1D8-451A-9A92-994CDF0980A6}"/>
                </a:ext>
              </a:extLst>
            </p:cNvPr>
            <p:cNvSpPr/>
            <p:nvPr/>
          </p:nvSpPr>
          <p:spPr>
            <a:xfrm>
              <a:off x="8082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3" name="bk object 17">
              <a:extLst>
                <a:ext uri="{FF2B5EF4-FFF2-40B4-BE49-F238E27FC236}">
                  <a16:creationId xmlns:a16="http://schemas.microsoft.com/office/drawing/2014/main" id="{4D0AEF21-CDEB-465C-A046-5EC964D293BE}"/>
                </a:ext>
              </a:extLst>
            </p:cNvPr>
            <p:cNvSpPr/>
            <p:nvPr/>
          </p:nvSpPr>
          <p:spPr>
            <a:xfrm>
              <a:off x="8082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bk object 17">
              <a:extLst>
                <a:ext uri="{FF2B5EF4-FFF2-40B4-BE49-F238E27FC236}">
                  <a16:creationId xmlns:a16="http://schemas.microsoft.com/office/drawing/2014/main" id="{A6137CC6-7EDE-41FB-8F1E-3338DB7C712A}"/>
                </a:ext>
              </a:extLst>
            </p:cNvPr>
            <p:cNvSpPr/>
            <p:nvPr/>
          </p:nvSpPr>
          <p:spPr>
            <a:xfrm>
              <a:off x="8082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bk object 17">
              <a:extLst>
                <a:ext uri="{FF2B5EF4-FFF2-40B4-BE49-F238E27FC236}">
                  <a16:creationId xmlns:a16="http://schemas.microsoft.com/office/drawing/2014/main" id="{0E2FF32B-795A-4282-9C3A-F683689B5A54}"/>
                </a:ext>
              </a:extLst>
            </p:cNvPr>
            <p:cNvSpPr/>
            <p:nvPr/>
          </p:nvSpPr>
          <p:spPr>
            <a:xfrm>
              <a:off x="8082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356" name="bk object 17">
              <a:extLst>
                <a:ext uri="{FF2B5EF4-FFF2-40B4-BE49-F238E27FC236}">
                  <a16:creationId xmlns:a16="http://schemas.microsoft.com/office/drawing/2014/main" id="{BE33DAEB-E80D-47BC-ADD7-590B5FBE3390}"/>
                </a:ext>
              </a:extLst>
            </p:cNvPr>
            <p:cNvSpPr/>
            <p:nvPr/>
          </p:nvSpPr>
          <p:spPr>
            <a:xfrm>
              <a:off x="8082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7" name="bk object 17">
              <a:extLst>
                <a:ext uri="{FF2B5EF4-FFF2-40B4-BE49-F238E27FC236}">
                  <a16:creationId xmlns:a16="http://schemas.microsoft.com/office/drawing/2014/main" id="{83AB8B12-BAA4-4063-BE0D-8E9433F84F4B}"/>
                </a:ext>
              </a:extLst>
            </p:cNvPr>
            <p:cNvSpPr/>
            <p:nvPr/>
          </p:nvSpPr>
          <p:spPr>
            <a:xfrm>
              <a:off x="8082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8" name="bk object 17">
              <a:extLst>
                <a:ext uri="{FF2B5EF4-FFF2-40B4-BE49-F238E27FC236}">
                  <a16:creationId xmlns:a16="http://schemas.microsoft.com/office/drawing/2014/main" id="{6FECDA36-4D4A-48DA-AB12-878FD81727F9}"/>
                </a:ext>
              </a:extLst>
            </p:cNvPr>
            <p:cNvSpPr/>
            <p:nvPr/>
          </p:nvSpPr>
          <p:spPr>
            <a:xfrm>
              <a:off x="8082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j</a:t>
              </a:r>
            </a:p>
          </p:txBody>
        </p:sp>
        <p:sp>
          <p:nvSpPr>
            <p:cNvPr id="359" name="bk object 17">
              <a:extLst>
                <a:ext uri="{FF2B5EF4-FFF2-40B4-BE49-F238E27FC236}">
                  <a16:creationId xmlns:a16="http://schemas.microsoft.com/office/drawing/2014/main" id="{E0CC7343-BBC3-4A34-9D7A-838788662DE7}"/>
                </a:ext>
              </a:extLst>
            </p:cNvPr>
            <p:cNvSpPr/>
            <p:nvPr/>
          </p:nvSpPr>
          <p:spPr>
            <a:xfrm>
              <a:off x="8082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0" name="bk object 17">
              <a:extLst>
                <a:ext uri="{FF2B5EF4-FFF2-40B4-BE49-F238E27FC236}">
                  <a16:creationId xmlns:a16="http://schemas.microsoft.com/office/drawing/2014/main" id="{1F0F9D11-7BC9-4547-98EC-63716F60554E}"/>
                </a:ext>
              </a:extLst>
            </p:cNvPr>
            <p:cNvSpPr/>
            <p:nvPr/>
          </p:nvSpPr>
          <p:spPr>
            <a:xfrm>
              <a:off x="8082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bk object 17">
              <a:extLst>
                <a:ext uri="{FF2B5EF4-FFF2-40B4-BE49-F238E27FC236}">
                  <a16:creationId xmlns:a16="http://schemas.microsoft.com/office/drawing/2014/main" id="{B7C4D625-E3EF-4AEA-BCDF-5D6272CD1A18}"/>
                </a:ext>
              </a:extLst>
            </p:cNvPr>
            <p:cNvSpPr/>
            <p:nvPr/>
          </p:nvSpPr>
          <p:spPr>
            <a:xfrm>
              <a:off x="8928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bk object 17">
              <a:extLst>
                <a:ext uri="{FF2B5EF4-FFF2-40B4-BE49-F238E27FC236}">
                  <a16:creationId xmlns:a16="http://schemas.microsoft.com/office/drawing/2014/main" id="{E149BD1C-54E1-4DF6-81E7-5D7D2BF74D3E}"/>
                </a:ext>
              </a:extLst>
            </p:cNvPr>
            <p:cNvSpPr/>
            <p:nvPr/>
          </p:nvSpPr>
          <p:spPr>
            <a:xfrm>
              <a:off x="8928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9" name="bk object 17">
              <a:extLst>
                <a:ext uri="{FF2B5EF4-FFF2-40B4-BE49-F238E27FC236}">
                  <a16:creationId xmlns:a16="http://schemas.microsoft.com/office/drawing/2014/main" id="{D1F324EA-1AD2-4A96-9906-2F93C268C7DB}"/>
                </a:ext>
              </a:extLst>
            </p:cNvPr>
            <p:cNvSpPr/>
            <p:nvPr/>
          </p:nvSpPr>
          <p:spPr>
            <a:xfrm>
              <a:off x="8928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0" name="bk object 17">
              <a:extLst>
                <a:ext uri="{FF2B5EF4-FFF2-40B4-BE49-F238E27FC236}">
                  <a16:creationId xmlns:a16="http://schemas.microsoft.com/office/drawing/2014/main" id="{A58EA7C6-F33C-4F5C-90EA-834C61E6BC7D}"/>
                </a:ext>
              </a:extLst>
            </p:cNvPr>
            <p:cNvSpPr/>
            <p:nvPr/>
          </p:nvSpPr>
          <p:spPr>
            <a:xfrm>
              <a:off x="8928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bk object 17">
              <a:extLst>
                <a:ext uri="{FF2B5EF4-FFF2-40B4-BE49-F238E27FC236}">
                  <a16:creationId xmlns:a16="http://schemas.microsoft.com/office/drawing/2014/main" id="{121AFF2E-5203-41BE-B103-6CB54D8BBEEE}"/>
                </a:ext>
              </a:extLst>
            </p:cNvPr>
            <p:cNvSpPr/>
            <p:nvPr/>
          </p:nvSpPr>
          <p:spPr>
            <a:xfrm>
              <a:off x="8928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2" name="bk object 17">
              <a:extLst>
                <a:ext uri="{FF2B5EF4-FFF2-40B4-BE49-F238E27FC236}">
                  <a16:creationId xmlns:a16="http://schemas.microsoft.com/office/drawing/2014/main" id="{13150440-701D-4793-9905-1BD15DF7DC16}"/>
                </a:ext>
              </a:extLst>
            </p:cNvPr>
            <p:cNvSpPr/>
            <p:nvPr/>
          </p:nvSpPr>
          <p:spPr>
            <a:xfrm>
              <a:off x="8928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i</a:t>
              </a: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bk object 17">
              <a:extLst>
                <a:ext uri="{FF2B5EF4-FFF2-40B4-BE49-F238E27FC236}">
                  <a16:creationId xmlns:a16="http://schemas.microsoft.com/office/drawing/2014/main" id="{E0FEFA48-7E02-4D56-9C48-1A7EF39A5139}"/>
                </a:ext>
              </a:extLst>
            </p:cNvPr>
            <p:cNvSpPr/>
            <p:nvPr/>
          </p:nvSpPr>
          <p:spPr>
            <a:xfrm>
              <a:off x="8928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bk object 17">
              <a:extLst>
                <a:ext uri="{FF2B5EF4-FFF2-40B4-BE49-F238E27FC236}">
                  <a16:creationId xmlns:a16="http://schemas.microsoft.com/office/drawing/2014/main" id="{AC13B4EB-AF6D-4769-9EE3-801EC2A7D030}"/>
                </a:ext>
              </a:extLst>
            </p:cNvPr>
            <p:cNvSpPr/>
            <p:nvPr/>
          </p:nvSpPr>
          <p:spPr>
            <a:xfrm>
              <a:off x="8928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bk object 17">
              <a:extLst>
                <a:ext uri="{FF2B5EF4-FFF2-40B4-BE49-F238E27FC236}">
                  <a16:creationId xmlns:a16="http://schemas.microsoft.com/office/drawing/2014/main" id="{4DC0F72F-4EBB-417E-A31A-041673A64712}"/>
                </a:ext>
              </a:extLst>
            </p:cNvPr>
            <p:cNvSpPr/>
            <p:nvPr/>
          </p:nvSpPr>
          <p:spPr>
            <a:xfrm>
              <a:off x="8928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j</a:t>
              </a:r>
            </a:p>
          </p:txBody>
        </p:sp>
        <p:sp>
          <p:nvSpPr>
            <p:cNvPr id="396" name="bk object 17">
              <a:extLst>
                <a:ext uri="{FF2B5EF4-FFF2-40B4-BE49-F238E27FC236}">
                  <a16:creationId xmlns:a16="http://schemas.microsoft.com/office/drawing/2014/main" id="{F6C1B426-3BF0-47B1-BF39-05F495B0544E}"/>
                </a:ext>
              </a:extLst>
            </p:cNvPr>
            <p:cNvSpPr/>
            <p:nvPr/>
          </p:nvSpPr>
          <p:spPr>
            <a:xfrm>
              <a:off x="8928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7" name="bk object 17">
              <a:extLst>
                <a:ext uri="{FF2B5EF4-FFF2-40B4-BE49-F238E27FC236}">
                  <a16:creationId xmlns:a16="http://schemas.microsoft.com/office/drawing/2014/main" id="{B4DBB812-4538-4AD1-BD21-AD8219CFEAA7}"/>
                </a:ext>
              </a:extLst>
            </p:cNvPr>
            <p:cNvSpPr/>
            <p:nvPr/>
          </p:nvSpPr>
          <p:spPr>
            <a:xfrm>
              <a:off x="8928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bk object 17">
              <a:extLst>
                <a:ext uri="{FF2B5EF4-FFF2-40B4-BE49-F238E27FC236}">
                  <a16:creationId xmlns:a16="http://schemas.microsoft.com/office/drawing/2014/main" id="{62989B2F-8C73-4B76-A8B5-E2D37B837926}"/>
                </a:ext>
              </a:extLst>
            </p:cNvPr>
            <p:cNvSpPr/>
            <p:nvPr/>
          </p:nvSpPr>
          <p:spPr>
            <a:xfrm>
              <a:off x="318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bk object 17">
              <a:extLst>
                <a:ext uri="{FF2B5EF4-FFF2-40B4-BE49-F238E27FC236}">
                  <a16:creationId xmlns:a16="http://schemas.microsoft.com/office/drawing/2014/main" id="{E20790F1-3892-426A-ACA2-57D8B5BACD2B}"/>
                </a:ext>
              </a:extLst>
            </p:cNvPr>
            <p:cNvSpPr/>
            <p:nvPr/>
          </p:nvSpPr>
          <p:spPr>
            <a:xfrm>
              <a:off x="318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bk object 17">
              <a:extLst>
                <a:ext uri="{FF2B5EF4-FFF2-40B4-BE49-F238E27FC236}">
                  <a16:creationId xmlns:a16="http://schemas.microsoft.com/office/drawing/2014/main" id="{D95B088D-2ABD-4133-AC53-A38B67FEE41D}"/>
                </a:ext>
              </a:extLst>
            </p:cNvPr>
            <p:cNvSpPr/>
            <p:nvPr/>
          </p:nvSpPr>
          <p:spPr>
            <a:xfrm>
              <a:off x="318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bk object 17">
              <a:extLst>
                <a:ext uri="{FF2B5EF4-FFF2-40B4-BE49-F238E27FC236}">
                  <a16:creationId xmlns:a16="http://schemas.microsoft.com/office/drawing/2014/main" id="{85D2C2C4-B9E0-421D-A62B-CBCD6A8159FD}"/>
                </a:ext>
              </a:extLst>
            </p:cNvPr>
            <p:cNvSpPr/>
            <p:nvPr/>
          </p:nvSpPr>
          <p:spPr>
            <a:xfrm>
              <a:off x="318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72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bk object 17">
              <a:extLst>
                <a:ext uri="{FF2B5EF4-FFF2-40B4-BE49-F238E27FC236}">
                  <a16:creationId xmlns:a16="http://schemas.microsoft.com/office/drawing/2014/main" id="{C938692A-272B-418A-8779-6F69AF1C56F4}"/>
                </a:ext>
              </a:extLst>
            </p:cNvPr>
            <p:cNvSpPr/>
            <p:nvPr/>
          </p:nvSpPr>
          <p:spPr>
            <a:xfrm>
              <a:off x="318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bk object 17">
              <a:extLst>
                <a:ext uri="{FF2B5EF4-FFF2-40B4-BE49-F238E27FC236}">
                  <a16:creationId xmlns:a16="http://schemas.microsoft.com/office/drawing/2014/main" id="{700CD9FC-4BAF-48B0-9E79-C25A8D4DF6DC}"/>
                </a:ext>
              </a:extLst>
            </p:cNvPr>
            <p:cNvSpPr/>
            <p:nvPr/>
          </p:nvSpPr>
          <p:spPr>
            <a:xfrm>
              <a:off x="318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122" name="bk object 17">
              <a:extLst>
                <a:ext uri="{FF2B5EF4-FFF2-40B4-BE49-F238E27FC236}">
                  <a16:creationId xmlns:a16="http://schemas.microsoft.com/office/drawing/2014/main" id="{43413298-D1E3-4529-BD1E-99E7AE4E8B32}"/>
                </a:ext>
              </a:extLst>
            </p:cNvPr>
            <p:cNvSpPr/>
            <p:nvPr/>
          </p:nvSpPr>
          <p:spPr>
            <a:xfrm>
              <a:off x="318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29" name="bk object 17">
              <a:extLst>
                <a:ext uri="{FF2B5EF4-FFF2-40B4-BE49-F238E27FC236}">
                  <a16:creationId xmlns:a16="http://schemas.microsoft.com/office/drawing/2014/main" id="{B7945D0B-4208-4603-9693-6CBE44F6C1FA}"/>
                </a:ext>
              </a:extLst>
            </p:cNvPr>
            <p:cNvSpPr/>
            <p:nvPr/>
          </p:nvSpPr>
          <p:spPr>
            <a:xfrm>
              <a:off x="318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6" name="bk object 17">
              <a:extLst>
                <a:ext uri="{FF2B5EF4-FFF2-40B4-BE49-F238E27FC236}">
                  <a16:creationId xmlns:a16="http://schemas.microsoft.com/office/drawing/2014/main" id="{E5298CE9-1C96-4BB4-AE75-41FDB8E8F1BC}"/>
                </a:ext>
              </a:extLst>
            </p:cNvPr>
            <p:cNvSpPr/>
            <p:nvPr/>
          </p:nvSpPr>
          <p:spPr>
            <a:xfrm>
              <a:off x="318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bk object 17">
              <a:extLst>
                <a:ext uri="{FF2B5EF4-FFF2-40B4-BE49-F238E27FC236}">
                  <a16:creationId xmlns:a16="http://schemas.microsoft.com/office/drawing/2014/main" id="{72E782AA-56C9-44DB-973C-1961B30541A8}"/>
                </a:ext>
              </a:extLst>
            </p:cNvPr>
            <p:cNvSpPr/>
            <p:nvPr/>
          </p:nvSpPr>
          <p:spPr>
            <a:xfrm>
              <a:off x="318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bk object 17">
              <a:extLst>
                <a:ext uri="{FF2B5EF4-FFF2-40B4-BE49-F238E27FC236}">
                  <a16:creationId xmlns:a16="http://schemas.microsoft.com/office/drawing/2014/main" id="{588EACB4-8416-4210-805F-C53A8A7EF081}"/>
                </a:ext>
              </a:extLst>
            </p:cNvPr>
            <p:cNvSpPr/>
            <p:nvPr/>
          </p:nvSpPr>
          <p:spPr>
            <a:xfrm>
              <a:off x="318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bk object 17">
              <a:extLst>
                <a:ext uri="{FF2B5EF4-FFF2-40B4-BE49-F238E27FC236}">
                  <a16:creationId xmlns:a16="http://schemas.microsoft.com/office/drawing/2014/main" id="{EA7C2AA6-E780-4FA9-BBA7-76B9803A669A}"/>
                </a:ext>
              </a:extLst>
            </p:cNvPr>
            <p:cNvSpPr/>
            <p:nvPr/>
          </p:nvSpPr>
          <p:spPr>
            <a:xfrm>
              <a:off x="2394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bk object 17">
              <a:extLst>
                <a:ext uri="{FF2B5EF4-FFF2-40B4-BE49-F238E27FC236}">
                  <a16:creationId xmlns:a16="http://schemas.microsoft.com/office/drawing/2014/main" id="{CF93CC8C-32D6-439C-BD39-624B35DFE495}"/>
                </a:ext>
              </a:extLst>
            </p:cNvPr>
            <p:cNvSpPr/>
            <p:nvPr/>
          </p:nvSpPr>
          <p:spPr>
            <a:xfrm>
              <a:off x="2394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bk object 17">
              <a:extLst>
                <a:ext uri="{FF2B5EF4-FFF2-40B4-BE49-F238E27FC236}">
                  <a16:creationId xmlns:a16="http://schemas.microsoft.com/office/drawing/2014/main" id="{6E68F40A-A44A-4B52-B37B-196AE9E678E4}"/>
                </a:ext>
              </a:extLst>
            </p:cNvPr>
            <p:cNvSpPr/>
            <p:nvPr/>
          </p:nvSpPr>
          <p:spPr>
            <a:xfrm>
              <a:off x="2394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bk object 17">
              <a:extLst>
                <a:ext uri="{FF2B5EF4-FFF2-40B4-BE49-F238E27FC236}">
                  <a16:creationId xmlns:a16="http://schemas.microsoft.com/office/drawing/2014/main" id="{7DC36B4B-6C10-4A0F-A3CD-58AF4D4A099B}"/>
                </a:ext>
              </a:extLst>
            </p:cNvPr>
            <p:cNvSpPr/>
            <p:nvPr/>
          </p:nvSpPr>
          <p:spPr>
            <a:xfrm>
              <a:off x="2394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bk object 17">
              <a:extLst>
                <a:ext uri="{FF2B5EF4-FFF2-40B4-BE49-F238E27FC236}">
                  <a16:creationId xmlns:a16="http://schemas.microsoft.com/office/drawing/2014/main" id="{C4A30E1D-B1E4-429A-92E2-B18525E2C21B}"/>
                </a:ext>
              </a:extLst>
            </p:cNvPr>
            <p:cNvSpPr/>
            <p:nvPr/>
          </p:nvSpPr>
          <p:spPr>
            <a:xfrm>
              <a:off x="2394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bk object 17">
              <a:extLst>
                <a:ext uri="{FF2B5EF4-FFF2-40B4-BE49-F238E27FC236}">
                  <a16:creationId xmlns:a16="http://schemas.microsoft.com/office/drawing/2014/main" id="{0EF02D3D-F7D9-4C5B-9EDD-D03FB99A0D2B}"/>
                </a:ext>
              </a:extLst>
            </p:cNvPr>
            <p:cNvSpPr/>
            <p:nvPr/>
          </p:nvSpPr>
          <p:spPr>
            <a:xfrm>
              <a:off x="2394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bk object 17">
              <a:extLst>
                <a:ext uri="{FF2B5EF4-FFF2-40B4-BE49-F238E27FC236}">
                  <a16:creationId xmlns:a16="http://schemas.microsoft.com/office/drawing/2014/main" id="{7A5ED102-D782-49A8-B31B-033969D04AC5}"/>
                </a:ext>
              </a:extLst>
            </p:cNvPr>
            <p:cNvSpPr/>
            <p:nvPr/>
          </p:nvSpPr>
          <p:spPr>
            <a:xfrm>
              <a:off x="2394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bk object 17">
              <a:extLst>
                <a:ext uri="{FF2B5EF4-FFF2-40B4-BE49-F238E27FC236}">
                  <a16:creationId xmlns:a16="http://schemas.microsoft.com/office/drawing/2014/main" id="{7D89713C-E7E7-4C55-BA2A-078408BA0B64}"/>
                </a:ext>
              </a:extLst>
            </p:cNvPr>
            <p:cNvSpPr/>
            <p:nvPr/>
          </p:nvSpPr>
          <p:spPr>
            <a:xfrm>
              <a:off x="2394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bk object 17">
              <a:extLst>
                <a:ext uri="{FF2B5EF4-FFF2-40B4-BE49-F238E27FC236}">
                  <a16:creationId xmlns:a16="http://schemas.microsoft.com/office/drawing/2014/main" id="{50500544-8B94-4283-BB67-64DE1DA0F8AD}"/>
                </a:ext>
              </a:extLst>
            </p:cNvPr>
            <p:cNvSpPr/>
            <p:nvPr/>
          </p:nvSpPr>
          <p:spPr>
            <a:xfrm>
              <a:off x="2394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bk object 17">
              <a:extLst>
                <a:ext uri="{FF2B5EF4-FFF2-40B4-BE49-F238E27FC236}">
                  <a16:creationId xmlns:a16="http://schemas.microsoft.com/office/drawing/2014/main" id="{9894B76F-24EA-4662-8678-341A832B2701}"/>
                </a:ext>
              </a:extLst>
            </p:cNvPr>
            <p:cNvSpPr/>
            <p:nvPr/>
          </p:nvSpPr>
          <p:spPr>
            <a:xfrm>
              <a:off x="2394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bk object 17">
              <a:extLst>
                <a:ext uri="{FF2B5EF4-FFF2-40B4-BE49-F238E27FC236}">
                  <a16:creationId xmlns:a16="http://schemas.microsoft.com/office/drawing/2014/main" id="{B4F8FF82-963B-45C7-9B4A-54FC4475C82C}"/>
                </a:ext>
              </a:extLst>
            </p:cNvPr>
            <p:cNvSpPr/>
            <p:nvPr/>
          </p:nvSpPr>
          <p:spPr>
            <a:xfrm>
              <a:off x="2394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bk object 17">
              <a:extLst>
                <a:ext uri="{FF2B5EF4-FFF2-40B4-BE49-F238E27FC236}">
                  <a16:creationId xmlns:a16="http://schemas.microsoft.com/office/drawing/2014/main" id="{8A1D5500-80AF-4F34-A58D-8C8E1CD50A68}"/>
                </a:ext>
              </a:extLst>
            </p:cNvPr>
            <p:cNvSpPr/>
            <p:nvPr/>
          </p:nvSpPr>
          <p:spPr>
            <a:xfrm>
              <a:off x="480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bk object 17">
              <a:extLst>
                <a:ext uri="{FF2B5EF4-FFF2-40B4-BE49-F238E27FC236}">
                  <a16:creationId xmlns:a16="http://schemas.microsoft.com/office/drawing/2014/main" id="{B05B18D2-5424-484B-A24F-76042AF72567}"/>
                </a:ext>
              </a:extLst>
            </p:cNvPr>
            <p:cNvSpPr/>
            <p:nvPr/>
          </p:nvSpPr>
          <p:spPr>
            <a:xfrm>
              <a:off x="480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bk object 17">
              <a:extLst>
                <a:ext uri="{FF2B5EF4-FFF2-40B4-BE49-F238E27FC236}">
                  <a16:creationId xmlns:a16="http://schemas.microsoft.com/office/drawing/2014/main" id="{AD970097-381B-4D32-BE48-620568D6AEA4}"/>
                </a:ext>
              </a:extLst>
            </p:cNvPr>
            <p:cNvSpPr/>
            <p:nvPr/>
          </p:nvSpPr>
          <p:spPr>
            <a:xfrm>
              <a:off x="480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bk object 17">
              <a:extLst>
                <a:ext uri="{FF2B5EF4-FFF2-40B4-BE49-F238E27FC236}">
                  <a16:creationId xmlns:a16="http://schemas.microsoft.com/office/drawing/2014/main" id="{DD6D3D58-854F-474C-9666-90FFB286C13B}"/>
                </a:ext>
              </a:extLst>
            </p:cNvPr>
            <p:cNvSpPr/>
            <p:nvPr/>
          </p:nvSpPr>
          <p:spPr>
            <a:xfrm>
              <a:off x="480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bk object 17">
              <a:extLst>
                <a:ext uri="{FF2B5EF4-FFF2-40B4-BE49-F238E27FC236}">
                  <a16:creationId xmlns:a16="http://schemas.microsoft.com/office/drawing/2014/main" id="{AA8195B8-EA3A-49BA-9FA9-0BF445DC627B}"/>
                </a:ext>
              </a:extLst>
            </p:cNvPr>
            <p:cNvSpPr/>
            <p:nvPr/>
          </p:nvSpPr>
          <p:spPr>
            <a:xfrm>
              <a:off x="480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bk object 17">
              <a:extLst>
                <a:ext uri="{FF2B5EF4-FFF2-40B4-BE49-F238E27FC236}">
                  <a16:creationId xmlns:a16="http://schemas.microsoft.com/office/drawing/2014/main" id="{B552C728-ED31-4E80-93EE-A8E05931B967}"/>
                </a:ext>
              </a:extLst>
            </p:cNvPr>
            <p:cNvSpPr/>
            <p:nvPr/>
          </p:nvSpPr>
          <p:spPr>
            <a:xfrm>
              <a:off x="480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124" name="bk object 17">
              <a:extLst>
                <a:ext uri="{FF2B5EF4-FFF2-40B4-BE49-F238E27FC236}">
                  <a16:creationId xmlns:a16="http://schemas.microsoft.com/office/drawing/2014/main" id="{4186A83F-E032-4CA3-A0D1-66FE42D15394}"/>
                </a:ext>
              </a:extLst>
            </p:cNvPr>
            <p:cNvSpPr/>
            <p:nvPr/>
          </p:nvSpPr>
          <p:spPr>
            <a:xfrm>
              <a:off x="480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bk object 17">
              <a:extLst>
                <a:ext uri="{FF2B5EF4-FFF2-40B4-BE49-F238E27FC236}">
                  <a16:creationId xmlns:a16="http://schemas.microsoft.com/office/drawing/2014/main" id="{C103A142-7D1A-4907-BEC6-5C5CF0A1D400}"/>
                </a:ext>
              </a:extLst>
            </p:cNvPr>
            <p:cNvSpPr/>
            <p:nvPr/>
          </p:nvSpPr>
          <p:spPr>
            <a:xfrm>
              <a:off x="480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bk object 17">
              <a:extLst>
                <a:ext uri="{FF2B5EF4-FFF2-40B4-BE49-F238E27FC236}">
                  <a16:creationId xmlns:a16="http://schemas.microsoft.com/office/drawing/2014/main" id="{16644485-6984-41A5-8D51-6BF5238FB47A}"/>
                </a:ext>
              </a:extLst>
            </p:cNvPr>
            <p:cNvSpPr/>
            <p:nvPr/>
          </p:nvSpPr>
          <p:spPr>
            <a:xfrm>
              <a:off x="480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bk object 17">
              <a:extLst>
                <a:ext uri="{FF2B5EF4-FFF2-40B4-BE49-F238E27FC236}">
                  <a16:creationId xmlns:a16="http://schemas.microsoft.com/office/drawing/2014/main" id="{C05BF48D-F87D-4A57-8EF4-FAB3953869B0}"/>
                </a:ext>
              </a:extLst>
            </p:cNvPr>
            <p:cNvSpPr/>
            <p:nvPr/>
          </p:nvSpPr>
          <p:spPr>
            <a:xfrm>
              <a:off x="480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bk object 17">
              <a:extLst>
                <a:ext uri="{FF2B5EF4-FFF2-40B4-BE49-F238E27FC236}">
                  <a16:creationId xmlns:a16="http://schemas.microsoft.com/office/drawing/2014/main" id="{E823E31D-5039-46C8-8B1A-BD59EF6EDEF8}"/>
                </a:ext>
              </a:extLst>
            </p:cNvPr>
            <p:cNvSpPr/>
            <p:nvPr/>
          </p:nvSpPr>
          <p:spPr>
            <a:xfrm>
              <a:off x="480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bk object 17">
              <a:extLst>
                <a:ext uri="{FF2B5EF4-FFF2-40B4-BE49-F238E27FC236}">
                  <a16:creationId xmlns:a16="http://schemas.microsoft.com/office/drawing/2014/main" id="{6EDA1641-ED4E-48CD-A784-75AA6486F973}"/>
                </a:ext>
              </a:extLst>
            </p:cNvPr>
            <p:cNvSpPr/>
            <p:nvPr/>
          </p:nvSpPr>
          <p:spPr>
            <a:xfrm>
              <a:off x="399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bk object 17">
              <a:extLst>
                <a:ext uri="{FF2B5EF4-FFF2-40B4-BE49-F238E27FC236}">
                  <a16:creationId xmlns:a16="http://schemas.microsoft.com/office/drawing/2014/main" id="{DF281D56-9747-4030-86D1-B21A8AF11A7D}"/>
                </a:ext>
              </a:extLst>
            </p:cNvPr>
            <p:cNvSpPr/>
            <p:nvPr/>
          </p:nvSpPr>
          <p:spPr>
            <a:xfrm>
              <a:off x="399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bk object 17">
              <a:extLst>
                <a:ext uri="{FF2B5EF4-FFF2-40B4-BE49-F238E27FC236}">
                  <a16:creationId xmlns:a16="http://schemas.microsoft.com/office/drawing/2014/main" id="{6EB149EB-3CD1-4C26-8E7A-6C91A6882A62}"/>
                </a:ext>
              </a:extLst>
            </p:cNvPr>
            <p:cNvSpPr/>
            <p:nvPr/>
          </p:nvSpPr>
          <p:spPr>
            <a:xfrm>
              <a:off x="399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bk object 17">
              <a:extLst>
                <a:ext uri="{FF2B5EF4-FFF2-40B4-BE49-F238E27FC236}">
                  <a16:creationId xmlns:a16="http://schemas.microsoft.com/office/drawing/2014/main" id="{F5DCC681-24E2-415B-85E8-372457A1A7BA}"/>
                </a:ext>
              </a:extLst>
            </p:cNvPr>
            <p:cNvSpPr/>
            <p:nvPr/>
          </p:nvSpPr>
          <p:spPr>
            <a:xfrm>
              <a:off x="399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bk object 17">
              <a:extLst>
                <a:ext uri="{FF2B5EF4-FFF2-40B4-BE49-F238E27FC236}">
                  <a16:creationId xmlns:a16="http://schemas.microsoft.com/office/drawing/2014/main" id="{7E856854-DA36-4305-A1FC-1F50C983C59A}"/>
                </a:ext>
              </a:extLst>
            </p:cNvPr>
            <p:cNvSpPr/>
            <p:nvPr/>
          </p:nvSpPr>
          <p:spPr>
            <a:xfrm>
              <a:off x="399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bk object 17">
              <a:extLst>
                <a:ext uri="{FF2B5EF4-FFF2-40B4-BE49-F238E27FC236}">
                  <a16:creationId xmlns:a16="http://schemas.microsoft.com/office/drawing/2014/main" id="{8FF34129-44AC-4F09-B4CD-2A3CB035F2DC}"/>
                </a:ext>
              </a:extLst>
            </p:cNvPr>
            <p:cNvSpPr/>
            <p:nvPr/>
          </p:nvSpPr>
          <p:spPr>
            <a:xfrm>
              <a:off x="399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25" name="bk object 17">
              <a:extLst>
                <a:ext uri="{FF2B5EF4-FFF2-40B4-BE49-F238E27FC236}">
                  <a16:creationId xmlns:a16="http://schemas.microsoft.com/office/drawing/2014/main" id="{3751DFA7-509F-4932-8A1A-903F6C5F324E}"/>
                </a:ext>
              </a:extLst>
            </p:cNvPr>
            <p:cNvSpPr/>
            <p:nvPr/>
          </p:nvSpPr>
          <p:spPr>
            <a:xfrm>
              <a:off x="399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2" name="bk object 17">
              <a:extLst>
                <a:ext uri="{FF2B5EF4-FFF2-40B4-BE49-F238E27FC236}">
                  <a16:creationId xmlns:a16="http://schemas.microsoft.com/office/drawing/2014/main" id="{B05A3584-3FC2-4164-9164-A890792239EA}"/>
                </a:ext>
              </a:extLst>
            </p:cNvPr>
            <p:cNvSpPr/>
            <p:nvPr/>
          </p:nvSpPr>
          <p:spPr>
            <a:xfrm>
              <a:off x="399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9" name="bk object 17">
              <a:extLst>
                <a:ext uri="{FF2B5EF4-FFF2-40B4-BE49-F238E27FC236}">
                  <a16:creationId xmlns:a16="http://schemas.microsoft.com/office/drawing/2014/main" id="{BF4D321A-B6A7-43CA-97DB-8453A7AEDF51}"/>
                </a:ext>
              </a:extLst>
            </p:cNvPr>
            <p:cNvSpPr/>
            <p:nvPr/>
          </p:nvSpPr>
          <p:spPr>
            <a:xfrm>
              <a:off x="399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6" name="bk object 17">
              <a:extLst>
                <a:ext uri="{FF2B5EF4-FFF2-40B4-BE49-F238E27FC236}">
                  <a16:creationId xmlns:a16="http://schemas.microsoft.com/office/drawing/2014/main" id="{D85B7528-597D-4130-B9DD-73AC41DC1E17}"/>
                </a:ext>
              </a:extLst>
            </p:cNvPr>
            <p:cNvSpPr/>
            <p:nvPr/>
          </p:nvSpPr>
          <p:spPr>
            <a:xfrm>
              <a:off x="399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bk object 17">
              <a:extLst>
                <a:ext uri="{FF2B5EF4-FFF2-40B4-BE49-F238E27FC236}">
                  <a16:creationId xmlns:a16="http://schemas.microsoft.com/office/drawing/2014/main" id="{A2909338-5206-467B-A926-0932B8134D57}"/>
                </a:ext>
              </a:extLst>
            </p:cNvPr>
            <p:cNvSpPr/>
            <p:nvPr/>
          </p:nvSpPr>
          <p:spPr>
            <a:xfrm>
              <a:off x="399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bk object 17">
              <a:extLst>
                <a:ext uri="{FF2B5EF4-FFF2-40B4-BE49-F238E27FC236}">
                  <a16:creationId xmlns:a16="http://schemas.microsoft.com/office/drawing/2014/main" id="{3A003F02-FA42-4C53-BD5F-1715C52DE6C6}"/>
                </a:ext>
              </a:extLst>
            </p:cNvPr>
            <p:cNvSpPr/>
            <p:nvPr/>
          </p:nvSpPr>
          <p:spPr>
            <a:xfrm>
              <a:off x="642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bk object 17">
              <a:extLst>
                <a:ext uri="{FF2B5EF4-FFF2-40B4-BE49-F238E27FC236}">
                  <a16:creationId xmlns:a16="http://schemas.microsoft.com/office/drawing/2014/main" id="{C1B14DCC-A6A0-4985-B1B3-A24AB4D2F155}"/>
                </a:ext>
              </a:extLst>
            </p:cNvPr>
            <p:cNvSpPr/>
            <p:nvPr/>
          </p:nvSpPr>
          <p:spPr>
            <a:xfrm>
              <a:off x="642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bk object 17">
              <a:extLst>
                <a:ext uri="{FF2B5EF4-FFF2-40B4-BE49-F238E27FC236}">
                  <a16:creationId xmlns:a16="http://schemas.microsoft.com/office/drawing/2014/main" id="{AA446230-4708-472A-BDD5-0A89CDD0A4AB}"/>
                </a:ext>
              </a:extLst>
            </p:cNvPr>
            <p:cNvSpPr/>
            <p:nvPr/>
          </p:nvSpPr>
          <p:spPr>
            <a:xfrm>
              <a:off x="642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bk object 17">
              <a:extLst>
                <a:ext uri="{FF2B5EF4-FFF2-40B4-BE49-F238E27FC236}">
                  <a16:creationId xmlns:a16="http://schemas.microsoft.com/office/drawing/2014/main" id="{476E5F48-FDD9-4BC3-A33E-E1D0C3111191}"/>
                </a:ext>
              </a:extLst>
            </p:cNvPr>
            <p:cNvSpPr/>
            <p:nvPr/>
          </p:nvSpPr>
          <p:spPr>
            <a:xfrm>
              <a:off x="642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bk object 17">
              <a:extLst>
                <a:ext uri="{FF2B5EF4-FFF2-40B4-BE49-F238E27FC236}">
                  <a16:creationId xmlns:a16="http://schemas.microsoft.com/office/drawing/2014/main" id="{9109D730-3C3A-4007-9488-695D86054273}"/>
                </a:ext>
              </a:extLst>
            </p:cNvPr>
            <p:cNvSpPr/>
            <p:nvPr/>
          </p:nvSpPr>
          <p:spPr>
            <a:xfrm>
              <a:off x="642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bk object 17">
              <a:extLst>
                <a:ext uri="{FF2B5EF4-FFF2-40B4-BE49-F238E27FC236}">
                  <a16:creationId xmlns:a16="http://schemas.microsoft.com/office/drawing/2014/main" id="{35C4CE71-65BF-4F95-9091-5B0685F6154C}"/>
                </a:ext>
              </a:extLst>
            </p:cNvPr>
            <p:cNvSpPr/>
            <p:nvPr/>
          </p:nvSpPr>
          <p:spPr>
            <a:xfrm>
              <a:off x="642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bk object 17">
              <a:extLst>
                <a:ext uri="{FF2B5EF4-FFF2-40B4-BE49-F238E27FC236}">
                  <a16:creationId xmlns:a16="http://schemas.microsoft.com/office/drawing/2014/main" id="{D9E075E0-ED42-478D-B94B-2BE54CE5A4F8}"/>
                </a:ext>
              </a:extLst>
            </p:cNvPr>
            <p:cNvSpPr/>
            <p:nvPr/>
          </p:nvSpPr>
          <p:spPr>
            <a:xfrm>
              <a:off x="642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bk object 17">
              <a:extLst>
                <a:ext uri="{FF2B5EF4-FFF2-40B4-BE49-F238E27FC236}">
                  <a16:creationId xmlns:a16="http://schemas.microsoft.com/office/drawing/2014/main" id="{E49EB8F3-35A9-492A-975F-A32D72672BFB}"/>
                </a:ext>
              </a:extLst>
            </p:cNvPr>
            <p:cNvSpPr/>
            <p:nvPr/>
          </p:nvSpPr>
          <p:spPr>
            <a:xfrm>
              <a:off x="642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bk object 17">
              <a:extLst>
                <a:ext uri="{FF2B5EF4-FFF2-40B4-BE49-F238E27FC236}">
                  <a16:creationId xmlns:a16="http://schemas.microsoft.com/office/drawing/2014/main" id="{26915739-75BB-48A1-A677-8A73B3FFD881}"/>
                </a:ext>
              </a:extLst>
            </p:cNvPr>
            <p:cNvSpPr/>
            <p:nvPr/>
          </p:nvSpPr>
          <p:spPr>
            <a:xfrm>
              <a:off x="642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bk object 17">
              <a:extLst>
                <a:ext uri="{FF2B5EF4-FFF2-40B4-BE49-F238E27FC236}">
                  <a16:creationId xmlns:a16="http://schemas.microsoft.com/office/drawing/2014/main" id="{7246616C-DE4C-401A-B9ED-E98F14D5813D}"/>
                </a:ext>
              </a:extLst>
            </p:cNvPr>
            <p:cNvSpPr/>
            <p:nvPr/>
          </p:nvSpPr>
          <p:spPr>
            <a:xfrm>
              <a:off x="642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bk object 17">
              <a:extLst>
                <a:ext uri="{FF2B5EF4-FFF2-40B4-BE49-F238E27FC236}">
                  <a16:creationId xmlns:a16="http://schemas.microsoft.com/office/drawing/2014/main" id="{8EA7E1B3-A109-4E47-9756-A25F4B371F6F}"/>
                </a:ext>
              </a:extLst>
            </p:cNvPr>
            <p:cNvSpPr/>
            <p:nvPr/>
          </p:nvSpPr>
          <p:spPr>
            <a:xfrm>
              <a:off x="642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bk object 17">
              <a:extLst>
                <a:ext uri="{FF2B5EF4-FFF2-40B4-BE49-F238E27FC236}">
                  <a16:creationId xmlns:a16="http://schemas.microsoft.com/office/drawing/2014/main" id="{C7C01030-0F5A-44E1-9E6E-B46F5AC2E995}"/>
                </a:ext>
              </a:extLst>
            </p:cNvPr>
            <p:cNvSpPr/>
            <p:nvPr/>
          </p:nvSpPr>
          <p:spPr>
            <a:xfrm>
              <a:off x="561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bk object 17">
              <a:extLst>
                <a:ext uri="{FF2B5EF4-FFF2-40B4-BE49-F238E27FC236}">
                  <a16:creationId xmlns:a16="http://schemas.microsoft.com/office/drawing/2014/main" id="{85F77F30-E4EE-4E6A-8369-E1C8F628AAE4}"/>
                </a:ext>
              </a:extLst>
            </p:cNvPr>
            <p:cNvSpPr/>
            <p:nvPr/>
          </p:nvSpPr>
          <p:spPr>
            <a:xfrm>
              <a:off x="561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bk object 17">
              <a:extLst>
                <a:ext uri="{FF2B5EF4-FFF2-40B4-BE49-F238E27FC236}">
                  <a16:creationId xmlns:a16="http://schemas.microsoft.com/office/drawing/2014/main" id="{B39B53D5-8A2B-4564-9411-FE6D66401B94}"/>
                </a:ext>
              </a:extLst>
            </p:cNvPr>
            <p:cNvSpPr/>
            <p:nvPr/>
          </p:nvSpPr>
          <p:spPr>
            <a:xfrm>
              <a:off x="561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bk object 17">
              <a:extLst>
                <a:ext uri="{FF2B5EF4-FFF2-40B4-BE49-F238E27FC236}">
                  <a16:creationId xmlns:a16="http://schemas.microsoft.com/office/drawing/2014/main" id="{2CC073C6-7242-4DFE-9147-EB666801DFF8}"/>
                </a:ext>
              </a:extLst>
            </p:cNvPr>
            <p:cNvSpPr/>
            <p:nvPr/>
          </p:nvSpPr>
          <p:spPr>
            <a:xfrm>
              <a:off x="561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bk object 17">
              <a:extLst>
                <a:ext uri="{FF2B5EF4-FFF2-40B4-BE49-F238E27FC236}">
                  <a16:creationId xmlns:a16="http://schemas.microsoft.com/office/drawing/2014/main" id="{87943C54-D61E-4A90-B237-4D160DA5DE29}"/>
                </a:ext>
              </a:extLst>
            </p:cNvPr>
            <p:cNvSpPr/>
            <p:nvPr/>
          </p:nvSpPr>
          <p:spPr>
            <a:xfrm>
              <a:off x="561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bk object 17">
              <a:extLst>
                <a:ext uri="{FF2B5EF4-FFF2-40B4-BE49-F238E27FC236}">
                  <a16:creationId xmlns:a16="http://schemas.microsoft.com/office/drawing/2014/main" id="{6DB6E813-BB4D-4255-91DC-51ACE60BD35C}"/>
                </a:ext>
              </a:extLst>
            </p:cNvPr>
            <p:cNvSpPr/>
            <p:nvPr/>
          </p:nvSpPr>
          <p:spPr>
            <a:xfrm>
              <a:off x="561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bk object 17">
              <a:extLst>
                <a:ext uri="{FF2B5EF4-FFF2-40B4-BE49-F238E27FC236}">
                  <a16:creationId xmlns:a16="http://schemas.microsoft.com/office/drawing/2014/main" id="{C794E662-EF96-4ADF-BDB1-C1ACF551A057}"/>
                </a:ext>
              </a:extLst>
            </p:cNvPr>
            <p:cNvSpPr/>
            <p:nvPr/>
          </p:nvSpPr>
          <p:spPr>
            <a:xfrm>
              <a:off x="561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bk object 17">
              <a:extLst>
                <a:ext uri="{FF2B5EF4-FFF2-40B4-BE49-F238E27FC236}">
                  <a16:creationId xmlns:a16="http://schemas.microsoft.com/office/drawing/2014/main" id="{829473EC-2CC9-4E34-8144-F0D1113C88A0}"/>
                </a:ext>
              </a:extLst>
            </p:cNvPr>
            <p:cNvSpPr/>
            <p:nvPr/>
          </p:nvSpPr>
          <p:spPr>
            <a:xfrm>
              <a:off x="561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bk object 17">
              <a:extLst>
                <a:ext uri="{FF2B5EF4-FFF2-40B4-BE49-F238E27FC236}">
                  <a16:creationId xmlns:a16="http://schemas.microsoft.com/office/drawing/2014/main" id="{9B266074-11DA-455F-AACD-771B9CA0DF39}"/>
                </a:ext>
              </a:extLst>
            </p:cNvPr>
            <p:cNvSpPr/>
            <p:nvPr/>
          </p:nvSpPr>
          <p:spPr>
            <a:xfrm>
              <a:off x="561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bk object 17">
              <a:extLst>
                <a:ext uri="{FF2B5EF4-FFF2-40B4-BE49-F238E27FC236}">
                  <a16:creationId xmlns:a16="http://schemas.microsoft.com/office/drawing/2014/main" id="{7C9F5BF0-FAD0-45D1-8182-8AB484DF3827}"/>
                </a:ext>
              </a:extLst>
            </p:cNvPr>
            <p:cNvSpPr/>
            <p:nvPr/>
          </p:nvSpPr>
          <p:spPr>
            <a:xfrm>
              <a:off x="561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bk object 17">
              <a:extLst>
                <a:ext uri="{FF2B5EF4-FFF2-40B4-BE49-F238E27FC236}">
                  <a16:creationId xmlns:a16="http://schemas.microsoft.com/office/drawing/2014/main" id="{24B3F6C9-5EC8-4607-9B9F-E90FDD6D0A66}"/>
                </a:ext>
              </a:extLst>
            </p:cNvPr>
            <p:cNvSpPr/>
            <p:nvPr/>
          </p:nvSpPr>
          <p:spPr>
            <a:xfrm>
              <a:off x="561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bk object 17">
              <a:extLst>
                <a:ext uri="{FF2B5EF4-FFF2-40B4-BE49-F238E27FC236}">
                  <a16:creationId xmlns:a16="http://schemas.microsoft.com/office/drawing/2014/main" id="{EED87A46-286C-425D-9CF3-3AFEF8120D84}"/>
                </a:ext>
              </a:extLst>
            </p:cNvPr>
            <p:cNvSpPr/>
            <p:nvPr/>
          </p:nvSpPr>
          <p:spPr>
            <a:xfrm>
              <a:off x="540000" y="2782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lvl="0">
                <a:defRPr/>
              </a:pPr>
              <a:r>
                <a:rPr lang="en-GB" sz="700" b="1" dirty="0">
                  <a:solidFill>
                    <a:prstClr val="black"/>
                  </a:solidFill>
                  <a:latin typeface="Arial Nova" panose="020B0504020202020204" pitchFamily="34" charset="0"/>
                </a:rPr>
                <a:t>Bosnia and Herzegovina</a:t>
              </a:r>
              <a:endPara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bk object 17">
              <a:extLst>
                <a:ext uri="{FF2B5EF4-FFF2-40B4-BE49-F238E27FC236}">
                  <a16:creationId xmlns:a16="http://schemas.microsoft.com/office/drawing/2014/main" id="{9CB50FD2-97E2-4D89-993E-27651519493E}"/>
                </a:ext>
              </a:extLst>
            </p:cNvPr>
            <p:cNvSpPr/>
            <p:nvPr/>
          </p:nvSpPr>
          <p:spPr>
            <a:xfrm>
              <a:off x="8082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6" name="bk object 17">
              <a:extLst>
                <a:ext uri="{FF2B5EF4-FFF2-40B4-BE49-F238E27FC236}">
                  <a16:creationId xmlns:a16="http://schemas.microsoft.com/office/drawing/2014/main" id="{4EAD8940-744C-496C-A618-E8180D5C2050}"/>
                </a:ext>
              </a:extLst>
            </p:cNvPr>
            <p:cNvSpPr/>
            <p:nvPr/>
          </p:nvSpPr>
          <p:spPr>
            <a:xfrm>
              <a:off x="8928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bk object 17">
              <a:extLst>
                <a:ext uri="{FF2B5EF4-FFF2-40B4-BE49-F238E27FC236}">
                  <a16:creationId xmlns:a16="http://schemas.microsoft.com/office/drawing/2014/main" id="{6158CB80-11B2-4B6C-9207-7754AAC99BC4}"/>
                </a:ext>
              </a:extLst>
            </p:cNvPr>
            <p:cNvSpPr/>
            <p:nvPr/>
          </p:nvSpPr>
          <p:spPr>
            <a:xfrm>
              <a:off x="318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74" name="bk object 17">
              <a:extLst>
                <a:ext uri="{FF2B5EF4-FFF2-40B4-BE49-F238E27FC236}">
                  <a16:creationId xmlns:a16="http://schemas.microsoft.com/office/drawing/2014/main" id="{793D4213-D08B-441E-8F29-DE4257D73732}"/>
                </a:ext>
              </a:extLst>
            </p:cNvPr>
            <p:cNvSpPr/>
            <p:nvPr/>
          </p:nvSpPr>
          <p:spPr>
            <a:xfrm>
              <a:off x="2394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bk object 17">
              <a:extLst>
                <a:ext uri="{FF2B5EF4-FFF2-40B4-BE49-F238E27FC236}">
                  <a16:creationId xmlns:a16="http://schemas.microsoft.com/office/drawing/2014/main" id="{289A8853-4430-4117-801D-582E3422CD89}"/>
                </a:ext>
              </a:extLst>
            </p:cNvPr>
            <p:cNvSpPr/>
            <p:nvPr/>
          </p:nvSpPr>
          <p:spPr>
            <a:xfrm>
              <a:off x="480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bk object 17">
              <a:extLst>
                <a:ext uri="{FF2B5EF4-FFF2-40B4-BE49-F238E27FC236}">
                  <a16:creationId xmlns:a16="http://schemas.microsoft.com/office/drawing/2014/main" id="{DE46F7D9-1EEB-4BE5-B733-08EA18A4A582}"/>
                </a:ext>
              </a:extLst>
            </p:cNvPr>
            <p:cNvSpPr/>
            <p:nvPr/>
          </p:nvSpPr>
          <p:spPr>
            <a:xfrm>
              <a:off x="399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bk object 17">
              <a:extLst>
                <a:ext uri="{FF2B5EF4-FFF2-40B4-BE49-F238E27FC236}">
                  <a16:creationId xmlns:a16="http://schemas.microsoft.com/office/drawing/2014/main" id="{76610650-8343-4297-8706-0D32B3F746AA}"/>
                </a:ext>
              </a:extLst>
            </p:cNvPr>
            <p:cNvSpPr/>
            <p:nvPr/>
          </p:nvSpPr>
          <p:spPr>
            <a:xfrm>
              <a:off x="642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bk object 17">
              <a:extLst>
                <a:ext uri="{FF2B5EF4-FFF2-40B4-BE49-F238E27FC236}">
                  <a16:creationId xmlns:a16="http://schemas.microsoft.com/office/drawing/2014/main" id="{4925A645-AFC3-4766-B07F-DD9EA15D01D1}"/>
                </a:ext>
              </a:extLst>
            </p:cNvPr>
            <p:cNvSpPr/>
            <p:nvPr/>
          </p:nvSpPr>
          <p:spPr>
            <a:xfrm>
              <a:off x="561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bk object 17">
              <a:extLst>
                <a:ext uri="{FF2B5EF4-FFF2-40B4-BE49-F238E27FC236}">
                  <a16:creationId xmlns:a16="http://schemas.microsoft.com/office/drawing/2014/main" id="{E08A0655-D47E-4B3C-9920-D8DF92C5B954}"/>
                </a:ext>
              </a:extLst>
            </p:cNvPr>
            <p:cNvSpPr/>
            <p:nvPr/>
          </p:nvSpPr>
          <p:spPr>
            <a:xfrm>
              <a:off x="7236000" y="2790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bk object 17">
              <a:extLst>
                <a:ext uri="{FF2B5EF4-FFF2-40B4-BE49-F238E27FC236}">
                  <a16:creationId xmlns:a16="http://schemas.microsoft.com/office/drawing/2014/main" id="{1DA2CC29-820D-4244-B660-5FAD11F8C4BC}"/>
                </a:ext>
              </a:extLst>
            </p:cNvPr>
            <p:cNvSpPr/>
            <p:nvPr/>
          </p:nvSpPr>
          <p:spPr>
            <a:xfrm>
              <a:off x="7236000" y="2898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bk object 17">
              <a:extLst>
                <a:ext uri="{FF2B5EF4-FFF2-40B4-BE49-F238E27FC236}">
                  <a16:creationId xmlns:a16="http://schemas.microsoft.com/office/drawing/2014/main" id="{935C6A5E-29A6-40E9-87D3-0EBDD5038379}"/>
                </a:ext>
              </a:extLst>
            </p:cNvPr>
            <p:cNvSpPr/>
            <p:nvPr/>
          </p:nvSpPr>
          <p:spPr>
            <a:xfrm>
              <a:off x="7236000" y="300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bk object 17">
              <a:extLst>
                <a:ext uri="{FF2B5EF4-FFF2-40B4-BE49-F238E27FC236}">
                  <a16:creationId xmlns:a16="http://schemas.microsoft.com/office/drawing/2014/main" id="{422DBE0A-9743-45E3-9C94-EF73C6DA7AA0}"/>
                </a:ext>
              </a:extLst>
            </p:cNvPr>
            <p:cNvSpPr/>
            <p:nvPr/>
          </p:nvSpPr>
          <p:spPr>
            <a:xfrm>
              <a:off x="7236000" y="311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bk object 17">
              <a:extLst>
                <a:ext uri="{FF2B5EF4-FFF2-40B4-BE49-F238E27FC236}">
                  <a16:creationId xmlns:a16="http://schemas.microsoft.com/office/drawing/2014/main" id="{BDE0B9F1-FEA6-4B09-ACAC-3068320DB8A8}"/>
                </a:ext>
              </a:extLst>
            </p:cNvPr>
            <p:cNvSpPr/>
            <p:nvPr/>
          </p:nvSpPr>
          <p:spPr>
            <a:xfrm>
              <a:off x="7236000" y="322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bk object 17">
              <a:extLst>
                <a:ext uri="{FF2B5EF4-FFF2-40B4-BE49-F238E27FC236}">
                  <a16:creationId xmlns:a16="http://schemas.microsoft.com/office/drawing/2014/main" id="{1352754C-8BEF-4117-9E3B-495EAC243EC0}"/>
                </a:ext>
              </a:extLst>
            </p:cNvPr>
            <p:cNvSpPr/>
            <p:nvPr/>
          </p:nvSpPr>
          <p:spPr>
            <a:xfrm>
              <a:off x="7236000" y="333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bk object 17">
              <a:extLst>
                <a:ext uri="{FF2B5EF4-FFF2-40B4-BE49-F238E27FC236}">
                  <a16:creationId xmlns:a16="http://schemas.microsoft.com/office/drawing/2014/main" id="{3F05D9DE-E26F-4190-B6F7-3C89ECC38ADD}"/>
                </a:ext>
              </a:extLst>
            </p:cNvPr>
            <p:cNvSpPr/>
            <p:nvPr/>
          </p:nvSpPr>
          <p:spPr>
            <a:xfrm>
              <a:off x="7236000" y="343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128" name="bk object 17">
              <a:extLst>
                <a:ext uri="{FF2B5EF4-FFF2-40B4-BE49-F238E27FC236}">
                  <a16:creationId xmlns:a16="http://schemas.microsoft.com/office/drawing/2014/main" id="{E26957CE-5665-4D14-A6A4-22944C528974}"/>
                </a:ext>
              </a:extLst>
            </p:cNvPr>
            <p:cNvSpPr/>
            <p:nvPr/>
          </p:nvSpPr>
          <p:spPr>
            <a:xfrm>
              <a:off x="7236000" y="3546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algn="ctr" defTabSz="914400"/>
              <a:endParaRPr lang="en-GB" sz="4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35" name="bk object 17">
              <a:extLst>
                <a:ext uri="{FF2B5EF4-FFF2-40B4-BE49-F238E27FC236}">
                  <a16:creationId xmlns:a16="http://schemas.microsoft.com/office/drawing/2014/main" id="{EF3D62A0-F61C-4C23-8B1A-483DCD320962}"/>
                </a:ext>
              </a:extLst>
            </p:cNvPr>
            <p:cNvSpPr/>
            <p:nvPr/>
          </p:nvSpPr>
          <p:spPr>
            <a:xfrm>
              <a:off x="7236000" y="3654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B0A6A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bk object 17">
              <a:extLst>
                <a:ext uri="{FF2B5EF4-FFF2-40B4-BE49-F238E27FC236}">
                  <a16:creationId xmlns:a16="http://schemas.microsoft.com/office/drawing/2014/main" id="{398CC781-B09F-478F-A66B-452A2317D14D}"/>
                </a:ext>
              </a:extLst>
            </p:cNvPr>
            <p:cNvSpPr/>
            <p:nvPr/>
          </p:nvSpPr>
          <p:spPr>
            <a:xfrm>
              <a:off x="7236000" y="3762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9" name="bk object 17">
              <a:extLst>
                <a:ext uri="{FF2B5EF4-FFF2-40B4-BE49-F238E27FC236}">
                  <a16:creationId xmlns:a16="http://schemas.microsoft.com/office/drawing/2014/main" id="{C8FCCAA1-F79D-4585-AF3F-73BEFBB70F70}"/>
                </a:ext>
              </a:extLst>
            </p:cNvPr>
            <p:cNvSpPr/>
            <p:nvPr/>
          </p:nvSpPr>
          <p:spPr>
            <a:xfrm>
              <a:off x="7236000" y="3870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bk object 17">
              <a:extLst>
                <a:ext uri="{FF2B5EF4-FFF2-40B4-BE49-F238E27FC236}">
                  <a16:creationId xmlns:a16="http://schemas.microsoft.com/office/drawing/2014/main" id="{250E79BB-3794-4968-87B1-EC7C95C0FB68}"/>
                </a:ext>
              </a:extLst>
            </p:cNvPr>
            <p:cNvSpPr/>
            <p:nvPr/>
          </p:nvSpPr>
          <p:spPr>
            <a:xfrm>
              <a:off x="7236000" y="397801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6" name="bk object 17">
              <a:extLst>
                <a:ext uri="{FF2B5EF4-FFF2-40B4-BE49-F238E27FC236}">
                  <a16:creationId xmlns:a16="http://schemas.microsoft.com/office/drawing/2014/main" id="{DD9B5F0F-984E-420A-850E-99EE117D7F7B}"/>
                </a:ext>
              </a:extLst>
            </p:cNvPr>
            <p:cNvSpPr/>
            <p:nvPr/>
          </p:nvSpPr>
          <p:spPr>
            <a:xfrm>
              <a:off x="540000" y="2674800"/>
              <a:ext cx="2160000" cy="107722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108000" tIns="0" rIns="3600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Belarus</a:t>
              </a:r>
            </a:p>
          </p:txBody>
        </p: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44B0E61F-60BB-4428-9422-1171793DD3A5}"/>
                </a:ext>
              </a:extLst>
            </p:cNvPr>
            <p:cNvCxnSpPr/>
            <p:nvPr/>
          </p:nvCxnSpPr>
          <p:spPr>
            <a:xfrm>
              <a:off x="558000" y="2350800"/>
              <a:ext cx="9000000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113715-B4C7-4C00-9A6E-1B367383350C}"/>
                </a:ext>
              </a:extLst>
            </p:cNvPr>
            <p:cNvGrpSpPr/>
            <p:nvPr/>
          </p:nvGrpSpPr>
          <p:grpSpPr>
            <a:xfrm>
              <a:off x="558000" y="4078800"/>
              <a:ext cx="9018000" cy="1782000"/>
              <a:chOff x="558000" y="4618800"/>
              <a:chExt cx="9018000" cy="1782000"/>
            </a:xfrm>
          </p:grpSpPr>
          <p:sp>
            <p:nvSpPr>
              <p:cNvPr id="295" name="bk object 35">
                <a:extLst>
                  <a:ext uri="{FF2B5EF4-FFF2-40B4-BE49-F238E27FC236}">
                    <a16:creationId xmlns:a16="http://schemas.microsoft.com/office/drawing/2014/main" id="{A90613D3-A562-4DF4-82D6-7DF9EDFAC633}"/>
                  </a:ext>
                </a:extLst>
              </p:cNvPr>
              <p:cNvSpPr/>
              <p:nvPr/>
            </p:nvSpPr>
            <p:spPr>
              <a:xfrm>
                <a:off x="8936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bk object 35">
                <a:extLst>
                  <a:ext uri="{FF2B5EF4-FFF2-40B4-BE49-F238E27FC236}">
                    <a16:creationId xmlns:a16="http://schemas.microsoft.com/office/drawing/2014/main" id="{335484CA-E423-434F-9A10-6391DF8E2A74}"/>
                  </a:ext>
                </a:extLst>
              </p:cNvPr>
              <p:cNvSpPr/>
              <p:nvPr/>
            </p:nvSpPr>
            <p:spPr>
              <a:xfrm>
                <a:off x="9062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bk object 35">
                <a:extLst>
                  <a:ext uri="{FF2B5EF4-FFF2-40B4-BE49-F238E27FC236}">
                    <a16:creationId xmlns:a16="http://schemas.microsoft.com/office/drawing/2014/main" id="{963F251F-89CB-46E2-BA1E-4CE34476C535}"/>
                  </a:ext>
                </a:extLst>
              </p:cNvPr>
              <p:cNvSpPr/>
              <p:nvPr/>
            </p:nvSpPr>
            <p:spPr>
              <a:xfrm>
                <a:off x="9188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6" name="object 14">
                <a:extLst>
                  <a:ext uri="{FF2B5EF4-FFF2-40B4-BE49-F238E27FC236}">
                    <a16:creationId xmlns:a16="http://schemas.microsoft.com/office/drawing/2014/main" id="{98D47BFF-35FC-44ED-ABE5-79B71BF47AD7}"/>
                  </a:ext>
                </a:extLst>
              </p:cNvPr>
              <p:cNvSpPr txBox="1"/>
              <p:nvPr/>
            </p:nvSpPr>
            <p:spPr>
              <a:xfrm>
                <a:off x="8931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</a:t>
                </a:r>
              </a:p>
            </p:txBody>
          </p:sp>
          <p:sp>
            <p:nvSpPr>
              <p:cNvPr id="320" name="object 14">
                <a:extLst>
                  <a:ext uri="{FF2B5EF4-FFF2-40B4-BE49-F238E27FC236}">
                    <a16:creationId xmlns:a16="http://schemas.microsoft.com/office/drawing/2014/main" id="{9DB7637F-2704-4BF6-A304-4CDBFAB033B1}"/>
                  </a:ext>
                </a:extLst>
              </p:cNvPr>
              <p:cNvSpPr txBox="1"/>
              <p:nvPr/>
            </p:nvSpPr>
            <p:spPr>
              <a:xfrm>
                <a:off x="9057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23" name="object 14">
                <a:extLst>
                  <a:ext uri="{FF2B5EF4-FFF2-40B4-BE49-F238E27FC236}">
                    <a16:creationId xmlns:a16="http://schemas.microsoft.com/office/drawing/2014/main" id="{CE793CA3-A307-4D33-B689-F02CC8ED38AC}"/>
                  </a:ext>
                </a:extLst>
              </p:cNvPr>
              <p:cNvSpPr txBox="1"/>
              <p:nvPr/>
            </p:nvSpPr>
            <p:spPr>
              <a:xfrm>
                <a:off x="9183600" y="4824000"/>
                <a:ext cx="92333" cy="709661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00" b="0" i="0" u="none" strike="noStrike" cap="none" spc="-5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67" name="bk object 35">
                <a:extLst>
                  <a:ext uri="{FF2B5EF4-FFF2-40B4-BE49-F238E27FC236}">
                    <a16:creationId xmlns:a16="http://schemas.microsoft.com/office/drawing/2014/main" id="{9A3091EF-605E-4CB8-AC22-DC2E3DBFDC6B}"/>
                  </a:ext>
                </a:extLst>
              </p:cNvPr>
              <p:cNvSpPr/>
              <p:nvPr/>
            </p:nvSpPr>
            <p:spPr>
              <a:xfrm>
                <a:off x="2399004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8" name="object 14">
                <a:extLst>
                  <a:ext uri="{FF2B5EF4-FFF2-40B4-BE49-F238E27FC236}">
                    <a16:creationId xmlns:a16="http://schemas.microsoft.com/office/drawing/2014/main" id="{5C947D49-4A9F-4DBD-A854-8D88CE53EADC}"/>
                  </a:ext>
                </a:extLst>
              </p:cNvPr>
              <p:cNvSpPr txBox="1"/>
              <p:nvPr/>
            </p:nvSpPr>
            <p:spPr>
              <a:xfrm>
                <a:off x="2390400" y="4824000"/>
                <a:ext cx="92333" cy="1251517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Criminalized and/or prosecuted</a:t>
                </a:r>
              </a:p>
            </p:txBody>
          </p:sp>
          <p:sp>
            <p:nvSpPr>
              <p:cNvPr id="343" name="bk object 35">
                <a:extLst>
                  <a:ext uri="{FF2B5EF4-FFF2-40B4-BE49-F238E27FC236}">
                    <a16:creationId xmlns:a16="http://schemas.microsoft.com/office/drawing/2014/main" id="{E6A0109F-A8A8-4590-8F78-AB488A90286A}"/>
                  </a:ext>
                </a:extLst>
              </p:cNvPr>
              <p:cNvSpPr/>
              <p:nvPr/>
            </p:nvSpPr>
            <p:spPr>
              <a:xfrm>
                <a:off x="2525004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4" name="object 14">
                <a:extLst>
                  <a:ext uri="{FF2B5EF4-FFF2-40B4-BE49-F238E27FC236}">
                    <a16:creationId xmlns:a16="http://schemas.microsoft.com/office/drawing/2014/main" id="{26BF3061-4CA6-4C5C-8191-E96DEE4E406A}"/>
                  </a:ext>
                </a:extLst>
              </p:cNvPr>
              <p:cNvSpPr txBox="1"/>
              <p:nvPr/>
            </p:nvSpPr>
            <p:spPr>
              <a:xfrm>
                <a:off x="2516400" y="4824000"/>
                <a:ext cx="92333" cy="1421711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Neither criminalized nor prosecuted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41" name="bk object 35">
                <a:extLst>
                  <a:ext uri="{FF2B5EF4-FFF2-40B4-BE49-F238E27FC236}">
                    <a16:creationId xmlns:a16="http://schemas.microsoft.com/office/drawing/2014/main" id="{2F27AC9D-4FA9-43F4-9663-2C1010F0D9EC}"/>
                  </a:ext>
                </a:extLst>
              </p:cNvPr>
              <p:cNvSpPr/>
              <p:nvPr/>
            </p:nvSpPr>
            <p:spPr>
              <a:xfrm>
                <a:off x="2651004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2" name="object 14">
                <a:extLst>
                  <a:ext uri="{FF2B5EF4-FFF2-40B4-BE49-F238E27FC236}">
                    <a16:creationId xmlns:a16="http://schemas.microsoft.com/office/drawing/2014/main" id="{B356CDA9-2CD4-4C04-A9BA-8383F44D2BDF}"/>
                  </a:ext>
                </a:extLst>
              </p:cNvPr>
              <p:cNvSpPr txBox="1"/>
              <p:nvPr/>
            </p:nvSpPr>
            <p:spPr>
              <a:xfrm>
                <a:off x="2642400" y="4824000"/>
                <a:ext cx="92333" cy="141118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</a:p>
            </p:txBody>
          </p:sp>
          <p:sp>
            <p:nvSpPr>
              <p:cNvPr id="405" name="bk object 35">
                <a:extLst>
                  <a:ext uri="{FF2B5EF4-FFF2-40B4-BE49-F238E27FC236}">
                    <a16:creationId xmlns:a16="http://schemas.microsoft.com/office/drawing/2014/main" id="{D4C46410-2B95-4331-986C-98610FB71104}"/>
                  </a:ext>
                </a:extLst>
              </p:cNvPr>
              <p:cNvSpPr/>
              <p:nvPr/>
            </p:nvSpPr>
            <p:spPr>
              <a:xfrm>
                <a:off x="3114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bk object 35">
                <a:extLst>
                  <a:ext uri="{FF2B5EF4-FFF2-40B4-BE49-F238E27FC236}">
                    <a16:creationId xmlns:a16="http://schemas.microsoft.com/office/drawing/2014/main" id="{217BB079-63F8-4070-99BB-353596CD1244}"/>
                  </a:ext>
                </a:extLst>
              </p:cNvPr>
              <p:cNvSpPr/>
              <p:nvPr/>
            </p:nvSpPr>
            <p:spPr>
              <a:xfrm>
                <a:off x="3294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bk object 35">
                <a:extLst>
                  <a:ext uri="{FF2B5EF4-FFF2-40B4-BE49-F238E27FC236}">
                    <a16:creationId xmlns:a16="http://schemas.microsoft.com/office/drawing/2014/main" id="{0E695B80-B026-4B58-BA67-5C171C045A13}"/>
                  </a:ext>
                </a:extLst>
              </p:cNvPr>
              <p:cNvSpPr/>
              <p:nvPr/>
            </p:nvSpPr>
            <p:spPr>
              <a:xfrm>
                <a:off x="3474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bk object 35">
                <a:extLst>
                  <a:ext uri="{FF2B5EF4-FFF2-40B4-BE49-F238E27FC236}">
                    <a16:creationId xmlns:a16="http://schemas.microsoft.com/office/drawing/2014/main" id="{642EF20E-79F1-4697-B6D4-1C322BBDA775}"/>
                  </a:ext>
                </a:extLst>
              </p:cNvPr>
              <p:cNvSpPr/>
              <p:nvPr/>
            </p:nvSpPr>
            <p:spPr>
              <a:xfrm>
                <a:off x="3600000" y="4680000"/>
                <a:ext cx="73025" cy="65863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4" name="bk object 35">
                <a:extLst>
                  <a:ext uri="{FF2B5EF4-FFF2-40B4-BE49-F238E27FC236}">
                    <a16:creationId xmlns:a16="http://schemas.microsoft.com/office/drawing/2014/main" id="{EA270777-460D-412A-A0D4-8C07387DA12F}"/>
                  </a:ext>
                </a:extLst>
              </p:cNvPr>
              <p:cNvSpPr/>
              <p:nvPr/>
            </p:nvSpPr>
            <p:spPr>
              <a:xfrm>
                <a:off x="5490838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2" name="bk object 35">
                <a:extLst>
                  <a:ext uri="{FF2B5EF4-FFF2-40B4-BE49-F238E27FC236}">
                    <a16:creationId xmlns:a16="http://schemas.microsoft.com/office/drawing/2014/main" id="{2E7EA88B-4F0F-4D02-99FD-C7B6FE07B1B9}"/>
                  </a:ext>
                </a:extLst>
              </p:cNvPr>
              <p:cNvSpPr/>
              <p:nvPr/>
            </p:nvSpPr>
            <p:spPr>
              <a:xfrm>
                <a:off x="5634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object 14">
                <a:extLst>
                  <a:ext uri="{FF2B5EF4-FFF2-40B4-BE49-F238E27FC236}">
                    <a16:creationId xmlns:a16="http://schemas.microsoft.com/office/drawing/2014/main" id="{4F533222-0A99-48EC-B273-132F887877BD}"/>
                  </a:ext>
                </a:extLst>
              </p:cNvPr>
              <p:cNvSpPr txBox="1"/>
              <p:nvPr/>
            </p:nvSpPr>
            <p:spPr>
              <a:xfrm>
                <a:off x="3085200" y="4809876"/>
                <a:ext cx="129587" cy="111211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Any criminalization or punitive regulation of sex work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04" name="object 14">
                <a:extLst>
                  <a:ext uri="{FF2B5EF4-FFF2-40B4-BE49-F238E27FC236}">
                    <a16:creationId xmlns:a16="http://schemas.microsoft.com/office/drawing/2014/main" id="{3C6AE11F-687D-4630-BE28-7AAFCD697B69}"/>
                  </a:ext>
                </a:extLst>
              </p:cNvPr>
              <p:cNvSpPr txBox="1"/>
              <p:nvPr/>
            </p:nvSpPr>
            <p:spPr>
              <a:xfrm>
                <a:off x="3265200" y="4809876"/>
                <a:ext cx="129587" cy="1381072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Sex work is not subject to punitive regulations or is not criminalized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80" name="object 14">
                <a:extLst>
                  <a:ext uri="{FF2B5EF4-FFF2-40B4-BE49-F238E27FC236}">
                    <a16:creationId xmlns:a16="http://schemas.microsoft.com/office/drawing/2014/main" id="{7DDB6213-2E3F-4F09-BBF1-63ECE47DC5E5}"/>
                  </a:ext>
                </a:extLst>
              </p:cNvPr>
              <p:cNvSpPr txBox="1"/>
              <p:nvPr/>
            </p:nvSpPr>
            <p:spPr>
              <a:xfrm>
                <a:off x="3445200" y="4809875"/>
                <a:ext cx="129587" cy="1065313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Issue is determined/differs at subnational level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378" name="object 14">
                <a:extLst>
                  <a:ext uri="{FF2B5EF4-FFF2-40B4-BE49-F238E27FC236}">
                    <a16:creationId xmlns:a16="http://schemas.microsoft.com/office/drawing/2014/main" id="{0398824A-D139-4CC5-8EF3-8B8075C58F92}"/>
                  </a:ext>
                </a:extLst>
              </p:cNvPr>
              <p:cNvSpPr txBox="1"/>
              <p:nvPr/>
            </p:nvSpPr>
            <p:spPr>
              <a:xfrm>
                <a:off x="3592800" y="4809875"/>
                <a:ext cx="92333" cy="680113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21" name="bk object 35">
                <a:extLst>
                  <a:ext uri="{FF2B5EF4-FFF2-40B4-BE49-F238E27FC236}">
                    <a16:creationId xmlns:a16="http://schemas.microsoft.com/office/drawing/2014/main" id="{A2500DE3-7740-49A4-A5CA-CBD86AA343F5}"/>
                  </a:ext>
                </a:extLst>
              </p:cNvPr>
              <p:cNvSpPr/>
              <p:nvPr/>
            </p:nvSpPr>
            <p:spPr>
              <a:xfrm>
                <a:off x="3888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bk object 35">
                <a:extLst>
                  <a:ext uri="{FF2B5EF4-FFF2-40B4-BE49-F238E27FC236}">
                    <a16:creationId xmlns:a16="http://schemas.microsoft.com/office/drawing/2014/main" id="{7A87B60D-9ABF-4ACC-B2B1-DB6727F3008E}"/>
                  </a:ext>
                </a:extLst>
              </p:cNvPr>
              <p:cNvSpPr/>
              <p:nvPr/>
            </p:nvSpPr>
            <p:spPr>
              <a:xfrm>
                <a:off x="4032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bk object 35">
                <a:extLst>
                  <a:ext uri="{FF2B5EF4-FFF2-40B4-BE49-F238E27FC236}">
                    <a16:creationId xmlns:a16="http://schemas.microsoft.com/office/drawing/2014/main" id="{F80A505A-CE92-423A-9E8C-86635D64253F}"/>
                  </a:ext>
                </a:extLst>
              </p:cNvPr>
              <p:cNvSpPr/>
              <p:nvPr/>
            </p:nvSpPr>
            <p:spPr>
              <a:xfrm>
                <a:off x="42336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bk object 35">
                <a:extLst>
                  <a:ext uri="{FF2B5EF4-FFF2-40B4-BE49-F238E27FC236}">
                    <a16:creationId xmlns:a16="http://schemas.microsoft.com/office/drawing/2014/main" id="{2478B6CC-03E1-4EE2-81DD-EF7AFF19612C}"/>
                  </a:ext>
                </a:extLst>
              </p:cNvPr>
              <p:cNvSpPr/>
              <p:nvPr/>
            </p:nvSpPr>
            <p:spPr>
              <a:xfrm>
                <a:off x="4410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object 14">
                <a:extLst>
                  <a:ext uri="{FF2B5EF4-FFF2-40B4-BE49-F238E27FC236}">
                    <a16:creationId xmlns:a16="http://schemas.microsoft.com/office/drawing/2014/main" id="{8C1D6748-38E7-46B1-AD5A-8C61D68BC3A4}"/>
                  </a:ext>
                </a:extLst>
              </p:cNvPr>
              <p:cNvSpPr txBox="1"/>
              <p:nvPr/>
            </p:nvSpPr>
            <p:spPr>
              <a:xfrm>
                <a:off x="3880800" y="4824000"/>
                <a:ext cx="92333" cy="53614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Death penalty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20" name="object 14">
                <a:extLst>
                  <a:ext uri="{FF2B5EF4-FFF2-40B4-BE49-F238E27FC236}">
                    <a16:creationId xmlns:a16="http://schemas.microsoft.com/office/drawing/2014/main" id="{88D6EDCB-1E0A-44C6-B56E-9A9FE3876F74}"/>
                  </a:ext>
                </a:extLst>
              </p:cNvPr>
              <p:cNvSpPr txBox="1"/>
              <p:nvPr/>
            </p:nvSpPr>
            <p:spPr>
              <a:xfrm>
                <a:off x="4003200" y="4824000"/>
                <a:ext cx="129587" cy="125151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Imprisonment (14 years–life, up to 14 years) or no penalty specified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18" name="object 14">
                <a:extLst>
                  <a:ext uri="{FF2B5EF4-FFF2-40B4-BE49-F238E27FC236}">
                    <a16:creationId xmlns:a16="http://schemas.microsoft.com/office/drawing/2014/main" id="{1CF0DD9A-2728-4DAB-A19A-82E0FBF08F09}"/>
                  </a:ext>
                </a:extLst>
              </p:cNvPr>
              <p:cNvSpPr txBox="1"/>
              <p:nvPr/>
            </p:nvSpPr>
            <p:spPr>
              <a:xfrm>
                <a:off x="4183200" y="4824000"/>
                <a:ext cx="193707" cy="145902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Laws penalizing same-sex sexual acts have been decriminalized or never existed, or no specific legislation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416" name="object 14">
                <a:extLst>
                  <a:ext uri="{FF2B5EF4-FFF2-40B4-BE49-F238E27FC236}">
                    <a16:creationId xmlns:a16="http://schemas.microsoft.com/office/drawing/2014/main" id="{F96AF907-D073-4699-A10D-C56717A291F3}"/>
                  </a:ext>
                </a:extLst>
              </p:cNvPr>
              <p:cNvSpPr txBox="1"/>
              <p:nvPr/>
            </p:nvSpPr>
            <p:spPr>
              <a:xfrm>
                <a:off x="4402800" y="4824000"/>
                <a:ext cx="92333" cy="718948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15" name="object 14">
                <a:extLst>
                  <a:ext uri="{FF2B5EF4-FFF2-40B4-BE49-F238E27FC236}">
                    <a16:creationId xmlns:a16="http://schemas.microsoft.com/office/drawing/2014/main" id="{75C039BB-CE2F-4154-84BC-3378B011C622}"/>
                  </a:ext>
                </a:extLst>
              </p:cNvPr>
              <p:cNvSpPr txBox="1"/>
              <p:nvPr/>
            </p:nvSpPr>
            <p:spPr>
              <a:xfrm>
                <a:off x="5485479" y="4823999"/>
                <a:ext cx="92333" cy="1356147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Yes, for adolescents younger than 18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13" name="object 14">
                <a:extLst>
                  <a:ext uri="{FF2B5EF4-FFF2-40B4-BE49-F238E27FC236}">
                    <a16:creationId xmlns:a16="http://schemas.microsoft.com/office/drawing/2014/main" id="{BA6452D6-A832-4501-B528-B77D81044577}"/>
                  </a:ext>
                </a:extLst>
              </p:cNvPr>
              <p:cNvSpPr txBox="1"/>
              <p:nvPr/>
            </p:nvSpPr>
            <p:spPr>
              <a:xfrm>
                <a:off x="5623200" y="4824000"/>
                <a:ext cx="129587" cy="107281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Yes, for adolescents younger than 14 and 16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10" name="bk object 35">
                <a:extLst>
                  <a:ext uri="{FF2B5EF4-FFF2-40B4-BE49-F238E27FC236}">
                    <a16:creationId xmlns:a16="http://schemas.microsoft.com/office/drawing/2014/main" id="{85DA71EA-C46E-42A1-ADAC-6B5F89FBC07D}"/>
                  </a:ext>
                </a:extLst>
              </p:cNvPr>
              <p:cNvSpPr/>
              <p:nvPr/>
            </p:nvSpPr>
            <p:spPr>
              <a:xfrm>
                <a:off x="57797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8" name="bk object 35">
                <a:extLst>
                  <a:ext uri="{FF2B5EF4-FFF2-40B4-BE49-F238E27FC236}">
                    <a16:creationId xmlns:a16="http://schemas.microsoft.com/office/drawing/2014/main" id="{7EDA97F5-0BD5-4931-9A13-CEDE01E0315D}"/>
                  </a:ext>
                </a:extLst>
              </p:cNvPr>
              <p:cNvSpPr/>
              <p:nvPr/>
            </p:nvSpPr>
            <p:spPr>
              <a:xfrm>
                <a:off x="59057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6" name="bk object 35">
                <a:extLst>
                  <a:ext uri="{FF2B5EF4-FFF2-40B4-BE49-F238E27FC236}">
                    <a16:creationId xmlns:a16="http://schemas.microsoft.com/office/drawing/2014/main" id="{DA9D486C-0753-4291-806F-E03E79205BBC}"/>
                  </a:ext>
                </a:extLst>
              </p:cNvPr>
              <p:cNvSpPr/>
              <p:nvPr/>
            </p:nvSpPr>
            <p:spPr>
              <a:xfrm>
                <a:off x="60317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1" name="object 14">
                <a:extLst>
                  <a:ext uri="{FF2B5EF4-FFF2-40B4-BE49-F238E27FC236}">
                    <a16:creationId xmlns:a16="http://schemas.microsoft.com/office/drawing/2014/main" id="{47EBA742-8BB6-49F2-A1D3-D33E881CEE34}"/>
                  </a:ext>
                </a:extLst>
              </p:cNvPr>
              <p:cNvSpPr txBox="1"/>
              <p:nvPr/>
            </p:nvSpPr>
            <p:spPr>
              <a:xfrm>
                <a:off x="5774400" y="4824001"/>
                <a:ext cx="92333" cy="135614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Yes, for adolescents younger than 12</a:t>
                </a:r>
              </a:p>
            </p:txBody>
          </p:sp>
          <p:sp>
            <p:nvSpPr>
              <p:cNvPr id="509" name="object 14">
                <a:extLst>
                  <a:ext uri="{FF2B5EF4-FFF2-40B4-BE49-F238E27FC236}">
                    <a16:creationId xmlns:a16="http://schemas.microsoft.com/office/drawing/2014/main" id="{F85DF962-A354-4F53-991F-EBEC30C16207}"/>
                  </a:ext>
                </a:extLst>
              </p:cNvPr>
              <p:cNvSpPr txBox="1"/>
              <p:nvPr/>
            </p:nvSpPr>
            <p:spPr>
              <a:xfrm>
                <a:off x="59004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07" name="object 14">
                <a:extLst>
                  <a:ext uri="{FF2B5EF4-FFF2-40B4-BE49-F238E27FC236}">
                    <a16:creationId xmlns:a16="http://schemas.microsoft.com/office/drawing/2014/main" id="{F814A2D3-C046-4A61-B114-B0197FB21FD2}"/>
                  </a:ext>
                </a:extLst>
              </p:cNvPr>
              <p:cNvSpPr txBox="1"/>
              <p:nvPr/>
            </p:nvSpPr>
            <p:spPr>
              <a:xfrm>
                <a:off x="6026400" y="4824000"/>
                <a:ext cx="92333" cy="665987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8" name="bk object 35">
                <a:extLst>
                  <a:ext uri="{FF2B5EF4-FFF2-40B4-BE49-F238E27FC236}">
                    <a16:creationId xmlns:a16="http://schemas.microsoft.com/office/drawing/2014/main" id="{E25363D8-B725-42FF-B526-CFBE335FA6A6}"/>
                  </a:ext>
                </a:extLst>
              </p:cNvPr>
              <p:cNvSpPr/>
              <p:nvPr/>
            </p:nvSpPr>
            <p:spPr>
              <a:xfrm>
                <a:off x="71388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6" name="bk object 35">
                <a:extLst>
                  <a:ext uri="{FF2B5EF4-FFF2-40B4-BE49-F238E27FC236}">
                    <a16:creationId xmlns:a16="http://schemas.microsoft.com/office/drawing/2014/main" id="{AD5A7E15-90A5-49FF-8071-7DB8392859D6}"/>
                  </a:ext>
                </a:extLst>
              </p:cNvPr>
              <p:cNvSpPr/>
              <p:nvPr/>
            </p:nvSpPr>
            <p:spPr>
              <a:xfrm>
                <a:off x="7290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4" name="bk object 35">
                <a:extLst>
                  <a:ext uri="{FF2B5EF4-FFF2-40B4-BE49-F238E27FC236}">
                    <a16:creationId xmlns:a16="http://schemas.microsoft.com/office/drawing/2014/main" id="{3471CBDE-43AA-4C46-8CA2-8606BC0389BD}"/>
                  </a:ext>
                </a:extLst>
              </p:cNvPr>
              <p:cNvSpPr/>
              <p:nvPr/>
            </p:nvSpPr>
            <p:spPr>
              <a:xfrm>
                <a:off x="7442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2" name="bk object 35">
                <a:extLst>
                  <a:ext uri="{FF2B5EF4-FFF2-40B4-BE49-F238E27FC236}">
                    <a16:creationId xmlns:a16="http://schemas.microsoft.com/office/drawing/2014/main" id="{0A0084BA-EDA2-48B6-9FDF-FD28017A6115}"/>
                  </a:ext>
                </a:extLst>
              </p:cNvPr>
              <p:cNvSpPr/>
              <p:nvPr/>
            </p:nvSpPr>
            <p:spPr>
              <a:xfrm>
                <a:off x="756896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9" name="object 14">
                <a:extLst>
                  <a:ext uri="{FF2B5EF4-FFF2-40B4-BE49-F238E27FC236}">
                    <a16:creationId xmlns:a16="http://schemas.microsoft.com/office/drawing/2014/main" id="{62F0386D-9F4D-4977-B705-D167976C735E}"/>
                  </a:ext>
                </a:extLst>
              </p:cNvPr>
              <p:cNvSpPr txBox="1"/>
              <p:nvPr/>
            </p:nvSpPr>
            <p:spPr>
              <a:xfrm>
                <a:off x="7131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Yes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7" name="object 14">
                <a:extLst>
                  <a:ext uri="{FF2B5EF4-FFF2-40B4-BE49-F238E27FC236}">
                    <a16:creationId xmlns:a16="http://schemas.microsoft.com/office/drawing/2014/main" id="{6E4A009A-FEDB-4397-AB05-E44C3A4C0B64}"/>
                  </a:ext>
                </a:extLst>
              </p:cNvPr>
              <p:cNvSpPr txBox="1"/>
              <p:nvPr/>
            </p:nvSpPr>
            <p:spPr>
              <a:xfrm>
                <a:off x="7264800" y="4824000"/>
                <a:ext cx="129587" cy="125151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No, but prosecutions exist based on general criminal laws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5" name="object 14">
                <a:extLst>
                  <a:ext uri="{FF2B5EF4-FFF2-40B4-BE49-F238E27FC236}">
                    <a16:creationId xmlns:a16="http://schemas.microsoft.com/office/drawing/2014/main" id="{539F2A92-CBA8-4DB7-BBB2-17ECDF56479C}"/>
                  </a:ext>
                </a:extLst>
              </p:cNvPr>
              <p:cNvSpPr txBox="1"/>
              <p:nvPr/>
            </p:nvSpPr>
            <p:spPr>
              <a:xfrm>
                <a:off x="7437600" y="4824000"/>
                <a:ext cx="92333" cy="25514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No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523" name="object 14">
                <a:extLst>
                  <a:ext uri="{FF2B5EF4-FFF2-40B4-BE49-F238E27FC236}">
                    <a16:creationId xmlns:a16="http://schemas.microsoft.com/office/drawing/2014/main" id="{D50A9999-19B1-4994-9026-6963C63CD418}"/>
                  </a:ext>
                </a:extLst>
              </p:cNvPr>
              <p:cNvSpPr txBox="1"/>
              <p:nvPr/>
            </p:nvSpPr>
            <p:spPr>
              <a:xfrm>
                <a:off x="7563600" y="4824000"/>
                <a:ext cx="92333" cy="763458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</a:p>
            </p:txBody>
          </p:sp>
          <p:sp>
            <p:nvSpPr>
              <p:cNvPr id="544" name="bk object 35">
                <a:extLst>
                  <a:ext uri="{FF2B5EF4-FFF2-40B4-BE49-F238E27FC236}">
                    <a16:creationId xmlns:a16="http://schemas.microsoft.com/office/drawing/2014/main" id="{08A0C59D-7751-452E-B559-023E1363C85F}"/>
                  </a:ext>
                </a:extLst>
              </p:cNvPr>
              <p:cNvSpPr/>
              <p:nvPr/>
            </p:nvSpPr>
            <p:spPr>
              <a:xfrm>
                <a:off x="81079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2" name="bk object 35">
                <a:extLst>
                  <a:ext uri="{FF2B5EF4-FFF2-40B4-BE49-F238E27FC236}">
                    <a16:creationId xmlns:a16="http://schemas.microsoft.com/office/drawing/2014/main" id="{2B6685C8-2544-4018-B1C1-4AD2B0E7E83C}"/>
                  </a:ext>
                </a:extLst>
              </p:cNvPr>
              <p:cNvSpPr/>
              <p:nvPr/>
            </p:nvSpPr>
            <p:spPr>
              <a:xfrm>
                <a:off x="82339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07BCC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0" name="bk object 35">
                <a:extLst>
                  <a:ext uri="{FF2B5EF4-FFF2-40B4-BE49-F238E27FC236}">
                    <a16:creationId xmlns:a16="http://schemas.microsoft.com/office/drawing/2014/main" id="{0579B16C-98F1-42DC-A232-A5A27869A3E2}"/>
                  </a:ext>
                </a:extLst>
              </p:cNvPr>
              <p:cNvSpPr/>
              <p:nvPr/>
            </p:nvSpPr>
            <p:spPr>
              <a:xfrm>
                <a:off x="8359935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38792DEA-E96C-43DC-BE62-D9018DB35D22}"/>
                  </a:ext>
                </a:extLst>
              </p:cNvPr>
              <p:cNvGrpSpPr/>
              <p:nvPr/>
            </p:nvGrpSpPr>
            <p:grpSpPr>
              <a:xfrm>
                <a:off x="8107200" y="4824000"/>
                <a:ext cx="344333" cy="709661"/>
                <a:chOff x="8931600" y="4860000"/>
                <a:chExt cx="344333" cy="709661"/>
              </a:xfrm>
            </p:grpSpPr>
            <p:sp>
              <p:nvSpPr>
                <p:cNvPr id="579" name="object 14">
                  <a:extLst>
                    <a:ext uri="{FF2B5EF4-FFF2-40B4-BE49-F238E27FC236}">
                      <a16:creationId xmlns:a16="http://schemas.microsoft.com/office/drawing/2014/main" id="{00E42094-3A68-4DC8-92AE-0ED12DF6BFEF}"/>
                    </a:ext>
                  </a:extLst>
                </p:cNvPr>
                <p:cNvSpPr txBox="1"/>
                <p:nvPr/>
              </p:nvSpPr>
              <p:spPr>
                <a:xfrm>
                  <a:off x="8931600" y="4860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Yes</a:t>
                  </a:r>
                </a:p>
              </p:txBody>
            </p:sp>
            <p:sp>
              <p:nvSpPr>
                <p:cNvPr id="580" name="object 14">
                  <a:extLst>
                    <a:ext uri="{FF2B5EF4-FFF2-40B4-BE49-F238E27FC236}">
                      <a16:creationId xmlns:a16="http://schemas.microsoft.com/office/drawing/2014/main" id="{130C594F-E7DD-4C16-B0E2-B5D0AC12D2F1}"/>
                    </a:ext>
                  </a:extLst>
                </p:cNvPr>
                <p:cNvSpPr txBox="1"/>
                <p:nvPr/>
              </p:nvSpPr>
              <p:spPr>
                <a:xfrm>
                  <a:off x="9057600" y="4860000"/>
                  <a:ext cx="92333" cy="255149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No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581" name="object 14">
                  <a:extLst>
                    <a:ext uri="{FF2B5EF4-FFF2-40B4-BE49-F238E27FC236}">
                      <a16:creationId xmlns:a16="http://schemas.microsoft.com/office/drawing/2014/main" id="{1D9981F4-CD49-4EF2-B410-0F5C41453980}"/>
                    </a:ext>
                  </a:extLst>
                </p:cNvPr>
                <p:cNvSpPr txBox="1"/>
                <p:nvPr/>
              </p:nvSpPr>
              <p:spPr>
                <a:xfrm>
                  <a:off x="9183600" y="4860000"/>
                  <a:ext cx="92333" cy="709661"/>
                </a:xfrm>
                <a:prstGeom prst="rect">
                  <a:avLst/>
                </a:prstGeom>
              </p:spPr>
              <p:txBody>
                <a:bodyPr vert="vert270"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800" b="0" i="0" u="none" strike="noStrike" cap="none" spc="-5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cs typeface="Arial"/>
                    </a:defRPr>
                  </a:lvl1pPr>
                </a:lstStyle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rPr>
                    <a:t>Data not available</a:t>
                  </a:r>
                  <a:endParaRPr kumimoji="0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A198DF2-4CD6-4D19-B642-EC668F3D9429}"/>
                  </a:ext>
                </a:extLst>
              </p:cNvPr>
              <p:cNvGrpSpPr/>
              <p:nvPr/>
            </p:nvGrpSpPr>
            <p:grpSpPr>
              <a:xfrm>
                <a:off x="6436800" y="4680000"/>
                <a:ext cx="344333" cy="853661"/>
                <a:chOff x="6382800" y="4680000"/>
                <a:chExt cx="344333" cy="853661"/>
              </a:xfrm>
            </p:grpSpPr>
            <p:sp>
              <p:nvSpPr>
                <p:cNvPr id="583" name="bk object 35">
                  <a:extLst>
                    <a:ext uri="{FF2B5EF4-FFF2-40B4-BE49-F238E27FC236}">
                      <a16:creationId xmlns:a16="http://schemas.microsoft.com/office/drawing/2014/main" id="{168CEF42-B1B4-4CBA-99B4-0253ECB9E0B4}"/>
                    </a:ext>
                  </a:extLst>
                </p:cNvPr>
                <p:cNvSpPr/>
                <p:nvPr/>
              </p:nvSpPr>
              <p:spPr>
                <a:xfrm>
                  <a:off x="63835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bk object 35">
                  <a:extLst>
                    <a:ext uri="{FF2B5EF4-FFF2-40B4-BE49-F238E27FC236}">
                      <a16:creationId xmlns:a16="http://schemas.microsoft.com/office/drawing/2014/main" id="{AEA716C8-0816-4615-AD49-558D70F8B3C8}"/>
                    </a:ext>
                  </a:extLst>
                </p:cNvPr>
                <p:cNvSpPr/>
                <p:nvPr/>
              </p:nvSpPr>
              <p:spPr>
                <a:xfrm>
                  <a:off x="65095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bk object 35">
                  <a:extLst>
                    <a:ext uri="{FF2B5EF4-FFF2-40B4-BE49-F238E27FC236}">
                      <a16:creationId xmlns:a16="http://schemas.microsoft.com/office/drawing/2014/main" id="{2A961FA6-9593-4B76-9C56-9F4EC37AA8B3}"/>
                    </a:ext>
                  </a:extLst>
                </p:cNvPr>
                <p:cNvSpPr/>
                <p:nvPr/>
              </p:nvSpPr>
              <p:spPr>
                <a:xfrm>
                  <a:off x="6635535" y="468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B0A6A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B1DC4957-11E9-49D7-BB6C-E55879ED318D}"/>
                    </a:ext>
                  </a:extLst>
                </p:cNvPr>
                <p:cNvGrpSpPr/>
                <p:nvPr/>
              </p:nvGrpSpPr>
              <p:grpSpPr>
                <a:xfrm>
                  <a:off x="6382800" y="4824000"/>
                  <a:ext cx="344333" cy="709661"/>
                  <a:chOff x="8931600" y="4860000"/>
                  <a:chExt cx="344333" cy="709661"/>
                </a:xfrm>
              </p:grpSpPr>
              <p:sp>
                <p:nvSpPr>
                  <p:cNvPr id="587" name="object 14">
                    <a:extLst>
                      <a:ext uri="{FF2B5EF4-FFF2-40B4-BE49-F238E27FC236}">
                        <a16:creationId xmlns:a16="http://schemas.microsoft.com/office/drawing/2014/main" id="{B74FEA7B-3976-4191-BC68-EEDFEECC5442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600" y="4860000"/>
                    <a:ext cx="92333" cy="255149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Yes</a:t>
                    </a:r>
                  </a:p>
                </p:txBody>
              </p:sp>
              <p:sp>
                <p:nvSpPr>
                  <p:cNvPr id="588" name="object 14">
                    <a:extLst>
                      <a:ext uri="{FF2B5EF4-FFF2-40B4-BE49-F238E27FC236}">
                        <a16:creationId xmlns:a16="http://schemas.microsoft.com/office/drawing/2014/main" id="{7D9C5AB0-6618-41DB-9AF8-E084738A9730}"/>
                      </a:ext>
                    </a:extLst>
                  </p:cNvPr>
                  <p:cNvSpPr txBox="1"/>
                  <p:nvPr/>
                </p:nvSpPr>
                <p:spPr>
                  <a:xfrm>
                    <a:off x="9057600" y="4860000"/>
                    <a:ext cx="92333" cy="255149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No</a:t>
                    </a:r>
                    <a:endPara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589" name="object 14">
                    <a:extLst>
                      <a:ext uri="{FF2B5EF4-FFF2-40B4-BE49-F238E27FC236}">
                        <a16:creationId xmlns:a16="http://schemas.microsoft.com/office/drawing/2014/main" id="{3093C050-0B65-457A-BE45-DBBB51D9FBD8}"/>
                      </a:ext>
                    </a:extLst>
                  </p:cNvPr>
                  <p:cNvSpPr txBox="1"/>
                  <p:nvPr/>
                </p:nvSpPr>
                <p:spPr>
                  <a:xfrm>
                    <a:off x="9183600" y="4860000"/>
                    <a:ext cx="92333" cy="709661"/>
                  </a:xfrm>
                  <a:prstGeom prst="rect">
                    <a:avLst/>
                  </a:prstGeom>
                </p:spPr>
                <p:txBody>
                  <a:bodyPr vert="vert270"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R="0" lvl="0" indent="0" algn="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800" b="0" i="0" u="none" strike="noStrike" cap="none" spc="-50" normalizeH="0" baseline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cs typeface="Arial"/>
                      </a:defRPr>
                    </a:lvl1pPr>
                  </a:lstStyle>
                  <a:p>
                    <a:pPr marL="0" marR="0" lvl="0" indent="0" algn="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uLnTx/>
                        <a:uFillTx/>
                        <a:latin typeface="Arial Nova" panose="020B0504020202020204" pitchFamily="34" charset="0"/>
                        <a:ea typeface="+mn-ea"/>
                        <a:cs typeface="Arial"/>
                      </a:rPr>
                      <a:t>Data not available</a:t>
                    </a:r>
                    <a:endParaRPr kumimoji="0" sz="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rial"/>
                    </a:endParaRPr>
                  </a:p>
                </p:txBody>
              </p:sp>
            </p:grpSp>
          </p:grpSp>
          <p:sp>
            <p:nvSpPr>
              <p:cNvPr id="591" name="bk object 35">
                <a:extLst>
                  <a:ext uri="{FF2B5EF4-FFF2-40B4-BE49-F238E27FC236}">
                    <a16:creationId xmlns:a16="http://schemas.microsoft.com/office/drawing/2014/main" id="{1B9BDB01-A603-45B0-B00C-255814838A88}"/>
                  </a:ext>
                </a:extLst>
              </p:cNvPr>
              <p:cNvSpPr/>
              <p:nvPr/>
            </p:nvSpPr>
            <p:spPr>
              <a:xfrm>
                <a:off x="4698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10D2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2" name="bk object 35">
                <a:extLst>
                  <a:ext uri="{FF2B5EF4-FFF2-40B4-BE49-F238E27FC236}">
                    <a16:creationId xmlns:a16="http://schemas.microsoft.com/office/drawing/2014/main" id="{0FB3D1EE-85EB-47E6-BA1F-06EFEF84E020}"/>
                  </a:ext>
                </a:extLst>
              </p:cNvPr>
              <p:cNvSpPr/>
              <p:nvPr/>
            </p:nvSpPr>
            <p:spPr>
              <a:xfrm>
                <a:off x="48636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15A4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3" name="bk object 35">
                <a:extLst>
                  <a:ext uri="{FF2B5EF4-FFF2-40B4-BE49-F238E27FC236}">
                    <a16:creationId xmlns:a16="http://schemas.microsoft.com/office/drawing/2014/main" id="{97554280-660E-40E4-8FA7-68D96693574E}"/>
                  </a:ext>
                </a:extLst>
              </p:cNvPr>
              <p:cNvSpPr/>
              <p:nvPr/>
            </p:nvSpPr>
            <p:spPr>
              <a:xfrm>
                <a:off x="50868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4" name="bk object 35">
                <a:extLst>
                  <a:ext uri="{FF2B5EF4-FFF2-40B4-BE49-F238E27FC236}">
                    <a16:creationId xmlns:a16="http://schemas.microsoft.com/office/drawing/2014/main" id="{39A291F7-C518-4875-B264-57EBFED50527}"/>
                  </a:ext>
                </a:extLst>
              </p:cNvPr>
              <p:cNvSpPr/>
              <p:nvPr/>
            </p:nvSpPr>
            <p:spPr>
              <a:xfrm>
                <a:off x="5220000" y="4680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B0A6A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5" name="object 14">
                <a:extLst>
                  <a:ext uri="{FF2B5EF4-FFF2-40B4-BE49-F238E27FC236}">
                    <a16:creationId xmlns:a16="http://schemas.microsoft.com/office/drawing/2014/main" id="{01F3DE30-97C7-4A45-A28D-EE426844B29E}"/>
                  </a:ext>
                </a:extLst>
              </p:cNvPr>
              <p:cNvSpPr txBox="1"/>
              <p:nvPr/>
            </p:nvSpPr>
            <p:spPr>
              <a:xfrm>
                <a:off x="4690800" y="4824000"/>
                <a:ext cx="92333" cy="145902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Compulsory detention for drug offences</a:t>
                </a:r>
              </a:p>
            </p:txBody>
          </p:sp>
          <p:sp>
            <p:nvSpPr>
              <p:cNvPr id="596" name="object 14">
                <a:extLst>
                  <a:ext uri="{FF2B5EF4-FFF2-40B4-BE49-F238E27FC236}">
                    <a16:creationId xmlns:a16="http://schemas.microsoft.com/office/drawing/2014/main" id="{2D372F55-043F-46C3-ABBF-EC3EA7388F80}"/>
                  </a:ext>
                </a:extLst>
              </p:cNvPr>
              <p:cNvSpPr txBox="1"/>
              <p:nvPr/>
            </p:nvSpPr>
            <p:spPr>
              <a:xfrm>
                <a:off x="4813200" y="4824000"/>
                <a:ext cx="193707" cy="157680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Possession of drugs for personal use is specified as a criminal offence or drug use or consumption is a specific offence in law</a:t>
                </a:r>
              </a:p>
            </p:txBody>
          </p:sp>
          <p:sp>
            <p:nvSpPr>
              <p:cNvPr id="597" name="object 14">
                <a:extLst>
                  <a:ext uri="{FF2B5EF4-FFF2-40B4-BE49-F238E27FC236}">
                    <a16:creationId xmlns:a16="http://schemas.microsoft.com/office/drawing/2014/main" id="{9742FF78-FE82-495E-86BB-B46049B3A9B7}"/>
                  </a:ext>
                </a:extLst>
              </p:cNvPr>
              <p:cNvSpPr txBox="1"/>
              <p:nvPr/>
            </p:nvSpPr>
            <p:spPr>
              <a:xfrm>
                <a:off x="5058000" y="4824000"/>
                <a:ext cx="129587" cy="1459026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>
                <a:defPPr>
                  <a:defRPr lang="en-US"/>
                </a:defPPr>
                <a:lvl1pPr lvl="0" algn="r">
                  <a:lnSpc>
                    <a:spcPts val="500"/>
                  </a:lnSpc>
                  <a:defRPr sz="600" b="1">
                    <a:solidFill>
                      <a:srgbClr val="231F20"/>
                    </a:solidFill>
                    <a:latin typeface="Arial Nova" panose="020B0504020202020204" pitchFamily="34" charset="0"/>
                    <a:cs typeface="Arial"/>
                  </a:defRPr>
                </a:lvl1pPr>
              </a:lstStyle>
              <a:p>
                <a:pPr marL="0" marR="0" lvl="0" indent="0" algn="r" defTabSz="457200" rtl="0" eaLnBrk="1" fontAlgn="auto" latinLnBrk="0" hangingPunct="1">
                  <a:lnSpc>
                    <a:spcPts val="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Possession of drugs for personal use is specified as a non-criminal offence</a:t>
                </a:r>
              </a:p>
            </p:txBody>
          </p:sp>
          <p:sp>
            <p:nvSpPr>
              <p:cNvPr id="598" name="object 14">
                <a:extLst>
                  <a:ext uri="{FF2B5EF4-FFF2-40B4-BE49-F238E27FC236}">
                    <a16:creationId xmlns:a16="http://schemas.microsoft.com/office/drawing/2014/main" id="{F1479BA5-34D8-4028-A4F7-C3CA372A2106}"/>
                  </a:ext>
                </a:extLst>
              </p:cNvPr>
              <p:cNvSpPr txBox="1"/>
              <p:nvPr/>
            </p:nvSpPr>
            <p:spPr>
              <a:xfrm>
                <a:off x="5212800" y="4824000"/>
                <a:ext cx="92333" cy="718948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rial"/>
                  </a:rPr>
                  <a:t>Data not available</a:t>
                </a:r>
                <a:endParaRPr kumimoji="0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rial"/>
                </a:endParaRPr>
              </a:p>
            </p:txBody>
          </p: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D73B50F3-B888-4F84-8516-952E26317BEA}"/>
                  </a:ext>
                </a:extLst>
              </p:cNvPr>
              <p:cNvCxnSpPr/>
              <p:nvPr/>
            </p:nvCxnSpPr>
            <p:spPr>
              <a:xfrm>
                <a:off x="558000" y="4618810"/>
                <a:ext cx="9018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E2860DEB-6AD7-46F3-9107-F4D5EAB28FDF}"/>
                  </a:ext>
                </a:extLst>
              </p:cNvPr>
              <p:cNvGrpSpPr/>
              <p:nvPr/>
            </p:nvGrpSpPr>
            <p:grpSpPr>
              <a:xfrm>
                <a:off x="2145600" y="4618800"/>
                <a:ext cx="7430400" cy="1663200"/>
                <a:chOff x="2145600" y="2458800"/>
                <a:chExt cx="7430400" cy="382320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482559D-189D-4664-A917-3759386FF01C}"/>
                    </a:ext>
                  </a:extLst>
                </p:cNvPr>
                <p:cNvCxnSpPr/>
                <p:nvPr/>
              </p:nvCxnSpPr>
              <p:spPr>
                <a:xfrm>
                  <a:off x="21456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Straight Connector 598">
                  <a:extLst>
                    <a:ext uri="{FF2B5EF4-FFF2-40B4-BE49-F238E27FC236}">
                      <a16:creationId xmlns:a16="http://schemas.microsoft.com/office/drawing/2014/main" id="{AE0234B0-C5F8-43C5-8BA2-0208D517DCBE}"/>
                    </a:ext>
                  </a:extLst>
                </p:cNvPr>
                <p:cNvCxnSpPr/>
                <p:nvPr/>
              </p:nvCxnSpPr>
              <p:spPr>
                <a:xfrm>
                  <a:off x="2961028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Connector 599">
                  <a:extLst>
                    <a:ext uri="{FF2B5EF4-FFF2-40B4-BE49-F238E27FC236}">
                      <a16:creationId xmlns:a16="http://schemas.microsoft.com/office/drawing/2014/main" id="{2C7C7EE7-3A3D-4657-843F-C5D80FF602DD}"/>
                    </a:ext>
                  </a:extLst>
                </p:cNvPr>
                <p:cNvCxnSpPr/>
                <p:nvPr/>
              </p:nvCxnSpPr>
              <p:spPr>
                <a:xfrm>
                  <a:off x="4590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Straight Connector 600">
                  <a:extLst>
                    <a:ext uri="{FF2B5EF4-FFF2-40B4-BE49-F238E27FC236}">
                      <a16:creationId xmlns:a16="http://schemas.microsoft.com/office/drawing/2014/main" id="{E532B80F-D9C4-407B-B570-48E4713D54C1}"/>
                    </a:ext>
                  </a:extLst>
                </p:cNvPr>
                <p:cNvCxnSpPr/>
                <p:nvPr/>
              </p:nvCxnSpPr>
              <p:spPr>
                <a:xfrm>
                  <a:off x="5400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Straight Connector 601">
                  <a:extLst>
                    <a:ext uri="{FF2B5EF4-FFF2-40B4-BE49-F238E27FC236}">
                      <a16:creationId xmlns:a16="http://schemas.microsoft.com/office/drawing/2014/main" id="{C6D4CE5F-2AF8-4711-9E33-502C861546F2}"/>
                    </a:ext>
                  </a:extLst>
                </p:cNvPr>
                <p:cNvCxnSpPr/>
                <p:nvPr/>
              </p:nvCxnSpPr>
              <p:spPr>
                <a:xfrm>
                  <a:off x="6222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Straight Connector 602">
                  <a:extLst>
                    <a:ext uri="{FF2B5EF4-FFF2-40B4-BE49-F238E27FC236}">
                      <a16:creationId xmlns:a16="http://schemas.microsoft.com/office/drawing/2014/main" id="{E5BE9827-250D-44D7-8128-AA6AD5BEA976}"/>
                    </a:ext>
                  </a:extLst>
                </p:cNvPr>
                <p:cNvCxnSpPr/>
                <p:nvPr/>
              </p:nvCxnSpPr>
              <p:spPr>
                <a:xfrm>
                  <a:off x="699862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Straight Connector 603">
                  <a:extLst>
                    <a:ext uri="{FF2B5EF4-FFF2-40B4-BE49-F238E27FC236}">
                      <a16:creationId xmlns:a16="http://schemas.microsoft.com/office/drawing/2014/main" id="{3629611B-4412-4CD1-A468-F0A2E52962B4}"/>
                    </a:ext>
                  </a:extLst>
                </p:cNvPr>
                <p:cNvCxnSpPr/>
                <p:nvPr/>
              </p:nvCxnSpPr>
              <p:spPr>
                <a:xfrm>
                  <a:off x="784724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>
                  <a:extLst>
                    <a:ext uri="{FF2B5EF4-FFF2-40B4-BE49-F238E27FC236}">
                      <a16:creationId xmlns:a16="http://schemas.microsoft.com/office/drawing/2014/main" id="{009FCB60-6C68-4370-8DE1-F91186414C88}"/>
                    </a:ext>
                  </a:extLst>
                </p:cNvPr>
                <p:cNvCxnSpPr/>
                <p:nvPr/>
              </p:nvCxnSpPr>
              <p:spPr>
                <a:xfrm>
                  <a:off x="8703028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Straight Connector 605">
                  <a:extLst>
                    <a:ext uri="{FF2B5EF4-FFF2-40B4-BE49-F238E27FC236}">
                      <a16:creationId xmlns:a16="http://schemas.microsoft.com/office/drawing/2014/main" id="{094948CB-F9E5-4380-81E0-9AB413B72AB9}"/>
                    </a:ext>
                  </a:extLst>
                </p:cNvPr>
                <p:cNvCxnSpPr/>
                <p:nvPr/>
              </p:nvCxnSpPr>
              <p:spPr>
                <a:xfrm>
                  <a:off x="9576000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Straight Connector 606">
                  <a:extLst>
                    <a:ext uri="{FF2B5EF4-FFF2-40B4-BE49-F238E27FC236}">
                      <a16:creationId xmlns:a16="http://schemas.microsoft.com/office/drawing/2014/main" id="{57F92985-3ED4-454C-8763-FA1542F1C45C}"/>
                    </a:ext>
                  </a:extLst>
                </p:cNvPr>
                <p:cNvCxnSpPr/>
                <p:nvPr/>
              </p:nvCxnSpPr>
              <p:spPr>
                <a:xfrm>
                  <a:off x="3782334" y="2458800"/>
                  <a:ext cx="0" cy="382320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85F91EA2-09A5-45A9-B797-9F22346ED7DF}"/>
                  </a:ext>
                </a:extLst>
              </p:cNvPr>
              <p:cNvSpPr/>
              <p:nvPr/>
            </p:nvSpPr>
            <p:spPr>
              <a:xfrm>
                <a:off x="1079999" y="5670000"/>
                <a:ext cx="1008000" cy="688256"/>
              </a:xfrm>
              <a:prstGeom prst="rect">
                <a:avLst/>
              </a:prstGeom>
            </p:spPr>
            <p:txBody>
              <a:bodyPr wrap="square" lIns="72000" tIns="36000" rIns="72000" bIns="36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Note: Data on laws restricting the entry, stay and residence of people living with HIV are currently undergoing a global review that will involve country validation. An update is expected by the end of 2018.</a:t>
                </a:r>
              </a:p>
            </p:txBody>
          </p:sp>
        </p:grpSp>
        <p:sp>
          <p:nvSpPr>
            <p:cNvPr id="324" name="bk object 17">
              <a:extLst>
                <a:ext uri="{FF2B5EF4-FFF2-40B4-BE49-F238E27FC236}">
                  <a16:creationId xmlns:a16="http://schemas.microsoft.com/office/drawing/2014/main" id="{B5D8376E-9608-4374-B718-51C67EF67BCA}"/>
                </a:ext>
              </a:extLst>
            </p:cNvPr>
            <p:cNvSpPr/>
            <p:nvPr/>
          </p:nvSpPr>
          <p:spPr>
            <a:xfrm>
              <a:off x="8082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5" name="bk object 17">
              <a:extLst>
                <a:ext uri="{FF2B5EF4-FFF2-40B4-BE49-F238E27FC236}">
                  <a16:creationId xmlns:a16="http://schemas.microsoft.com/office/drawing/2014/main" id="{8C9CC19C-CDD1-42AC-8D44-9DF79550E786}"/>
                </a:ext>
              </a:extLst>
            </p:cNvPr>
            <p:cNvSpPr/>
            <p:nvPr/>
          </p:nvSpPr>
          <p:spPr>
            <a:xfrm>
              <a:off x="8928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6" name="bk object 17">
              <a:extLst>
                <a:ext uri="{FF2B5EF4-FFF2-40B4-BE49-F238E27FC236}">
                  <a16:creationId xmlns:a16="http://schemas.microsoft.com/office/drawing/2014/main" id="{37C01D8E-D3AC-4F9E-B007-BD737D73872F}"/>
                </a:ext>
              </a:extLst>
            </p:cNvPr>
            <p:cNvSpPr/>
            <p:nvPr/>
          </p:nvSpPr>
          <p:spPr>
            <a:xfrm>
              <a:off x="318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27" name="bk object 17">
              <a:extLst>
                <a:ext uri="{FF2B5EF4-FFF2-40B4-BE49-F238E27FC236}">
                  <a16:creationId xmlns:a16="http://schemas.microsoft.com/office/drawing/2014/main" id="{B3465A0D-3E8A-482F-BFBE-ED9729C924B5}"/>
                </a:ext>
              </a:extLst>
            </p:cNvPr>
            <p:cNvSpPr/>
            <p:nvPr/>
          </p:nvSpPr>
          <p:spPr>
            <a:xfrm>
              <a:off x="2394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8" name="bk object 17">
              <a:extLst>
                <a:ext uri="{FF2B5EF4-FFF2-40B4-BE49-F238E27FC236}">
                  <a16:creationId xmlns:a16="http://schemas.microsoft.com/office/drawing/2014/main" id="{D6EFC2F1-F503-4A05-9336-99196ED8B319}"/>
                </a:ext>
              </a:extLst>
            </p:cNvPr>
            <p:cNvSpPr/>
            <p:nvPr/>
          </p:nvSpPr>
          <p:spPr>
            <a:xfrm>
              <a:off x="480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bk object 17">
              <a:extLst>
                <a:ext uri="{FF2B5EF4-FFF2-40B4-BE49-F238E27FC236}">
                  <a16:creationId xmlns:a16="http://schemas.microsoft.com/office/drawing/2014/main" id="{8A843818-4632-4887-BE78-2A3F1C887270}"/>
                </a:ext>
              </a:extLst>
            </p:cNvPr>
            <p:cNvSpPr/>
            <p:nvPr/>
          </p:nvSpPr>
          <p:spPr>
            <a:xfrm>
              <a:off x="399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0" name="bk object 17">
              <a:extLst>
                <a:ext uri="{FF2B5EF4-FFF2-40B4-BE49-F238E27FC236}">
                  <a16:creationId xmlns:a16="http://schemas.microsoft.com/office/drawing/2014/main" id="{BCE1E2B5-9A60-4451-9B49-B3AFE4C7D00B}"/>
                </a:ext>
              </a:extLst>
            </p:cNvPr>
            <p:cNvSpPr/>
            <p:nvPr/>
          </p:nvSpPr>
          <p:spPr>
            <a:xfrm>
              <a:off x="642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07BCC1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bk object 17">
              <a:extLst>
                <a:ext uri="{FF2B5EF4-FFF2-40B4-BE49-F238E27FC236}">
                  <a16:creationId xmlns:a16="http://schemas.microsoft.com/office/drawing/2014/main" id="{662D4B6B-6FEA-4A92-810C-50C1964A549F}"/>
                </a:ext>
              </a:extLst>
            </p:cNvPr>
            <p:cNvSpPr/>
            <p:nvPr/>
          </p:nvSpPr>
          <p:spPr>
            <a:xfrm>
              <a:off x="561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78E2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bk object 17">
              <a:extLst>
                <a:ext uri="{FF2B5EF4-FFF2-40B4-BE49-F238E27FC236}">
                  <a16:creationId xmlns:a16="http://schemas.microsoft.com/office/drawing/2014/main" id="{2239A4AA-1910-45C2-AC5A-92879A974984}"/>
                </a:ext>
              </a:extLst>
            </p:cNvPr>
            <p:cNvSpPr/>
            <p:nvPr/>
          </p:nvSpPr>
          <p:spPr>
            <a:xfrm>
              <a:off x="7236000" y="2682000"/>
              <a:ext cx="360000" cy="90000"/>
            </a:xfrm>
            <a:custGeom>
              <a:avLst/>
              <a:gdLst/>
              <a:ahLst/>
              <a:cxnLst/>
              <a:rect l="l" t="t" r="r" b="b"/>
              <a:pathLst>
                <a:path w="5355590" h="567689">
                  <a:moveTo>
                    <a:pt x="5355208" y="0"/>
                  </a:moveTo>
                  <a:lnTo>
                    <a:pt x="0" y="0"/>
                  </a:lnTo>
                  <a:lnTo>
                    <a:pt x="0" y="567397"/>
                  </a:lnTo>
                  <a:lnTo>
                    <a:pt x="5355208" y="567397"/>
                  </a:lnTo>
                  <a:lnTo>
                    <a:pt x="5355208" y="0"/>
                  </a:lnTo>
                  <a:close/>
                </a:path>
              </a:pathLst>
            </a:custGeom>
            <a:solidFill>
              <a:srgbClr val="F15A40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440DC7-7AF9-44AA-A7DF-52B003003942}"/>
                </a:ext>
              </a:extLst>
            </p:cNvPr>
            <p:cNvGrpSpPr/>
            <p:nvPr/>
          </p:nvGrpSpPr>
          <p:grpSpPr>
            <a:xfrm>
              <a:off x="558000" y="2458810"/>
              <a:ext cx="9000000" cy="1512000"/>
              <a:chOff x="11358000" y="2458810"/>
              <a:chExt cx="9000000" cy="1512000"/>
            </a:xfrm>
          </p:grpSpPr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505AE96-624B-43B7-861F-6280334DF542}"/>
                  </a:ext>
                </a:extLst>
              </p:cNvPr>
              <p:cNvCxnSpPr/>
              <p:nvPr/>
            </p:nvCxnSpPr>
            <p:spPr>
              <a:xfrm>
                <a:off x="11358000" y="245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C61EEF69-B712-47AA-83A6-91A430B4BA4F}"/>
                  </a:ext>
                </a:extLst>
              </p:cNvPr>
              <p:cNvCxnSpPr/>
              <p:nvPr/>
            </p:nvCxnSpPr>
            <p:spPr>
              <a:xfrm>
                <a:off x="11358000" y="256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80B29968-416C-49CD-B1FA-232D3F469BB0}"/>
                  </a:ext>
                </a:extLst>
              </p:cNvPr>
              <p:cNvCxnSpPr/>
              <p:nvPr/>
            </p:nvCxnSpPr>
            <p:spPr>
              <a:xfrm>
                <a:off x="11358000" y="278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97708B04-0750-4A88-8DD0-45C2278D7C5F}"/>
                  </a:ext>
                </a:extLst>
              </p:cNvPr>
              <p:cNvCxnSpPr/>
              <p:nvPr/>
            </p:nvCxnSpPr>
            <p:spPr>
              <a:xfrm>
                <a:off x="11358000" y="289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4F6BC4F8-D697-47F4-89C2-A6CAF03BACE7}"/>
                  </a:ext>
                </a:extLst>
              </p:cNvPr>
              <p:cNvCxnSpPr/>
              <p:nvPr/>
            </p:nvCxnSpPr>
            <p:spPr>
              <a:xfrm>
                <a:off x="11358000" y="299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16C3ECFD-0757-484E-A976-E49CF95F0520}"/>
                  </a:ext>
                </a:extLst>
              </p:cNvPr>
              <p:cNvCxnSpPr/>
              <p:nvPr/>
            </p:nvCxnSpPr>
            <p:spPr>
              <a:xfrm>
                <a:off x="11358000" y="310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F4BB1A5D-263C-4518-9FBC-45453F035052}"/>
                  </a:ext>
                </a:extLst>
              </p:cNvPr>
              <p:cNvCxnSpPr/>
              <p:nvPr/>
            </p:nvCxnSpPr>
            <p:spPr>
              <a:xfrm>
                <a:off x="11358000" y="321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2E6E82B0-7ADF-44E2-B0C6-CE0734A5D3F0}"/>
                  </a:ext>
                </a:extLst>
              </p:cNvPr>
              <p:cNvCxnSpPr/>
              <p:nvPr/>
            </p:nvCxnSpPr>
            <p:spPr>
              <a:xfrm>
                <a:off x="11358000" y="332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17358DA6-B662-49BC-92F9-F3ACDE17222D}"/>
                  </a:ext>
                </a:extLst>
              </p:cNvPr>
              <p:cNvCxnSpPr/>
              <p:nvPr/>
            </p:nvCxnSpPr>
            <p:spPr>
              <a:xfrm>
                <a:off x="11358000" y="343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C2C25A47-3617-4A94-AB4F-9840F2F0F00A}"/>
                  </a:ext>
                </a:extLst>
              </p:cNvPr>
              <p:cNvCxnSpPr/>
              <p:nvPr/>
            </p:nvCxnSpPr>
            <p:spPr>
              <a:xfrm>
                <a:off x="11358000" y="3538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A3F8C8BC-DFF7-4158-9F24-4E5ECB4324F4}"/>
                  </a:ext>
                </a:extLst>
              </p:cNvPr>
              <p:cNvCxnSpPr/>
              <p:nvPr/>
            </p:nvCxnSpPr>
            <p:spPr>
              <a:xfrm>
                <a:off x="11358000" y="3646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3BC9D774-3A04-4C65-BB1F-0250F19B49EC}"/>
                  </a:ext>
                </a:extLst>
              </p:cNvPr>
              <p:cNvCxnSpPr/>
              <p:nvPr/>
            </p:nvCxnSpPr>
            <p:spPr>
              <a:xfrm>
                <a:off x="11358000" y="375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5FC52C80-4E43-4B6E-A3ED-062199C471B4}"/>
                  </a:ext>
                </a:extLst>
              </p:cNvPr>
              <p:cNvCxnSpPr/>
              <p:nvPr/>
            </p:nvCxnSpPr>
            <p:spPr>
              <a:xfrm>
                <a:off x="11358000" y="3862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F6C422DC-E78F-4E19-B34B-BB3F27E412EB}"/>
                  </a:ext>
                </a:extLst>
              </p:cNvPr>
              <p:cNvCxnSpPr/>
              <p:nvPr/>
            </p:nvCxnSpPr>
            <p:spPr>
              <a:xfrm>
                <a:off x="11358000" y="3970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BEB5CED7-A8E1-4CE6-8479-A68B6914364F}"/>
                  </a:ext>
                </a:extLst>
              </p:cNvPr>
              <p:cNvCxnSpPr/>
              <p:nvPr/>
            </p:nvCxnSpPr>
            <p:spPr>
              <a:xfrm>
                <a:off x="11358000" y="2674810"/>
                <a:ext cx="9000000" cy="0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524282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049FC5-5E98-41CB-B22D-65E299E5EBB6}"/>
              </a:ext>
            </a:extLst>
          </p:cNvPr>
          <p:cNvGrpSpPr/>
          <p:nvPr/>
        </p:nvGrpSpPr>
        <p:grpSpPr>
          <a:xfrm>
            <a:off x="0" y="360000"/>
            <a:ext cx="9907200" cy="6012000"/>
            <a:chOff x="0" y="360000"/>
            <a:chExt cx="9907200" cy="6012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37E84D3-6A58-4CD3-9556-C020AF33055D}"/>
                </a:ext>
              </a:extLst>
            </p:cNvPr>
            <p:cNvSpPr/>
            <p:nvPr/>
          </p:nvSpPr>
          <p:spPr>
            <a:xfrm>
              <a:off x="3873600" y="1332000"/>
              <a:ext cx="288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270000" rIns="180000" rtlCol="0" anchor="t" anchorCtr="0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Percentage of ever-married or partnered women aged 15–49 years who experienced physical and/or sexual violence by an intimate partner in the past 12 months, countries with available data, eastern Europe and central Asia, 2012–2016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E72A91-92C8-489A-972B-BE2B9531DAE0}"/>
                </a:ext>
              </a:extLst>
            </p:cNvPr>
            <p:cNvSpPr/>
            <p:nvPr/>
          </p:nvSpPr>
          <p:spPr>
            <a:xfrm>
              <a:off x="0" y="1332000"/>
              <a:ext cx="360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0" tIns="270000" rIns="270000" rtlCol="0" anchor="t" anchorCtr="0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Percentage of men and women aged 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15–49 who would not buy vegetables from a shopkeeper living with HIV, </a:t>
              </a:r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eastern Europe and central Asia, most recent data, 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2012–2016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05C22F-7077-4F1A-A820-CC70DB14FCE1}"/>
                </a:ext>
              </a:extLst>
            </p:cNvPr>
            <p:cNvSpPr/>
            <p:nvPr/>
          </p:nvSpPr>
          <p:spPr>
            <a:xfrm>
              <a:off x="7027200" y="1332000"/>
              <a:ext cx="288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270000" rIns="72000" rtlCol="0" anchor="t" anchorCtr="0"/>
            <a:lstStyle/>
            <a:p>
              <a:pPr lvl="0" algn="ctr" defTabSz="9144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Percentage of people living with HIV who experienced discrimination in health-care settings, countries with available data, eastern Europe and central Asia, 2013–2015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Stigma and discrimination</a:t>
              </a:r>
              <a:r>
                <a:rPr lang="en-US" dirty="0">
                  <a:solidFill>
                    <a:prstClr val="white"/>
                  </a:solidFill>
                </a:rPr>
                <a:t>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CAF7F6B-45D2-4877-9691-EDA7092E0747}"/>
                </a:ext>
              </a:extLst>
            </p:cNvPr>
            <p:cNvSpPr/>
            <p:nvPr/>
          </p:nvSpPr>
          <p:spPr>
            <a:xfrm>
              <a:off x="0" y="6120000"/>
              <a:ext cx="49320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Population-based surveys, 2012–2016.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5F085F-6286-4448-BB2E-D88FF4C623D8}"/>
                </a:ext>
              </a:extLst>
            </p:cNvPr>
            <p:cNvSpPr/>
            <p:nvPr/>
          </p:nvSpPr>
          <p:spPr>
            <a:xfrm>
              <a:off x="4053600" y="6120000"/>
              <a:ext cx="1869101" cy="200055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defTabSz="914400"/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Source: Population-based surveys, 2012–2017.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C3E662-BED6-4DC2-BDD2-17B93DAFAC97}"/>
                </a:ext>
              </a:extLst>
            </p:cNvPr>
            <p:cNvSpPr/>
            <p:nvPr/>
          </p:nvSpPr>
          <p:spPr>
            <a:xfrm>
              <a:off x="1897200" y="5238000"/>
              <a:ext cx="494046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Percent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25D1432-9E3B-4EB8-8B52-2DEDF510D695}"/>
                </a:ext>
              </a:extLst>
            </p:cNvPr>
            <p:cNvSpPr txBox="1"/>
            <p:nvPr/>
          </p:nvSpPr>
          <p:spPr>
            <a:xfrm>
              <a:off x="946800" y="5112494"/>
              <a:ext cx="49694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0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8DFB06A5-B3CB-44DD-ACB0-CFDACB58AA70}"/>
                </a:ext>
              </a:extLst>
            </p:cNvPr>
            <p:cNvSpPr txBox="1"/>
            <p:nvPr/>
          </p:nvSpPr>
          <p:spPr>
            <a:xfrm>
              <a:off x="1177200" y="5112494"/>
              <a:ext cx="99386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10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C49BFAA-DDE4-4D2E-BA20-84398DFA9C3A}"/>
                </a:ext>
              </a:extLst>
            </p:cNvPr>
            <p:cNvSpPr txBox="1"/>
            <p:nvPr/>
          </p:nvSpPr>
          <p:spPr>
            <a:xfrm>
              <a:off x="1404000" y="5112494"/>
              <a:ext cx="99386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20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853F7F5-5DD5-4354-A6DC-698256CC8CA4}"/>
                </a:ext>
              </a:extLst>
            </p:cNvPr>
            <p:cNvSpPr txBox="1"/>
            <p:nvPr/>
          </p:nvSpPr>
          <p:spPr>
            <a:xfrm>
              <a:off x="1634400" y="5112494"/>
              <a:ext cx="99386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30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43F10CF-7E0C-4844-A209-46468F6FE8D9}"/>
                </a:ext>
              </a:extLst>
            </p:cNvPr>
            <p:cNvSpPr txBox="1"/>
            <p:nvPr/>
          </p:nvSpPr>
          <p:spPr>
            <a:xfrm>
              <a:off x="1864800" y="5112494"/>
              <a:ext cx="99386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40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0A67409-CE01-482E-B9F5-EAA9050A745B}"/>
                </a:ext>
              </a:extLst>
            </p:cNvPr>
            <p:cNvSpPr txBox="1"/>
            <p:nvPr/>
          </p:nvSpPr>
          <p:spPr>
            <a:xfrm>
              <a:off x="2095200" y="5112494"/>
              <a:ext cx="99386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50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961414AB-6774-4AE0-9509-6C3FC2B182B9}"/>
                </a:ext>
              </a:extLst>
            </p:cNvPr>
            <p:cNvSpPr txBox="1"/>
            <p:nvPr/>
          </p:nvSpPr>
          <p:spPr>
            <a:xfrm>
              <a:off x="2322000" y="5112494"/>
              <a:ext cx="99386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60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203C35C-2682-4F3F-8001-584288CE1C26}"/>
                </a:ext>
              </a:extLst>
            </p:cNvPr>
            <p:cNvSpPr txBox="1"/>
            <p:nvPr/>
          </p:nvSpPr>
          <p:spPr>
            <a:xfrm>
              <a:off x="2552400" y="5112494"/>
              <a:ext cx="99386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70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EA2A146-9E7F-4D40-8FA9-2687C6BED7FB}"/>
                </a:ext>
              </a:extLst>
            </p:cNvPr>
            <p:cNvSpPr txBox="1"/>
            <p:nvPr/>
          </p:nvSpPr>
          <p:spPr>
            <a:xfrm>
              <a:off x="2782800" y="5112494"/>
              <a:ext cx="99386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80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BE0642C-5625-4DAE-9801-6BC448500E77}"/>
                </a:ext>
              </a:extLst>
            </p:cNvPr>
            <p:cNvSpPr txBox="1"/>
            <p:nvPr/>
          </p:nvSpPr>
          <p:spPr>
            <a:xfrm>
              <a:off x="3009600" y="5112494"/>
              <a:ext cx="99386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90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E6D077D-CED9-4115-B1EF-64C2BB7E59C3}"/>
                </a:ext>
              </a:extLst>
            </p:cNvPr>
            <p:cNvSpPr txBox="1"/>
            <p:nvPr/>
          </p:nvSpPr>
          <p:spPr>
            <a:xfrm>
              <a:off x="3240000" y="5112494"/>
              <a:ext cx="149080" cy="10772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100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6C64E68-8F0B-4B2A-B580-84AAEC7EBC4E}"/>
                </a:ext>
              </a:extLst>
            </p:cNvPr>
            <p:cNvSpPr/>
            <p:nvPr/>
          </p:nvSpPr>
          <p:spPr>
            <a:xfrm>
              <a:off x="7207200" y="6120000"/>
              <a:ext cx="2566408" cy="200055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People Living with HIV Stigma Index survey, 2013–2015.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3328F2-BBAA-4E85-91BF-9764EBD4BF8D}"/>
                </a:ext>
              </a:extLst>
            </p:cNvPr>
            <p:cNvSpPr txBox="1"/>
            <p:nvPr/>
          </p:nvSpPr>
          <p:spPr>
            <a:xfrm>
              <a:off x="243279" y="3099600"/>
              <a:ext cx="734496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r"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Kyrgyzstan*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B439C309-CCF3-42D3-8841-FA2B161F7FBF}"/>
                </a:ext>
              </a:extLst>
            </p:cNvPr>
            <p:cNvSpPr txBox="1"/>
            <p:nvPr/>
          </p:nvSpPr>
          <p:spPr>
            <a:xfrm>
              <a:off x="212821" y="3387600"/>
              <a:ext cx="764954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r"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Kazakhstan*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1E6E10B8-CA1F-44A7-8591-D9A4AA012AEB}"/>
                </a:ext>
              </a:extLst>
            </p:cNvPr>
            <p:cNvSpPr txBox="1"/>
            <p:nvPr/>
          </p:nvSpPr>
          <p:spPr>
            <a:xfrm>
              <a:off x="248088" y="3636000"/>
              <a:ext cx="729687" cy="29751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r">
                <a:lnSpc>
                  <a:spcPts val="800"/>
                </a:lnSpc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Republic of </a:t>
              </a:r>
            </a:p>
            <a:p>
              <a:pPr lvl="0" algn="r">
                <a:lnSpc>
                  <a:spcPts val="800"/>
                </a:lnSpc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Moldova*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7B26D55-E012-4B5D-B78C-82E925650656}"/>
                </a:ext>
              </a:extLst>
            </p:cNvPr>
            <p:cNvSpPr txBox="1"/>
            <p:nvPr/>
          </p:nvSpPr>
          <p:spPr>
            <a:xfrm>
              <a:off x="398770" y="3963600"/>
              <a:ext cx="579005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r"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Ukraine*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F878A04-07F6-4520-B4D0-9B7C0D8ADEF0}"/>
                </a:ext>
              </a:extLst>
            </p:cNvPr>
            <p:cNvSpPr txBox="1"/>
            <p:nvPr/>
          </p:nvSpPr>
          <p:spPr>
            <a:xfrm>
              <a:off x="318620" y="4251600"/>
              <a:ext cx="659155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r"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Tajikistan*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9288A65-462E-4695-8DA3-276DF551700D}"/>
                </a:ext>
              </a:extLst>
            </p:cNvPr>
            <p:cNvSpPr txBox="1"/>
            <p:nvPr/>
          </p:nvSpPr>
          <p:spPr>
            <a:xfrm>
              <a:off x="409992" y="4539600"/>
              <a:ext cx="567783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r"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Armenia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AE9E1DD4-34B6-4C1C-AE54-CAA796254575}"/>
                </a:ext>
              </a:extLst>
            </p:cNvPr>
            <p:cNvSpPr/>
            <p:nvPr/>
          </p:nvSpPr>
          <p:spPr>
            <a:xfrm>
              <a:off x="972163" y="3114000"/>
              <a:ext cx="1731600" cy="180000"/>
            </a:xfrm>
            <a:prstGeom prst="rect">
              <a:avLst/>
            </a:prstGeom>
            <a:solidFill>
              <a:srgbClr val="78A7B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C2A870BD-309E-42E6-BC48-D8DF55B4952C}"/>
                </a:ext>
              </a:extLst>
            </p:cNvPr>
            <p:cNvSpPr/>
            <p:nvPr/>
          </p:nvSpPr>
          <p:spPr>
            <a:xfrm>
              <a:off x="972163" y="3401057"/>
              <a:ext cx="1695600" cy="180000"/>
            </a:xfrm>
            <a:prstGeom prst="rect">
              <a:avLst/>
            </a:prstGeom>
            <a:solidFill>
              <a:srgbClr val="78A7B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6F013F5-D173-4817-82F6-D900C39A6ED7}"/>
                </a:ext>
              </a:extLst>
            </p:cNvPr>
            <p:cNvSpPr/>
            <p:nvPr/>
          </p:nvSpPr>
          <p:spPr>
            <a:xfrm>
              <a:off x="972163" y="3690494"/>
              <a:ext cx="1663200" cy="180000"/>
            </a:xfrm>
            <a:prstGeom prst="rect">
              <a:avLst/>
            </a:prstGeom>
            <a:solidFill>
              <a:srgbClr val="78A7B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0840656-AC32-4784-930D-6DC8BC4AE6E2}"/>
                </a:ext>
              </a:extLst>
            </p:cNvPr>
            <p:cNvSpPr/>
            <p:nvPr/>
          </p:nvSpPr>
          <p:spPr>
            <a:xfrm>
              <a:off x="972163" y="3977057"/>
              <a:ext cx="1548000" cy="180000"/>
            </a:xfrm>
            <a:prstGeom prst="rect">
              <a:avLst/>
            </a:prstGeom>
            <a:solidFill>
              <a:srgbClr val="78A7B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4D48BCD-E1F4-480B-9E93-92D33E374C86}"/>
                </a:ext>
              </a:extLst>
            </p:cNvPr>
            <p:cNvSpPr/>
            <p:nvPr/>
          </p:nvSpPr>
          <p:spPr>
            <a:xfrm>
              <a:off x="972163" y="4265057"/>
              <a:ext cx="1537200" cy="180000"/>
            </a:xfrm>
            <a:prstGeom prst="rect">
              <a:avLst/>
            </a:prstGeom>
            <a:solidFill>
              <a:srgbClr val="78A7B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B12A51A-E88D-42EC-9B54-9AEBF9D9D3AD}"/>
                </a:ext>
              </a:extLst>
            </p:cNvPr>
            <p:cNvSpPr/>
            <p:nvPr/>
          </p:nvSpPr>
          <p:spPr>
            <a:xfrm>
              <a:off x="972163" y="4553057"/>
              <a:ext cx="1350000" cy="180000"/>
            </a:xfrm>
            <a:prstGeom prst="rect">
              <a:avLst/>
            </a:prstGeom>
            <a:solidFill>
              <a:srgbClr val="78A7B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53A9248-C17D-434A-B9FB-0F9F4D4E58EA}"/>
                </a:ext>
              </a:extLst>
            </p:cNvPr>
            <p:cNvSpPr/>
            <p:nvPr/>
          </p:nvSpPr>
          <p:spPr>
            <a:xfrm>
              <a:off x="972163" y="4841057"/>
              <a:ext cx="1159200" cy="180000"/>
            </a:xfrm>
            <a:prstGeom prst="rect">
              <a:avLst/>
            </a:prstGeom>
            <a:solidFill>
              <a:srgbClr val="78A7B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48BEA91C-444B-491B-AFDA-65FA922A49DD}"/>
                </a:ext>
              </a:extLst>
            </p:cNvPr>
            <p:cNvSpPr txBox="1"/>
            <p:nvPr/>
          </p:nvSpPr>
          <p:spPr>
            <a:xfrm>
              <a:off x="201600" y="4827600"/>
              <a:ext cx="776175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lvl="0" algn="r"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Montenegro*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sp>
          <p:nvSpPr>
            <p:cNvPr id="171" name="bk object 24">
              <a:extLst>
                <a:ext uri="{FF2B5EF4-FFF2-40B4-BE49-F238E27FC236}">
                  <a16:creationId xmlns:a16="http://schemas.microsoft.com/office/drawing/2014/main" id="{766D4C26-8635-4C41-93BE-C291F4C27284}"/>
                </a:ext>
              </a:extLst>
            </p:cNvPr>
            <p:cNvSpPr/>
            <p:nvPr/>
          </p:nvSpPr>
          <p:spPr>
            <a:xfrm>
              <a:off x="972163" y="3060000"/>
              <a:ext cx="2340000" cy="2016000"/>
            </a:xfrm>
            <a:custGeom>
              <a:avLst/>
              <a:gdLst/>
              <a:ahLst/>
              <a:cxnLst/>
              <a:rect l="l" t="t" r="r" b="b"/>
              <a:pathLst>
                <a:path w="2209165" h="1417320">
                  <a:moveTo>
                    <a:pt x="0" y="0"/>
                  </a:moveTo>
                  <a:lnTo>
                    <a:pt x="0" y="1416735"/>
                  </a:lnTo>
                  <a:lnTo>
                    <a:pt x="2209063" y="1416735"/>
                  </a:lnTo>
                </a:path>
              </a:pathLst>
            </a:custGeom>
            <a:ln w="31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object 6">
              <a:extLst>
                <a:ext uri="{FF2B5EF4-FFF2-40B4-BE49-F238E27FC236}">
                  <a16:creationId xmlns:a16="http://schemas.microsoft.com/office/drawing/2014/main" id="{117A7CF0-2659-472B-AFDA-D9534F0F1DFB}"/>
                </a:ext>
              </a:extLst>
            </p:cNvPr>
            <p:cNvSpPr txBox="1"/>
            <p:nvPr/>
          </p:nvSpPr>
          <p:spPr>
            <a:xfrm>
              <a:off x="4032000" y="4032000"/>
              <a:ext cx="107722" cy="350737"/>
            </a:xfrm>
            <a:prstGeom prst="rect">
              <a:avLst/>
            </a:prstGeom>
          </p:spPr>
          <p:txBody>
            <a:bodyPr vert="vert270" wrap="none" lIns="0" tIns="1270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Per</a:t>
              </a:r>
              <a:r>
                <a:rPr kumimoji="0" sz="7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cent</a:t>
              </a:r>
            </a:p>
          </p:txBody>
        </p:sp>
        <p:sp>
          <p:nvSpPr>
            <p:cNvPr id="71" name="object 5">
              <a:extLst>
                <a:ext uri="{FF2B5EF4-FFF2-40B4-BE49-F238E27FC236}">
                  <a16:creationId xmlns:a16="http://schemas.microsoft.com/office/drawing/2014/main" id="{193BEA5B-E6D0-400D-A311-18E82F65E76D}"/>
                </a:ext>
              </a:extLst>
            </p:cNvPr>
            <p:cNvSpPr txBox="1"/>
            <p:nvPr/>
          </p:nvSpPr>
          <p:spPr>
            <a:xfrm>
              <a:off x="4008424" y="3247200"/>
              <a:ext cx="337187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5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72" name="object 5">
              <a:extLst>
                <a:ext uri="{FF2B5EF4-FFF2-40B4-BE49-F238E27FC236}">
                  <a16:creationId xmlns:a16="http://schemas.microsoft.com/office/drawing/2014/main" id="{4B98A58A-4487-4CE3-9E93-E8F390644AF5}"/>
                </a:ext>
              </a:extLst>
            </p:cNvPr>
            <p:cNvSpPr txBox="1"/>
            <p:nvPr/>
          </p:nvSpPr>
          <p:spPr>
            <a:xfrm>
              <a:off x="4182092" y="5018400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73" name="object 5">
              <a:extLst>
                <a:ext uri="{FF2B5EF4-FFF2-40B4-BE49-F238E27FC236}">
                  <a16:creationId xmlns:a16="http://schemas.microsoft.com/office/drawing/2014/main" id="{B82B4B2C-4A63-48CF-9A49-47A8BE9D723B}"/>
                </a:ext>
              </a:extLst>
            </p:cNvPr>
            <p:cNvSpPr txBox="1"/>
            <p:nvPr/>
          </p:nvSpPr>
          <p:spPr>
            <a:xfrm>
              <a:off x="4182092" y="3601006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4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74" name="object 5">
              <a:extLst>
                <a:ext uri="{FF2B5EF4-FFF2-40B4-BE49-F238E27FC236}">
                  <a16:creationId xmlns:a16="http://schemas.microsoft.com/office/drawing/2014/main" id="{CC3E517E-90B6-41F2-B998-B712A278A829}"/>
                </a:ext>
              </a:extLst>
            </p:cNvPr>
            <p:cNvSpPr txBox="1"/>
            <p:nvPr/>
          </p:nvSpPr>
          <p:spPr>
            <a:xfrm>
              <a:off x="4182092" y="4665600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1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75" name="object 5">
              <a:extLst>
                <a:ext uri="{FF2B5EF4-FFF2-40B4-BE49-F238E27FC236}">
                  <a16:creationId xmlns:a16="http://schemas.microsoft.com/office/drawing/2014/main" id="{535E43CB-9C9E-48FF-AAB9-E2C3C4264DC1}"/>
                </a:ext>
              </a:extLst>
            </p:cNvPr>
            <p:cNvSpPr txBox="1"/>
            <p:nvPr/>
          </p:nvSpPr>
          <p:spPr>
            <a:xfrm>
              <a:off x="4182092" y="3956400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30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sp>
          <p:nvSpPr>
            <p:cNvPr id="76" name="object 5">
              <a:extLst>
                <a:ext uri="{FF2B5EF4-FFF2-40B4-BE49-F238E27FC236}">
                  <a16:creationId xmlns:a16="http://schemas.microsoft.com/office/drawing/2014/main" id="{E7CCF34E-C0C9-4FE9-B5D2-E3CB2AA64F18}"/>
                </a:ext>
              </a:extLst>
            </p:cNvPr>
            <p:cNvSpPr txBox="1"/>
            <p:nvPr/>
          </p:nvSpPr>
          <p:spPr>
            <a:xfrm>
              <a:off x="4182092" y="4309200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2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1F52CEF-C12B-496A-8AA0-0EEFF1A8D910}"/>
                </a:ext>
              </a:extLst>
            </p:cNvPr>
            <p:cNvSpPr txBox="1"/>
            <p:nvPr/>
          </p:nvSpPr>
          <p:spPr>
            <a:xfrm>
              <a:off x="4428404" y="5148000"/>
              <a:ext cx="71350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Kyrgyzstan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285F3B7-45EC-4FEF-B6EB-90E4AE8D11FB}"/>
                </a:ext>
              </a:extLst>
            </p:cNvPr>
            <p:cNvSpPr txBox="1"/>
            <p:nvPr/>
          </p:nvSpPr>
          <p:spPr>
            <a:xfrm>
              <a:off x="5148404" y="5148000"/>
              <a:ext cx="719998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Tajikistan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D0324A4-F3CA-46FF-A08F-9EBBA402D6FF}"/>
                </a:ext>
              </a:extLst>
            </p:cNvPr>
            <p:cNvSpPr txBox="1"/>
            <p:nvPr/>
          </p:nvSpPr>
          <p:spPr>
            <a:xfrm>
              <a:off x="5867999" y="5148000"/>
              <a:ext cx="719597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Armenia</a:t>
              </a:r>
            </a:p>
          </p:txBody>
        </p:sp>
        <p:sp>
          <p:nvSpPr>
            <p:cNvPr id="135" name="object 6">
              <a:extLst>
                <a:ext uri="{FF2B5EF4-FFF2-40B4-BE49-F238E27FC236}">
                  <a16:creationId xmlns:a16="http://schemas.microsoft.com/office/drawing/2014/main" id="{5E04A341-DB8E-4FE8-8645-C7811D691AEA}"/>
                </a:ext>
              </a:extLst>
            </p:cNvPr>
            <p:cNvSpPr txBox="1"/>
            <p:nvPr/>
          </p:nvSpPr>
          <p:spPr>
            <a:xfrm>
              <a:off x="7164000" y="4032000"/>
              <a:ext cx="107722" cy="350737"/>
            </a:xfrm>
            <a:prstGeom prst="rect">
              <a:avLst/>
            </a:prstGeom>
          </p:spPr>
          <p:txBody>
            <a:bodyPr vert="vert270" wrap="none" lIns="0" tIns="1270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Per</a:t>
              </a:r>
              <a:r>
                <a:rPr kumimoji="0" sz="7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cent</a:t>
              </a:r>
            </a:p>
          </p:txBody>
        </p:sp>
        <p:sp>
          <p:nvSpPr>
            <p:cNvPr id="136" name="object 5">
              <a:extLst>
                <a:ext uri="{FF2B5EF4-FFF2-40B4-BE49-F238E27FC236}">
                  <a16:creationId xmlns:a16="http://schemas.microsoft.com/office/drawing/2014/main" id="{FADA9F44-AE42-4867-9003-EAABACC638E2}"/>
                </a:ext>
              </a:extLst>
            </p:cNvPr>
            <p:cNvSpPr txBox="1"/>
            <p:nvPr/>
          </p:nvSpPr>
          <p:spPr>
            <a:xfrm>
              <a:off x="7140424" y="3247200"/>
              <a:ext cx="337187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dirty="0">
                  <a:solidFill>
                    <a:prstClr val="black"/>
                  </a:solidFill>
                  <a:latin typeface="Arial Nova" panose="020B0504020202020204" pitchFamily="34" charset="0"/>
                  <a:cs typeface="Avenir LT 35 Light"/>
                </a:rPr>
                <a:t>6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137" name="object 5">
              <a:extLst>
                <a:ext uri="{FF2B5EF4-FFF2-40B4-BE49-F238E27FC236}">
                  <a16:creationId xmlns:a16="http://schemas.microsoft.com/office/drawing/2014/main" id="{FA9DE503-2E55-4F29-8C42-93CAED41ECF4}"/>
                </a:ext>
              </a:extLst>
            </p:cNvPr>
            <p:cNvSpPr txBox="1"/>
            <p:nvPr/>
          </p:nvSpPr>
          <p:spPr>
            <a:xfrm>
              <a:off x="7314092" y="5018400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138" name="object 5">
              <a:extLst>
                <a:ext uri="{FF2B5EF4-FFF2-40B4-BE49-F238E27FC236}">
                  <a16:creationId xmlns:a16="http://schemas.microsoft.com/office/drawing/2014/main" id="{78D748CE-6F6B-40A3-8BC3-80CF97CEE63E}"/>
                </a:ext>
              </a:extLst>
            </p:cNvPr>
            <p:cNvSpPr txBox="1"/>
            <p:nvPr/>
          </p:nvSpPr>
          <p:spPr>
            <a:xfrm>
              <a:off x="7314092" y="3837600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4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139" name="object 5">
              <a:extLst>
                <a:ext uri="{FF2B5EF4-FFF2-40B4-BE49-F238E27FC236}">
                  <a16:creationId xmlns:a16="http://schemas.microsoft.com/office/drawing/2014/main" id="{F6B02F55-280E-4AD4-B9A9-0B42322977F1}"/>
                </a:ext>
              </a:extLst>
            </p:cNvPr>
            <p:cNvSpPr txBox="1"/>
            <p:nvPr/>
          </p:nvSpPr>
          <p:spPr>
            <a:xfrm>
              <a:off x="7314092" y="4723200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1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140" name="object 5">
              <a:extLst>
                <a:ext uri="{FF2B5EF4-FFF2-40B4-BE49-F238E27FC236}">
                  <a16:creationId xmlns:a16="http://schemas.microsoft.com/office/drawing/2014/main" id="{CE98BD27-6C3C-4356-951C-147A9509B92E}"/>
                </a:ext>
              </a:extLst>
            </p:cNvPr>
            <p:cNvSpPr txBox="1"/>
            <p:nvPr/>
          </p:nvSpPr>
          <p:spPr>
            <a:xfrm>
              <a:off x="7314092" y="4132800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30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sp>
          <p:nvSpPr>
            <p:cNvPr id="141" name="object 5">
              <a:extLst>
                <a:ext uri="{FF2B5EF4-FFF2-40B4-BE49-F238E27FC236}">
                  <a16:creationId xmlns:a16="http://schemas.microsoft.com/office/drawing/2014/main" id="{5838CE78-D599-4344-890B-99968221EB47}"/>
                </a:ext>
              </a:extLst>
            </p:cNvPr>
            <p:cNvSpPr txBox="1"/>
            <p:nvPr/>
          </p:nvSpPr>
          <p:spPr>
            <a:xfrm>
              <a:off x="7314092" y="4428000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2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143" name="bk object 17">
              <a:extLst>
                <a:ext uri="{FF2B5EF4-FFF2-40B4-BE49-F238E27FC236}">
                  <a16:creationId xmlns:a16="http://schemas.microsoft.com/office/drawing/2014/main" id="{38426C15-B934-4667-B0D8-F427300EE0E7}"/>
                </a:ext>
              </a:extLst>
            </p:cNvPr>
            <p:cNvSpPr/>
            <p:nvPr/>
          </p:nvSpPr>
          <p:spPr>
            <a:xfrm>
              <a:off x="7686000" y="4442400"/>
              <a:ext cx="144000" cy="630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6434FBC-C971-4866-A702-28D063307B71}"/>
                </a:ext>
              </a:extLst>
            </p:cNvPr>
            <p:cNvSpPr txBox="1"/>
            <p:nvPr/>
          </p:nvSpPr>
          <p:spPr>
            <a:xfrm>
              <a:off x="7560001" y="5148000"/>
              <a:ext cx="53959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Tajikistan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ED0232E-329C-4EBA-B36A-9994DDF4E824}"/>
                </a:ext>
              </a:extLst>
            </p:cNvPr>
            <p:cNvSpPr txBox="1"/>
            <p:nvPr/>
          </p:nvSpPr>
          <p:spPr>
            <a:xfrm>
              <a:off x="8099598" y="5148000"/>
              <a:ext cx="53959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Kazakhstan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ED4DDFF-AC6D-4B4B-A26D-F25787BFB049}"/>
                </a:ext>
              </a:extLst>
            </p:cNvPr>
            <p:cNvSpPr txBox="1"/>
            <p:nvPr/>
          </p:nvSpPr>
          <p:spPr>
            <a:xfrm>
              <a:off x="8639194" y="5148000"/>
              <a:ext cx="53959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Ukraine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B69AD4C-A854-425D-9BF3-998F2B5E6CDA}"/>
                </a:ext>
              </a:extLst>
            </p:cNvPr>
            <p:cNvSpPr txBox="1"/>
            <p:nvPr/>
          </p:nvSpPr>
          <p:spPr>
            <a:xfrm>
              <a:off x="9178388" y="5148000"/>
              <a:ext cx="5395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GB" sz="8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Kyrgyzstan</a:t>
              </a:r>
              <a:endPara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bk object 17">
              <a:extLst>
                <a:ext uri="{FF2B5EF4-FFF2-40B4-BE49-F238E27FC236}">
                  <a16:creationId xmlns:a16="http://schemas.microsoft.com/office/drawing/2014/main" id="{96525CAA-4C48-4CCD-B241-A8B00EBD9C7D}"/>
                </a:ext>
              </a:extLst>
            </p:cNvPr>
            <p:cNvSpPr/>
            <p:nvPr/>
          </p:nvSpPr>
          <p:spPr>
            <a:xfrm>
              <a:off x="7830000" y="4464000"/>
              <a:ext cx="144000" cy="608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bk object 17">
              <a:extLst>
                <a:ext uri="{FF2B5EF4-FFF2-40B4-BE49-F238E27FC236}">
                  <a16:creationId xmlns:a16="http://schemas.microsoft.com/office/drawing/2014/main" id="{FA03548F-1AC4-4124-810C-8AFE8B94ECE6}"/>
                </a:ext>
              </a:extLst>
            </p:cNvPr>
            <p:cNvSpPr/>
            <p:nvPr/>
          </p:nvSpPr>
          <p:spPr>
            <a:xfrm>
              <a:off x="8226000" y="4546800"/>
              <a:ext cx="144000" cy="5256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bk object 17">
              <a:extLst>
                <a:ext uri="{FF2B5EF4-FFF2-40B4-BE49-F238E27FC236}">
                  <a16:creationId xmlns:a16="http://schemas.microsoft.com/office/drawing/2014/main" id="{B5FB6817-2474-401F-9C13-97D2E2C4F302}"/>
                </a:ext>
              </a:extLst>
            </p:cNvPr>
            <p:cNvSpPr/>
            <p:nvPr/>
          </p:nvSpPr>
          <p:spPr>
            <a:xfrm>
              <a:off x="8370000" y="4388400"/>
              <a:ext cx="144000" cy="684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bk object 17">
              <a:extLst>
                <a:ext uri="{FF2B5EF4-FFF2-40B4-BE49-F238E27FC236}">
                  <a16:creationId xmlns:a16="http://schemas.microsoft.com/office/drawing/2014/main" id="{C0889B2C-F2E0-4E06-A7C3-BDE21F28B61B}"/>
                </a:ext>
              </a:extLst>
            </p:cNvPr>
            <p:cNvSpPr/>
            <p:nvPr/>
          </p:nvSpPr>
          <p:spPr>
            <a:xfrm>
              <a:off x="8766000" y="4737600"/>
              <a:ext cx="144000" cy="3348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bk object 17">
              <a:extLst>
                <a:ext uri="{FF2B5EF4-FFF2-40B4-BE49-F238E27FC236}">
                  <a16:creationId xmlns:a16="http://schemas.microsoft.com/office/drawing/2014/main" id="{4B7341E5-0F98-4827-A160-D59B9D26FDF0}"/>
                </a:ext>
              </a:extLst>
            </p:cNvPr>
            <p:cNvSpPr/>
            <p:nvPr/>
          </p:nvSpPr>
          <p:spPr>
            <a:xfrm>
              <a:off x="8910000" y="4381200"/>
              <a:ext cx="144000" cy="6912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bk object 17">
              <a:extLst>
                <a:ext uri="{FF2B5EF4-FFF2-40B4-BE49-F238E27FC236}">
                  <a16:creationId xmlns:a16="http://schemas.microsoft.com/office/drawing/2014/main" id="{9082295A-FABE-4305-ADAC-A709DF85B00C}"/>
                </a:ext>
              </a:extLst>
            </p:cNvPr>
            <p:cNvSpPr/>
            <p:nvPr/>
          </p:nvSpPr>
          <p:spPr>
            <a:xfrm>
              <a:off x="9306000" y="4798800"/>
              <a:ext cx="144000" cy="2736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bk object 17">
              <a:extLst>
                <a:ext uri="{FF2B5EF4-FFF2-40B4-BE49-F238E27FC236}">
                  <a16:creationId xmlns:a16="http://schemas.microsoft.com/office/drawing/2014/main" id="{1106CBBA-87CC-4ABB-85BD-02F613B874C1}"/>
                </a:ext>
              </a:extLst>
            </p:cNvPr>
            <p:cNvSpPr/>
            <p:nvPr/>
          </p:nvSpPr>
          <p:spPr>
            <a:xfrm>
              <a:off x="9450000" y="4132800"/>
              <a:ext cx="144000" cy="9396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F78E20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bk object 17">
              <a:extLst>
                <a:ext uri="{FF2B5EF4-FFF2-40B4-BE49-F238E27FC236}">
                  <a16:creationId xmlns:a16="http://schemas.microsoft.com/office/drawing/2014/main" id="{60C3EF9C-E3D8-4167-9777-1168C9513E47}"/>
                </a:ext>
              </a:extLst>
            </p:cNvPr>
            <p:cNvSpPr/>
            <p:nvPr/>
          </p:nvSpPr>
          <p:spPr>
            <a:xfrm>
              <a:off x="4662000" y="4460400"/>
              <a:ext cx="252000" cy="6120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bk object 17">
              <a:extLst>
                <a:ext uri="{FF2B5EF4-FFF2-40B4-BE49-F238E27FC236}">
                  <a16:creationId xmlns:a16="http://schemas.microsoft.com/office/drawing/2014/main" id="{0C749ADD-B97A-4B67-8CC0-AF2F06DC8B85}"/>
                </a:ext>
              </a:extLst>
            </p:cNvPr>
            <p:cNvSpPr/>
            <p:nvPr/>
          </p:nvSpPr>
          <p:spPr>
            <a:xfrm>
              <a:off x="5382000" y="4528800"/>
              <a:ext cx="252000" cy="5436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bk object 17">
              <a:extLst>
                <a:ext uri="{FF2B5EF4-FFF2-40B4-BE49-F238E27FC236}">
                  <a16:creationId xmlns:a16="http://schemas.microsoft.com/office/drawing/2014/main" id="{D952F9FD-25AE-4287-B7C4-ACBAFC669BD8}"/>
                </a:ext>
              </a:extLst>
            </p:cNvPr>
            <p:cNvSpPr/>
            <p:nvPr/>
          </p:nvSpPr>
          <p:spPr>
            <a:xfrm>
              <a:off x="6102000" y="4950000"/>
              <a:ext cx="252000" cy="122400"/>
            </a:xfrm>
            <a:custGeom>
              <a:avLst/>
              <a:gdLst/>
              <a:ahLst/>
              <a:cxnLst/>
              <a:rect l="l" t="t" r="r" b="b"/>
              <a:pathLst>
                <a:path w="72390" h="968375">
                  <a:moveTo>
                    <a:pt x="0" y="967943"/>
                  </a:moveTo>
                  <a:lnTo>
                    <a:pt x="71996" y="967943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967943"/>
                  </a:lnTo>
                  <a:close/>
                </a:path>
              </a:pathLst>
            </a:custGeom>
            <a:solidFill>
              <a:srgbClr val="78A7B7"/>
            </a:solidFill>
            <a:ln w="317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object 23">
              <a:extLst>
                <a:ext uri="{FF2B5EF4-FFF2-40B4-BE49-F238E27FC236}">
                  <a16:creationId xmlns:a16="http://schemas.microsoft.com/office/drawing/2014/main" id="{997090BB-1D83-4BAA-BB9A-96D02F8A531D}"/>
                </a:ext>
              </a:extLst>
            </p:cNvPr>
            <p:cNvSpPr/>
            <p:nvPr/>
          </p:nvSpPr>
          <p:spPr>
            <a:xfrm>
              <a:off x="4428404" y="3296046"/>
              <a:ext cx="2160000" cy="1775642"/>
            </a:xfrm>
            <a:custGeom>
              <a:avLst/>
              <a:gdLst/>
              <a:ahLst/>
              <a:cxnLst/>
              <a:rect l="l" t="t" r="r" b="b"/>
              <a:pathLst>
                <a:path w="6146165" h="1515745">
                  <a:moveTo>
                    <a:pt x="0" y="0"/>
                  </a:moveTo>
                  <a:lnTo>
                    <a:pt x="0" y="1515643"/>
                  </a:lnTo>
                  <a:lnTo>
                    <a:pt x="6146076" y="151564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object 7">
              <a:extLst>
                <a:ext uri="{FF2B5EF4-FFF2-40B4-BE49-F238E27FC236}">
                  <a16:creationId xmlns:a16="http://schemas.microsoft.com/office/drawing/2014/main" id="{E44F5C80-0B1B-4C15-ADD4-72CE4F008F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347" y="5490000"/>
              <a:ext cx="90000" cy="90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732" y="0"/>
                  </a:moveTo>
                  <a:lnTo>
                    <a:pt x="0" y="0"/>
                  </a:lnTo>
                  <a:lnTo>
                    <a:pt x="0" y="72745"/>
                  </a:lnTo>
                  <a:lnTo>
                    <a:pt x="72732" y="72745"/>
                  </a:lnTo>
                  <a:lnTo>
                    <a:pt x="72732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DA8A397-0E10-4866-96AB-050F3B1D41FD}"/>
                </a:ext>
              </a:extLst>
            </p:cNvPr>
            <p:cNvSpPr txBox="1"/>
            <p:nvPr/>
          </p:nvSpPr>
          <p:spPr>
            <a:xfrm>
              <a:off x="7788630" y="5490000"/>
              <a:ext cx="1944000" cy="2051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Denied health services because of their HIV status at least once in the past 12 months</a:t>
              </a:r>
            </a:p>
          </p:txBody>
        </p:sp>
        <p:sp>
          <p:nvSpPr>
            <p:cNvPr id="126" name="object 10">
              <a:extLst>
                <a:ext uri="{FF2B5EF4-FFF2-40B4-BE49-F238E27FC236}">
                  <a16:creationId xmlns:a16="http://schemas.microsoft.com/office/drawing/2014/main" id="{539E437A-7C8C-4A5F-8B01-2AADEBCEB6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347" y="5760000"/>
              <a:ext cx="90000" cy="90000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745"/>
                  </a:moveTo>
                  <a:lnTo>
                    <a:pt x="72745" y="72745"/>
                  </a:lnTo>
                  <a:lnTo>
                    <a:pt x="72745" y="0"/>
                  </a:lnTo>
                  <a:lnTo>
                    <a:pt x="0" y="0"/>
                  </a:lnTo>
                  <a:lnTo>
                    <a:pt x="0" y="72745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AAE7DC7-C9DA-474C-AC32-AB86E4165B8B}"/>
                </a:ext>
              </a:extLst>
            </p:cNvPr>
            <p:cNvSpPr txBox="1"/>
            <p:nvPr/>
          </p:nvSpPr>
          <p:spPr>
            <a:xfrm>
              <a:off x="7788690" y="5760000"/>
              <a:ext cx="2016000" cy="2051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Health-care professional ever told other people about their HIV status without their consent</a:t>
              </a:r>
            </a:p>
          </p:txBody>
        </p:sp>
        <p:sp>
          <p:nvSpPr>
            <p:cNvPr id="128" name="object 5">
              <a:extLst>
                <a:ext uri="{FF2B5EF4-FFF2-40B4-BE49-F238E27FC236}">
                  <a16:creationId xmlns:a16="http://schemas.microsoft.com/office/drawing/2014/main" id="{FE6D70E1-FE15-446E-9AFD-D841C9F2246C}"/>
                </a:ext>
              </a:extLst>
            </p:cNvPr>
            <p:cNvSpPr txBox="1"/>
            <p:nvPr/>
          </p:nvSpPr>
          <p:spPr>
            <a:xfrm>
              <a:off x="7142400" y="3542400"/>
              <a:ext cx="337187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5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162" name="object 23">
              <a:extLst>
                <a:ext uri="{FF2B5EF4-FFF2-40B4-BE49-F238E27FC236}">
                  <a16:creationId xmlns:a16="http://schemas.microsoft.com/office/drawing/2014/main" id="{99691BB2-9089-47E6-A924-901455A7CF3F}"/>
                </a:ext>
              </a:extLst>
            </p:cNvPr>
            <p:cNvSpPr/>
            <p:nvPr/>
          </p:nvSpPr>
          <p:spPr>
            <a:xfrm>
              <a:off x="7560404" y="3296046"/>
              <a:ext cx="2160000" cy="1775642"/>
            </a:xfrm>
            <a:custGeom>
              <a:avLst/>
              <a:gdLst/>
              <a:ahLst/>
              <a:cxnLst/>
              <a:rect l="l" t="t" r="r" b="b"/>
              <a:pathLst>
                <a:path w="6146165" h="1515745">
                  <a:moveTo>
                    <a:pt x="0" y="0"/>
                  </a:moveTo>
                  <a:lnTo>
                    <a:pt x="0" y="1515643"/>
                  </a:lnTo>
                  <a:lnTo>
                    <a:pt x="6146076" y="151564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31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166775F-BB29-44DB-8F23-4F9BE66A8E01}"/>
              </a:ext>
            </a:extLst>
          </p:cNvPr>
          <p:cNvGrpSpPr/>
          <p:nvPr/>
        </p:nvGrpSpPr>
        <p:grpSpPr>
          <a:xfrm>
            <a:off x="0" y="360000"/>
            <a:ext cx="9907200" cy="6012000"/>
            <a:chOff x="0" y="360000"/>
            <a:chExt cx="9907200" cy="6012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3F6E3E-D6DA-40D9-AC66-8F2AE6E0B361}"/>
                </a:ext>
              </a:extLst>
            </p:cNvPr>
            <p:cNvGrpSpPr/>
            <p:nvPr/>
          </p:nvGrpSpPr>
          <p:grpSpPr>
            <a:xfrm>
              <a:off x="0" y="360000"/>
              <a:ext cx="9907200" cy="6012000"/>
              <a:chOff x="0" y="360000"/>
              <a:chExt cx="9907200" cy="601200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662DA-A0ED-481B-9B56-0233B07979E3}"/>
                  </a:ext>
                </a:extLst>
              </p:cNvPr>
              <p:cNvSpPr txBox="1"/>
              <p:nvPr/>
            </p:nvSpPr>
            <p:spPr>
              <a:xfrm>
                <a:off x="0" y="360000"/>
                <a:ext cx="990720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2400" b="1"/>
                </a:lvl1pPr>
              </a:lstStyle>
              <a:p>
                <a:pPr lvl="0" algn="ctr" defTabSz="914400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Stigma and discrimination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FF1DB2D-BBA5-4981-B7AB-3F5092527B9C}"/>
                  </a:ext>
                </a:extLst>
              </p:cNvPr>
              <p:cNvSpPr/>
              <p:nvPr/>
            </p:nvSpPr>
            <p:spPr>
              <a:xfrm>
                <a:off x="0" y="6120000"/>
                <a:ext cx="4932000" cy="200055"/>
              </a:xfrm>
              <a:prstGeom prst="rect">
                <a:avLst/>
              </a:prstGeom>
            </p:spPr>
            <p:txBody>
              <a:bodyPr lIns="1080000" rIns="180000">
                <a:spAutoFit/>
              </a:bodyPr>
              <a:lstStyle/>
              <a:p>
                <a:pPr lvl="0" defTabSz="914400"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</a:t>
                </a:r>
                <a:r>
                  <a:rPr lang="en-US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People Living with HIV Stigma Index surveys, 2013–2016.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1327A99-871D-4E16-BC9A-C9BA89C91CB4}"/>
                  </a:ext>
                </a:extLst>
              </p:cNvPr>
              <p:cNvGrpSpPr/>
              <p:nvPr/>
            </p:nvGrpSpPr>
            <p:grpSpPr>
              <a:xfrm>
                <a:off x="4975200" y="1332000"/>
                <a:ext cx="4932000" cy="5040000"/>
                <a:chOff x="4975200" y="1332000"/>
                <a:chExt cx="4932000" cy="504000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D8EB911-F4C1-4E6C-8CE3-13B4F494F383}"/>
                    </a:ext>
                  </a:extLst>
                </p:cNvPr>
                <p:cNvSpPr/>
                <p:nvPr/>
              </p:nvSpPr>
              <p:spPr>
                <a:xfrm>
                  <a:off x="5047200" y="1332000"/>
                  <a:ext cx="4860000" cy="5040000"/>
                </a:xfrm>
                <a:prstGeom prst="rect">
                  <a:avLst/>
                </a:prstGeom>
                <a:solidFill>
                  <a:srgbClr val="8BAFBE">
                    <a:alpha val="5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270000" tIns="270000" rIns="270000" rtlCol="0" anchor="t" anchorCtr="0"/>
                <a:lstStyle/>
                <a:p>
                  <a:pPr algn="ctr" defTabSz="914400"/>
                  <a:r>
                    <a:rPr lang="en-US" sz="13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Percentage of key populations who reported having avoided health-care services in the past 12 months due to stigma and discrimination, countries with available data, eastern and southern Africa, 2014–2017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EAA57B1-360A-480B-B786-130ABF790AF6}"/>
                    </a:ext>
                  </a:extLst>
                </p:cNvPr>
                <p:cNvSpPr/>
                <p:nvPr/>
              </p:nvSpPr>
              <p:spPr>
                <a:xfrm>
                  <a:off x="4975200" y="6120000"/>
                  <a:ext cx="4932000" cy="200055"/>
                </a:xfrm>
                <a:prstGeom prst="rect">
                  <a:avLst/>
                </a:prstGeom>
              </p:spPr>
              <p:txBody>
                <a:bodyPr lIns="540000" rIns="180000">
                  <a:spAutoFit/>
                </a:bodyPr>
                <a:lstStyle/>
                <a:p>
                  <a:pPr lvl="0" defTabSz="914400"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Source: </a:t>
                  </a:r>
                  <a:r>
                    <a:rPr lang="en-US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: Integrated biological and </a:t>
                  </a:r>
                  <a:r>
                    <a:rPr lang="en-US" sz="700" dirty="0" err="1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behavioural</a:t>
                  </a:r>
                  <a:r>
                    <a:rPr lang="en-US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 surveys, 2014–2017.</a:t>
                  </a:r>
                  <a:endPara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object 6">
                  <a:extLst>
                    <a:ext uri="{FF2B5EF4-FFF2-40B4-BE49-F238E27FC236}">
                      <a16:creationId xmlns:a16="http://schemas.microsoft.com/office/drawing/2014/main" id="{F7BD741E-FF9C-4ADB-A6CB-01C02EEC9DD4}"/>
                    </a:ext>
                  </a:extLst>
                </p:cNvPr>
                <p:cNvSpPr txBox="1"/>
                <p:nvPr/>
              </p:nvSpPr>
              <p:spPr>
                <a:xfrm>
                  <a:off x="5695200" y="3498498"/>
                  <a:ext cx="107722" cy="349885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Per</a:t>
                  </a:r>
                  <a:r>
                    <a:rPr sz="700" b="0" spc="-6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cent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1" name="object 3">
                  <a:extLst>
                    <a:ext uri="{FF2B5EF4-FFF2-40B4-BE49-F238E27FC236}">
                      <a16:creationId xmlns:a16="http://schemas.microsoft.com/office/drawing/2014/main" id="{ACBBD0B0-04E6-408F-864B-424AC2435F74}"/>
                    </a:ext>
                  </a:extLst>
                </p:cNvPr>
                <p:cNvSpPr/>
                <p:nvPr/>
              </p:nvSpPr>
              <p:spPr>
                <a:xfrm>
                  <a:off x="6255576" y="4438800"/>
                  <a:ext cx="216000" cy="14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107950">
                      <a:moveTo>
                        <a:pt x="0" y="107340"/>
                      </a:moveTo>
                      <a:lnTo>
                        <a:pt x="144005" y="107340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10734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" name="object 4">
                  <a:extLst>
                    <a:ext uri="{FF2B5EF4-FFF2-40B4-BE49-F238E27FC236}">
                      <a16:creationId xmlns:a16="http://schemas.microsoft.com/office/drawing/2014/main" id="{77B14A7C-3117-466B-B895-F4C2AF8672F5}"/>
                    </a:ext>
                  </a:extLst>
                </p:cNvPr>
                <p:cNvSpPr/>
                <p:nvPr/>
              </p:nvSpPr>
              <p:spPr>
                <a:xfrm>
                  <a:off x="6471576" y="4438800"/>
                  <a:ext cx="216000" cy="14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107950">
                      <a:moveTo>
                        <a:pt x="0" y="107340"/>
                      </a:moveTo>
                      <a:lnTo>
                        <a:pt x="143992" y="107340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10734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" name="object 12">
                  <a:extLst>
                    <a:ext uri="{FF2B5EF4-FFF2-40B4-BE49-F238E27FC236}">
                      <a16:creationId xmlns:a16="http://schemas.microsoft.com/office/drawing/2014/main" id="{7A747B22-635B-4C14-800B-2FD653FB40C7}"/>
                    </a:ext>
                  </a:extLst>
                </p:cNvPr>
                <p:cNvSpPr/>
                <p:nvPr/>
              </p:nvSpPr>
              <p:spPr>
                <a:xfrm>
                  <a:off x="8847576" y="3412800"/>
                  <a:ext cx="216000" cy="117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5" h="866775">
                      <a:moveTo>
                        <a:pt x="0" y="866343"/>
                      </a:moveTo>
                      <a:lnTo>
                        <a:pt x="143992" y="866343"/>
                      </a:lnTo>
                      <a:lnTo>
                        <a:pt x="143992" y="0"/>
                      </a:lnTo>
                      <a:lnTo>
                        <a:pt x="0" y="0"/>
                      </a:lnTo>
                      <a:lnTo>
                        <a:pt x="0" y="866343"/>
                      </a:lnTo>
                      <a:close/>
                    </a:path>
                  </a:pathLst>
                </a:custGeom>
                <a:solidFill>
                  <a:srgbClr val="A5A5A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708C9AD-4AD5-447B-B322-93C8F2355B62}"/>
                    </a:ext>
                  </a:extLst>
                </p:cNvPr>
                <p:cNvSpPr txBox="1"/>
                <p:nvPr/>
              </p:nvSpPr>
              <p:spPr>
                <a:xfrm>
                  <a:off x="6396833" y="4626000"/>
                  <a:ext cx="365485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GB" sz="800" dirty="0">
                      <a:latin typeface="Arial Nova" panose="020B0504020202020204" pitchFamily="34" charset="0"/>
                    </a:rPr>
                    <a:t>Lesotho</a:t>
                  </a:r>
                </a:p>
              </p:txBody>
            </p:sp>
            <p:sp>
              <p:nvSpPr>
                <p:cNvPr id="16" name="object 6">
                  <a:extLst>
                    <a:ext uri="{FF2B5EF4-FFF2-40B4-BE49-F238E27FC236}">
                      <a16:creationId xmlns:a16="http://schemas.microsoft.com/office/drawing/2014/main" id="{57CEF05B-31AD-49FE-B838-C23B03200123}"/>
                    </a:ext>
                  </a:extLst>
                </p:cNvPr>
                <p:cNvSpPr/>
                <p:nvPr/>
              </p:nvSpPr>
              <p:spPr>
                <a:xfrm>
                  <a:off x="7335576" y="4471200"/>
                  <a:ext cx="21600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44" h="107950">
                      <a:moveTo>
                        <a:pt x="0" y="107340"/>
                      </a:moveTo>
                      <a:lnTo>
                        <a:pt x="144005" y="107340"/>
                      </a:lnTo>
                      <a:lnTo>
                        <a:pt x="144005" y="0"/>
                      </a:lnTo>
                      <a:lnTo>
                        <a:pt x="0" y="0"/>
                      </a:lnTo>
                      <a:lnTo>
                        <a:pt x="0" y="10734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16D412C-AA45-4750-8A4E-19B2318CB2EF}"/>
                    </a:ext>
                  </a:extLst>
                </p:cNvPr>
                <p:cNvSpPr txBox="1"/>
                <p:nvPr/>
              </p:nvSpPr>
              <p:spPr>
                <a:xfrm>
                  <a:off x="7423934" y="4626000"/>
                  <a:ext cx="471283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GB" sz="800" dirty="0">
                      <a:latin typeface="Arial Nova" panose="020B0504020202020204" pitchFamily="34" charset="0"/>
                    </a:rPr>
                    <a:t>Zimbabwe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7A5A5B7-0C42-44B1-BEB3-BE592A35486C}"/>
                    </a:ext>
                  </a:extLst>
                </p:cNvPr>
                <p:cNvSpPr txBox="1"/>
                <p:nvPr/>
              </p:nvSpPr>
              <p:spPr>
                <a:xfrm>
                  <a:off x="8558435" y="4626000"/>
                  <a:ext cx="352661" cy="123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GB" sz="800" dirty="0">
                      <a:latin typeface="Arial Nova" panose="020B0504020202020204" pitchFamily="34" charset="0"/>
                    </a:rPr>
                    <a:t>Uganda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5E5BDEB-312F-4005-9DAF-B8C4920747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9576" y="4582800"/>
                  <a:ext cx="3240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458BB574-A7AD-428B-875A-EA2B9CEB03E5}"/>
                    </a:ext>
                  </a:extLst>
                </p:cNvPr>
                <p:cNvCxnSpPr/>
                <p:nvPr/>
              </p:nvCxnSpPr>
              <p:spPr>
                <a:xfrm>
                  <a:off x="6039576" y="2744952"/>
                  <a:ext cx="0" cy="1836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bject 5">
                  <a:extLst>
                    <a:ext uri="{FF2B5EF4-FFF2-40B4-BE49-F238E27FC236}">
                      <a16:creationId xmlns:a16="http://schemas.microsoft.com/office/drawing/2014/main" id="{93D8CE2F-8552-47E5-A69C-DDCE33532E6A}"/>
                    </a:ext>
                  </a:extLst>
                </p:cNvPr>
                <p:cNvSpPr txBox="1"/>
                <p:nvPr/>
              </p:nvSpPr>
              <p:spPr>
                <a:xfrm>
                  <a:off x="5823576" y="27000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100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30" name="object 5">
                  <a:extLst>
                    <a:ext uri="{FF2B5EF4-FFF2-40B4-BE49-F238E27FC236}">
                      <a16:creationId xmlns:a16="http://schemas.microsoft.com/office/drawing/2014/main" id="{C73DE389-63EC-47E1-9756-7FB84453CA7F}"/>
                    </a:ext>
                  </a:extLst>
                </p:cNvPr>
                <p:cNvSpPr txBox="1"/>
                <p:nvPr/>
              </p:nvSpPr>
              <p:spPr>
                <a:xfrm>
                  <a:off x="5824522" y="4526688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31" name="object 5">
                  <a:extLst>
                    <a:ext uri="{FF2B5EF4-FFF2-40B4-BE49-F238E27FC236}">
                      <a16:creationId xmlns:a16="http://schemas.microsoft.com/office/drawing/2014/main" id="{6A0FB414-1C70-4FEA-BE22-8CEFE1FF623D}"/>
                    </a:ext>
                  </a:extLst>
                </p:cNvPr>
                <p:cNvSpPr txBox="1"/>
                <p:nvPr/>
              </p:nvSpPr>
              <p:spPr>
                <a:xfrm>
                  <a:off x="5824522" y="28836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9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32" name="object 5">
                  <a:extLst>
                    <a:ext uri="{FF2B5EF4-FFF2-40B4-BE49-F238E27FC236}">
                      <a16:creationId xmlns:a16="http://schemas.microsoft.com/office/drawing/2014/main" id="{0760713F-F7EC-44A4-8D5F-36AB87ABC825}"/>
                    </a:ext>
                  </a:extLst>
                </p:cNvPr>
                <p:cNvSpPr txBox="1"/>
                <p:nvPr/>
              </p:nvSpPr>
              <p:spPr>
                <a:xfrm>
                  <a:off x="5824522" y="30636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8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33" name="object 5">
                  <a:extLst>
                    <a:ext uri="{FF2B5EF4-FFF2-40B4-BE49-F238E27FC236}">
                      <a16:creationId xmlns:a16="http://schemas.microsoft.com/office/drawing/2014/main" id="{CC59E4A5-3080-4916-9079-A2A2469DE866}"/>
                    </a:ext>
                  </a:extLst>
                </p:cNvPr>
                <p:cNvSpPr txBox="1"/>
                <p:nvPr/>
              </p:nvSpPr>
              <p:spPr>
                <a:xfrm>
                  <a:off x="5824522" y="43416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1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34" name="object 5">
                  <a:extLst>
                    <a:ext uri="{FF2B5EF4-FFF2-40B4-BE49-F238E27FC236}">
                      <a16:creationId xmlns:a16="http://schemas.microsoft.com/office/drawing/2014/main" id="{F7EDCE85-0665-4DCF-AC4C-1951A27A5896}"/>
                    </a:ext>
                  </a:extLst>
                </p:cNvPr>
                <p:cNvSpPr txBox="1"/>
                <p:nvPr/>
              </p:nvSpPr>
              <p:spPr>
                <a:xfrm>
                  <a:off x="5824522" y="32472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7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35" name="object 5">
                  <a:extLst>
                    <a:ext uri="{FF2B5EF4-FFF2-40B4-BE49-F238E27FC236}">
                      <a16:creationId xmlns:a16="http://schemas.microsoft.com/office/drawing/2014/main" id="{25E690D3-BFC4-4470-BA2B-F0DB0A20A6DD}"/>
                    </a:ext>
                  </a:extLst>
                </p:cNvPr>
                <p:cNvSpPr txBox="1"/>
                <p:nvPr/>
              </p:nvSpPr>
              <p:spPr>
                <a:xfrm>
                  <a:off x="5824522" y="41616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2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36" name="object 5">
                  <a:extLst>
                    <a:ext uri="{FF2B5EF4-FFF2-40B4-BE49-F238E27FC236}">
                      <a16:creationId xmlns:a16="http://schemas.microsoft.com/office/drawing/2014/main" id="{F728BD78-B99F-4F7F-A6C4-8A5AF6C43660}"/>
                    </a:ext>
                  </a:extLst>
                </p:cNvPr>
                <p:cNvSpPr txBox="1"/>
                <p:nvPr/>
              </p:nvSpPr>
              <p:spPr>
                <a:xfrm>
                  <a:off x="5824522" y="34308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6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37" name="object 5">
                  <a:extLst>
                    <a:ext uri="{FF2B5EF4-FFF2-40B4-BE49-F238E27FC236}">
                      <a16:creationId xmlns:a16="http://schemas.microsoft.com/office/drawing/2014/main" id="{DF4896BC-D84A-4C96-8740-E04660592943}"/>
                    </a:ext>
                  </a:extLst>
                </p:cNvPr>
                <p:cNvSpPr txBox="1"/>
                <p:nvPr/>
              </p:nvSpPr>
              <p:spPr>
                <a:xfrm>
                  <a:off x="5824522" y="39780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3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38" name="object 5">
                  <a:extLst>
                    <a:ext uri="{FF2B5EF4-FFF2-40B4-BE49-F238E27FC236}">
                      <a16:creationId xmlns:a16="http://schemas.microsoft.com/office/drawing/2014/main" id="{E16839D6-158F-4CBC-934C-1E1071CBAA8A}"/>
                    </a:ext>
                  </a:extLst>
                </p:cNvPr>
                <p:cNvSpPr txBox="1"/>
                <p:nvPr/>
              </p:nvSpPr>
              <p:spPr>
                <a:xfrm>
                  <a:off x="5824522" y="36144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5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39" name="object 5">
                  <a:extLst>
                    <a:ext uri="{FF2B5EF4-FFF2-40B4-BE49-F238E27FC236}">
                      <a16:creationId xmlns:a16="http://schemas.microsoft.com/office/drawing/2014/main" id="{D0CAF21B-8C07-4BEE-B40F-24745E7854D2}"/>
                    </a:ext>
                  </a:extLst>
                </p:cNvPr>
                <p:cNvSpPr txBox="1"/>
                <p:nvPr/>
              </p:nvSpPr>
              <p:spPr>
                <a:xfrm>
                  <a:off x="5824522" y="37944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4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5953EAA0-DC42-4D07-9B07-3568F094C71A}"/>
                    </a:ext>
                  </a:extLst>
                </p:cNvPr>
                <p:cNvGrpSpPr/>
                <p:nvPr/>
              </p:nvGrpSpPr>
              <p:grpSpPr>
                <a:xfrm>
                  <a:off x="6145200" y="4950000"/>
                  <a:ext cx="930770" cy="107722"/>
                  <a:chOff x="6145200" y="4870800"/>
                  <a:chExt cx="930770" cy="107722"/>
                </a:xfrm>
              </p:grpSpPr>
              <p:sp>
                <p:nvSpPr>
                  <p:cNvPr id="23" name="object 7">
                    <a:extLst>
                      <a:ext uri="{FF2B5EF4-FFF2-40B4-BE49-F238E27FC236}">
                        <a16:creationId xmlns:a16="http://schemas.microsoft.com/office/drawing/2014/main" id="{D5F7EC4B-D564-4715-A21C-505AB81FD3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145200" y="4878000"/>
                    <a:ext cx="90000" cy="9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32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32" y="72745"/>
                        </a:lnTo>
                        <a:lnTo>
                          <a:pt x="72732" y="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39C18CC3-19D1-4390-BD72-50FCE6C6A2BC}"/>
                      </a:ext>
                    </a:extLst>
                  </p:cNvPr>
                  <p:cNvSpPr txBox="1"/>
                  <p:nvPr/>
                </p:nvSpPr>
                <p:spPr>
                  <a:xfrm>
                    <a:off x="6282483" y="4870800"/>
                    <a:ext cx="793487" cy="10772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00" dirty="0">
                        <a:latin typeface="Arial Nova" panose="020B0504020202020204" pitchFamily="34" charset="0"/>
                      </a:rPr>
                      <a:t>Female sex workers</a:t>
                    </a:r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89B19F58-2ED2-4A3B-9CC3-C1535D7601C8}"/>
                    </a:ext>
                  </a:extLst>
                </p:cNvPr>
                <p:cNvGrpSpPr/>
                <p:nvPr/>
              </p:nvGrpSpPr>
              <p:grpSpPr>
                <a:xfrm>
                  <a:off x="6145200" y="5094000"/>
                  <a:ext cx="2061613" cy="107722"/>
                  <a:chOff x="6145200" y="5050800"/>
                  <a:chExt cx="2061613" cy="107722"/>
                </a:xfrm>
              </p:grpSpPr>
              <p:sp>
                <p:nvSpPr>
                  <p:cNvPr id="25" name="object 10">
                    <a:extLst>
                      <a:ext uri="{FF2B5EF4-FFF2-40B4-BE49-F238E27FC236}">
                        <a16:creationId xmlns:a16="http://schemas.microsoft.com/office/drawing/2014/main" id="{3BCB5829-C73A-4D44-BBFC-9D22D39C7C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145200" y="5058000"/>
                    <a:ext cx="90000" cy="9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0" y="72745"/>
                        </a:moveTo>
                        <a:lnTo>
                          <a:pt x="72745" y="72745"/>
                        </a:lnTo>
                        <a:lnTo>
                          <a:pt x="72745" y="0"/>
                        </a:lnTo>
                        <a:lnTo>
                          <a:pt x="0" y="0"/>
                        </a:lnTo>
                        <a:lnTo>
                          <a:pt x="0" y="72745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E6EA22CF-27EE-4418-A73C-66D497FE7913}"/>
                      </a:ext>
                    </a:extLst>
                  </p:cNvPr>
                  <p:cNvSpPr txBox="1"/>
                  <p:nvPr/>
                </p:nvSpPr>
                <p:spPr>
                  <a:xfrm>
                    <a:off x="6278400" y="5050800"/>
                    <a:ext cx="1928413" cy="10772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00" dirty="0">
                        <a:latin typeface="Arial Nova" panose="020B0504020202020204" pitchFamily="34" charset="0"/>
                      </a:rPr>
                      <a:t>Gay men and other men who have sex with men </a:t>
                    </a:r>
                    <a:endParaRPr lang="en-GB" sz="700" dirty="0">
                      <a:latin typeface="Arial Nova" panose="020B0504020202020204" pitchFamily="34" charset="0"/>
                    </a:endParaRPr>
                  </a:p>
                </p:txBody>
              </p:sp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B93B809E-451B-4494-B331-AF12D777F3D2}"/>
                    </a:ext>
                  </a:extLst>
                </p:cNvPr>
                <p:cNvGrpSpPr/>
                <p:nvPr/>
              </p:nvGrpSpPr>
              <p:grpSpPr>
                <a:xfrm>
                  <a:off x="6145200" y="5238000"/>
                  <a:ext cx="1086987" cy="107722"/>
                  <a:chOff x="6145200" y="5230789"/>
                  <a:chExt cx="1086987" cy="107722"/>
                </a:xfrm>
              </p:grpSpPr>
              <p:sp>
                <p:nvSpPr>
                  <p:cNvPr id="24" name="object 8">
                    <a:extLst>
                      <a:ext uri="{FF2B5EF4-FFF2-40B4-BE49-F238E27FC236}">
                        <a16:creationId xmlns:a16="http://schemas.microsoft.com/office/drawing/2014/main" id="{B8AD6813-353F-4120-B095-BBA68F762F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145200" y="5238000"/>
                    <a:ext cx="90000" cy="9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45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45" y="72745"/>
                        </a:lnTo>
                        <a:lnTo>
                          <a:pt x="72745" y="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A428E66E-6533-48D8-921F-AB588356E8D0}"/>
                      </a:ext>
                    </a:extLst>
                  </p:cNvPr>
                  <p:cNvSpPr txBox="1"/>
                  <p:nvPr/>
                </p:nvSpPr>
                <p:spPr>
                  <a:xfrm>
                    <a:off x="6278400" y="5230789"/>
                    <a:ext cx="953787" cy="10772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GB" sz="700" dirty="0">
                        <a:latin typeface="Arial Nova" panose="020B0504020202020204" pitchFamily="34" charset="0"/>
                      </a:rPr>
                      <a:t>People who inject drugs</a:t>
                    </a:r>
                  </a:p>
                </p:txBody>
              </p:sp>
            </p:grp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34FD481-C578-4868-8443-50CD25288CE4}"/>
                  </a:ext>
                </a:extLst>
              </p:cNvPr>
              <p:cNvGrpSpPr/>
              <p:nvPr/>
            </p:nvGrpSpPr>
            <p:grpSpPr>
              <a:xfrm>
                <a:off x="0" y="1332000"/>
                <a:ext cx="4860000" cy="5040000"/>
                <a:chOff x="0" y="1332000"/>
                <a:chExt cx="4860000" cy="504000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1529084-75E6-4AC6-93C7-C3EF933B1805}"/>
                    </a:ext>
                  </a:extLst>
                </p:cNvPr>
                <p:cNvSpPr/>
                <p:nvPr/>
              </p:nvSpPr>
              <p:spPr>
                <a:xfrm>
                  <a:off x="0" y="1332000"/>
                  <a:ext cx="4860000" cy="5040000"/>
                </a:xfrm>
                <a:prstGeom prst="rect">
                  <a:avLst/>
                </a:prstGeom>
                <a:solidFill>
                  <a:srgbClr val="8BAFBE">
                    <a:alpha val="5000"/>
                  </a:srgb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270000" tIns="270000" rIns="270000" rtlCol="0" anchor="t" anchorCtr="0"/>
                <a:lstStyle/>
                <a:p>
                  <a:pPr algn="ctr" defTabSz="914400"/>
                  <a:r>
                    <a:rPr lang="en-US" sz="13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Percentage of people living with HIV who experienced discrimination in health-care settings, countries with available data, eastern and southern Africa, 2013–2016</a:t>
                  </a:r>
                </a:p>
              </p:txBody>
            </p:sp>
            <p:sp>
              <p:nvSpPr>
                <p:cNvPr id="45" name="object 5">
                  <a:extLst>
                    <a:ext uri="{FF2B5EF4-FFF2-40B4-BE49-F238E27FC236}">
                      <a16:creationId xmlns:a16="http://schemas.microsoft.com/office/drawing/2014/main" id="{46659A84-E702-4EA2-BD41-0B3FC0934BE8}"/>
                    </a:ext>
                  </a:extLst>
                </p:cNvPr>
                <p:cNvSpPr/>
                <p:nvPr/>
              </p:nvSpPr>
              <p:spPr>
                <a:xfrm>
                  <a:off x="1638000" y="4386640"/>
                  <a:ext cx="162000" cy="19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74929">
                      <a:moveTo>
                        <a:pt x="0" y="74371"/>
                      </a:moveTo>
                      <a:lnTo>
                        <a:pt x="71996" y="74371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74371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" name="object 6">
                  <a:extLst>
                    <a:ext uri="{FF2B5EF4-FFF2-40B4-BE49-F238E27FC236}">
                      <a16:creationId xmlns:a16="http://schemas.microsoft.com/office/drawing/2014/main" id="{418CEFD7-EC23-425C-8715-F4290EEE9444}"/>
                    </a:ext>
                  </a:extLst>
                </p:cNvPr>
                <p:cNvSpPr/>
                <p:nvPr/>
              </p:nvSpPr>
              <p:spPr>
                <a:xfrm>
                  <a:off x="1800000" y="4447164"/>
                  <a:ext cx="162000" cy="130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50800">
                      <a:moveTo>
                        <a:pt x="0" y="50800"/>
                      </a:moveTo>
                      <a:lnTo>
                        <a:pt x="71996" y="50800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5080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" name="object 9">
                  <a:extLst>
                    <a:ext uri="{FF2B5EF4-FFF2-40B4-BE49-F238E27FC236}">
                      <a16:creationId xmlns:a16="http://schemas.microsoft.com/office/drawing/2014/main" id="{80FAB6FF-F00F-4811-92BF-555D622BE816}"/>
                    </a:ext>
                  </a:extLst>
                </p:cNvPr>
                <p:cNvSpPr/>
                <p:nvPr/>
              </p:nvSpPr>
              <p:spPr>
                <a:xfrm>
                  <a:off x="2070000" y="4449056"/>
                  <a:ext cx="162000" cy="128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50164">
                      <a:moveTo>
                        <a:pt x="0" y="50063"/>
                      </a:moveTo>
                      <a:lnTo>
                        <a:pt x="71996" y="5006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5006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" name="object 10">
                  <a:extLst>
                    <a:ext uri="{FF2B5EF4-FFF2-40B4-BE49-F238E27FC236}">
                      <a16:creationId xmlns:a16="http://schemas.microsoft.com/office/drawing/2014/main" id="{5DD8138E-C9C6-4D7B-A019-A4869D90534D}"/>
                    </a:ext>
                  </a:extLst>
                </p:cNvPr>
                <p:cNvSpPr/>
                <p:nvPr/>
              </p:nvSpPr>
              <p:spPr>
                <a:xfrm>
                  <a:off x="2232000" y="4360714"/>
                  <a:ext cx="162000" cy="218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85089">
                      <a:moveTo>
                        <a:pt x="0" y="84467"/>
                      </a:moveTo>
                      <a:lnTo>
                        <a:pt x="71996" y="84467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84467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12">
                  <a:extLst>
                    <a:ext uri="{FF2B5EF4-FFF2-40B4-BE49-F238E27FC236}">
                      <a16:creationId xmlns:a16="http://schemas.microsoft.com/office/drawing/2014/main" id="{CD471A01-F11A-4CC4-8187-D2768DC62CE4}"/>
                    </a:ext>
                  </a:extLst>
                </p:cNvPr>
                <p:cNvSpPr/>
                <p:nvPr/>
              </p:nvSpPr>
              <p:spPr>
                <a:xfrm>
                  <a:off x="2502000" y="4455804"/>
                  <a:ext cx="162000" cy="122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47625">
                      <a:moveTo>
                        <a:pt x="0" y="47434"/>
                      </a:moveTo>
                      <a:lnTo>
                        <a:pt x="71996" y="47434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47434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13">
                  <a:extLst>
                    <a:ext uri="{FF2B5EF4-FFF2-40B4-BE49-F238E27FC236}">
                      <a16:creationId xmlns:a16="http://schemas.microsoft.com/office/drawing/2014/main" id="{92523A14-504D-4986-8DC1-6CB17D5CD6CC}"/>
                    </a:ext>
                  </a:extLst>
                </p:cNvPr>
                <p:cNvSpPr/>
                <p:nvPr/>
              </p:nvSpPr>
              <p:spPr>
                <a:xfrm>
                  <a:off x="2664000" y="4464447"/>
                  <a:ext cx="162000" cy="114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44450">
                      <a:moveTo>
                        <a:pt x="0" y="44069"/>
                      </a:moveTo>
                      <a:lnTo>
                        <a:pt x="71996" y="44069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44069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7" name="object 17">
                  <a:extLst>
                    <a:ext uri="{FF2B5EF4-FFF2-40B4-BE49-F238E27FC236}">
                      <a16:creationId xmlns:a16="http://schemas.microsoft.com/office/drawing/2014/main" id="{6E075257-068E-4782-8614-EF48BDC59A2E}"/>
                    </a:ext>
                  </a:extLst>
                </p:cNvPr>
                <p:cNvSpPr/>
                <p:nvPr/>
              </p:nvSpPr>
              <p:spPr>
                <a:xfrm>
                  <a:off x="3798000" y="4481763"/>
                  <a:ext cx="162000" cy="96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37464">
                      <a:moveTo>
                        <a:pt x="0" y="37325"/>
                      </a:moveTo>
                      <a:lnTo>
                        <a:pt x="71996" y="37325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37325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8" name="object 18">
                  <a:extLst>
                    <a:ext uri="{FF2B5EF4-FFF2-40B4-BE49-F238E27FC236}">
                      <a16:creationId xmlns:a16="http://schemas.microsoft.com/office/drawing/2014/main" id="{F5793947-F76A-4761-9D8A-0B7277D277E9}"/>
                    </a:ext>
                  </a:extLst>
                </p:cNvPr>
                <p:cNvSpPr/>
                <p:nvPr/>
              </p:nvSpPr>
              <p:spPr>
                <a:xfrm>
                  <a:off x="3960000" y="4516363"/>
                  <a:ext cx="162000" cy="61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24129">
                      <a:moveTo>
                        <a:pt x="0" y="23850"/>
                      </a:moveTo>
                      <a:lnTo>
                        <a:pt x="71996" y="23850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2385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0" name="object 20">
                  <a:extLst>
                    <a:ext uri="{FF2B5EF4-FFF2-40B4-BE49-F238E27FC236}">
                      <a16:creationId xmlns:a16="http://schemas.microsoft.com/office/drawing/2014/main" id="{5396EEC3-0F59-408E-8972-0668FDA2E09E}"/>
                    </a:ext>
                  </a:extLst>
                </p:cNvPr>
                <p:cNvSpPr/>
                <p:nvPr/>
              </p:nvSpPr>
              <p:spPr>
                <a:xfrm>
                  <a:off x="4230000" y="4525003"/>
                  <a:ext cx="162000" cy="53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20954">
                      <a:moveTo>
                        <a:pt x="0" y="20485"/>
                      </a:moveTo>
                      <a:lnTo>
                        <a:pt x="71996" y="20485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20485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1" name="object 21">
                  <a:extLst>
                    <a:ext uri="{FF2B5EF4-FFF2-40B4-BE49-F238E27FC236}">
                      <a16:creationId xmlns:a16="http://schemas.microsoft.com/office/drawing/2014/main" id="{35CBC39C-D3BD-4AA1-8B62-D6F98D1B3686}"/>
                    </a:ext>
                  </a:extLst>
                </p:cNvPr>
                <p:cNvSpPr/>
                <p:nvPr/>
              </p:nvSpPr>
              <p:spPr>
                <a:xfrm>
                  <a:off x="4374000" y="4386640"/>
                  <a:ext cx="162000" cy="19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74929">
                      <a:moveTo>
                        <a:pt x="0" y="74371"/>
                      </a:moveTo>
                      <a:lnTo>
                        <a:pt x="71996" y="74371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74371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8" name="object 28">
                  <a:extLst>
                    <a:ext uri="{FF2B5EF4-FFF2-40B4-BE49-F238E27FC236}">
                      <a16:creationId xmlns:a16="http://schemas.microsoft.com/office/drawing/2014/main" id="{59BCDCB3-4405-480C-8238-A97E715D4E45}"/>
                    </a:ext>
                  </a:extLst>
                </p:cNvPr>
                <p:cNvSpPr/>
                <p:nvPr/>
              </p:nvSpPr>
              <p:spPr>
                <a:xfrm>
                  <a:off x="2934000" y="4473120"/>
                  <a:ext cx="162000" cy="105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41275">
                      <a:moveTo>
                        <a:pt x="0" y="40690"/>
                      </a:moveTo>
                      <a:lnTo>
                        <a:pt x="71996" y="40690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4069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object 29">
                  <a:extLst>
                    <a:ext uri="{FF2B5EF4-FFF2-40B4-BE49-F238E27FC236}">
                      <a16:creationId xmlns:a16="http://schemas.microsoft.com/office/drawing/2014/main" id="{BA3C8E67-513C-46E9-A5E2-AFC3EC1435FD}"/>
                    </a:ext>
                  </a:extLst>
                </p:cNvPr>
                <p:cNvSpPr/>
                <p:nvPr/>
              </p:nvSpPr>
              <p:spPr>
                <a:xfrm>
                  <a:off x="3366000" y="4480785"/>
                  <a:ext cx="162000" cy="97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38100">
                      <a:moveTo>
                        <a:pt x="0" y="37706"/>
                      </a:moveTo>
                      <a:lnTo>
                        <a:pt x="71996" y="37706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37706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4D28FBE-C4F4-4B39-818A-E68A4B95E5AF}"/>
                    </a:ext>
                  </a:extLst>
                </p:cNvPr>
                <p:cNvCxnSpPr/>
                <p:nvPr/>
              </p:nvCxnSpPr>
              <p:spPr>
                <a:xfrm>
                  <a:off x="720000" y="2744952"/>
                  <a:ext cx="0" cy="18288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object 6">
                  <a:extLst>
                    <a:ext uri="{FF2B5EF4-FFF2-40B4-BE49-F238E27FC236}">
                      <a16:creationId xmlns:a16="http://schemas.microsoft.com/office/drawing/2014/main" id="{93D97E3C-95D4-4B2A-BA52-4E95059F9F5B}"/>
                    </a:ext>
                  </a:extLst>
                </p:cNvPr>
                <p:cNvSpPr txBox="1"/>
                <p:nvPr/>
              </p:nvSpPr>
              <p:spPr>
                <a:xfrm>
                  <a:off x="374400" y="3498498"/>
                  <a:ext cx="107722" cy="349885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Per</a:t>
                  </a:r>
                  <a:r>
                    <a:rPr sz="700" b="0" spc="-6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cent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90" name="object 5">
                  <a:extLst>
                    <a:ext uri="{FF2B5EF4-FFF2-40B4-BE49-F238E27FC236}">
                      <a16:creationId xmlns:a16="http://schemas.microsoft.com/office/drawing/2014/main" id="{EC52B6B2-06F6-4D97-BA11-7F6C7A730F94}"/>
                    </a:ext>
                  </a:extLst>
                </p:cNvPr>
                <p:cNvSpPr txBox="1"/>
                <p:nvPr/>
              </p:nvSpPr>
              <p:spPr>
                <a:xfrm>
                  <a:off x="502776" y="27000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6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91" name="object 5">
                  <a:extLst>
                    <a:ext uri="{FF2B5EF4-FFF2-40B4-BE49-F238E27FC236}">
                      <a16:creationId xmlns:a16="http://schemas.microsoft.com/office/drawing/2014/main" id="{E0EEA78A-48BA-4E73-BEB8-78612C8F3466}"/>
                    </a:ext>
                  </a:extLst>
                </p:cNvPr>
                <p:cNvSpPr txBox="1"/>
                <p:nvPr/>
              </p:nvSpPr>
              <p:spPr>
                <a:xfrm>
                  <a:off x="503722" y="4526688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93" name="object 5">
                  <a:extLst>
                    <a:ext uri="{FF2B5EF4-FFF2-40B4-BE49-F238E27FC236}">
                      <a16:creationId xmlns:a16="http://schemas.microsoft.com/office/drawing/2014/main" id="{D6D3EE13-FBA2-49C5-8FE2-AAED1EBFB594}"/>
                    </a:ext>
                  </a:extLst>
                </p:cNvPr>
                <p:cNvSpPr txBox="1"/>
                <p:nvPr/>
              </p:nvSpPr>
              <p:spPr>
                <a:xfrm>
                  <a:off x="503722" y="30060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5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94" name="object 5">
                  <a:extLst>
                    <a:ext uri="{FF2B5EF4-FFF2-40B4-BE49-F238E27FC236}">
                      <a16:creationId xmlns:a16="http://schemas.microsoft.com/office/drawing/2014/main" id="{035C7EAA-06FC-4D56-BBCA-250C27389C28}"/>
                    </a:ext>
                  </a:extLst>
                </p:cNvPr>
                <p:cNvSpPr txBox="1"/>
                <p:nvPr/>
              </p:nvSpPr>
              <p:spPr>
                <a:xfrm>
                  <a:off x="503722" y="42228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1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97" name="object 5">
                  <a:extLst>
                    <a:ext uri="{FF2B5EF4-FFF2-40B4-BE49-F238E27FC236}">
                      <a16:creationId xmlns:a16="http://schemas.microsoft.com/office/drawing/2014/main" id="{3138B725-01C9-40B4-81EB-C5A0D9761F2A}"/>
                    </a:ext>
                  </a:extLst>
                </p:cNvPr>
                <p:cNvSpPr txBox="1"/>
                <p:nvPr/>
              </p:nvSpPr>
              <p:spPr>
                <a:xfrm>
                  <a:off x="503722" y="33084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4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98" name="object 5">
                  <a:extLst>
                    <a:ext uri="{FF2B5EF4-FFF2-40B4-BE49-F238E27FC236}">
                      <a16:creationId xmlns:a16="http://schemas.microsoft.com/office/drawing/2014/main" id="{FAEAC5ED-FBE4-4429-BB3B-DEA0B2187C47}"/>
                    </a:ext>
                  </a:extLst>
                </p:cNvPr>
                <p:cNvSpPr txBox="1"/>
                <p:nvPr/>
              </p:nvSpPr>
              <p:spPr>
                <a:xfrm>
                  <a:off x="503722" y="39168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2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99" name="object 5">
                  <a:extLst>
                    <a:ext uri="{FF2B5EF4-FFF2-40B4-BE49-F238E27FC236}">
                      <a16:creationId xmlns:a16="http://schemas.microsoft.com/office/drawing/2014/main" id="{1B0C5395-41E9-40C4-95D9-A97AECC40E23}"/>
                    </a:ext>
                  </a:extLst>
                </p:cNvPr>
                <p:cNvSpPr txBox="1"/>
                <p:nvPr/>
              </p:nvSpPr>
              <p:spPr>
                <a:xfrm>
                  <a:off x="503722" y="36144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lang="en-GB" sz="70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3</a:t>
                  </a:r>
                  <a:r>
                    <a:rPr sz="700" b="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02" name="object 5">
                  <a:extLst>
                    <a:ext uri="{FF2B5EF4-FFF2-40B4-BE49-F238E27FC236}">
                      <a16:creationId xmlns:a16="http://schemas.microsoft.com/office/drawing/2014/main" id="{1BA2031E-7F5F-4BC9-AFEE-01B8A73D184D}"/>
                    </a:ext>
                  </a:extLst>
                </p:cNvPr>
                <p:cNvSpPr/>
                <p:nvPr/>
              </p:nvSpPr>
              <p:spPr>
                <a:xfrm>
                  <a:off x="936000" y="3726000"/>
                  <a:ext cx="162000" cy="85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74929">
                      <a:moveTo>
                        <a:pt x="0" y="74371"/>
                      </a:moveTo>
                      <a:lnTo>
                        <a:pt x="71996" y="74371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74371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3" name="object 5">
                  <a:extLst>
                    <a:ext uri="{FF2B5EF4-FFF2-40B4-BE49-F238E27FC236}">
                      <a16:creationId xmlns:a16="http://schemas.microsoft.com/office/drawing/2014/main" id="{104BACCB-E447-416E-BD91-EE37569512AB}"/>
                    </a:ext>
                  </a:extLst>
                </p:cNvPr>
                <p:cNvSpPr/>
                <p:nvPr/>
              </p:nvSpPr>
              <p:spPr>
                <a:xfrm>
                  <a:off x="1206000" y="4308830"/>
                  <a:ext cx="162000" cy="27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74929">
                      <a:moveTo>
                        <a:pt x="0" y="74371"/>
                      </a:moveTo>
                      <a:lnTo>
                        <a:pt x="71996" y="74371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74371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1" name="object 5">
                  <a:extLst>
                    <a:ext uri="{FF2B5EF4-FFF2-40B4-BE49-F238E27FC236}">
                      <a16:creationId xmlns:a16="http://schemas.microsoft.com/office/drawing/2014/main" id="{C90CAFA8-A5B1-43D8-81A1-C4BD451E87CC}"/>
                    </a:ext>
                  </a:extLst>
                </p:cNvPr>
                <p:cNvSpPr/>
                <p:nvPr/>
              </p:nvSpPr>
              <p:spPr>
                <a:xfrm>
                  <a:off x="774000" y="3693600"/>
                  <a:ext cx="162000" cy="8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89" h="74929">
                      <a:moveTo>
                        <a:pt x="0" y="74371"/>
                      </a:moveTo>
                      <a:lnTo>
                        <a:pt x="71996" y="74371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74371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9FAB6F7F-9FC0-4741-9E8E-F2D64C32C35D}"/>
                    </a:ext>
                  </a:extLst>
                </p:cNvPr>
                <p:cNvGrpSpPr/>
                <p:nvPr/>
              </p:nvGrpSpPr>
              <p:grpSpPr>
                <a:xfrm>
                  <a:off x="708211" y="5670000"/>
                  <a:ext cx="3746369" cy="251722"/>
                  <a:chOff x="708211" y="5580000"/>
                  <a:chExt cx="3746369" cy="251722"/>
                </a:xfrm>
              </p:grpSpPr>
              <p:sp>
                <p:nvSpPr>
                  <p:cNvPr id="106" name="object 7">
                    <a:extLst>
                      <a:ext uri="{FF2B5EF4-FFF2-40B4-BE49-F238E27FC236}">
                        <a16:creationId xmlns:a16="http://schemas.microsoft.com/office/drawing/2014/main" id="{ADAC4F6F-29BB-45E2-8638-097B2B8FC8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08211" y="5587200"/>
                    <a:ext cx="90000" cy="9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25" h="73025">
                        <a:moveTo>
                          <a:pt x="72732" y="0"/>
                        </a:moveTo>
                        <a:lnTo>
                          <a:pt x="0" y="0"/>
                        </a:lnTo>
                        <a:lnTo>
                          <a:pt x="0" y="72745"/>
                        </a:lnTo>
                        <a:lnTo>
                          <a:pt x="72732" y="72745"/>
                        </a:lnTo>
                        <a:lnTo>
                          <a:pt x="72732" y="0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3580B5E1-546B-42A8-9B32-B33D31AB4309}"/>
                      </a:ext>
                    </a:extLst>
                  </p:cNvPr>
                  <p:cNvSpPr txBox="1"/>
                  <p:nvPr/>
                </p:nvSpPr>
                <p:spPr>
                  <a:xfrm>
                    <a:off x="845494" y="5580000"/>
                    <a:ext cx="3416000" cy="10772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700" dirty="0">
                        <a:latin typeface="Arial Nova" panose="020B0504020202020204" pitchFamily="34" charset="0"/>
                      </a:rPr>
                      <a:t>Denied health services because of their HIV status at least once in the past 12 months</a:t>
                    </a:r>
                  </a:p>
                </p:txBody>
              </p: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FB611E58-8819-4D59-A97B-0F0F5039CCC3}"/>
                      </a:ext>
                    </a:extLst>
                  </p:cNvPr>
                  <p:cNvGrpSpPr/>
                  <p:nvPr/>
                </p:nvGrpSpPr>
                <p:grpSpPr>
                  <a:xfrm>
                    <a:off x="708211" y="5724000"/>
                    <a:ext cx="3746369" cy="107722"/>
                    <a:chOff x="708211" y="5760000"/>
                    <a:chExt cx="3746369" cy="107722"/>
                  </a:xfrm>
                </p:grpSpPr>
                <p:sp>
                  <p:nvSpPr>
                    <p:cNvPr id="108" name="object 10">
                      <a:extLst>
                        <a:ext uri="{FF2B5EF4-FFF2-40B4-BE49-F238E27FC236}">
                          <a16:creationId xmlns:a16="http://schemas.microsoft.com/office/drawing/2014/main" id="{DB11200F-E687-459F-82F8-00C0E48914A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08211" y="5767200"/>
                      <a:ext cx="90000" cy="90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025" h="73025">
                          <a:moveTo>
                            <a:pt x="0" y="72745"/>
                          </a:moveTo>
                          <a:lnTo>
                            <a:pt x="72745" y="72745"/>
                          </a:lnTo>
                          <a:lnTo>
                            <a:pt x="72745" y="0"/>
                          </a:lnTo>
                          <a:lnTo>
                            <a:pt x="0" y="0"/>
                          </a:lnTo>
                          <a:lnTo>
                            <a:pt x="0" y="72745"/>
                          </a:lnTo>
                          <a:close/>
                        </a:path>
                      </a:pathLst>
                    </a:custGeom>
                    <a:solidFill>
                      <a:srgbClr val="F78E20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E48875F9-71DC-4B2F-B553-729453EF84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1411" y="5760000"/>
                      <a:ext cx="3613169" cy="10772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r>
                        <a:rPr lang="en-US" sz="700" dirty="0">
                          <a:latin typeface="Arial Nova" panose="020B0504020202020204" pitchFamily="34" charset="0"/>
                        </a:rPr>
                        <a:t>Health-care professional ever told other people about their HIV status without their consent</a:t>
                      </a:r>
                    </a:p>
                  </p:txBody>
                </p:sp>
              </p:grpSp>
            </p:grp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4A5EA65D-CB38-44AE-A256-984831982A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000" y="4575600"/>
                  <a:ext cx="388800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3BC6D4AF-1E1F-4A94-98F1-7EF1B452C261}"/>
                    </a:ext>
                  </a:extLst>
                </p:cNvPr>
                <p:cNvSpPr txBox="1"/>
                <p:nvPr/>
              </p:nvSpPr>
              <p:spPr>
                <a:xfrm>
                  <a:off x="871694" y="4662000"/>
                  <a:ext cx="123111" cy="415178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800" dirty="0">
                      <a:latin typeface="Arial Nova" panose="020B0504020202020204" pitchFamily="34" charset="0"/>
                    </a:rPr>
                    <a:t>Mauritius</a:t>
                  </a:r>
                </a:p>
              </p:txBody>
            </p: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A85F059E-0EAC-40E5-B14A-0AEF9831D48C}"/>
                    </a:ext>
                  </a:extLst>
                </p:cNvPr>
                <p:cNvSpPr txBox="1"/>
                <p:nvPr/>
              </p:nvSpPr>
              <p:spPr>
                <a:xfrm>
                  <a:off x="1242224" y="4662000"/>
                  <a:ext cx="307777" cy="726161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>
                    <a:lnSpc>
                      <a:spcPts val="800"/>
                    </a:lnSpc>
                  </a:pPr>
                  <a:r>
                    <a:rPr lang="en-GB" sz="800" dirty="0">
                      <a:latin typeface="Arial Nova" panose="020B0504020202020204" pitchFamily="34" charset="0"/>
                    </a:rPr>
                    <a:t>United Republic</a:t>
                  </a:r>
                </a:p>
                <a:p>
                  <a:pPr algn="r">
                    <a:lnSpc>
                      <a:spcPts val="800"/>
                    </a:lnSpc>
                  </a:pPr>
                  <a:r>
                    <a:rPr lang="en-GB" sz="800" dirty="0">
                      <a:latin typeface="Arial Nova" panose="020B0504020202020204" pitchFamily="34" charset="0"/>
                    </a:rPr>
                    <a:t>of Tanzania</a:t>
                  </a:r>
                </a:p>
                <a:p>
                  <a:pPr algn="r">
                    <a:lnSpc>
                      <a:spcPts val="800"/>
                    </a:lnSpc>
                  </a:pPr>
                  <a:r>
                    <a:rPr lang="en-GB" sz="800" dirty="0">
                      <a:latin typeface="Arial Nova" panose="020B0504020202020204" pitchFamily="34" charset="0"/>
                    </a:rPr>
                    <a:t>(Dar es Salaam)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2BDB3640-B8C8-4039-BE10-1292E9D07AF9}"/>
                    </a:ext>
                  </a:extLst>
                </p:cNvPr>
                <p:cNvSpPr txBox="1"/>
                <p:nvPr/>
              </p:nvSpPr>
              <p:spPr>
                <a:xfrm>
                  <a:off x="1735694" y="4662000"/>
                  <a:ext cx="123111" cy="47128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800" dirty="0">
                      <a:latin typeface="Arial Nova" panose="020B0504020202020204" pitchFamily="34" charset="0"/>
                    </a:rPr>
                    <a:t>Zimbabwe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C0E66164-A715-4DF5-9E4F-D5940B3E8E4C}"/>
                    </a:ext>
                  </a:extLst>
                </p:cNvPr>
                <p:cNvSpPr txBox="1"/>
                <p:nvPr/>
              </p:nvSpPr>
              <p:spPr>
                <a:xfrm>
                  <a:off x="2167694" y="4662000"/>
                  <a:ext cx="123111" cy="352661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800" dirty="0">
                      <a:latin typeface="Arial Nova" panose="020B0504020202020204" pitchFamily="34" charset="0"/>
                    </a:rPr>
                    <a:t>Uganda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861A9977-3835-4F05-B430-4AFAEC6116FE}"/>
                    </a:ext>
                  </a:extLst>
                </p:cNvPr>
                <p:cNvSpPr txBox="1"/>
                <p:nvPr/>
              </p:nvSpPr>
              <p:spPr>
                <a:xfrm>
                  <a:off x="2599694" y="4662000"/>
                  <a:ext cx="123111" cy="365485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800" dirty="0">
                      <a:latin typeface="Arial Nova" panose="020B0504020202020204" pitchFamily="34" charset="0"/>
                    </a:rPr>
                    <a:t>Lesotho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C341578D-B8AE-4EC7-A2F0-BC0231576811}"/>
                    </a:ext>
                  </a:extLst>
                </p:cNvPr>
                <p:cNvSpPr txBox="1"/>
                <p:nvPr/>
              </p:nvSpPr>
              <p:spPr>
                <a:xfrm>
                  <a:off x="3031694" y="4662000"/>
                  <a:ext cx="123111" cy="586699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800" dirty="0">
                      <a:latin typeface="Arial Nova" panose="020B0504020202020204" pitchFamily="34" charset="0"/>
                    </a:rPr>
                    <a:t>Mozambique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5B10E148-CE57-4E34-B046-4A4C471744AC}"/>
                    </a:ext>
                  </a:extLst>
                </p:cNvPr>
                <p:cNvSpPr txBox="1"/>
                <p:nvPr/>
              </p:nvSpPr>
              <p:spPr>
                <a:xfrm>
                  <a:off x="3463694" y="4662000"/>
                  <a:ext cx="123111" cy="564257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800" dirty="0">
                      <a:latin typeface="Arial Nova" panose="020B0504020202020204" pitchFamily="34" charset="0"/>
                    </a:rPr>
                    <a:t>South Africa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6D4022D3-A7D6-4651-8CA1-A4DA1416C522}"/>
                    </a:ext>
                  </a:extLst>
                </p:cNvPr>
                <p:cNvSpPr txBox="1"/>
                <p:nvPr/>
              </p:nvSpPr>
              <p:spPr>
                <a:xfrm>
                  <a:off x="3895694" y="4662000"/>
                  <a:ext cx="123111" cy="440826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800" dirty="0">
                      <a:latin typeface="Arial Nova" panose="020B0504020202020204" pitchFamily="34" charset="0"/>
                    </a:rPr>
                    <a:t>Botswana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CA193B7C-F08D-4884-8D98-3A7D43AF461A}"/>
                    </a:ext>
                  </a:extLst>
                </p:cNvPr>
                <p:cNvSpPr txBox="1"/>
                <p:nvPr/>
              </p:nvSpPr>
              <p:spPr>
                <a:xfrm>
                  <a:off x="4327694" y="4662000"/>
                  <a:ext cx="123111" cy="31098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 anchor="ctr" anchorCtr="0">
                  <a:spAutoFit/>
                </a:bodyPr>
                <a:lstStyle/>
                <a:p>
                  <a:pPr algn="r"/>
                  <a:r>
                    <a:rPr lang="en-GB" sz="800" dirty="0">
                      <a:latin typeface="Arial Nova" panose="020B0504020202020204" pitchFamily="34" charset="0"/>
                    </a:rPr>
                    <a:t>Malawi</a:t>
                  </a:r>
                </a:p>
              </p:txBody>
            </p:sp>
          </p:grp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581DE6C-E75D-4617-A77B-26A998D38DCC}"/>
                </a:ext>
              </a:extLst>
            </p:cNvPr>
            <p:cNvSpPr txBox="1"/>
            <p:nvPr/>
          </p:nvSpPr>
          <p:spPr>
            <a:xfrm>
              <a:off x="0" y="972634"/>
              <a:ext cx="9907200" cy="276999"/>
            </a:xfrm>
            <a:prstGeom prst="rect">
              <a:avLst/>
            </a:prstGeom>
            <a:noFill/>
          </p:spPr>
          <p:txBody>
            <a:bodyPr wrap="square" rIns="180000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r" defTabSz="914400">
                <a:defRPr/>
              </a:pP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(Last of 2 slides)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7464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0DFEF2-0A0A-4088-B027-32098234DC75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special analysis, 2018; see annex on methods for more details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0F307C-32D3-497A-8D1D-450E90E04827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HIV testing and treatment cascade, eastern Europe and central Asia, 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5D95413-6072-49F9-810A-B43F7C70B50E}"/>
                </a:ext>
              </a:extLst>
            </p:cNvPr>
            <p:cNvGrpSpPr/>
            <p:nvPr/>
          </p:nvGrpSpPr>
          <p:grpSpPr>
            <a:xfrm>
              <a:off x="818538" y="1980000"/>
              <a:ext cx="7434940" cy="3688121"/>
              <a:chOff x="818538" y="1916832"/>
              <a:chExt cx="7434940" cy="3688121"/>
            </a:xfrm>
          </p:grpSpPr>
          <p:grpSp>
            <p:nvGrpSpPr>
              <p:cNvPr id="488" name="Group 487">
                <a:extLst>
                  <a:ext uri="{FF2B5EF4-FFF2-40B4-BE49-F238E27FC236}">
                    <a16:creationId xmlns:a16="http://schemas.microsoft.com/office/drawing/2014/main" id="{0B9C6E59-0B02-40A4-A640-8185F5968C22}"/>
                  </a:ext>
                </a:extLst>
              </p:cNvPr>
              <p:cNvGrpSpPr/>
              <p:nvPr/>
            </p:nvGrpSpPr>
            <p:grpSpPr>
              <a:xfrm>
                <a:off x="6555600" y="2361963"/>
                <a:ext cx="576000" cy="2852009"/>
                <a:chOff x="16152609" y="2361963"/>
                <a:chExt cx="864024" cy="2852009"/>
              </a:xfrm>
            </p:grpSpPr>
            <p:sp>
              <p:nvSpPr>
                <p:cNvPr id="385" name="object 9">
                  <a:extLst>
                    <a:ext uri="{FF2B5EF4-FFF2-40B4-BE49-F238E27FC236}">
                      <a16:creationId xmlns:a16="http://schemas.microsoft.com/office/drawing/2014/main" id="{0826B56B-1947-4EAA-90F8-0D8116D39BF9}"/>
                    </a:ext>
                  </a:extLst>
                </p:cNvPr>
                <p:cNvSpPr/>
                <p:nvPr/>
              </p:nvSpPr>
              <p:spPr>
                <a:xfrm>
                  <a:off x="16722568" y="3130609"/>
                  <a:ext cx="292883" cy="43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79" h="292100">
                      <a:moveTo>
                        <a:pt x="0" y="0"/>
                      </a:moveTo>
                      <a:lnTo>
                        <a:pt x="195400" y="29151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6" name="object 10">
                  <a:extLst>
                    <a:ext uri="{FF2B5EF4-FFF2-40B4-BE49-F238E27FC236}">
                      <a16:creationId xmlns:a16="http://schemas.microsoft.com/office/drawing/2014/main" id="{A885773C-FEF3-4267-86BE-9686E04B7D8D}"/>
                    </a:ext>
                  </a:extLst>
                </p:cNvPr>
                <p:cNvSpPr/>
                <p:nvPr/>
              </p:nvSpPr>
              <p:spPr>
                <a:xfrm>
                  <a:off x="16667484" y="3130609"/>
                  <a:ext cx="348036" cy="51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09" h="346710">
                      <a:moveTo>
                        <a:pt x="0" y="0"/>
                      </a:moveTo>
                      <a:lnTo>
                        <a:pt x="232188" y="34639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7" name="object 11">
                  <a:extLst>
                    <a:ext uri="{FF2B5EF4-FFF2-40B4-BE49-F238E27FC236}">
                      <a16:creationId xmlns:a16="http://schemas.microsoft.com/office/drawing/2014/main" id="{FA53FE55-15B0-4776-B41D-39CD73A4A31C}"/>
                    </a:ext>
                  </a:extLst>
                </p:cNvPr>
                <p:cNvSpPr/>
                <p:nvPr/>
              </p:nvSpPr>
              <p:spPr>
                <a:xfrm>
                  <a:off x="16777644" y="3130609"/>
                  <a:ext cx="237729" cy="354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50" h="236855">
                      <a:moveTo>
                        <a:pt x="0" y="0"/>
                      </a:moveTo>
                      <a:lnTo>
                        <a:pt x="158617" y="23663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8" name="object 12">
                  <a:extLst>
                    <a:ext uri="{FF2B5EF4-FFF2-40B4-BE49-F238E27FC236}">
                      <a16:creationId xmlns:a16="http://schemas.microsoft.com/office/drawing/2014/main" id="{2E0E7D7E-6FE0-4435-89CD-8CAC66039D95}"/>
                    </a:ext>
                  </a:extLst>
                </p:cNvPr>
                <p:cNvSpPr/>
                <p:nvPr/>
              </p:nvSpPr>
              <p:spPr>
                <a:xfrm>
                  <a:off x="16832716" y="3130609"/>
                  <a:ext cx="182576" cy="27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20" h="182244">
                      <a:moveTo>
                        <a:pt x="0" y="0"/>
                      </a:moveTo>
                      <a:lnTo>
                        <a:pt x="121837" y="18176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9" name="object 13">
                  <a:extLst>
                    <a:ext uri="{FF2B5EF4-FFF2-40B4-BE49-F238E27FC236}">
                      <a16:creationId xmlns:a16="http://schemas.microsoft.com/office/drawing/2014/main" id="{1F29E512-043C-4B32-8C0E-630EA1D37D09}"/>
                    </a:ext>
                  </a:extLst>
                </p:cNvPr>
                <p:cNvSpPr/>
                <p:nvPr/>
              </p:nvSpPr>
              <p:spPr>
                <a:xfrm>
                  <a:off x="16887802" y="3130609"/>
                  <a:ext cx="127423" cy="190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90" h="127000">
                      <a:moveTo>
                        <a:pt x="0" y="0"/>
                      </a:moveTo>
                      <a:lnTo>
                        <a:pt x="85048" y="12688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0" name="object 14">
                  <a:extLst>
                    <a:ext uri="{FF2B5EF4-FFF2-40B4-BE49-F238E27FC236}">
                      <a16:creationId xmlns:a16="http://schemas.microsoft.com/office/drawing/2014/main" id="{D7ADCD2C-C101-427A-90F2-5DA53709A9E6}"/>
                    </a:ext>
                  </a:extLst>
                </p:cNvPr>
                <p:cNvSpPr/>
                <p:nvPr/>
              </p:nvSpPr>
              <p:spPr>
                <a:xfrm>
                  <a:off x="16942871" y="3130609"/>
                  <a:ext cx="73221" cy="108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72389">
                      <a:moveTo>
                        <a:pt x="0" y="0"/>
                      </a:moveTo>
                      <a:lnTo>
                        <a:pt x="48268" y="7201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1" name="object 15">
                  <a:extLst>
                    <a:ext uri="{FF2B5EF4-FFF2-40B4-BE49-F238E27FC236}">
                      <a16:creationId xmlns:a16="http://schemas.microsoft.com/office/drawing/2014/main" id="{416E10D1-B6AF-4DB3-AD4C-475FD3606C6B}"/>
                    </a:ext>
                  </a:extLst>
                </p:cNvPr>
                <p:cNvSpPr/>
                <p:nvPr/>
              </p:nvSpPr>
              <p:spPr>
                <a:xfrm>
                  <a:off x="16997958" y="3130609"/>
                  <a:ext cx="18067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5" h="17144">
                      <a:moveTo>
                        <a:pt x="0" y="0"/>
                      </a:moveTo>
                      <a:lnTo>
                        <a:pt x="11478" y="1712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2" name="object 16">
                  <a:extLst>
                    <a:ext uri="{FF2B5EF4-FFF2-40B4-BE49-F238E27FC236}">
                      <a16:creationId xmlns:a16="http://schemas.microsoft.com/office/drawing/2014/main" id="{E8770904-E4FB-4270-A131-4225C802A107}"/>
                    </a:ext>
                  </a:extLst>
                </p:cNvPr>
                <p:cNvSpPr/>
                <p:nvPr/>
              </p:nvSpPr>
              <p:spPr>
                <a:xfrm>
                  <a:off x="16612410" y="3130609"/>
                  <a:ext cx="403189" cy="600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40" h="401319">
                      <a:moveTo>
                        <a:pt x="0" y="0"/>
                      </a:moveTo>
                      <a:lnTo>
                        <a:pt x="268970" y="40126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3" name="object 17">
                  <a:extLst>
                    <a:ext uri="{FF2B5EF4-FFF2-40B4-BE49-F238E27FC236}">
                      <a16:creationId xmlns:a16="http://schemas.microsoft.com/office/drawing/2014/main" id="{55F334E2-513A-4AF1-8C60-01711BD98ACB}"/>
                    </a:ext>
                  </a:extLst>
                </p:cNvPr>
                <p:cNvSpPr/>
                <p:nvPr/>
              </p:nvSpPr>
              <p:spPr>
                <a:xfrm>
                  <a:off x="16557329" y="3130609"/>
                  <a:ext cx="458342" cy="683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070" h="456564">
                      <a:moveTo>
                        <a:pt x="0" y="0"/>
                      </a:moveTo>
                      <a:lnTo>
                        <a:pt x="305757" y="45615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4" name="object 18">
                  <a:extLst>
                    <a:ext uri="{FF2B5EF4-FFF2-40B4-BE49-F238E27FC236}">
                      <a16:creationId xmlns:a16="http://schemas.microsoft.com/office/drawing/2014/main" id="{A5C4D3D0-C38A-45EE-A1A9-A30FBF5A4545}"/>
                    </a:ext>
                  </a:extLst>
                </p:cNvPr>
                <p:cNvSpPr/>
                <p:nvPr/>
              </p:nvSpPr>
              <p:spPr>
                <a:xfrm>
                  <a:off x="16502252" y="3130609"/>
                  <a:ext cx="513495" cy="76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0" h="511175">
                      <a:moveTo>
                        <a:pt x="0" y="0"/>
                      </a:moveTo>
                      <a:lnTo>
                        <a:pt x="342540" y="51102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5" name="object 19">
                  <a:extLst>
                    <a:ext uri="{FF2B5EF4-FFF2-40B4-BE49-F238E27FC236}">
                      <a16:creationId xmlns:a16="http://schemas.microsoft.com/office/drawing/2014/main" id="{B38A85F8-6364-4BC2-B1F9-1717D9376915}"/>
                    </a:ext>
                  </a:extLst>
                </p:cNvPr>
                <p:cNvSpPr/>
                <p:nvPr/>
              </p:nvSpPr>
              <p:spPr>
                <a:xfrm>
                  <a:off x="16447172" y="3130609"/>
                  <a:ext cx="568649" cy="84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729" h="566419">
                      <a:moveTo>
                        <a:pt x="0" y="0"/>
                      </a:moveTo>
                      <a:lnTo>
                        <a:pt x="379325" y="56591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6" name="object 20">
                  <a:extLst>
                    <a:ext uri="{FF2B5EF4-FFF2-40B4-BE49-F238E27FC236}">
                      <a16:creationId xmlns:a16="http://schemas.microsoft.com/office/drawing/2014/main" id="{401EA83D-FA24-4DED-B156-CC6ED6EB536E}"/>
                    </a:ext>
                  </a:extLst>
                </p:cNvPr>
                <p:cNvSpPr/>
                <p:nvPr/>
              </p:nvSpPr>
              <p:spPr>
                <a:xfrm>
                  <a:off x="16392098" y="3130609"/>
                  <a:ext cx="623800" cy="92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559" h="621030">
                      <a:moveTo>
                        <a:pt x="0" y="0"/>
                      </a:moveTo>
                      <a:lnTo>
                        <a:pt x="416108" y="620785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7" name="object 21">
                  <a:extLst>
                    <a:ext uri="{FF2B5EF4-FFF2-40B4-BE49-F238E27FC236}">
                      <a16:creationId xmlns:a16="http://schemas.microsoft.com/office/drawing/2014/main" id="{9CFCBDBA-2CD7-49BD-944D-6A288252A247}"/>
                    </a:ext>
                  </a:extLst>
                </p:cNvPr>
                <p:cNvSpPr/>
                <p:nvPr/>
              </p:nvSpPr>
              <p:spPr>
                <a:xfrm>
                  <a:off x="16337020" y="3130609"/>
                  <a:ext cx="678955" cy="1012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390" h="676275">
                      <a:moveTo>
                        <a:pt x="0" y="0"/>
                      </a:moveTo>
                      <a:lnTo>
                        <a:pt x="452892" y="67565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8" name="object 22">
                  <a:extLst>
                    <a:ext uri="{FF2B5EF4-FFF2-40B4-BE49-F238E27FC236}">
                      <a16:creationId xmlns:a16="http://schemas.microsoft.com/office/drawing/2014/main" id="{580FFA99-2CF8-4DC7-A57D-F42960BA29E1}"/>
                    </a:ext>
                  </a:extLst>
                </p:cNvPr>
                <p:cNvSpPr/>
                <p:nvPr/>
              </p:nvSpPr>
              <p:spPr>
                <a:xfrm>
                  <a:off x="16281943" y="3130609"/>
                  <a:ext cx="734108" cy="1094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220" h="730885">
                      <a:moveTo>
                        <a:pt x="0" y="0"/>
                      </a:moveTo>
                      <a:lnTo>
                        <a:pt x="489676" y="73054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9" name="object 23">
                  <a:extLst>
                    <a:ext uri="{FF2B5EF4-FFF2-40B4-BE49-F238E27FC236}">
                      <a16:creationId xmlns:a16="http://schemas.microsoft.com/office/drawing/2014/main" id="{30BCCCAB-FBBE-49BA-9486-372EABF57B4C}"/>
                    </a:ext>
                  </a:extLst>
                </p:cNvPr>
                <p:cNvSpPr/>
                <p:nvPr/>
              </p:nvSpPr>
              <p:spPr>
                <a:xfrm>
                  <a:off x="16226863" y="3130609"/>
                  <a:ext cx="789261" cy="117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50" h="785494">
                      <a:moveTo>
                        <a:pt x="0" y="0"/>
                      </a:moveTo>
                      <a:lnTo>
                        <a:pt x="526461" y="785408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0" name="object 24">
                  <a:extLst>
                    <a:ext uri="{FF2B5EF4-FFF2-40B4-BE49-F238E27FC236}">
                      <a16:creationId xmlns:a16="http://schemas.microsoft.com/office/drawing/2014/main" id="{33FBE232-FA5C-443D-B147-E22A78223363}"/>
                    </a:ext>
                  </a:extLst>
                </p:cNvPr>
                <p:cNvSpPr/>
                <p:nvPr/>
              </p:nvSpPr>
              <p:spPr>
                <a:xfrm>
                  <a:off x="16171788" y="3130609"/>
                  <a:ext cx="843464" cy="1259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45" h="840739">
                      <a:moveTo>
                        <a:pt x="0" y="0"/>
                      </a:moveTo>
                      <a:lnTo>
                        <a:pt x="563244" y="84029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1" name="object 25">
                  <a:extLst>
                    <a:ext uri="{FF2B5EF4-FFF2-40B4-BE49-F238E27FC236}">
                      <a16:creationId xmlns:a16="http://schemas.microsoft.com/office/drawing/2014/main" id="{AFEF2275-C694-487E-B0CE-A44422A0C850}"/>
                    </a:ext>
                  </a:extLst>
                </p:cNvPr>
                <p:cNvSpPr/>
                <p:nvPr/>
              </p:nvSpPr>
              <p:spPr>
                <a:xfrm>
                  <a:off x="16152609" y="3184172"/>
                  <a:ext cx="863433" cy="1287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859789">
                      <a:moveTo>
                        <a:pt x="0" y="0"/>
                      </a:moveTo>
                      <a:lnTo>
                        <a:pt x="576055" y="85939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2" name="object 26">
                  <a:extLst>
                    <a:ext uri="{FF2B5EF4-FFF2-40B4-BE49-F238E27FC236}">
                      <a16:creationId xmlns:a16="http://schemas.microsoft.com/office/drawing/2014/main" id="{1D8528AD-CAE6-470D-946F-E67BA749F5D8}"/>
                    </a:ext>
                  </a:extLst>
                </p:cNvPr>
                <p:cNvSpPr/>
                <p:nvPr/>
              </p:nvSpPr>
              <p:spPr>
                <a:xfrm>
                  <a:off x="16152614" y="3266344"/>
                  <a:ext cx="824445" cy="1230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45" h="821689">
                      <a:moveTo>
                        <a:pt x="0" y="0"/>
                      </a:moveTo>
                      <a:lnTo>
                        <a:pt x="550482" y="82124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3" name="object 27">
                  <a:extLst>
                    <a:ext uri="{FF2B5EF4-FFF2-40B4-BE49-F238E27FC236}">
                      <a16:creationId xmlns:a16="http://schemas.microsoft.com/office/drawing/2014/main" id="{DD5A6DA1-3763-4F31-9131-EA291D3D6CE9}"/>
                    </a:ext>
                  </a:extLst>
                </p:cNvPr>
                <p:cNvSpPr/>
                <p:nvPr/>
              </p:nvSpPr>
              <p:spPr>
                <a:xfrm>
                  <a:off x="16152618" y="3348516"/>
                  <a:ext cx="769292" cy="1147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715" h="766445">
                      <a:moveTo>
                        <a:pt x="0" y="0"/>
                      </a:moveTo>
                      <a:lnTo>
                        <a:pt x="513693" y="76637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4" name="object 28">
                  <a:extLst>
                    <a:ext uri="{FF2B5EF4-FFF2-40B4-BE49-F238E27FC236}">
                      <a16:creationId xmlns:a16="http://schemas.microsoft.com/office/drawing/2014/main" id="{DD7171C7-0D9F-4474-9B10-1EFDFD227F94}"/>
                    </a:ext>
                  </a:extLst>
                </p:cNvPr>
                <p:cNvSpPr/>
                <p:nvPr/>
              </p:nvSpPr>
              <p:spPr>
                <a:xfrm>
                  <a:off x="16152623" y="3430697"/>
                  <a:ext cx="715090" cy="1065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20" h="711835">
                      <a:moveTo>
                        <a:pt x="0" y="0"/>
                      </a:moveTo>
                      <a:lnTo>
                        <a:pt x="476916" y="71149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5" name="object 29">
                  <a:extLst>
                    <a:ext uri="{FF2B5EF4-FFF2-40B4-BE49-F238E27FC236}">
                      <a16:creationId xmlns:a16="http://schemas.microsoft.com/office/drawing/2014/main" id="{6A702C6B-61DB-4EF4-A823-9D7B7FD7CD4D}"/>
                    </a:ext>
                  </a:extLst>
                </p:cNvPr>
                <p:cNvSpPr/>
                <p:nvPr/>
              </p:nvSpPr>
              <p:spPr>
                <a:xfrm>
                  <a:off x="16152627" y="3512872"/>
                  <a:ext cx="659937" cy="9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689" h="657225">
                      <a:moveTo>
                        <a:pt x="0" y="0"/>
                      </a:moveTo>
                      <a:lnTo>
                        <a:pt x="440127" y="65661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6" name="object 30">
                  <a:extLst>
                    <a:ext uri="{FF2B5EF4-FFF2-40B4-BE49-F238E27FC236}">
                      <a16:creationId xmlns:a16="http://schemas.microsoft.com/office/drawing/2014/main" id="{6C25065B-F954-42C8-BE98-1FF78B7C2D56}"/>
                    </a:ext>
                  </a:extLst>
                </p:cNvPr>
                <p:cNvSpPr/>
                <p:nvPr/>
              </p:nvSpPr>
              <p:spPr>
                <a:xfrm>
                  <a:off x="16152632" y="3595052"/>
                  <a:ext cx="604783" cy="901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860" h="601979">
                      <a:moveTo>
                        <a:pt x="0" y="0"/>
                      </a:moveTo>
                      <a:lnTo>
                        <a:pt x="403349" y="60174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7" name="object 31">
                  <a:extLst>
                    <a:ext uri="{FF2B5EF4-FFF2-40B4-BE49-F238E27FC236}">
                      <a16:creationId xmlns:a16="http://schemas.microsoft.com/office/drawing/2014/main" id="{71B831B5-24F7-4825-956B-AEFA983D6F50}"/>
                    </a:ext>
                  </a:extLst>
                </p:cNvPr>
                <p:cNvSpPr/>
                <p:nvPr/>
              </p:nvSpPr>
              <p:spPr>
                <a:xfrm>
                  <a:off x="16152636" y="3677223"/>
                  <a:ext cx="549630" cy="819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29" h="547370">
                      <a:moveTo>
                        <a:pt x="0" y="0"/>
                      </a:moveTo>
                      <a:lnTo>
                        <a:pt x="366567" y="54686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8" name="object 32">
                  <a:extLst>
                    <a:ext uri="{FF2B5EF4-FFF2-40B4-BE49-F238E27FC236}">
                      <a16:creationId xmlns:a16="http://schemas.microsoft.com/office/drawing/2014/main" id="{B1471E6A-2B5E-4341-84AE-3ADCEF3A2B6E}"/>
                    </a:ext>
                  </a:extLst>
                </p:cNvPr>
                <p:cNvSpPr/>
                <p:nvPr/>
              </p:nvSpPr>
              <p:spPr>
                <a:xfrm>
                  <a:off x="16152641" y="3759396"/>
                  <a:ext cx="494477" cy="73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00" h="492125">
                      <a:moveTo>
                        <a:pt x="0" y="0"/>
                      </a:moveTo>
                      <a:lnTo>
                        <a:pt x="329781" y="491996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9" name="object 33">
                  <a:extLst>
                    <a:ext uri="{FF2B5EF4-FFF2-40B4-BE49-F238E27FC236}">
                      <a16:creationId xmlns:a16="http://schemas.microsoft.com/office/drawing/2014/main" id="{674B3E67-D82C-4B16-9814-D4286FAFA6D0}"/>
                    </a:ext>
                  </a:extLst>
                </p:cNvPr>
                <p:cNvSpPr/>
                <p:nvPr/>
              </p:nvSpPr>
              <p:spPr>
                <a:xfrm>
                  <a:off x="16152645" y="3841578"/>
                  <a:ext cx="439324" cy="655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70" h="437514">
                      <a:moveTo>
                        <a:pt x="0" y="0"/>
                      </a:moveTo>
                      <a:lnTo>
                        <a:pt x="293001" y="43711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0" name="object 34">
                  <a:extLst>
                    <a:ext uri="{FF2B5EF4-FFF2-40B4-BE49-F238E27FC236}">
                      <a16:creationId xmlns:a16="http://schemas.microsoft.com/office/drawing/2014/main" id="{0EFC69DF-877C-4145-9CA3-07465A5D1B76}"/>
                    </a:ext>
                  </a:extLst>
                </p:cNvPr>
                <p:cNvSpPr/>
                <p:nvPr/>
              </p:nvSpPr>
              <p:spPr>
                <a:xfrm>
                  <a:off x="16152650" y="3923749"/>
                  <a:ext cx="384171" cy="572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39" h="382270">
                      <a:moveTo>
                        <a:pt x="0" y="0"/>
                      </a:moveTo>
                      <a:lnTo>
                        <a:pt x="256216" y="38224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1" name="object 35">
                  <a:extLst>
                    <a:ext uri="{FF2B5EF4-FFF2-40B4-BE49-F238E27FC236}">
                      <a16:creationId xmlns:a16="http://schemas.microsoft.com/office/drawing/2014/main" id="{1E931A53-102B-4D73-AB07-546550B7946F}"/>
                    </a:ext>
                  </a:extLst>
                </p:cNvPr>
                <p:cNvSpPr/>
                <p:nvPr/>
              </p:nvSpPr>
              <p:spPr>
                <a:xfrm>
                  <a:off x="16152656" y="4005931"/>
                  <a:ext cx="329017" cy="490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10" h="327660">
                      <a:moveTo>
                        <a:pt x="0" y="0"/>
                      </a:moveTo>
                      <a:lnTo>
                        <a:pt x="219435" y="32736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2" name="object 36">
                  <a:extLst>
                    <a:ext uri="{FF2B5EF4-FFF2-40B4-BE49-F238E27FC236}">
                      <a16:creationId xmlns:a16="http://schemas.microsoft.com/office/drawing/2014/main" id="{6DD04D03-D519-430A-B899-1D242362A7E9}"/>
                    </a:ext>
                  </a:extLst>
                </p:cNvPr>
                <p:cNvSpPr/>
                <p:nvPr/>
              </p:nvSpPr>
              <p:spPr>
                <a:xfrm>
                  <a:off x="16152660" y="4088102"/>
                  <a:ext cx="273864" cy="40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79" h="273050">
                      <a:moveTo>
                        <a:pt x="0" y="0"/>
                      </a:moveTo>
                      <a:lnTo>
                        <a:pt x="182651" y="27249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3" name="object 37">
                  <a:extLst>
                    <a:ext uri="{FF2B5EF4-FFF2-40B4-BE49-F238E27FC236}">
                      <a16:creationId xmlns:a16="http://schemas.microsoft.com/office/drawing/2014/main" id="{A9B4584B-B5A6-4DF9-B43D-740DEEA6DE1F}"/>
                    </a:ext>
                  </a:extLst>
                </p:cNvPr>
                <p:cNvSpPr/>
                <p:nvPr/>
              </p:nvSpPr>
              <p:spPr>
                <a:xfrm>
                  <a:off x="16152663" y="4170275"/>
                  <a:ext cx="218711" cy="32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" h="217804">
                      <a:moveTo>
                        <a:pt x="0" y="0"/>
                      </a:moveTo>
                      <a:lnTo>
                        <a:pt x="145870" y="217621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4" name="object 38">
                  <a:extLst>
                    <a:ext uri="{FF2B5EF4-FFF2-40B4-BE49-F238E27FC236}">
                      <a16:creationId xmlns:a16="http://schemas.microsoft.com/office/drawing/2014/main" id="{282C8D10-7A5D-4F75-A431-BC1712BF4F69}"/>
                    </a:ext>
                  </a:extLst>
                </p:cNvPr>
                <p:cNvSpPr/>
                <p:nvPr/>
              </p:nvSpPr>
              <p:spPr>
                <a:xfrm>
                  <a:off x="16152668" y="4252455"/>
                  <a:ext cx="163558" cy="244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20" h="163195">
                      <a:moveTo>
                        <a:pt x="0" y="0"/>
                      </a:moveTo>
                      <a:lnTo>
                        <a:pt x="109087" y="16274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5" name="object 39">
                  <a:extLst>
                    <a:ext uri="{FF2B5EF4-FFF2-40B4-BE49-F238E27FC236}">
                      <a16:creationId xmlns:a16="http://schemas.microsoft.com/office/drawing/2014/main" id="{36DF5900-1739-4C5A-A989-04031C9AF528}"/>
                    </a:ext>
                  </a:extLst>
                </p:cNvPr>
                <p:cNvSpPr/>
                <p:nvPr/>
              </p:nvSpPr>
              <p:spPr>
                <a:xfrm>
                  <a:off x="16152674" y="4331833"/>
                  <a:ext cx="110306" cy="16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60" h="109854">
                      <a:moveTo>
                        <a:pt x="0" y="0"/>
                      </a:moveTo>
                      <a:lnTo>
                        <a:pt x="73555" y="10973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6" name="object 40">
                  <a:extLst>
                    <a:ext uri="{FF2B5EF4-FFF2-40B4-BE49-F238E27FC236}">
                      <a16:creationId xmlns:a16="http://schemas.microsoft.com/office/drawing/2014/main" id="{67CDF6DB-F30C-435C-BDB4-E0712E925287}"/>
                    </a:ext>
                  </a:extLst>
                </p:cNvPr>
                <p:cNvSpPr/>
                <p:nvPr/>
              </p:nvSpPr>
              <p:spPr>
                <a:xfrm>
                  <a:off x="16152677" y="4403197"/>
                  <a:ext cx="62761" cy="93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" h="62229">
                      <a:moveTo>
                        <a:pt x="0" y="0"/>
                      </a:moveTo>
                      <a:lnTo>
                        <a:pt x="41613" y="6208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1" name="bk object 79">
                  <a:extLst>
                    <a:ext uri="{FF2B5EF4-FFF2-40B4-BE49-F238E27FC236}">
                      <a16:creationId xmlns:a16="http://schemas.microsoft.com/office/drawing/2014/main" id="{195AEAE2-FE40-4C38-B2FC-60AB269BDECE}"/>
                    </a:ext>
                  </a:extLst>
                </p:cNvPr>
                <p:cNvSpPr/>
                <p:nvPr/>
              </p:nvSpPr>
              <p:spPr>
                <a:xfrm>
                  <a:off x="16152702" y="2361963"/>
                  <a:ext cx="863433" cy="769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513714">
                      <a:moveTo>
                        <a:pt x="575995" y="0"/>
                      </a:moveTo>
                      <a:lnTo>
                        <a:pt x="0" y="0"/>
                      </a:lnTo>
                      <a:lnTo>
                        <a:pt x="0" y="513270"/>
                      </a:lnTo>
                      <a:lnTo>
                        <a:pt x="575995" y="513270"/>
                      </a:lnTo>
                      <a:lnTo>
                        <a:pt x="57599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5" name="bk object 78">
                  <a:extLst>
                    <a:ext uri="{FF2B5EF4-FFF2-40B4-BE49-F238E27FC236}">
                      <a16:creationId xmlns:a16="http://schemas.microsoft.com/office/drawing/2014/main" id="{CA53D855-4360-4F86-A145-30304E92A06B}"/>
                    </a:ext>
                  </a:extLst>
                </p:cNvPr>
                <p:cNvSpPr/>
                <p:nvPr/>
              </p:nvSpPr>
              <p:spPr>
                <a:xfrm>
                  <a:off x="16153200" y="4479572"/>
                  <a:ext cx="863433" cy="73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695960">
                      <a:moveTo>
                        <a:pt x="0" y="695693"/>
                      </a:moveTo>
                      <a:lnTo>
                        <a:pt x="575995" y="695693"/>
                      </a:lnTo>
                      <a:lnTo>
                        <a:pt x="575995" y="0"/>
                      </a:lnTo>
                      <a:lnTo>
                        <a:pt x="0" y="0"/>
                      </a:lnTo>
                      <a:lnTo>
                        <a:pt x="0" y="695693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DD4A6011-35FE-4EC6-9A72-1360FFF5DA4F}"/>
                  </a:ext>
                </a:extLst>
              </p:cNvPr>
              <p:cNvGrpSpPr/>
              <p:nvPr/>
            </p:nvGrpSpPr>
            <p:grpSpPr>
              <a:xfrm>
                <a:off x="4327200" y="2361963"/>
                <a:ext cx="576000" cy="2852640"/>
                <a:chOff x="12817323" y="2361963"/>
                <a:chExt cx="863557" cy="2852640"/>
              </a:xfrm>
            </p:grpSpPr>
            <p:sp>
              <p:nvSpPr>
                <p:cNvPr id="383" name="object 7">
                  <a:extLst>
                    <a:ext uri="{FF2B5EF4-FFF2-40B4-BE49-F238E27FC236}">
                      <a16:creationId xmlns:a16="http://schemas.microsoft.com/office/drawing/2014/main" id="{05B35B1B-D918-4E35-A6EF-5F748ECB0C25}"/>
                    </a:ext>
                  </a:extLst>
                </p:cNvPr>
                <p:cNvSpPr txBox="1"/>
                <p:nvPr/>
              </p:nvSpPr>
              <p:spPr>
                <a:xfrm>
                  <a:off x="12817359" y="4508590"/>
                  <a:ext cx="863433" cy="35754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1" spc="-10" dirty="0">
                      <a:solidFill>
                        <a:srgbClr val="231F20"/>
                      </a:solidFill>
                      <a:latin typeface="Avenir LT 65 Medium"/>
                      <a:cs typeface="Avenir LT 65 Medium"/>
                    </a:rPr>
                    <a:t>36%</a:t>
                  </a:r>
                  <a:endParaRPr sz="700">
                    <a:latin typeface="Avenir LT 65 Medium"/>
                    <a:cs typeface="Avenir LT 65 Medium"/>
                  </a:endParaRPr>
                </a:p>
                <a:p>
                  <a:pPr algn="ctr">
                    <a:lnSpc>
                      <a:spcPct val="100000"/>
                    </a:lnSpc>
                  </a:pPr>
                  <a:r>
                    <a:rPr sz="700" spc="-20" dirty="0">
                      <a:solidFill>
                        <a:srgbClr val="231F20"/>
                      </a:solidFill>
                      <a:latin typeface="Arial"/>
                      <a:cs typeface="Arial"/>
                    </a:rPr>
                    <a:t>[29–41%]</a:t>
                  </a:r>
                  <a:endParaRPr sz="700">
                    <a:latin typeface="Arial"/>
                    <a:cs typeface="Arial"/>
                  </a:endParaRPr>
                </a:p>
              </p:txBody>
            </p:sp>
            <p:sp>
              <p:nvSpPr>
                <p:cNvPr id="448" name="bk object 46">
                  <a:extLst>
                    <a:ext uri="{FF2B5EF4-FFF2-40B4-BE49-F238E27FC236}">
                      <a16:creationId xmlns:a16="http://schemas.microsoft.com/office/drawing/2014/main" id="{9FDFE633-D4B5-4CF0-9E9D-4B9F936C4EDB}"/>
                    </a:ext>
                  </a:extLst>
                </p:cNvPr>
                <p:cNvSpPr/>
                <p:nvPr/>
              </p:nvSpPr>
              <p:spPr>
                <a:xfrm>
                  <a:off x="13387234" y="2918517"/>
                  <a:ext cx="292883" cy="43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79" h="292100">
                      <a:moveTo>
                        <a:pt x="0" y="0"/>
                      </a:moveTo>
                      <a:lnTo>
                        <a:pt x="195421" y="29154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9" name="bk object 47">
                  <a:extLst>
                    <a:ext uri="{FF2B5EF4-FFF2-40B4-BE49-F238E27FC236}">
                      <a16:creationId xmlns:a16="http://schemas.microsoft.com/office/drawing/2014/main" id="{675CA616-90E1-49A2-A9CB-87855F7CC540}"/>
                    </a:ext>
                  </a:extLst>
                </p:cNvPr>
                <p:cNvSpPr/>
                <p:nvPr/>
              </p:nvSpPr>
              <p:spPr>
                <a:xfrm>
                  <a:off x="13332152" y="2918517"/>
                  <a:ext cx="348036" cy="51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0" h="346710">
                      <a:moveTo>
                        <a:pt x="0" y="0"/>
                      </a:moveTo>
                      <a:lnTo>
                        <a:pt x="232208" y="34643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0" name="bk object 48">
                  <a:extLst>
                    <a:ext uri="{FF2B5EF4-FFF2-40B4-BE49-F238E27FC236}">
                      <a16:creationId xmlns:a16="http://schemas.microsoft.com/office/drawing/2014/main" id="{95731B48-6FEB-4892-B098-819CBC1151A5}"/>
                    </a:ext>
                  </a:extLst>
                </p:cNvPr>
                <p:cNvSpPr/>
                <p:nvPr/>
              </p:nvSpPr>
              <p:spPr>
                <a:xfrm>
                  <a:off x="13442306" y="2918517"/>
                  <a:ext cx="237729" cy="354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50" h="236855">
                      <a:moveTo>
                        <a:pt x="0" y="0"/>
                      </a:moveTo>
                      <a:lnTo>
                        <a:pt x="158641" y="236679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1" name="bk object 49">
                  <a:extLst>
                    <a:ext uri="{FF2B5EF4-FFF2-40B4-BE49-F238E27FC236}">
                      <a16:creationId xmlns:a16="http://schemas.microsoft.com/office/drawing/2014/main" id="{FB796239-2913-4D18-B436-A12C610BE2A9}"/>
                    </a:ext>
                  </a:extLst>
                </p:cNvPr>
                <p:cNvSpPr/>
                <p:nvPr/>
              </p:nvSpPr>
              <p:spPr>
                <a:xfrm>
                  <a:off x="13497389" y="2918517"/>
                  <a:ext cx="182576" cy="27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20" h="182244">
                      <a:moveTo>
                        <a:pt x="0" y="0"/>
                      </a:moveTo>
                      <a:lnTo>
                        <a:pt x="121852" y="18179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2" name="bk object 50">
                  <a:extLst>
                    <a:ext uri="{FF2B5EF4-FFF2-40B4-BE49-F238E27FC236}">
                      <a16:creationId xmlns:a16="http://schemas.microsoft.com/office/drawing/2014/main" id="{45A2D654-E296-44EA-8939-6F9E0207589D}"/>
                    </a:ext>
                  </a:extLst>
                </p:cNvPr>
                <p:cNvSpPr/>
                <p:nvPr/>
              </p:nvSpPr>
              <p:spPr>
                <a:xfrm>
                  <a:off x="13552460" y="2918517"/>
                  <a:ext cx="127423" cy="190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9" h="127000">
                      <a:moveTo>
                        <a:pt x="0" y="0"/>
                      </a:moveTo>
                      <a:lnTo>
                        <a:pt x="85073" y="126922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3" name="bk object 51">
                  <a:extLst>
                    <a:ext uri="{FF2B5EF4-FFF2-40B4-BE49-F238E27FC236}">
                      <a16:creationId xmlns:a16="http://schemas.microsoft.com/office/drawing/2014/main" id="{4C95E290-D3A8-4A3A-B8C1-DB6AE5C6140C}"/>
                    </a:ext>
                  </a:extLst>
                </p:cNvPr>
                <p:cNvSpPr/>
                <p:nvPr/>
              </p:nvSpPr>
              <p:spPr>
                <a:xfrm>
                  <a:off x="13607547" y="2918517"/>
                  <a:ext cx="73221" cy="108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72389">
                      <a:moveTo>
                        <a:pt x="0" y="0"/>
                      </a:moveTo>
                      <a:lnTo>
                        <a:pt x="48282" y="7203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4" name="bk object 52">
                  <a:extLst>
                    <a:ext uri="{FF2B5EF4-FFF2-40B4-BE49-F238E27FC236}">
                      <a16:creationId xmlns:a16="http://schemas.microsoft.com/office/drawing/2014/main" id="{FE3C9D62-601D-4A62-94FE-0C46540B46E3}"/>
                    </a:ext>
                  </a:extLst>
                </p:cNvPr>
                <p:cNvSpPr/>
                <p:nvPr/>
              </p:nvSpPr>
              <p:spPr>
                <a:xfrm>
                  <a:off x="13662619" y="2918517"/>
                  <a:ext cx="18067" cy="26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4" h="17780">
                      <a:moveTo>
                        <a:pt x="0" y="0"/>
                      </a:moveTo>
                      <a:lnTo>
                        <a:pt x="11501" y="1715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5" name="bk object 53">
                  <a:extLst>
                    <a:ext uri="{FF2B5EF4-FFF2-40B4-BE49-F238E27FC236}">
                      <a16:creationId xmlns:a16="http://schemas.microsoft.com/office/drawing/2014/main" id="{EF64B4FD-223D-40D0-BB57-734FA4D2207B}"/>
                    </a:ext>
                  </a:extLst>
                </p:cNvPr>
                <p:cNvSpPr/>
                <p:nvPr/>
              </p:nvSpPr>
              <p:spPr>
                <a:xfrm>
                  <a:off x="13277078" y="2918515"/>
                  <a:ext cx="403189" cy="600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39" h="401319">
                      <a:moveTo>
                        <a:pt x="0" y="0"/>
                      </a:moveTo>
                      <a:lnTo>
                        <a:pt x="268990" y="401310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6" name="bk object 54">
                  <a:extLst>
                    <a:ext uri="{FF2B5EF4-FFF2-40B4-BE49-F238E27FC236}">
                      <a16:creationId xmlns:a16="http://schemas.microsoft.com/office/drawing/2014/main" id="{EAC5EE85-B31B-4E9D-9660-54DF22E877A7}"/>
                    </a:ext>
                  </a:extLst>
                </p:cNvPr>
                <p:cNvSpPr/>
                <p:nvPr/>
              </p:nvSpPr>
              <p:spPr>
                <a:xfrm>
                  <a:off x="13222005" y="2918515"/>
                  <a:ext cx="458342" cy="683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070" h="456564">
                      <a:moveTo>
                        <a:pt x="0" y="0"/>
                      </a:moveTo>
                      <a:lnTo>
                        <a:pt x="305772" y="45617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7" name="bk object 55">
                  <a:extLst>
                    <a:ext uri="{FF2B5EF4-FFF2-40B4-BE49-F238E27FC236}">
                      <a16:creationId xmlns:a16="http://schemas.microsoft.com/office/drawing/2014/main" id="{3DB0DE52-2709-477A-A980-ED5057BFBB9D}"/>
                    </a:ext>
                  </a:extLst>
                </p:cNvPr>
                <p:cNvSpPr/>
                <p:nvPr/>
              </p:nvSpPr>
              <p:spPr>
                <a:xfrm>
                  <a:off x="13166925" y="2918517"/>
                  <a:ext cx="513495" cy="76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0" h="511175">
                      <a:moveTo>
                        <a:pt x="0" y="0"/>
                      </a:moveTo>
                      <a:lnTo>
                        <a:pt x="342557" y="51106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8" name="bk object 56">
                  <a:extLst>
                    <a:ext uri="{FF2B5EF4-FFF2-40B4-BE49-F238E27FC236}">
                      <a16:creationId xmlns:a16="http://schemas.microsoft.com/office/drawing/2014/main" id="{0A990813-7428-4D10-8468-39A807B0167C}"/>
                    </a:ext>
                  </a:extLst>
                </p:cNvPr>
                <p:cNvSpPr/>
                <p:nvPr/>
              </p:nvSpPr>
              <p:spPr>
                <a:xfrm>
                  <a:off x="13111849" y="2918517"/>
                  <a:ext cx="568649" cy="84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729" h="566419">
                      <a:moveTo>
                        <a:pt x="0" y="0"/>
                      </a:moveTo>
                      <a:lnTo>
                        <a:pt x="379340" y="56593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9" name="bk object 57">
                  <a:extLst>
                    <a:ext uri="{FF2B5EF4-FFF2-40B4-BE49-F238E27FC236}">
                      <a16:creationId xmlns:a16="http://schemas.microsoft.com/office/drawing/2014/main" id="{36577A3B-B388-403D-B279-FCA575E0F846}"/>
                    </a:ext>
                  </a:extLst>
                </p:cNvPr>
                <p:cNvSpPr/>
                <p:nvPr/>
              </p:nvSpPr>
              <p:spPr>
                <a:xfrm>
                  <a:off x="13056771" y="2918517"/>
                  <a:ext cx="623800" cy="92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560" h="621030">
                      <a:moveTo>
                        <a:pt x="0" y="0"/>
                      </a:moveTo>
                      <a:lnTo>
                        <a:pt x="416124" y="62082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0" name="bk object 58">
                  <a:extLst>
                    <a:ext uri="{FF2B5EF4-FFF2-40B4-BE49-F238E27FC236}">
                      <a16:creationId xmlns:a16="http://schemas.microsoft.com/office/drawing/2014/main" id="{F05848DE-9E97-411D-9A38-9BF9825D3BFE}"/>
                    </a:ext>
                  </a:extLst>
                </p:cNvPr>
                <p:cNvSpPr/>
                <p:nvPr/>
              </p:nvSpPr>
              <p:spPr>
                <a:xfrm>
                  <a:off x="13001696" y="2918517"/>
                  <a:ext cx="678955" cy="1012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389" h="676275">
                      <a:moveTo>
                        <a:pt x="0" y="0"/>
                      </a:moveTo>
                      <a:lnTo>
                        <a:pt x="452908" y="675691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1" name="bk object 59">
                  <a:extLst>
                    <a:ext uri="{FF2B5EF4-FFF2-40B4-BE49-F238E27FC236}">
                      <a16:creationId xmlns:a16="http://schemas.microsoft.com/office/drawing/2014/main" id="{775546A9-0B65-47D1-B8DD-3C5ED51A7AD1}"/>
                    </a:ext>
                  </a:extLst>
                </p:cNvPr>
                <p:cNvSpPr/>
                <p:nvPr/>
              </p:nvSpPr>
              <p:spPr>
                <a:xfrm>
                  <a:off x="12946620" y="2918517"/>
                  <a:ext cx="734108" cy="1094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220" h="730885">
                      <a:moveTo>
                        <a:pt x="0" y="0"/>
                      </a:moveTo>
                      <a:lnTo>
                        <a:pt x="489690" y="73056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2" name="bk object 60">
                  <a:extLst>
                    <a:ext uri="{FF2B5EF4-FFF2-40B4-BE49-F238E27FC236}">
                      <a16:creationId xmlns:a16="http://schemas.microsoft.com/office/drawing/2014/main" id="{BC6EC303-ACB7-4BAC-B017-962DF5CC7FED}"/>
                    </a:ext>
                  </a:extLst>
                </p:cNvPr>
                <p:cNvSpPr/>
                <p:nvPr/>
              </p:nvSpPr>
              <p:spPr>
                <a:xfrm>
                  <a:off x="12891545" y="2918517"/>
                  <a:ext cx="789261" cy="117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50" h="785494">
                      <a:moveTo>
                        <a:pt x="0" y="0"/>
                      </a:moveTo>
                      <a:lnTo>
                        <a:pt x="526473" y="785454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3" name="bk object 61">
                  <a:extLst>
                    <a:ext uri="{FF2B5EF4-FFF2-40B4-BE49-F238E27FC236}">
                      <a16:creationId xmlns:a16="http://schemas.microsoft.com/office/drawing/2014/main" id="{56FE24AA-58EE-4385-86B4-8D0217730710}"/>
                    </a:ext>
                  </a:extLst>
                </p:cNvPr>
                <p:cNvSpPr/>
                <p:nvPr/>
              </p:nvSpPr>
              <p:spPr>
                <a:xfrm>
                  <a:off x="12836465" y="2918515"/>
                  <a:ext cx="844415" cy="1259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79" h="840739">
                      <a:moveTo>
                        <a:pt x="0" y="0"/>
                      </a:moveTo>
                      <a:lnTo>
                        <a:pt x="563259" y="84032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4" name="bk object 62">
                  <a:extLst>
                    <a:ext uri="{FF2B5EF4-FFF2-40B4-BE49-F238E27FC236}">
                      <a16:creationId xmlns:a16="http://schemas.microsoft.com/office/drawing/2014/main" id="{D882F37A-98A5-4E71-BD6F-EEA1727DB06D}"/>
                    </a:ext>
                  </a:extLst>
                </p:cNvPr>
                <p:cNvSpPr/>
                <p:nvPr/>
              </p:nvSpPr>
              <p:spPr>
                <a:xfrm>
                  <a:off x="12817323" y="2972123"/>
                  <a:ext cx="838709" cy="1251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70" h="835660">
                      <a:moveTo>
                        <a:pt x="0" y="0"/>
                      </a:moveTo>
                      <a:lnTo>
                        <a:pt x="559787" y="83515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5" name="bk object 63">
                  <a:extLst>
                    <a:ext uri="{FF2B5EF4-FFF2-40B4-BE49-F238E27FC236}">
                      <a16:creationId xmlns:a16="http://schemas.microsoft.com/office/drawing/2014/main" id="{0CB1EB7A-95DE-4278-9C99-E29736AE79A8}"/>
                    </a:ext>
                  </a:extLst>
                </p:cNvPr>
                <p:cNvSpPr/>
                <p:nvPr/>
              </p:nvSpPr>
              <p:spPr>
                <a:xfrm>
                  <a:off x="12817324" y="3054300"/>
                  <a:ext cx="783556" cy="1168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39" h="780414">
                      <a:moveTo>
                        <a:pt x="0" y="0"/>
                      </a:moveTo>
                      <a:lnTo>
                        <a:pt x="523012" y="78027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6" name="bk object 64">
                  <a:extLst>
                    <a:ext uri="{FF2B5EF4-FFF2-40B4-BE49-F238E27FC236}">
                      <a16:creationId xmlns:a16="http://schemas.microsoft.com/office/drawing/2014/main" id="{C8F95F05-5487-4BDF-A36B-46DE19E55EEB}"/>
                    </a:ext>
                  </a:extLst>
                </p:cNvPr>
                <p:cNvSpPr/>
                <p:nvPr/>
              </p:nvSpPr>
              <p:spPr>
                <a:xfrm>
                  <a:off x="12817327" y="3136470"/>
                  <a:ext cx="728401" cy="1086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10" h="725805">
                      <a:moveTo>
                        <a:pt x="0" y="0"/>
                      </a:moveTo>
                      <a:lnTo>
                        <a:pt x="486233" y="72540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7" name="bk object 65">
                  <a:extLst>
                    <a:ext uri="{FF2B5EF4-FFF2-40B4-BE49-F238E27FC236}">
                      <a16:creationId xmlns:a16="http://schemas.microsoft.com/office/drawing/2014/main" id="{648BD80C-DEA7-4900-B9B1-BD465B697B5F}"/>
                    </a:ext>
                  </a:extLst>
                </p:cNvPr>
                <p:cNvSpPr/>
                <p:nvPr/>
              </p:nvSpPr>
              <p:spPr>
                <a:xfrm>
                  <a:off x="12817329" y="3218638"/>
                  <a:ext cx="673250" cy="1004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579" h="670560">
                      <a:moveTo>
                        <a:pt x="0" y="0"/>
                      </a:moveTo>
                      <a:lnTo>
                        <a:pt x="449448" y="67053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8" name="bk object 66">
                  <a:extLst>
                    <a:ext uri="{FF2B5EF4-FFF2-40B4-BE49-F238E27FC236}">
                      <a16:creationId xmlns:a16="http://schemas.microsoft.com/office/drawing/2014/main" id="{32D4E5D7-99C1-45AB-BA1A-93E2EAE970D4}"/>
                    </a:ext>
                  </a:extLst>
                </p:cNvPr>
                <p:cNvSpPr/>
                <p:nvPr/>
              </p:nvSpPr>
              <p:spPr>
                <a:xfrm>
                  <a:off x="12817332" y="3300815"/>
                  <a:ext cx="618096" cy="92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750" h="615950">
                      <a:moveTo>
                        <a:pt x="0" y="0"/>
                      </a:moveTo>
                      <a:lnTo>
                        <a:pt x="412671" y="61566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9" name="bk object 67">
                  <a:extLst>
                    <a:ext uri="{FF2B5EF4-FFF2-40B4-BE49-F238E27FC236}">
                      <a16:creationId xmlns:a16="http://schemas.microsoft.com/office/drawing/2014/main" id="{8B99E141-1BDB-48B2-9F8F-5CDFCE39B38C}"/>
                    </a:ext>
                  </a:extLst>
                </p:cNvPr>
                <p:cNvSpPr/>
                <p:nvPr/>
              </p:nvSpPr>
              <p:spPr>
                <a:xfrm>
                  <a:off x="12817335" y="3382985"/>
                  <a:ext cx="562943" cy="840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20" h="561339">
                      <a:moveTo>
                        <a:pt x="0" y="0"/>
                      </a:moveTo>
                      <a:lnTo>
                        <a:pt x="375887" y="56079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0" name="bk object 68">
                  <a:extLst>
                    <a:ext uri="{FF2B5EF4-FFF2-40B4-BE49-F238E27FC236}">
                      <a16:creationId xmlns:a16="http://schemas.microsoft.com/office/drawing/2014/main" id="{DFE73005-534F-496C-9A78-7FE7632504E4}"/>
                    </a:ext>
                  </a:extLst>
                </p:cNvPr>
                <p:cNvSpPr/>
                <p:nvPr/>
              </p:nvSpPr>
              <p:spPr>
                <a:xfrm>
                  <a:off x="12817336" y="3465163"/>
                  <a:ext cx="508741" cy="757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725" h="506094">
                      <a:moveTo>
                        <a:pt x="0" y="0"/>
                      </a:moveTo>
                      <a:lnTo>
                        <a:pt x="339109" y="505915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1" name="bk object 69">
                  <a:extLst>
                    <a:ext uri="{FF2B5EF4-FFF2-40B4-BE49-F238E27FC236}">
                      <a16:creationId xmlns:a16="http://schemas.microsoft.com/office/drawing/2014/main" id="{40F1786A-F17A-4D11-B940-4A1B89B6191B}"/>
                    </a:ext>
                  </a:extLst>
                </p:cNvPr>
                <p:cNvSpPr/>
                <p:nvPr/>
              </p:nvSpPr>
              <p:spPr>
                <a:xfrm>
                  <a:off x="12817339" y="3547332"/>
                  <a:ext cx="453588" cy="6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95" h="451485">
                      <a:moveTo>
                        <a:pt x="0" y="0"/>
                      </a:moveTo>
                      <a:lnTo>
                        <a:pt x="302326" y="45104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2" name="bk object 70">
                  <a:extLst>
                    <a:ext uri="{FF2B5EF4-FFF2-40B4-BE49-F238E27FC236}">
                      <a16:creationId xmlns:a16="http://schemas.microsoft.com/office/drawing/2014/main" id="{80FADE78-138B-4064-900D-D8D9F42B27C6}"/>
                    </a:ext>
                  </a:extLst>
                </p:cNvPr>
                <p:cNvSpPr/>
                <p:nvPr/>
              </p:nvSpPr>
              <p:spPr>
                <a:xfrm>
                  <a:off x="12817341" y="3629501"/>
                  <a:ext cx="398434" cy="59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064" h="396239">
                      <a:moveTo>
                        <a:pt x="0" y="0"/>
                      </a:moveTo>
                      <a:lnTo>
                        <a:pt x="265548" y="39617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3" name="bk object 71">
                  <a:extLst>
                    <a:ext uri="{FF2B5EF4-FFF2-40B4-BE49-F238E27FC236}">
                      <a16:creationId xmlns:a16="http://schemas.microsoft.com/office/drawing/2014/main" id="{98C19C09-8E62-40F6-8E22-2570F09B36D2}"/>
                    </a:ext>
                  </a:extLst>
                </p:cNvPr>
                <p:cNvSpPr/>
                <p:nvPr/>
              </p:nvSpPr>
              <p:spPr>
                <a:xfrm>
                  <a:off x="12817344" y="3711678"/>
                  <a:ext cx="343281" cy="511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35" h="341630">
                      <a:moveTo>
                        <a:pt x="0" y="0"/>
                      </a:moveTo>
                      <a:lnTo>
                        <a:pt x="228768" y="34129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4" name="bk object 72">
                  <a:extLst>
                    <a:ext uri="{FF2B5EF4-FFF2-40B4-BE49-F238E27FC236}">
                      <a16:creationId xmlns:a16="http://schemas.microsoft.com/office/drawing/2014/main" id="{B25BD8D3-C32E-4DCC-A1DB-F6F84AFA99E4}"/>
                    </a:ext>
                  </a:extLst>
                </p:cNvPr>
                <p:cNvSpPr/>
                <p:nvPr/>
              </p:nvSpPr>
              <p:spPr>
                <a:xfrm>
                  <a:off x="12817347" y="3793848"/>
                  <a:ext cx="288128" cy="42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04" h="287019">
                      <a:moveTo>
                        <a:pt x="0" y="0"/>
                      </a:moveTo>
                      <a:lnTo>
                        <a:pt x="191987" y="28642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5" name="bk object 73">
                  <a:extLst>
                    <a:ext uri="{FF2B5EF4-FFF2-40B4-BE49-F238E27FC236}">
                      <a16:creationId xmlns:a16="http://schemas.microsoft.com/office/drawing/2014/main" id="{419DC2DF-F9CA-423A-B617-F957D11FA263}"/>
                    </a:ext>
                  </a:extLst>
                </p:cNvPr>
                <p:cNvSpPr/>
                <p:nvPr/>
              </p:nvSpPr>
              <p:spPr>
                <a:xfrm>
                  <a:off x="12817348" y="3876025"/>
                  <a:ext cx="232975" cy="34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575" h="231775">
                      <a:moveTo>
                        <a:pt x="0" y="0"/>
                      </a:moveTo>
                      <a:lnTo>
                        <a:pt x="155206" y="23155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6" name="bk object 74">
                  <a:extLst>
                    <a:ext uri="{FF2B5EF4-FFF2-40B4-BE49-F238E27FC236}">
                      <a16:creationId xmlns:a16="http://schemas.microsoft.com/office/drawing/2014/main" id="{CDDE1848-0E44-4245-B6F3-20482D901A2D}"/>
                    </a:ext>
                  </a:extLst>
                </p:cNvPr>
                <p:cNvSpPr/>
                <p:nvPr/>
              </p:nvSpPr>
              <p:spPr>
                <a:xfrm>
                  <a:off x="12817351" y="3958193"/>
                  <a:ext cx="177822" cy="265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45" h="177164">
                      <a:moveTo>
                        <a:pt x="0" y="0"/>
                      </a:moveTo>
                      <a:lnTo>
                        <a:pt x="118425" y="17668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7" name="bk object 75">
                  <a:extLst>
                    <a:ext uri="{FF2B5EF4-FFF2-40B4-BE49-F238E27FC236}">
                      <a16:creationId xmlns:a16="http://schemas.microsoft.com/office/drawing/2014/main" id="{23436B8B-6C31-4773-A73E-6B52AD2ED639}"/>
                    </a:ext>
                  </a:extLst>
                </p:cNvPr>
                <p:cNvSpPr/>
                <p:nvPr/>
              </p:nvSpPr>
              <p:spPr>
                <a:xfrm>
                  <a:off x="12817354" y="4040364"/>
                  <a:ext cx="122668" cy="182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14" h="121919">
                      <a:moveTo>
                        <a:pt x="0" y="0"/>
                      </a:moveTo>
                      <a:lnTo>
                        <a:pt x="81646" y="12181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8" name="bk object 76">
                  <a:extLst>
                    <a:ext uri="{FF2B5EF4-FFF2-40B4-BE49-F238E27FC236}">
                      <a16:creationId xmlns:a16="http://schemas.microsoft.com/office/drawing/2014/main" id="{0FB5D91D-82C8-4841-95AD-5549DF7BB769}"/>
                    </a:ext>
                  </a:extLst>
                </p:cNvPr>
                <p:cNvSpPr/>
                <p:nvPr/>
              </p:nvSpPr>
              <p:spPr>
                <a:xfrm>
                  <a:off x="12817356" y="4119771"/>
                  <a:ext cx="69417" cy="10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4" h="69214">
                      <a:moveTo>
                        <a:pt x="0" y="0"/>
                      </a:moveTo>
                      <a:lnTo>
                        <a:pt x="46106" y="6878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9" name="bk object 77">
                  <a:extLst>
                    <a:ext uri="{FF2B5EF4-FFF2-40B4-BE49-F238E27FC236}">
                      <a16:creationId xmlns:a16="http://schemas.microsoft.com/office/drawing/2014/main" id="{164485B6-6066-44DB-8351-DA59AD56AE3A}"/>
                    </a:ext>
                  </a:extLst>
                </p:cNvPr>
                <p:cNvSpPr/>
                <p:nvPr/>
              </p:nvSpPr>
              <p:spPr>
                <a:xfrm>
                  <a:off x="12817378" y="2361963"/>
                  <a:ext cx="863433" cy="557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372110">
                      <a:moveTo>
                        <a:pt x="575995" y="0"/>
                      </a:moveTo>
                      <a:lnTo>
                        <a:pt x="0" y="0"/>
                      </a:lnTo>
                      <a:lnTo>
                        <a:pt x="0" y="371652"/>
                      </a:lnTo>
                      <a:lnTo>
                        <a:pt x="575995" y="371652"/>
                      </a:lnTo>
                      <a:lnTo>
                        <a:pt x="57599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0" name="bk object 78">
                  <a:extLst>
                    <a:ext uri="{FF2B5EF4-FFF2-40B4-BE49-F238E27FC236}">
                      <a16:creationId xmlns:a16="http://schemas.microsoft.com/office/drawing/2014/main" id="{1527A1A2-BF59-459C-9906-0B34D7C3F1D4}"/>
                    </a:ext>
                  </a:extLst>
                </p:cNvPr>
                <p:cNvSpPr/>
                <p:nvPr/>
              </p:nvSpPr>
              <p:spPr>
                <a:xfrm>
                  <a:off x="12817359" y="4172397"/>
                  <a:ext cx="863433" cy="1042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695960">
                      <a:moveTo>
                        <a:pt x="0" y="695693"/>
                      </a:moveTo>
                      <a:lnTo>
                        <a:pt x="575995" y="695693"/>
                      </a:lnTo>
                      <a:lnTo>
                        <a:pt x="575995" y="0"/>
                      </a:lnTo>
                      <a:lnTo>
                        <a:pt x="0" y="0"/>
                      </a:lnTo>
                      <a:lnTo>
                        <a:pt x="0" y="695693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86" name="Group 485">
                <a:extLst>
                  <a:ext uri="{FF2B5EF4-FFF2-40B4-BE49-F238E27FC236}">
                    <a16:creationId xmlns:a16="http://schemas.microsoft.com/office/drawing/2014/main" id="{B8E9D3D6-FA4E-4BCF-89CF-DD37D37AA111}"/>
                  </a:ext>
                </a:extLst>
              </p:cNvPr>
              <p:cNvGrpSpPr/>
              <p:nvPr/>
            </p:nvGrpSpPr>
            <p:grpSpPr>
              <a:xfrm>
                <a:off x="2109600" y="2372400"/>
                <a:ext cx="576000" cy="2853038"/>
                <a:chOff x="9495864" y="2361963"/>
                <a:chExt cx="863504" cy="2853038"/>
              </a:xfrm>
            </p:grpSpPr>
            <p:sp>
              <p:nvSpPr>
                <p:cNvPr id="382" name="object 6">
                  <a:extLst>
                    <a:ext uri="{FF2B5EF4-FFF2-40B4-BE49-F238E27FC236}">
                      <a16:creationId xmlns:a16="http://schemas.microsoft.com/office/drawing/2014/main" id="{FC48A0F1-0061-41F9-8329-A9F36ABE21EA}"/>
                    </a:ext>
                  </a:extLst>
                </p:cNvPr>
                <p:cNvSpPr txBox="1"/>
                <p:nvPr/>
              </p:nvSpPr>
              <p:spPr>
                <a:xfrm>
                  <a:off x="9495900" y="4508590"/>
                  <a:ext cx="863433" cy="35754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1" spc="-10" dirty="0">
                      <a:solidFill>
                        <a:srgbClr val="231F20"/>
                      </a:solidFill>
                      <a:latin typeface="Avenir LT 65 Medium"/>
                      <a:cs typeface="Avenir LT 65 Medium"/>
                    </a:rPr>
                    <a:t>73%</a:t>
                  </a:r>
                  <a:endParaRPr sz="700">
                    <a:latin typeface="Avenir LT 65 Medium"/>
                    <a:cs typeface="Avenir LT 65 Medium"/>
                  </a:endParaRPr>
                </a:p>
                <a:p>
                  <a:pPr algn="ctr">
                    <a:lnSpc>
                      <a:spcPct val="100000"/>
                    </a:lnSpc>
                  </a:pPr>
                  <a:r>
                    <a:rPr sz="700" spc="-20" dirty="0">
                      <a:solidFill>
                        <a:srgbClr val="231F20"/>
                      </a:solidFill>
                      <a:latin typeface="Arial"/>
                      <a:cs typeface="Arial"/>
                    </a:rPr>
                    <a:t>[59–83%]</a:t>
                  </a:r>
                  <a:endParaRPr sz="700">
                    <a:latin typeface="Arial"/>
                    <a:cs typeface="Arial"/>
                  </a:endParaRPr>
                </a:p>
              </p:txBody>
            </p:sp>
            <p:sp>
              <p:nvSpPr>
                <p:cNvPr id="418" name="bk object 16">
                  <a:extLst>
                    <a:ext uri="{FF2B5EF4-FFF2-40B4-BE49-F238E27FC236}">
                      <a16:creationId xmlns:a16="http://schemas.microsoft.com/office/drawing/2014/main" id="{DBF6390F-CBFB-4D7E-A246-3FB811489727}"/>
                    </a:ext>
                  </a:extLst>
                </p:cNvPr>
                <p:cNvSpPr/>
                <p:nvPr/>
              </p:nvSpPr>
              <p:spPr>
                <a:xfrm>
                  <a:off x="10065793" y="2642655"/>
                  <a:ext cx="292883" cy="43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580" h="292100">
                      <a:moveTo>
                        <a:pt x="0" y="0"/>
                      </a:moveTo>
                      <a:lnTo>
                        <a:pt x="195431" y="29156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9" name="bk object 17">
                  <a:extLst>
                    <a:ext uri="{FF2B5EF4-FFF2-40B4-BE49-F238E27FC236}">
                      <a16:creationId xmlns:a16="http://schemas.microsoft.com/office/drawing/2014/main" id="{671017AD-028B-4CA7-A42C-097621029A28}"/>
                    </a:ext>
                  </a:extLst>
                </p:cNvPr>
                <p:cNvSpPr/>
                <p:nvPr/>
              </p:nvSpPr>
              <p:spPr>
                <a:xfrm>
                  <a:off x="10010721" y="2642655"/>
                  <a:ext cx="348036" cy="51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0" h="346710">
                      <a:moveTo>
                        <a:pt x="0" y="0"/>
                      </a:moveTo>
                      <a:lnTo>
                        <a:pt x="232212" y="34643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0" name="bk object 18">
                  <a:extLst>
                    <a:ext uri="{FF2B5EF4-FFF2-40B4-BE49-F238E27FC236}">
                      <a16:creationId xmlns:a16="http://schemas.microsoft.com/office/drawing/2014/main" id="{50676F62-E4D8-45E0-93B4-5462CAAF1154}"/>
                    </a:ext>
                  </a:extLst>
                </p:cNvPr>
                <p:cNvSpPr/>
                <p:nvPr/>
              </p:nvSpPr>
              <p:spPr>
                <a:xfrm>
                  <a:off x="10120876" y="2642655"/>
                  <a:ext cx="237729" cy="354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50" h="236855">
                      <a:moveTo>
                        <a:pt x="0" y="0"/>
                      </a:moveTo>
                      <a:lnTo>
                        <a:pt x="158644" y="23668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1" name="bk object 19">
                  <a:extLst>
                    <a:ext uri="{FF2B5EF4-FFF2-40B4-BE49-F238E27FC236}">
                      <a16:creationId xmlns:a16="http://schemas.microsoft.com/office/drawing/2014/main" id="{3C053ABC-853D-429B-BD46-8B8A51DA0357}"/>
                    </a:ext>
                  </a:extLst>
                </p:cNvPr>
                <p:cNvSpPr/>
                <p:nvPr/>
              </p:nvSpPr>
              <p:spPr>
                <a:xfrm>
                  <a:off x="10175947" y="2642655"/>
                  <a:ext cx="182576" cy="27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19" h="182244">
                      <a:moveTo>
                        <a:pt x="0" y="0"/>
                      </a:moveTo>
                      <a:lnTo>
                        <a:pt x="121865" y="181812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2" name="bk object 20">
                  <a:extLst>
                    <a:ext uri="{FF2B5EF4-FFF2-40B4-BE49-F238E27FC236}">
                      <a16:creationId xmlns:a16="http://schemas.microsoft.com/office/drawing/2014/main" id="{B1A9FF4C-ED11-419C-8480-D230533773AD}"/>
                    </a:ext>
                  </a:extLst>
                </p:cNvPr>
                <p:cNvSpPr/>
                <p:nvPr/>
              </p:nvSpPr>
              <p:spPr>
                <a:xfrm>
                  <a:off x="10231031" y="2642655"/>
                  <a:ext cx="127423" cy="190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9" h="127000">
                      <a:moveTo>
                        <a:pt x="0" y="0"/>
                      </a:moveTo>
                      <a:lnTo>
                        <a:pt x="85076" y="12692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3" name="bk object 21">
                  <a:extLst>
                    <a:ext uri="{FF2B5EF4-FFF2-40B4-BE49-F238E27FC236}">
                      <a16:creationId xmlns:a16="http://schemas.microsoft.com/office/drawing/2014/main" id="{E8013AFD-34D1-45CE-8FBA-AFC6F2F3BBD9}"/>
                    </a:ext>
                  </a:extLst>
                </p:cNvPr>
                <p:cNvSpPr/>
                <p:nvPr/>
              </p:nvSpPr>
              <p:spPr>
                <a:xfrm>
                  <a:off x="10286106" y="2642655"/>
                  <a:ext cx="73221" cy="108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" h="72389">
                      <a:moveTo>
                        <a:pt x="0" y="0"/>
                      </a:moveTo>
                      <a:lnTo>
                        <a:pt x="48294" y="7205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4" name="bk object 22">
                  <a:extLst>
                    <a:ext uri="{FF2B5EF4-FFF2-40B4-BE49-F238E27FC236}">
                      <a16:creationId xmlns:a16="http://schemas.microsoft.com/office/drawing/2014/main" id="{99BF4A60-770F-4C6D-A02E-2B7E03BA7A8D}"/>
                    </a:ext>
                  </a:extLst>
                </p:cNvPr>
                <p:cNvSpPr/>
                <p:nvPr/>
              </p:nvSpPr>
              <p:spPr>
                <a:xfrm>
                  <a:off x="10341174" y="2642655"/>
                  <a:ext cx="18067" cy="26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4" h="17780">
                      <a:moveTo>
                        <a:pt x="0" y="0"/>
                      </a:moveTo>
                      <a:lnTo>
                        <a:pt x="11517" y="1718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5" name="bk object 23">
                  <a:extLst>
                    <a:ext uri="{FF2B5EF4-FFF2-40B4-BE49-F238E27FC236}">
                      <a16:creationId xmlns:a16="http://schemas.microsoft.com/office/drawing/2014/main" id="{DA15279B-8ECE-45BB-A70B-50DACB4677DB}"/>
                    </a:ext>
                  </a:extLst>
                </p:cNvPr>
                <p:cNvSpPr/>
                <p:nvPr/>
              </p:nvSpPr>
              <p:spPr>
                <a:xfrm>
                  <a:off x="9955647" y="2642655"/>
                  <a:ext cx="403189" cy="600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39" h="401319">
                      <a:moveTo>
                        <a:pt x="0" y="0"/>
                      </a:moveTo>
                      <a:lnTo>
                        <a:pt x="268993" y="40131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6" name="bk object 24">
                  <a:extLst>
                    <a:ext uri="{FF2B5EF4-FFF2-40B4-BE49-F238E27FC236}">
                      <a16:creationId xmlns:a16="http://schemas.microsoft.com/office/drawing/2014/main" id="{96F7A990-45A5-4042-8494-E5D102AB33FE}"/>
                    </a:ext>
                  </a:extLst>
                </p:cNvPr>
                <p:cNvSpPr/>
                <p:nvPr/>
              </p:nvSpPr>
              <p:spPr>
                <a:xfrm>
                  <a:off x="9900567" y="2642656"/>
                  <a:ext cx="458342" cy="683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069" h="456564">
                      <a:moveTo>
                        <a:pt x="0" y="0"/>
                      </a:moveTo>
                      <a:lnTo>
                        <a:pt x="305779" y="45619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7" name="bk object 25">
                  <a:extLst>
                    <a:ext uri="{FF2B5EF4-FFF2-40B4-BE49-F238E27FC236}">
                      <a16:creationId xmlns:a16="http://schemas.microsoft.com/office/drawing/2014/main" id="{62C3E651-A182-4A30-9E4D-3687189B59AF}"/>
                    </a:ext>
                  </a:extLst>
                </p:cNvPr>
                <p:cNvSpPr/>
                <p:nvPr/>
              </p:nvSpPr>
              <p:spPr>
                <a:xfrm>
                  <a:off x="9845491" y="2642656"/>
                  <a:ext cx="513495" cy="76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0" h="511175">
                      <a:moveTo>
                        <a:pt x="0" y="0"/>
                      </a:moveTo>
                      <a:lnTo>
                        <a:pt x="342560" y="511064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8" name="bk object 26">
                  <a:extLst>
                    <a:ext uri="{FF2B5EF4-FFF2-40B4-BE49-F238E27FC236}">
                      <a16:creationId xmlns:a16="http://schemas.microsoft.com/office/drawing/2014/main" id="{E5709B62-F563-496A-8744-84741E87FBAD}"/>
                    </a:ext>
                  </a:extLst>
                </p:cNvPr>
                <p:cNvSpPr/>
                <p:nvPr/>
              </p:nvSpPr>
              <p:spPr>
                <a:xfrm>
                  <a:off x="9790413" y="2642655"/>
                  <a:ext cx="568649" cy="84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730" h="566419">
                      <a:moveTo>
                        <a:pt x="0" y="0"/>
                      </a:moveTo>
                      <a:lnTo>
                        <a:pt x="379345" y="56595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9" name="bk object 27">
                  <a:extLst>
                    <a:ext uri="{FF2B5EF4-FFF2-40B4-BE49-F238E27FC236}">
                      <a16:creationId xmlns:a16="http://schemas.microsoft.com/office/drawing/2014/main" id="{CB8D2DDC-C3F7-43F8-922B-339EF8D600A4}"/>
                    </a:ext>
                  </a:extLst>
                </p:cNvPr>
                <p:cNvSpPr/>
                <p:nvPr/>
              </p:nvSpPr>
              <p:spPr>
                <a:xfrm>
                  <a:off x="9735338" y="2642655"/>
                  <a:ext cx="623800" cy="92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560" h="621030">
                      <a:moveTo>
                        <a:pt x="0" y="0"/>
                      </a:moveTo>
                      <a:lnTo>
                        <a:pt x="416128" y="620819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0" name="bk object 28">
                  <a:extLst>
                    <a:ext uri="{FF2B5EF4-FFF2-40B4-BE49-F238E27FC236}">
                      <a16:creationId xmlns:a16="http://schemas.microsoft.com/office/drawing/2014/main" id="{90A31ABB-10A2-4A48-9F69-45B5F9BD7AFF}"/>
                    </a:ext>
                  </a:extLst>
                </p:cNvPr>
                <p:cNvSpPr/>
                <p:nvPr/>
              </p:nvSpPr>
              <p:spPr>
                <a:xfrm>
                  <a:off x="9680259" y="2642655"/>
                  <a:ext cx="678955" cy="1012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389" h="676275">
                      <a:moveTo>
                        <a:pt x="0" y="0"/>
                      </a:moveTo>
                      <a:lnTo>
                        <a:pt x="452912" y="67570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1" name="bk object 29">
                  <a:extLst>
                    <a:ext uri="{FF2B5EF4-FFF2-40B4-BE49-F238E27FC236}">
                      <a16:creationId xmlns:a16="http://schemas.microsoft.com/office/drawing/2014/main" id="{22D3125B-474B-42D7-8963-CAF65576CCD5}"/>
                    </a:ext>
                  </a:extLst>
                </p:cNvPr>
                <p:cNvSpPr/>
                <p:nvPr/>
              </p:nvSpPr>
              <p:spPr>
                <a:xfrm>
                  <a:off x="9625186" y="2642655"/>
                  <a:ext cx="734108" cy="1094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219" h="730885">
                      <a:moveTo>
                        <a:pt x="0" y="0"/>
                      </a:moveTo>
                      <a:lnTo>
                        <a:pt x="489693" y="730581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2" name="bk object 30">
                  <a:extLst>
                    <a:ext uri="{FF2B5EF4-FFF2-40B4-BE49-F238E27FC236}">
                      <a16:creationId xmlns:a16="http://schemas.microsoft.com/office/drawing/2014/main" id="{948137FE-A504-4B78-BEAC-987256EF5CCC}"/>
                    </a:ext>
                  </a:extLst>
                </p:cNvPr>
                <p:cNvSpPr/>
                <p:nvPr/>
              </p:nvSpPr>
              <p:spPr>
                <a:xfrm>
                  <a:off x="9570107" y="2642655"/>
                  <a:ext cx="789261" cy="117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50" h="785494">
                      <a:moveTo>
                        <a:pt x="0" y="0"/>
                      </a:moveTo>
                      <a:lnTo>
                        <a:pt x="526477" y="78544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3" name="bk object 31">
                  <a:extLst>
                    <a:ext uri="{FF2B5EF4-FFF2-40B4-BE49-F238E27FC236}">
                      <a16:creationId xmlns:a16="http://schemas.microsoft.com/office/drawing/2014/main" id="{10B91D0C-B8C9-4CDF-B6C2-5E66C9EE55FF}"/>
                    </a:ext>
                  </a:extLst>
                </p:cNvPr>
                <p:cNvSpPr/>
                <p:nvPr/>
              </p:nvSpPr>
              <p:spPr>
                <a:xfrm>
                  <a:off x="9515032" y="2642655"/>
                  <a:ext cx="805427" cy="120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844" h="802639">
                      <a:moveTo>
                        <a:pt x="0" y="0"/>
                      </a:moveTo>
                      <a:lnTo>
                        <a:pt x="537805" y="80236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4" name="bk object 32">
                  <a:extLst>
                    <a:ext uri="{FF2B5EF4-FFF2-40B4-BE49-F238E27FC236}">
                      <a16:creationId xmlns:a16="http://schemas.microsoft.com/office/drawing/2014/main" id="{A6C0D627-9685-494E-A0D5-B4374983042E}"/>
                    </a:ext>
                  </a:extLst>
                </p:cNvPr>
                <p:cNvSpPr/>
                <p:nvPr/>
              </p:nvSpPr>
              <p:spPr>
                <a:xfrm>
                  <a:off x="9495864" y="2696232"/>
                  <a:ext cx="770243" cy="1148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0" h="767080">
                      <a:moveTo>
                        <a:pt x="0" y="0"/>
                      </a:moveTo>
                      <a:lnTo>
                        <a:pt x="513831" y="766582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5" name="bk object 33">
                  <a:extLst>
                    <a:ext uri="{FF2B5EF4-FFF2-40B4-BE49-F238E27FC236}">
                      <a16:creationId xmlns:a16="http://schemas.microsoft.com/office/drawing/2014/main" id="{72F4E80C-9E40-4272-8228-585830CB79FA}"/>
                    </a:ext>
                  </a:extLst>
                </p:cNvPr>
                <p:cNvSpPr/>
                <p:nvPr/>
              </p:nvSpPr>
              <p:spPr>
                <a:xfrm>
                  <a:off x="9495870" y="2778407"/>
                  <a:ext cx="715090" cy="1065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519" h="711835">
                      <a:moveTo>
                        <a:pt x="0" y="0"/>
                      </a:moveTo>
                      <a:lnTo>
                        <a:pt x="477043" y="71170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6" name="bk object 34">
                  <a:extLst>
                    <a:ext uri="{FF2B5EF4-FFF2-40B4-BE49-F238E27FC236}">
                      <a16:creationId xmlns:a16="http://schemas.microsoft.com/office/drawing/2014/main" id="{C93D6356-A40F-4E9E-8E61-CF196ACE3C28}"/>
                    </a:ext>
                  </a:extLst>
                </p:cNvPr>
                <p:cNvSpPr/>
                <p:nvPr/>
              </p:nvSpPr>
              <p:spPr>
                <a:xfrm>
                  <a:off x="9495874" y="2860579"/>
                  <a:ext cx="659937" cy="9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689" h="657225">
                      <a:moveTo>
                        <a:pt x="0" y="0"/>
                      </a:moveTo>
                      <a:lnTo>
                        <a:pt x="440263" y="65683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7" name="bk object 35">
                  <a:extLst>
                    <a:ext uri="{FF2B5EF4-FFF2-40B4-BE49-F238E27FC236}">
                      <a16:creationId xmlns:a16="http://schemas.microsoft.com/office/drawing/2014/main" id="{827C4053-92DB-4500-B277-EA4EAD85A6B2}"/>
                    </a:ext>
                  </a:extLst>
                </p:cNvPr>
                <p:cNvSpPr/>
                <p:nvPr/>
              </p:nvSpPr>
              <p:spPr>
                <a:xfrm>
                  <a:off x="9495880" y="2942761"/>
                  <a:ext cx="604783" cy="901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860" h="601980">
                      <a:moveTo>
                        <a:pt x="0" y="0"/>
                      </a:moveTo>
                      <a:lnTo>
                        <a:pt x="403484" y="60195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8" name="bk object 36">
                  <a:extLst>
                    <a:ext uri="{FF2B5EF4-FFF2-40B4-BE49-F238E27FC236}">
                      <a16:creationId xmlns:a16="http://schemas.microsoft.com/office/drawing/2014/main" id="{04CB5B90-EB67-4D22-8042-7BEB3CEAABCD}"/>
                    </a:ext>
                  </a:extLst>
                </p:cNvPr>
                <p:cNvSpPr/>
                <p:nvPr/>
              </p:nvSpPr>
              <p:spPr>
                <a:xfrm>
                  <a:off x="9495885" y="3024934"/>
                  <a:ext cx="549630" cy="819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30" h="547369">
                      <a:moveTo>
                        <a:pt x="0" y="0"/>
                      </a:moveTo>
                      <a:lnTo>
                        <a:pt x="366699" y="54708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9" name="bk object 37">
                  <a:extLst>
                    <a:ext uri="{FF2B5EF4-FFF2-40B4-BE49-F238E27FC236}">
                      <a16:creationId xmlns:a16="http://schemas.microsoft.com/office/drawing/2014/main" id="{DCF31FBA-D786-4F2C-89F2-39507C21FFEB}"/>
                    </a:ext>
                  </a:extLst>
                </p:cNvPr>
                <p:cNvSpPr/>
                <p:nvPr/>
              </p:nvSpPr>
              <p:spPr>
                <a:xfrm>
                  <a:off x="9495891" y="3107116"/>
                  <a:ext cx="494477" cy="737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00" h="492760">
                      <a:moveTo>
                        <a:pt x="0" y="0"/>
                      </a:moveTo>
                      <a:lnTo>
                        <a:pt x="329919" y="49220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0" name="bk object 38">
                  <a:extLst>
                    <a:ext uri="{FF2B5EF4-FFF2-40B4-BE49-F238E27FC236}">
                      <a16:creationId xmlns:a16="http://schemas.microsoft.com/office/drawing/2014/main" id="{9A97A7C9-3ADE-40C1-B937-E5AD76F0223D}"/>
                    </a:ext>
                  </a:extLst>
                </p:cNvPr>
                <p:cNvSpPr/>
                <p:nvPr/>
              </p:nvSpPr>
              <p:spPr>
                <a:xfrm>
                  <a:off x="9495895" y="3189289"/>
                  <a:ext cx="439324" cy="655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69" h="437514">
                      <a:moveTo>
                        <a:pt x="0" y="0"/>
                      </a:moveTo>
                      <a:lnTo>
                        <a:pt x="293134" y="43733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1" name="bk object 39">
                  <a:extLst>
                    <a:ext uri="{FF2B5EF4-FFF2-40B4-BE49-F238E27FC236}">
                      <a16:creationId xmlns:a16="http://schemas.microsoft.com/office/drawing/2014/main" id="{4EBF232F-F6B5-4C99-96A4-8026722AFDE7}"/>
                    </a:ext>
                  </a:extLst>
                </p:cNvPr>
                <p:cNvSpPr/>
                <p:nvPr/>
              </p:nvSpPr>
              <p:spPr>
                <a:xfrm>
                  <a:off x="9495901" y="3271470"/>
                  <a:ext cx="384171" cy="573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39" h="382905">
                      <a:moveTo>
                        <a:pt x="0" y="0"/>
                      </a:moveTo>
                      <a:lnTo>
                        <a:pt x="256353" y="38245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2" name="bk object 40">
                  <a:extLst>
                    <a:ext uri="{FF2B5EF4-FFF2-40B4-BE49-F238E27FC236}">
                      <a16:creationId xmlns:a16="http://schemas.microsoft.com/office/drawing/2014/main" id="{38931952-1A24-4369-B96A-BF30D0DE8185}"/>
                    </a:ext>
                  </a:extLst>
                </p:cNvPr>
                <p:cNvSpPr/>
                <p:nvPr/>
              </p:nvSpPr>
              <p:spPr>
                <a:xfrm>
                  <a:off x="9495906" y="3353643"/>
                  <a:ext cx="329017" cy="490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10" h="327660">
                      <a:moveTo>
                        <a:pt x="0" y="0"/>
                      </a:moveTo>
                      <a:lnTo>
                        <a:pt x="219572" y="32757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3" name="bk object 41">
                  <a:extLst>
                    <a:ext uri="{FF2B5EF4-FFF2-40B4-BE49-F238E27FC236}">
                      <a16:creationId xmlns:a16="http://schemas.microsoft.com/office/drawing/2014/main" id="{F7CFDBC9-EB2E-4D3E-AFF8-6B839896D507}"/>
                    </a:ext>
                  </a:extLst>
                </p:cNvPr>
                <p:cNvSpPr/>
                <p:nvPr/>
              </p:nvSpPr>
              <p:spPr>
                <a:xfrm>
                  <a:off x="9495912" y="3435817"/>
                  <a:ext cx="273864" cy="40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80" h="273050">
                      <a:moveTo>
                        <a:pt x="0" y="0"/>
                      </a:moveTo>
                      <a:lnTo>
                        <a:pt x="182789" y="27270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4" name="bk object 42">
                  <a:extLst>
                    <a:ext uri="{FF2B5EF4-FFF2-40B4-BE49-F238E27FC236}">
                      <a16:creationId xmlns:a16="http://schemas.microsoft.com/office/drawing/2014/main" id="{78A1EFEA-0708-459C-AE8F-B3A412650A71}"/>
                    </a:ext>
                  </a:extLst>
                </p:cNvPr>
                <p:cNvSpPr/>
                <p:nvPr/>
              </p:nvSpPr>
              <p:spPr>
                <a:xfrm>
                  <a:off x="9495916" y="3517999"/>
                  <a:ext cx="218711" cy="32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050" h="218439">
                      <a:moveTo>
                        <a:pt x="0" y="0"/>
                      </a:moveTo>
                      <a:lnTo>
                        <a:pt x="146006" y="21782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5" name="bk object 43">
                  <a:extLst>
                    <a:ext uri="{FF2B5EF4-FFF2-40B4-BE49-F238E27FC236}">
                      <a16:creationId xmlns:a16="http://schemas.microsoft.com/office/drawing/2014/main" id="{93D53DEA-77EF-4731-9C22-061CBB428B7B}"/>
                    </a:ext>
                  </a:extLst>
                </p:cNvPr>
                <p:cNvSpPr/>
                <p:nvPr/>
              </p:nvSpPr>
              <p:spPr>
                <a:xfrm>
                  <a:off x="9495922" y="3600173"/>
                  <a:ext cx="164509" cy="244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855" h="163194">
                      <a:moveTo>
                        <a:pt x="0" y="0"/>
                      </a:moveTo>
                      <a:lnTo>
                        <a:pt x="109223" y="16295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6" name="bk object 44">
                  <a:extLst>
                    <a:ext uri="{FF2B5EF4-FFF2-40B4-BE49-F238E27FC236}">
                      <a16:creationId xmlns:a16="http://schemas.microsoft.com/office/drawing/2014/main" id="{7804711E-B772-458A-8F42-30CD195E1685}"/>
                    </a:ext>
                  </a:extLst>
                </p:cNvPr>
                <p:cNvSpPr/>
                <p:nvPr/>
              </p:nvSpPr>
              <p:spPr>
                <a:xfrm>
                  <a:off x="9495927" y="3682355"/>
                  <a:ext cx="109356" cy="16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108585">
                      <a:moveTo>
                        <a:pt x="0" y="0"/>
                      </a:moveTo>
                      <a:lnTo>
                        <a:pt x="72440" y="10807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7" name="bk object 45">
                  <a:extLst>
                    <a:ext uri="{FF2B5EF4-FFF2-40B4-BE49-F238E27FC236}">
                      <a16:creationId xmlns:a16="http://schemas.microsoft.com/office/drawing/2014/main" id="{66ED1F93-331C-43B4-A7EB-CFE6F8C120AF}"/>
                    </a:ext>
                  </a:extLst>
                </p:cNvPr>
                <p:cNvSpPr/>
                <p:nvPr/>
              </p:nvSpPr>
              <p:spPr>
                <a:xfrm>
                  <a:off x="9495933" y="3764528"/>
                  <a:ext cx="54202" cy="79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4" h="53339">
                      <a:moveTo>
                        <a:pt x="0" y="0"/>
                      </a:moveTo>
                      <a:lnTo>
                        <a:pt x="35659" y="5320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2" name="bk object 80">
                  <a:extLst>
                    <a:ext uri="{FF2B5EF4-FFF2-40B4-BE49-F238E27FC236}">
                      <a16:creationId xmlns:a16="http://schemas.microsoft.com/office/drawing/2014/main" id="{E2ACDB14-9086-444F-BE02-A313233ADF60}"/>
                    </a:ext>
                  </a:extLst>
                </p:cNvPr>
                <p:cNvSpPr/>
                <p:nvPr/>
              </p:nvSpPr>
              <p:spPr>
                <a:xfrm>
                  <a:off x="9495900" y="2361963"/>
                  <a:ext cx="863433" cy="288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80" h="192405">
                      <a:moveTo>
                        <a:pt x="575995" y="0"/>
                      </a:moveTo>
                      <a:lnTo>
                        <a:pt x="0" y="0"/>
                      </a:lnTo>
                      <a:lnTo>
                        <a:pt x="0" y="191985"/>
                      </a:lnTo>
                      <a:lnTo>
                        <a:pt x="575995" y="191985"/>
                      </a:lnTo>
                      <a:lnTo>
                        <a:pt x="57599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3" name="bk object 81">
                  <a:extLst>
                    <a:ext uri="{FF2B5EF4-FFF2-40B4-BE49-F238E27FC236}">
                      <a16:creationId xmlns:a16="http://schemas.microsoft.com/office/drawing/2014/main" id="{48669699-DCDA-4886-AFE1-C6DFDC00E6E5}"/>
                    </a:ext>
                  </a:extLst>
                </p:cNvPr>
                <p:cNvSpPr/>
                <p:nvPr/>
              </p:nvSpPr>
              <p:spPr>
                <a:xfrm>
                  <a:off x="9495900" y="3130589"/>
                  <a:ext cx="863433" cy="208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80" h="1391920">
                      <a:moveTo>
                        <a:pt x="0" y="1391386"/>
                      </a:moveTo>
                      <a:lnTo>
                        <a:pt x="575995" y="1391386"/>
                      </a:lnTo>
                      <a:lnTo>
                        <a:pt x="575995" y="0"/>
                      </a:lnTo>
                      <a:lnTo>
                        <a:pt x="0" y="0"/>
                      </a:lnTo>
                      <a:lnTo>
                        <a:pt x="0" y="1391386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70" name="object 6">
                <a:extLst>
                  <a:ext uri="{FF2B5EF4-FFF2-40B4-BE49-F238E27FC236}">
                    <a16:creationId xmlns:a16="http://schemas.microsoft.com/office/drawing/2014/main" id="{CA0CD86E-6A5D-4311-8A07-C5D20C151FF6}"/>
                  </a:ext>
                </a:extLst>
              </p:cNvPr>
              <p:cNvSpPr txBox="1"/>
              <p:nvPr/>
            </p:nvSpPr>
            <p:spPr>
              <a:xfrm>
                <a:off x="2109624" y="4507572"/>
                <a:ext cx="575952" cy="35595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1" spc="-10" dirty="0">
                    <a:solidFill>
                      <a:srgbClr val="231F20"/>
                    </a:solidFill>
                    <a:latin typeface="Avenir LT 65 Medium"/>
                    <a:cs typeface="Avenir LT 65 Medium"/>
                  </a:rPr>
                  <a:t>73%</a:t>
                </a:r>
                <a:endParaRPr sz="700">
                  <a:latin typeface="Avenir LT 65 Medium"/>
                  <a:cs typeface="Avenir LT 65 Medium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sz="700" spc="-20" dirty="0">
                    <a:solidFill>
                      <a:srgbClr val="231F20"/>
                    </a:solidFill>
                    <a:latin typeface="Arial"/>
                    <a:cs typeface="Arial"/>
                  </a:rPr>
                  <a:t>[59–83%]</a:t>
                </a:r>
                <a:endParaRPr sz="700">
                  <a:latin typeface="Arial"/>
                  <a:cs typeface="Arial"/>
                </a:endParaRPr>
              </a:p>
            </p:txBody>
          </p:sp>
          <p:sp>
            <p:nvSpPr>
              <p:cNvPr id="123" name="object 3">
                <a:extLst>
                  <a:ext uri="{FF2B5EF4-FFF2-40B4-BE49-F238E27FC236}">
                    <a16:creationId xmlns:a16="http://schemas.microsoft.com/office/drawing/2014/main" id="{DD38A334-987B-429A-9D01-A421BCC98620}"/>
                  </a:ext>
                </a:extLst>
              </p:cNvPr>
              <p:cNvSpPr txBox="1"/>
              <p:nvPr/>
            </p:nvSpPr>
            <p:spPr>
              <a:xfrm>
                <a:off x="2800050" y="26316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90: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240 000</a:t>
                </a:r>
              </a:p>
            </p:txBody>
          </p:sp>
          <p:sp>
            <p:nvSpPr>
              <p:cNvPr id="124" name="object 3">
                <a:extLst>
                  <a:ext uri="{FF2B5EF4-FFF2-40B4-BE49-F238E27FC236}">
                    <a16:creationId xmlns:a16="http://schemas.microsoft.com/office/drawing/2014/main" id="{AA4C562A-7323-43A0-B34F-10DF69767DA1}"/>
                  </a:ext>
                </a:extLst>
              </p:cNvPr>
              <p:cNvSpPr txBox="1"/>
              <p:nvPr/>
            </p:nvSpPr>
            <p:spPr>
              <a:xfrm>
                <a:off x="5008074" y="2894400"/>
                <a:ext cx="1015085" cy="57708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and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second 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635 000</a:t>
                </a:r>
              </a:p>
            </p:txBody>
          </p:sp>
          <p:sp>
            <p:nvSpPr>
              <p:cNvPr id="125" name="object 3">
                <a:extLst>
                  <a:ext uri="{FF2B5EF4-FFF2-40B4-BE49-F238E27FC236}">
                    <a16:creationId xmlns:a16="http://schemas.microsoft.com/office/drawing/2014/main" id="{C847C532-866C-4A07-B269-433B501FD82E}"/>
                  </a:ext>
                </a:extLst>
              </p:cNvPr>
              <p:cNvSpPr txBox="1"/>
              <p:nvPr/>
            </p:nvSpPr>
            <p:spPr>
              <a:xfrm>
                <a:off x="7238393" y="30924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three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668 000</a:t>
                </a:r>
              </a:p>
            </p:txBody>
          </p:sp>
          <p:sp>
            <p:nvSpPr>
              <p:cNvPr id="126" name="object 12">
                <a:extLst>
                  <a:ext uri="{FF2B5EF4-FFF2-40B4-BE49-F238E27FC236}">
                    <a16:creationId xmlns:a16="http://schemas.microsoft.com/office/drawing/2014/main" id="{739392C0-F688-46A8-9322-FA359E39D26B}"/>
                  </a:ext>
                </a:extLst>
              </p:cNvPr>
              <p:cNvSpPr txBox="1"/>
              <p:nvPr/>
            </p:nvSpPr>
            <p:spPr>
              <a:xfrm>
                <a:off x="1440000" y="1916832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1.6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7" name="object 17">
                <a:extLst>
                  <a:ext uri="{FF2B5EF4-FFF2-40B4-BE49-F238E27FC236}">
                    <a16:creationId xmlns:a16="http://schemas.microsoft.com/office/drawing/2014/main" id="{C46EF206-5D46-4023-A661-BF348CF471CE}"/>
                  </a:ext>
                </a:extLst>
              </p:cNvPr>
              <p:cNvSpPr txBox="1"/>
              <p:nvPr/>
            </p:nvSpPr>
            <p:spPr>
              <a:xfrm>
                <a:off x="1531921" y="5139883"/>
                <a:ext cx="14248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</a:p>
            </p:txBody>
          </p:sp>
          <p:sp>
            <p:nvSpPr>
              <p:cNvPr id="128" name="object 26">
                <a:extLst>
                  <a:ext uri="{FF2B5EF4-FFF2-40B4-BE49-F238E27FC236}">
                    <a16:creationId xmlns:a16="http://schemas.microsoft.com/office/drawing/2014/main" id="{1669DEE4-2325-4FEC-B74E-E5E37C3E7ACC}"/>
                  </a:ext>
                </a:extLst>
              </p:cNvPr>
              <p:cNvSpPr/>
              <p:nvPr/>
            </p:nvSpPr>
            <p:spPr>
              <a:xfrm>
                <a:off x="1750717" y="1984112"/>
                <a:ext cx="6190615" cy="3227705"/>
              </a:xfrm>
              <a:custGeom>
                <a:avLst/>
                <a:gdLst/>
                <a:ahLst/>
                <a:cxnLst/>
                <a:rect l="l" t="t" r="r" b="b"/>
                <a:pathLst>
                  <a:path w="6190615" h="3227704">
                    <a:moveTo>
                      <a:pt x="0" y="0"/>
                    </a:moveTo>
                    <a:lnTo>
                      <a:pt x="0" y="3227451"/>
                    </a:lnTo>
                    <a:lnTo>
                      <a:pt x="6190246" y="322745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object 2">
                <a:extLst>
                  <a:ext uri="{FF2B5EF4-FFF2-40B4-BE49-F238E27FC236}">
                    <a16:creationId xmlns:a16="http://schemas.microsoft.com/office/drawing/2014/main" id="{804B9F77-5055-4E72-9291-961F38B8A8EF}"/>
                  </a:ext>
                </a:extLst>
              </p:cNvPr>
              <p:cNvSpPr txBox="1"/>
              <p:nvPr/>
            </p:nvSpPr>
            <p:spPr>
              <a:xfrm>
                <a:off x="1800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know their status</a:t>
                </a:r>
              </a:p>
            </p:txBody>
          </p:sp>
          <p:sp>
            <p:nvSpPr>
              <p:cNvPr id="130" name="object 4">
                <a:extLst>
                  <a:ext uri="{FF2B5EF4-FFF2-40B4-BE49-F238E27FC236}">
                    <a16:creationId xmlns:a16="http://schemas.microsoft.com/office/drawing/2014/main" id="{E8C1EE84-9505-4080-B56F-56B889621441}"/>
                  </a:ext>
                </a:extLst>
              </p:cNvPr>
              <p:cNvSpPr txBox="1"/>
              <p:nvPr/>
            </p:nvSpPr>
            <p:spPr>
              <a:xfrm>
                <a:off x="3996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on treatment</a:t>
                </a:r>
              </a:p>
            </p:txBody>
          </p:sp>
          <p:sp>
            <p:nvSpPr>
              <p:cNvPr id="131" name="object 5">
                <a:extLst>
                  <a:ext uri="{FF2B5EF4-FFF2-40B4-BE49-F238E27FC236}">
                    <a16:creationId xmlns:a16="http://schemas.microsoft.com/office/drawing/2014/main" id="{015171E0-C81A-4496-BBC9-6DC980F9D368}"/>
                  </a:ext>
                </a:extLst>
              </p:cNvPr>
              <p:cNvSpPr txBox="1"/>
              <p:nvPr/>
            </p:nvSpPr>
            <p:spPr>
              <a:xfrm>
                <a:off x="6084000" y="5310000"/>
                <a:ext cx="1530547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with HIV </a:t>
                </a: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are 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virally suppressed</a:t>
                </a:r>
              </a:p>
            </p:txBody>
          </p:sp>
          <p:sp>
            <p:nvSpPr>
              <p:cNvPr id="132" name="object 96">
                <a:extLst>
                  <a:ext uri="{FF2B5EF4-FFF2-40B4-BE49-F238E27FC236}">
                    <a16:creationId xmlns:a16="http://schemas.microsoft.com/office/drawing/2014/main" id="{3E4C4FE6-AB3B-48EE-9739-225F45CC9147}"/>
                  </a:ext>
                </a:extLst>
              </p:cNvPr>
              <p:cNvSpPr txBox="1"/>
              <p:nvPr/>
            </p:nvSpPr>
            <p:spPr>
              <a:xfrm rot="5400000">
                <a:off x="900000" y="3284043"/>
                <a:ext cx="430887" cy="59381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Number of people living with HIV</a:t>
                </a:r>
                <a:r>
                  <a:rPr kumimoji="0" sz="700" b="0" i="0" u="none" strike="noStrike" kern="1200" cap="none" spc="-95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(million)</a:t>
                </a:r>
              </a:p>
            </p:txBody>
          </p:sp>
          <p:sp>
            <p:nvSpPr>
              <p:cNvPr id="257" name="object 23">
                <a:extLst>
                  <a:ext uri="{FF2B5EF4-FFF2-40B4-BE49-F238E27FC236}">
                    <a16:creationId xmlns:a16="http://schemas.microsoft.com/office/drawing/2014/main" id="{1A596B7F-C9CA-4547-B3C8-F923D6B6A09E}"/>
                  </a:ext>
                </a:extLst>
              </p:cNvPr>
              <p:cNvSpPr txBox="1"/>
              <p:nvPr/>
            </p:nvSpPr>
            <p:spPr>
              <a:xfrm>
                <a:off x="2110715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73%</a:t>
                </a:r>
                <a:endParaRPr lang="en-GB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[59–83%]</a:t>
                </a:r>
                <a:endParaRPr lang="en-GB"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58" name="object 24">
                <a:extLst>
                  <a:ext uri="{FF2B5EF4-FFF2-40B4-BE49-F238E27FC236}">
                    <a16:creationId xmlns:a16="http://schemas.microsoft.com/office/drawing/2014/main" id="{68DC27E3-1129-4A7B-A221-57C86915118C}"/>
                  </a:ext>
                </a:extLst>
              </p:cNvPr>
              <p:cNvSpPr txBox="1"/>
              <p:nvPr/>
            </p:nvSpPr>
            <p:spPr>
              <a:xfrm>
                <a:off x="4328820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36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29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41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59" name="object 25">
                <a:extLst>
                  <a:ext uri="{FF2B5EF4-FFF2-40B4-BE49-F238E27FC236}">
                    <a16:creationId xmlns:a16="http://schemas.microsoft.com/office/drawing/2014/main" id="{AC8C4EB5-60F4-482A-8D60-EEFEB535786C}"/>
                  </a:ext>
                </a:extLst>
              </p:cNvPr>
              <p:cNvSpPr txBox="1"/>
              <p:nvPr/>
            </p:nvSpPr>
            <p:spPr>
              <a:xfrm>
                <a:off x="6555918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26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21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30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60" name="object 12">
                <a:extLst>
                  <a:ext uri="{FF2B5EF4-FFF2-40B4-BE49-F238E27FC236}">
                    <a16:creationId xmlns:a16="http://schemas.microsoft.com/office/drawing/2014/main" id="{8F7ECB9D-B526-4639-89D5-85E5F99C0535}"/>
                  </a:ext>
                </a:extLst>
              </p:cNvPr>
              <p:cNvSpPr txBox="1"/>
              <p:nvPr/>
            </p:nvSpPr>
            <p:spPr>
              <a:xfrm>
                <a:off x="1440000" y="23220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1.4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1" name="object 12">
                <a:extLst>
                  <a:ext uri="{FF2B5EF4-FFF2-40B4-BE49-F238E27FC236}">
                    <a16:creationId xmlns:a16="http://schemas.microsoft.com/office/drawing/2014/main" id="{BB596BAF-E9E0-4B1F-ACF0-D7DAFE3ADE9E}"/>
                  </a:ext>
                </a:extLst>
              </p:cNvPr>
              <p:cNvSpPr txBox="1"/>
              <p:nvPr/>
            </p:nvSpPr>
            <p:spPr>
              <a:xfrm>
                <a:off x="1440000" y="31284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1.0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2" name="object 12">
                <a:extLst>
                  <a:ext uri="{FF2B5EF4-FFF2-40B4-BE49-F238E27FC236}">
                    <a16:creationId xmlns:a16="http://schemas.microsoft.com/office/drawing/2014/main" id="{D8DA6270-F606-410B-8AAF-5421179C1A31}"/>
                  </a:ext>
                </a:extLst>
              </p:cNvPr>
              <p:cNvSpPr txBox="1"/>
              <p:nvPr/>
            </p:nvSpPr>
            <p:spPr>
              <a:xfrm>
                <a:off x="1440000" y="35316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0.8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3" name="object 12">
                <a:extLst>
                  <a:ext uri="{FF2B5EF4-FFF2-40B4-BE49-F238E27FC236}">
                    <a16:creationId xmlns:a16="http://schemas.microsoft.com/office/drawing/2014/main" id="{C87EBD71-019A-4D7C-8636-7D8747CEB2B0}"/>
                  </a:ext>
                </a:extLst>
              </p:cNvPr>
              <p:cNvSpPr txBox="1"/>
              <p:nvPr/>
            </p:nvSpPr>
            <p:spPr>
              <a:xfrm>
                <a:off x="1440000" y="39312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0.6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4" name="object 12">
                <a:extLst>
                  <a:ext uri="{FF2B5EF4-FFF2-40B4-BE49-F238E27FC236}">
                    <a16:creationId xmlns:a16="http://schemas.microsoft.com/office/drawing/2014/main" id="{655F30AB-CE5A-443E-931A-FCAF32444187}"/>
                  </a:ext>
                </a:extLst>
              </p:cNvPr>
              <p:cNvSpPr txBox="1"/>
              <p:nvPr/>
            </p:nvSpPr>
            <p:spPr>
              <a:xfrm>
                <a:off x="1440000" y="43344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0.4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5" name="object 12">
                <a:extLst>
                  <a:ext uri="{FF2B5EF4-FFF2-40B4-BE49-F238E27FC236}">
                    <a16:creationId xmlns:a16="http://schemas.microsoft.com/office/drawing/2014/main" id="{866C8792-D8CE-432E-8392-D67E3A0B671A}"/>
                  </a:ext>
                </a:extLst>
              </p:cNvPr>
              <p:cNvSpPr txBox="1"/>
              <p:nvPr/>
            </p:nvSpPr>
            <p:spPr>
              <a:xfrm>
                <a:off x="1440000" y="47376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0.2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375" name="object 12">
                <a:extLst>
                  <a:ext uri="{FF2B5EF4-FFF2-40B4-BE49-F238E27FC236}">
                    <a16:creationId xmlns:a16="http://schemas.microsoft.com/office/drawing/2014/main" id="{3858A0AD-5305-4E5E-BF99-12F30AAC89CC}"/>
                  </a:ext>
                </a:extLst>
              </p:cNvPr>
              <p:cNvSpPr txBox="1"/>
              <p:nvPr/>
            </p:nvSpPr>
            <p:spPr>
              <a:xfrm>
                <a:off x="1440000" y="27252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1.2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7B0D7DD-2B10-48F2-9F8F-46570D55CD37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HIV testing and treatment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7984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EA7274C-328C-4E3A-8476-4EDFA45F8C38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2018 resource availability and needs estimates.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645FB8-49D5-4DF9-9398-E00BFB876A21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HIV resource availability by source, 2006–2017, and projected resource needs by 2020, eastern Europe and central Asia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93DB43-D52F-46D7-A76A-CDD699074FCD}"/>
                </a:ext>
              </a:extLst>
            </p:cNvPr>
            <p:cNvSpPr/>
            <p:nvPr/>
          </p:nvSpPr>
          <p:spPr>
            <a:xfrm>
              <a:off x="0" y="612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*Estimates for low- and middle-income countries per 2015 World Bank income level classification. All figures are expressed in constant 2016 US dollars.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61728F8-4CFF-4A61-9B2F-D5DCEA328FEF}"/>
                </a:ext>
              </a:extLst>
            </p:cNvPr>
            <p:cNvGrpSpPr/>
            <p:nvPr/>
          </p:nvGrpSpPr>
          <p:grpSpPr>
            <a:xfrm>
              <a:off x="1028564" y="1980000"/>
              <a:ext cx="7071436" cy="3143733"/>
              <a:chOff x="1028564" y="1916090"/>
              <a:chExt cx="7071436" cy="3143733"/>
            </a:xfrm>
          </p:grpSpPr>
          <p:sp>
            <p:nvSpPr>
              <p:cNvPr id="73" name="object 66">
                <a:extLst>
                  <a:ext uri="{FF2B5EF4-FFF2-40B4-BE49-F238E27FC236}">
                    <a16:creationId xmlns:a16="http://schemas.microsoft.com/office/drawing/2014/main" id="{5C0D9938-D2C3-4B01-89D0-49C0584AC909}"/>
                  </a:ext>
                </a:extLst>
              </p:cNvPr>
              <p:cNvSpPr txBox="1"/>
              <p:nvPr/>
            </p:nvSpPr>
            <p:spPr>
              <a:xfrm>
                <a:off x="1028564" y="2780928"/>
                <a:ext cx="123111" cy="58509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US$ (million)</a:t>
                </a: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CE896271-DD7B-4F3B-BD16-929B8B153AB3}"/>
                  </a:ext>
                </a:extLst>
              </p:cNvPr>
              <p:cNvGrpSpPr/>
              <p:nvPr/>
            </p:nvGrpSpPr>
            <p:grpSpPr>
              <a:xfrm>
                <a:off x="1746503" y="4770000"/>
                <a:ext cx="6260360" cy="289823"/>
                <a:chOff x="1257645" y="5391513"/>
                <a:chExt cx="6260360" cy="289823"/>
              </a:xfrm>
            </p:grpSpPr>
            <p:sp>
              <p:nvSpPr>
                <p:cNvPr id="75" name="object 67">
                  <a:extLst>
                    <a:ext uri="{FF2B5EF4-FFF2-40B4-BE49-F238E27FC236}">
                      <a16:creationId xmlns:a16="http://schemas.microsoft.com/office/drawing/2014/main" id="{A4F50835-C4D5-4A6B-A60C-CDB001493A55}"/>
                    </a:ext>
                  </a:extLst>
                </p:cNvPr>
                <p:cNvSpPr txBox="1"/>
                <p:nvPr/>
              </p:nvSpPr>
              <p:spPr>
                <a:xfrm>
                  <a:off x="1382690" y="5391513"/>
                  <a:ext cx="994410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Domestic (public and</a:t>
                  </a:r>
                  <a:r>
                    <a:rPr sz="900" b="0" spc="-7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private)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76" name="object 68">
                  <a:extLst>
                    <a:ext uri="{FF2B5EF4-FFF2-40B4-BE49-F238E27FC236}">
                      <a16:creationId xmlns:a16="http://schemas.microsoft.com/office/drawing/2014/main" id="{D8C538F0-E473-4DEC-81D7-53C88FE9F0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257645" y="5407666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0" y="72745"/>
                      </a:moveTo>
                      <a:lnTo>
                        <a:pt x="72745" y="72745"/>
                      </a:lnTo>
                      <a:lnTo>
                        <a:pt x="72745" y="0"/>
                      </a:lnTo>
                      <a:lnTo>
                        <a:pt x="0" y="0"/>
                      </a:lnTo>
                      <a:lnTo>
                        <a:pt x="0" y="72745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7" name="object 69">
                  <a:extLst>
                    <a:ext uri="{FF2B5EF4-FFF2-40B4-BE49-F238E27FC236}">
                      <a16:creationId xmlns:a16="http://schemas.microsoft.com/office/drawing/2014/main" id="{FE15944A-3C7F-4A63-87CA-1BB2590C8CC0}"/>
                    </a:ext>
                  </a:extLst>
                </p:cNvPr>
                <p:cNvSpPr txBox="1"/>
                <p:nvPr/>
              </p:nvSpPr>
              <p:spPr>
                <a:xfrm>
                  <a:off x="2626892" y="5391513"/>
                  <a:ext cx="79438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United States</a:t>
                  </a:r>
                  <a:r>
                    <a:rPr sz="900" b="0" spc="-7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(bilateral)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78" name="object 70">
                  <a:extLst>
                    <a:ext uri="{FF2B5EF4-FFF2-40B4-BE49-F238E27FC236}">
                      <a16:creationId xmlns:a16="http://schemas.microsoft.com/office/drawing/2014/main" id="{AA70A0EC-E81C-44B4-84B0-166560CFAE2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02359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9" name="object 71">
                  <a:extLst>
                    <a:ext uri="{FF2B5EF4-FFF2-40B4-BE49-F238E27FC236}">
                      <a16:creationId xmlns:a16="http://schemas.microsoft.com/office/drawing/2014/main" id="{2C2ECC2F-737E-4BEE-B26E-DF7D497A5FBE}"/>
                    </a:ext>
                  </a:extLst>
                </p:cNvPr>
                <p:cNvSpPr txBox="1"/>
                <p:nvPr/>
              </p:nvSpPr>
              <p:spPr>
                <a:xfrm>
                  <a:off x="3677434" y="5391513"/>
                  <a:ext cx="176847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Global Fund </a:t>
                  </a:r>
                  <a:r>
                    <a:rPr sz="900" b="0" spc="-5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to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Fight AIDS, Tubercolosis and</a:t>
                  </a:r>
                  <a:r>
                    <a:rPr sz="900" b="0" spc="-8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Malaria</a:t>
                  </a:r>
                  <a:endParaRPr sz="9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80" name="object 72">
                  <a:extLst>
                    <a:ext uri="{FF2B5EF4-FFF2-40B4-BE49-F238E27FC236}">
                      <a16:creationId xmlns:a16="http://schemas.microsoft.com/office/drawing/2014/main" id="{4DA06E6C-FF20-4080-8791-266EFEBE00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52903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1" name="object 73">
                  <a:extLst>
                    <a:ext uri="{FF2B5EF4-FFF2-40B4-BE49-F238E27FC236}">
                      <a16:creationId xmlns:a16="http://schemas.microsoft.com/office/drawing/2014/main" id="{9FA6214A-03EB-4DE2-A26D-16510A4344EB}"/>
                    </a:ext>
                  </a:extLst>
                </p:cNvPr>
                <p:cNvSpPr txBox="1"/>
                <p:nvPr/>
              </p:nvSpPr>
              <p:spPr>
                <a:xfrm>
                  <a:off x="5683785" y="5391513"/>
                  <a:ext cx="65468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Other</a:t>
                  </a:r>
                  <a:r>
                    <a:rPr sz="900" b="0" spc="-6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international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82" name="object 74">
                  <a:extLst>
                    <a:ext uri="{FF2B5EF4-FFF2-40B4-BE49-F238E27FC236}">
                      <a16:creationId xmlns:a16="http://schemas.microsoft.com/office/drawing/2014/main" id="{2DDA6C22-BBE4-4F22-BF35-3333FC35CD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59262" y="5407679"/>
                  <a:ext cx="108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32"/>
                      </a:lnTo>
                      <a:lnTo>
                        <a:pt x="72745" y="72732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3" name="object 75">
                  <a:extLst>
                    <a:ext uri="{FF2B5EF4-FFF2-40B4-BE49-F238E27FC236}">
                      <a16:creationId xmlns:a16="http://schemas.microsoft.com/office/drawing/2014/main" id="{3838CEF0-D4B2-471A-A27F-AC99941BC28C}"/>
                    </a:ext>
                  </a:extLst>
                </p:cNvPr>
                <p:cNvSpPr txBox="1"/>
                <p:nvPr/>
              </p:nvSpPr>
              <p:spPr>
                <a:xfrm>
                  <a:off x="6568680" y="5391513"/>
                  <a:ext cx="949325" cy="2898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Resource needs</a:t>
                  </a:r>
                  <a:r>
                    <a:rPr sz="900" b="0" spc="-7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900" b="0" spc="-10" dirty="0">
                      <a:solidFill>
                        <a:srgbClr val="231F20"/>
                      </a:solidFill>
                      <a:latin typeface="Arial Nova" panose="020B0504020202020204" pitchFamily="34" charset="0"/>
                      <a:cs typeface="Avenir LT 35 Light"/>
                    </a:rPr>
                    <a:t>(Fast-Track)</a:t>
                  </a:r>
                  <a:endParaRPr sz="9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84" name="object 77">
                  <a:extLst>
                    <a:ext uri="{FF2B5EF4-FFF2-40B4-BE49-F238E27FC236}">
                      <a16:creationId xmlns:a16="http://schemas.microsoft.com/office/drawing/2014/main" id="{57C27EC3-2A7D-42BA-BE08-B7AF760814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61572" y="5408046"/>
                  <a:ext cx="108020" cy="108000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85" name="object 63">
                <a:extLst>
                  <a:ext uri="{FF2B5EF4-FFF2-40B4-BE49-F238E27FC236}">
                    <a16:creationId xmlns:a16="http://schemas.microsoft.com/office/drawing/2014/main" id="{DEB899B9-F160-45E2-A70A-3F2B467D8852}"/>
                  </a:ext>
                </a:extLst>
              </p:cNvPr>
              <p:cNvSpPr txBox="1"/>
              <p:nvPr/>
            </p:nvSpPr>
            <p:spPr>
              <a:xfrm>
                <a:off x="6918768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2018</a:t>
                </a:r>
              </a:p>
            </p:txBody>
          </p:sp>
          <p:sp>
            <p:nvSpPr>
              <p:cNvPr id="86" name="object 64">
                <a:extLst>
                  <a:ext uri="{FF2B5EF4-FFF2-40B4-BE49-F238E27FC236}">
                    <a16:creationId xmlns:a16="http://schemas.microsoft.com/office/drawing/2014/main" id="{298607A3-25EB-49EC-B38D-0829164429B3}"/>
                  </a:ext>
                </a:extLst>
              </p:cNvPr>
              <p:cNvSpPr txBox="1"/>
              <p:nvPr/>
            </p:nvSpPr>
            <p:spPr>
              <a:xfrm>
                <a:off x="734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2019</a:t>
                </a:r>
              </a:p>
            </p:txBody>
          </p:sp>
          <p:sp>
            <p:nvSpPr>
              <p:cNvPr id="87" name="object 7">
                <a:extLst>
                  <a:ext uri="{FF2B5EF4-FFF2-40B4-BE49-F238E27FC236}">
                    <a16:creationId xmlns:a16="http://schemas.microsoft.com/office/drawing/2014/main" id="{2F9FD776-1412-45E9-883E-17B4ACB66126}"/>
                  </a:ext>
                </a:extLst>
              </p:cNvPr>
              <p:cNvSpPr txBox="1"/>
              <p:nvPr/>
            </p:nvSpPr>
            <p:spPr>
              <a:xfrm>
                <a:off x="172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2006</a:t>
                </a:r>
              </a:p>
            </p:txBody>
          </p:sp>
          <p:sp>
            <p:nvSpPr>
              <p:cNvPr id="88" name="object 12">
                <a:extLst>
                  <a:ext uri="{FF2B5EF4-FFF2-40B4-BE49-F238E27FC236}">
                    <a16:creationId xmlns:a16="http://schemas.microsoft.com/office/drawing/2014/main" id="{16B6CCC6-826F-4FFC-9AA9-5DCC35AF5BEA}"/>
                  </a:ext>
                </a:extLst>
              </p:cNvPr>
              <p:cNvSpPr txBox="1"/>
              <p:nvPr/>
            </p:nvSpPr>
            <p:spPr>
              <a:xfrm>
                <a:off x="216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2007</a:t>
                </a:r>
              </a:p>
            </p:txBody>
          </p:sp>
          <p:sp>
            <p:nvSpPr>
              <p:cNvPr id="89" name="object 17">
                <a:extLst>
                  <a:ext uri="{FF2B5EF4-FFF2-40B4-BE49-F238E27FC236}">
                    <a16:creationId xmlns:a16="http://schemas.microsoft.com/office/drawing/2014/main" id="{4F4AEFD5-DA6B-4D9C-8ECD-E4E2352C4E27}"/>
                  </a:ext>
                </a:extLst>
              </p:cNvPr>
              <p:cNvSpPr txBox="1"/>
              <p:nvPr/>
            </p:nvSpPr>
            <p:spPr>
              <a:xfrm>
                <a:off x="2592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2008</a:t>
                </a:r>
              </a:p>
            </p:txBody>
          </p:sp>
          <p:sp>
            <p:nvSpPr>
              <p:cNvPr id="90" name="object 22">
                <a:extLst>
                  <a:ext uri="{FF2B5EF4-FFF2-40B4-BE49-F238E27FC236}">
                    <a16:creationId xmlns:a16="http://schemas.microsoft.com/office/drawing/2014/main" id="{7235CDED-F735-4ABB-A6C1-3ECBD75B8464}"/>
                  </a:ext>
                </a:extLst>
              </p:cNvPr>
              <p:cNvSpPr txBox="1"/>
              <p:nvPr/>
            </p:nvSpPr>
            <p:spPr>
              <a:xfrm>
                <a:off x="302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2009</a:t>
                </a:r>
              </a:p>
            </p:txBody>
          </p:sp>
          <p:sp>
            <p:nvSpPr>
              <p:cNvPr id="91" name="object 27">
                <a:extLst>
                  <a:ext uri="{FF2B5EF4-FFF2-40B4-BE49-F238E27FC236}">
                    <a16:creationId xmlns:a16="http://schemas.microsoft.com/office/drawing/2014/main" id="{14F3C019-301E-43FC-A26B-00A9A64D23EB}"/>
                  </a:ext>
                </a:extLst>
              </p:cNvPr>
              <p:cNvSpPr txBox="1"/>
              <p:nvPr/>
            </p:nvSpPr>
            <p:spPr>
              <a:xfrm>
                <a:off x="345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2010</a:t>
                </a:r>
              </a:p>
            </p:txBody>
          </p:sp>
          <p:sp>
            <p:nvSpPr>
              <p:cNvPr id="92" name="object 32">
                <a:extLst>
                  <a:ext uri="{FF2B5EF4-FFF2-40B4-BE49-F238E27FC236}">
                    <a16:creationId xmlns:a16="http://schemas.microsoft.com/office/drawing/2014/main" id="{3BD4C6E7-DBBD-432D-86B2-7F04641E34B6}"/>
                  </a:ext>
                </a:extLst>
              </p:cNvPr>
              <p:cNvSpPr txBox="1"/>
              <p:nvPr/>
            </p:nvSpPr>
            <p:spPr>
              <a:xfrm>
                <a:off x="388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2011</a:t>
                </a:r>
              </a:p>
            </p:txBody>
          </p:sp>
          <p:sp>
            <p:nvSpPr>
              <p:cNvPr id="93" name="object 37">
                <a:extLst>
                  <a:ext uri="{FF2B5EF4-FFF2-40B4-BE49-F238E27FC236}">
                    <a16:creationId xmlns:a16="http://schemas.microsoft.com/office/drawing/2014/main" id="{716246DB-55E8-4774-9BE7-146857F3CE0D}"/>
                  </a:ext>
                </a:extLst>
              </p:cNvPr>
              <p:cNvSpPr txBox="1"/>
              <p:nvPr/>
            </p:nvSpPr>
            <p:spPr>
              <a:xfrm>
                <a:off x="432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2012</a:t>
                </a:r>
              </a:p>
            </p:txBody>
          </p:sp>
          <p:sp>
            <p:nvSpPr>
              <p:cNvPr id="94" name="object 42">
                <a:extLst>
                  <a:ext uri="{FF2B5EF4-FFF2-40B4-BE49-F238E27FC236}">
                    <a16:creationId xmlns:a16="http://schemas.microsoft.com/office/drawing/2014/main" id="{B05FA94B-4537-4E1A-ABEA-4B54FAB1322E}"/>
                  </a:ext>
                </a:extLst>
              </p:cNvPr>
              <p:cNvSpPr txBox="1"/>
              <p:nvPr/>
            </p:nvSpPr>
            <p:spPr>
              <a:xfrm>
                <a:off x="4752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2013</a:t>
                </a:r>
              </a:p>
            </p:txBody>
          </p:sp>
          <p:sp>
            <p:nvSpPr>
              <p:cNvPr id="95" name="object 47">
                <a:extLst>
                  <a:ext uri="{FF2B5EF4-FFF2-40B4-BE49-F238E27FC236}">
                    <a16:creationId xmlns:a16="http://schemas.microsoft.com/office/drawing/2014/main" id="{F9AEED1D-952B-4CFD-B030-EE82A7595D36}"/>
                  </a:ext>
                </a:extLst>
              </p:cNvPr>
              <p:cNvSpPr txBox="1"/>
              <p:nvPr/>
            </p:nvSpPr>
            <p:spPr>
              <a:xfrm>
                <a:off x="5184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2014</a:t>
                </a:r>
              </a:p>
            </p:txBody>
          </p:sp>
          <p:sp>
            <p:nvSpPr>
              <p:cNvPr id="96" name="object 52">
                <a:extLst>
                  <a:ext uri="{FF2B5EF4-FFF2-40B4-BE49-F238E27FC236}">
                    <a16:creationId xmlns:a16="http://schemas.microsoft.com/office/drawing/2014/main" id="{B8376A1E-6F51-4889-8589-6AEFEEC41064}"/>
                  </a:ext>
                </a:extLst>
              </p:cNvPr>
              <p:cNvSpPr txBox="1"/>
              <p:nvPr/>
            </p:nvSpPr>
            <p:spPr>
              <a:xfrm>
                <a:off x="561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2015</a:t>
                </a:r>
              </a:p>
            </p:txBody>
          </p:sp>
          <p:sp>
            <p:nvSpPr>
              <p:cNvPr id="97" name="object 57">
                <a:extLst>
                  <a:ext uri="{FF2B5EF4-FFF2-40B4-BE49-F238E27FC236}">
                    <a16:creationId xmlns:a16="http://schemas.microsoft.com/office/drawing/2014/main" id="{5DEBFB3D-081D-4DB9-92B2-FA8B37CB5D0C}"/>
                  </a:ext>
                </a:extLst>
              </p:cNvPr>
              <p:cNvSpPr txBox="1"/>
              <p:nvPr/>
            </p:nvSpPr>
            <p:spPr>
              <a:xfrm>
                <a:off x="6048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2016</a:t>
                </a:r>
              </a:p>
            </p:txBody>
          </p:sp>
          <p:sp>
            <p:nvSpPr>
              <p:cNvPr id="98" name="object 62">
                <a:extLst>
                  <a:ext uri="{FF2B5EF4-FFF2-40B4-BE49-F238E27FC236}">
                    <a16:creationId xmlns:a16="http://schemas.microsoft.com/office/drawing/2014/main" id="{5A309F6B-57A5-4832-8962-728EEE4C62D8}"/>
                  </a:ext>
                </a:extLst>
              </p:cNvPr>
              <p:cNvSpPr txBox="1"/>
              <p:nvPr/>
            </p:nvSpPr>
            <p:spPr>
              <a:xfrm>
                <a:off x="6480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2017</a:t>
                </a:r>
              </a:p>
            </p:txBody>
          </p:sp>
          <p:sp>
            <p:nvSpPr>
              <p:cNvPr id="99" name="object 65">
                <a:extLst>
                  <a:ext uri="{FF2B5EF4-FFF2-40B4-BE49-F238E27FC236}">
                    <a16:creationId xmlns:a16="http://schemas.microsoft.com/office/drawing/2014/main" id="{40332885-E574-4899-B805-299F5B92B8FA}"/>
                  </a:ext>
                </a:extLst>
              </p:cNvPr>
              <p:cNvSpPr txBox="1"/>
              <p:nvPr/>
            </p:nvSpPr>
            <p:spPr>
              <a:xfrm>
                <a:off x="7776031" y="4240800"/>
                <a:ext cx="23083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r">
                  <a:defRPr sz="800">
                    <a:latin typeface="Arial Nova" panose="020B0504020202020204" pitchFamily="34" charset="0"/>
                  </a:defRPr>
                </a:lvl1pPr>
              </a:lstStyle>
              <a:p>
                <a:r>
                  <a: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2020</a:t>
                </a:r>
              </a:p>
            </p:txBody>
          </p:sp>
          <p:sp>
            <p:nvSpPr>
              <p:cNvPr id="100" name="object 78">
                <a:extLst>
                  <a:ext uri="{FF2B5EF4-FFF2-40B4-BE49-F238E27FC236}">
                    <a16:creationId xmlns:a16="http://schemas.microsoft.com/office/drawing/2014/main" id="{DB407BB1-50D1-4BF0-AB8C-F20A7FA9FD8F}"/>
                  </a:ext>
                </a:extLst>
              </p:cNvPr>
              <p:cNvSpPr/>
              <p:nvPr/>
            </p:nvSpPr>
            <p:spPr>
              <a:xfrm>
                <a:off x="1620000" y="1980000"/>
                <a:ext cx="6480000" cy="2202338"/>
              </a:xfrm>
              <a:custGeom>
                <a:avLst/>
                <a:gdLst/>
                <a:ahLst/>
                <a:cxnLst/>
                <a:rect l="l" t="t" r="r" b="b"/>
                <a:pathLst>
                  <a:path w="6025515" h="1638300">
                    <a:moveTo>
                      <a:pt x="0" y="0"/>
                    </a:moveTo>
                    <a:lnTo>
                      <a:pt x="0" y="1637893"/>
                    </a:lnTo>
                    <a:lnTo>
                      <a:pt x="6024994" y="1637893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3A438E2-B26A-4182-A3F4-54BD744399FA}"/>
                  </a:ext>
                </a:extLst>
              </p:cNvPr>
              <p:cNvSpPr txBox="1"/>
              <p:nvPr/>
            </p:nvSpPr>
            <p:spPr>
              <a:xfrm>
                <a:off x="1310562" y="191609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1800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9804A43-C37D-462B-8651-3BD23CA9C334}"/>
                  </a:ext>
                </a:extLst>
              </p:cNvPr>
              <p:cNvSpPr txBox="1"/>
              <p:nvPr/>
            </p:nvSpPr>
            <p:spPr>
              <a:xfrm>
                <a:off x="1368271" y="33876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600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2A374AC-5FCA-4F02-BE68-782D2274B608}"/>
                  </a:ext>
                </a:extLst>
              </p:cNvPr>
              <p:cNvSpPr txBox="1"/>
              <p:nvPr/>
            </p:nvSpPr>
            <p:spPr>
              <a:xfrm>
                <a:off x="1483687" y="4126449"/>
                <a:ext cx="57708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0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222EB42-F2B7-47EB-9934-CF2FC8975FBC}"/>
                  </a:ext>
                </a:extLst>
              </p:cNvPr>
              <p:cNvSpPr txBox="1"/>
              <p:nvPr/>
            </p:nvSpPr>
            <p:spPr>
              <a:xfrm>
                <a:off x="1310400" y="26532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1200</a:t>
                </a:r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8BF09BAB-A10B-4E89-88F8-A5745B234CD4}"/>
                  </a:ext>
                </a:extLst>
              </p:cNvPr>
              <p:cNvGrpSpPr/>
              <p:nvPr/>
            </p:nvGrpSpPr>
            <p:grpSpPr>
              <a:xfrm>
                <a:off x="1710000" y="2084400"/>
                <a:ext cx="6248846" cy="2098369"/>
                <a:chOff x="8964754" y="2084400"/>
                <a:chExt cx="6248846" cy="2098369"/>
              </a:xfrm>
            </p:grpSpPr>
            <p:sp>
              <p:nvSpPr>
                <p:cNvPr id="156" name="bk object 64">
                  <a:extLst>
                    <a:ext uri="{FF2B5EF4-FFF2-40B4-BE49-F238E27FC236}">
                      <a16:creationId xmlns:a16="http://schemas.microsoft.com/office/drawing/2014/main" id="{0372AC98-0D44-4B2D-8166-E3550A2E8F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066000" y="2084400"/>
                  <a:ext cx="147600" cy="147600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C0E16C52-401B-4A49-AE55-336EE97B596C}"/>
                    </a:ext>
                  </a:extLst>
                </p:cNvPr>
                <p:cNvGrpSpPr/>
                <p:nvPr/>
              </p:nvGrpSpPr>
              <p:grpSpPr>
                <a:xfrm>
                  <a:off x="8964754" y="3611988"/>
                  <a:ext cx="252000" cy="570033"/>
                  <a:chOff x="8964754" y="3611988"/>
                  <a:chExt cx="193194" cy="570033"/>
                </a:xfrm>
              </p:grpSpPr>
              <p:sp>
                <p:nvSpPr>
                  <p:cNvPr id="108" name="bk object 16">
                    <a:extLst>
                      <a:ext uri="{FF2B5EF4-FFF2-40B4-BE49-F238E27FC236}">
                        <a16:creationId xmlns:a16="http://schemas.microsoft.com/office/drawing/2014/main" id="{B4F837F1-18C6-4E52-A610-D8EA7C6A6DC4}"/>
                      </a:ext>
                    </a:extLst>
                  </p:cNvPr>
                  <p:cNvSpPr/>
                  <p:nvPr/>
                </p:nvSpPr>
                <p:spPr>
                  <a:xfrm>
                    <a:off x="8964754" y="3823719"/>
                    <a:ext cx="193194" cy="358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67335">
                        <a:moveTo>
                          <a:pt x="0" y="267322"/>
                        </a:moveTo>
                        <a:lnTo>
                          <a:pt x="144005" y="267322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67322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09" name="bk object 17">
                    <a:extLst>
                      <a:ext uri="{FF2B5EF4-FFF2-40B4-BE49-F238E27FC236}">
                        <a16:creationId xmlns:a16="http://schemas.microsoft.com/office/drawing/2014/main" id="{BB616EB4-344E-4C8F-B9F2-6361DC9DF045}"/>
                      </a:ext>
                    </a:extLst>
                  </p:cNvPr>
                  <p:cNvSpPr/>
                  <p:nvPr/>
                </p:nvSpPr>
                <p:spPr>
                  <a:xfrm>
                    <a:off x="8964754" y="3792109"/>
                    <a:ext cx="193194" cy="323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4129">
                        <a:moveTo>
                          <a:pt x="0" y="23596"/>
                        </a:moveTo>
                        <a:lnTo>
                          <a:pt x="144005" y="23596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3596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0" name="bk object 18">
                    <a:extLst>
                      <a:ext uri="{FF2B5EF4-FFF2-40B4-BE49-F238E27FC236}">
                        <a16:creationId xmlns:a16="http://schemas.microsoft.com/office/drawing/2014/main" id="{C3B791E8-4C88-4D60-8079-93F0B107ECD4}"/>
                      </a:ext>
                    </a:extLst>
                  </p:cNvPr>
                  <p:cNvSpPr/>
                  <p:nvPr/>
                </p:nvSpPr>
                <p:spPr>
                  <a:xfrm>
                    <a:off x="8964754" y="3707803"/>
                    <a:ext cx="193194" cy="85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63500">
                        <a:moveTo>
                          <a:pt x="0" y="62903"/>
                        </a:moveTo>
                        <a:lnTo>
                          <a:pt x="144005" y="62903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62903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1" name="bk object 19">
                    <a:extLst>
                      <a:ext uri="{FF2B5EF4-FFF2-40B4-BE49-F238E27FC236}">
                        <a16:creationId xmlns:a16="http://schemas.microsoft.com/office/drawing/2014/main" id="{1CEE9E5F-3657-4196-9C96-9BC3AFEEB013}"/>
                      </a:ext>
                    </a:extLst>
                  </p:cNvPr>
                  <p:cNvSpPr/>
                  <p:nvPr/>
                </p:nvSpPr>
                <p:spPr>
                  <a:xfrm>
                    <a:off x="8964754" y="3611988"/>
                    <a:ext cx="193194" cy="96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71754">
                        <a:moveTo>
                          <a:pt x="0" y="71488"/>
                        </a:moveTo>
                        <a:lnTo>
                          <a:pt x="144005" y="7148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71488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510715A6-8A02-4B9D-A0A6-B68165E4715A}"/>
                    </a:ext>
                  </a:extLst>
                </p:cNvPr>
                <p:cNvGrpSpPr/>
                <p:nvPr/>
              </p:nvGrpSpPr>
              <p:grpSpPr>
                <a:xfrm>
                  <a:off x="9396000" y="3517622"/>
                  <a:ext cx="252000" cy="664874"/>
                  <a:chOff x="9519246" y="3517622"/>
                  <a:chExt cx="193194" cy="664874"/>
                </a:xfrm>
              </p:grpSpPr>
              <p:sp>
                <p:nvSpPr>
                  <p:cNvPr id="112" name="bk object 20">
                    <a:extLst>
                      <a:ext uri="{FF2B5EF4-FFF2-40B4-BE49-F238E27FC236}">
                        <a16:creationId xmlns:a16="http://schemas.microsoft.com/office/drawing/2014/main" id="{0B04C175-3990-4224-8523-8432AA714026}"/>
                      </a:ext>
                    </a:extLst>
                  </p:cNvPr>
                  <p:cNvSpPr/>
                  <p:nvPr/>
                </p:nvSpPr>
                <p:spPr>
                  <a:xfrm>
                    <a:off x="9519246" y="3728874"/>
                    <a:ext cx="193194" cy="453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338454">
                        <a:moveTo>
                          <a:pt x="0" y="338086"/>
                        </a:moveTo>
                        <a:lnTo>
                          <a:pt x="143992" y="338086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338086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3" name="bk object 21">
                    <a:extLst>
                      <a:ext uri="{FF2B5EF4-FFF2-40B4-BE49-F238E27FC236}">
                        <a16:creationId xmlns:a16="http://schemas.microsoft.com/office/drawing/2014/main" id="{CE5A305B-B27B-4A04-BB71-048CD0F9A013}"/>
                      </a:ext>
                    </a:extLst>
                  </p:cNvPr>
                  <p:cNvSpPr/>
                  <p:nvPr/>
                </p:nvSpPr>
                <p:spPr>
                  <a:xfrm>
                    <a:off x="9519246" y="3687154"/>
                    <a:ext cx="193194" cy="42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31750">
                        <a:moveTo>
                          <a:pt x="0" y="31496"/>
                        </a:moveTo>
                        <a:lnTo>
                          <a:pt x="143992" y="31496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31496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4" name="bk object 22">
                    <a:extLst>
                      <a:ext uri="{FF2B5EF4-FFF2-40B4-BE49-F238E27FC236}">
                        <a16:creationId xmlns:a16="http://schemas.microsoft.com/office/drawing/2014/main" id="{D36BD127-503D-4F13-A3D7-EFF7933A0A1A}"/>
                      </a:ext>
                    </a:extLst>
                  </p:cNvPr>
                  <p:cNvSpPr/>
                  <p:nvPr/>
                </p:nvSpPr>
                <p:spPr>
                  <a:xfrm>
                    <a:off x="9519246" y="3601691"/>
                    <a:ext cx="193194" cy="85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64135">
                        <a:moveTo>
                          <a:pt x="0" y="63766"/>
                        </a:moveTo>
                        <a:lnTo>
                          <a:pt x="143992" y="63766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63766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5" name="bk object 23">
                    <a:extLst>
                      <a:ext uri="{FF2B5EF4-FFF2-40B4-BE49-F238E27FC236}">
                        <a16:creationId xmlns:a16="http://schemas.microsoft.com/office/drawing/2014/main" id="{2A3AAC92-3E78-4EBA-A78D-24FB847CF072}"/>
                      </a:ext>
                    </a:extLst>
                  </p:cNvPr>
                  <p:cNvSpPr/>
                  <p:nvPr/>
                </p:nvSpPr>
                <p:spPr>
                  <a:xfrm>
                    <a:off x="9519246" y="3517622"/>
                    <a:ext cx="193194" cy="842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62864">
                        <a:moveTo>
                          <a:pt x="0" y="62725"/>
                        </a:moveTo>
                        <a:lnTo>
                          <a:pt x="143992" y="62725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62725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4EA383D1-812E-43A6-8BCE-303CC16D64D2}"/>
                    </a:ext>
                  </a:extLst>
                </p:cNvPr>
                <p:cNvGrpSpPr/>
                <p:nvPr/>
              </p:nvGrpSpPr>
              <p:grpSpPr>
                <a:xfrm>
                  <a:off x="9828000" y="3391645"/>
                  <a:ext cx="252000" cy="791124"/>
                  <a:chOff x="10073754" y="3391645"/>
                  <a:chExt cx="193194" cy="791124"/>
                </a:xfrm>
              </p:grpSpPr>
              <p:sp>
                <p:nvSpPr>
                  <p:cNvPr id="116" name="bk object 24">
                    <a:extLst>
                      <a:ext uri="{FF2B5EF4-FFF2-40B4-BE49-F238E27FC236}">
                        <a16:creationId xmlns:a16="http://schemas.microsoft.com/office/drawing/2014/main" id="{1CDE303C-6A1D-40E2-8AD0-903B15AAE9F1}"/>
                      </a:ext>
                    </a:extLst>
                  </p:cNvPr>
                  <p:cNvSpPr/>
                  <p:nvPr/>
                </p:nvSpPr>
                <p:spPr>
                  <a:xfrm>
                    <a:off x="10073754" y="3655103"/>
                    <a:ext cx="193194" cy="5276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393700">
                        <a:moveTo>
                          <a:pt x="0" y="393128"/>
                        </a:moveTo>
                        <a:lnTo>
                          <a:pt x="144005" y="39312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93128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7" name="bk object 25">
                    <a:extLst>
                      <a:ext uri="{FF2B5EF4-FFF2-40B4-BE49-F238E27FC236}">
                        <a16:creationId xmlns:a16="http://schemas.microsoft.com/office/drawing/2014/main" id="{34ECA686-74FD-4ED9-B7FB-F40CB197344A}"/>
                      </a:ext>
                    </a:extLst>
                  </p:cNvPr>
                  <p:cNvSpPr/>
                  <p:nvPr/>
                </p:nvSpPr>
                <p:spPr>
                  <a:xfrm>
                    <a:off x="10073754" y="3623512"/>
                    <a:ext cx="193194" cy="323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4129">
                        <a:moveTo>
                          <a:pt x="0" y="23583"/>
                        </a:moveTo>
                        <a:lnTo>
                          <a:pt x="144005" y="23583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3583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8" name="bk object 26">
                    <a:extLst>
                      <a:ext uri="{FF2B5EF4-FFF2-40B4-BE49-F238E27FC236}">
                        <a16:creationId xmlns:a16="http://schemas.microsoft.com/office/drawing/2014/main" id="{369E1DAA-0DDC-4617-AD83-0B5D49B3881B}"/>
                      </a:ext>
                    </a:extLst>
                  </p:cNvPr>
                  <p:cNvSpPr/>
                  <p:nvPr/>
                </p:nvSpPr>
                <p:spPr>
                  <a:xfrm>
                    <a:off x="10073754" y="3517910"/>
                    <a:ext cx="193194" cy="106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79375">
                        <a:moveTo>
                          <a:pt x="0" y="78778"/>
                        </a:moveTo>
                        <a:lnTo>
                          <a:pt x="144005" y="7877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78778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19" name="bk object 27">
                    <a:extLst>
                      <a:ext uri="{FF2B5EF4-FFF2-40B4-BE49-F238E27FC236}">
                        <a16:creationId xmlns:a16="http://schemas.microsoft.com/office/drawing/2014/main" id="{C2CAA923-172F-41C0-AF04-ED8F14411CF6}"/>
                      </a:ext>
                    </a:extLst>
                  </p:cNvPr>
                  <p:cNvSpPr/>
                  <p:nvPr/>
                </p:nvSpPr>
                <p:spPr>
                  <a:xfrm>
                    <a:off x="10073754" y="3391645"/>
                    <a:ext cx="193194" cy="1268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94614">
                        <a:moveTo>
                          <a:pt x="0" y="94208"/>
                        </a:moveTo>
                        <a:lnTo>
                          <a:pt x="144005" y="9420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94208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FE9708FE-C82D-4049-A461-EC57DB2492AA}"/>
                    </a:ext>
                  </a:extLst>
                </p:cNvPr>
                <p:cNvGrpSpPr/>
                <p:nvPr/>
              </p:nvGrpSpPr>
              <p:grpSpPr>
                <a:xfrm>
                  <a:off x="10260000" y="3570711"/>
                  <a:ext cx="252000" cy="611872"/>
                  <a:chOff x="10628247" y="3570711"/>
                  <a:chExt cx="193194" cy="611872"/>
                </a:xfrm>
              </p:grpSpPr>
              <p:sp>
                <p:nvSpPr>
                  <p:cNvPr id="120" name="bk object 28">
                    <a:extLst>
                      <a:ext uri="{FF2B5EF4-FFF2-40B4-BE49-F238E27FC236}">
                        <a16:creationId xmlns:a16="http://schemas.microsoft.com/office/drawing/2014/main" id="{7D7CA4C1-03AF-4895-A18D-A8669FC5C3DF}"/>
                      </a:ext>
                    </a:extLst>
                  </p:cNvPr>
                  <p:cNvSpPr/>
                  <p:nvPr/>
                </p:nvSpPr>
                <p:spPr>
                  <a:xfrm>
                    <a:off x="10628247" y="3791940"/>
                    <a:ext cx="193194" cy="390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291464">
                        <a:moveTo>
                          <a:pt x="0" y="291033"/>
                        </a:moveTo>
                        <a:lnTo>
                          <a:pt x="143992" y="291033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29103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1" name="bk object 29">
                    <a:extLst>
                      <a:ext uri="{FF2B5EF4-FFF2-40B4-BE49-F238E27FC236}">
                        <a16:creationId xmlns:a16="http://schemas.microsoft.com/office/drawing/2014/main" id="{F70D6296-9CE5-48D1-AFB6-074467B9D21E}"/>
                      </a:ext>
                    </a:extLst>
                  </p:cNvPr>
                  <p:cNvSpPr/>
                  <p:nvPr/>
                </p:nvSpPr>
                <p:spPr>
                  <a:xfrm>
                    <a:off x="10628247" y="3771037"/>
                    <a:ext cx="193194" cy="212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15875">
                        <a:moveTo>
                          <a:pt x="0" y="15875"/>
                        </a:moveTo>
                        <a:lnTo>
                          <a:pt x="143992" y="15875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15875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2" name="bk object 30">
                    <a:extLst>
                      <a:ext uri="{FF2B5EF4-FFF2-40B4-BE49-F238E27FC236}">
                        <a16:creationId xmlns:a16="http://schemas.microsoft.com/office/drawing/2014/main" id="{398AD632-D78F-4518-A51A-2DFF78E71763}"/>
                      </a:ext>
                    </a:extLst>
                  </p:cNvPr>
                  <p:cNvSpPr/>
                  <p:nvPr/>
                </p:nvSpPr>
                <p:spPr>
                  <a:xfrm>
                    <a:off x="10628247" y="3665539"/>
                    <a:ext cx="193194" cy="106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79375">
                        <a:moveTo>
                          <a:pt x="0" y="78778"/>
                        </a:moveTo>
                        <a:lnTo>
                          <a:pt x="143992" y="78778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78778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3" name="bk object 31">
                    <a:extLst>
                      <a:ext uri="{FF2B5EF4-FFF2-40B4-BE49-F238E27FC236}">
                        <a16:creationId xmlns:a16="http://schemas.microsoft.com/office/drawing/2014/main" id="{D37EF719-F53E-4002-AE95-70487E1E7B44}"/>
                      </a:ext>
                    </a:extLst>
                  </p:cNvPr>
                  <p:cNvSpPr/>
                  <p:nvPr/>
                </p:nvSpPr>
                <p:spPr>
                  <a:xfrm>
                    <a:off x="10628247" y="3570711"/>
                    <a:ext cx="193194" cy="95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71120">
                        <a:moveTo>
                          <a:pt x="0" y="70764"/>
                        </a:moveTo>
                        <a:lnTo>
                          <a:pt x="143992" y="70764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70764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3AC4BAFD-455D-40C2-B300-37446ECF0D23}"/>
                    </a:ext>
                  </a:extLst>
                </p:cNvPr>
                <p:cNvGrpSpPr/>
                <p:nvPr/>
              </p:nvGrpSpPr>
              <p:grpSpPr>
                <a:xfrm>
                  <a:off x="10692000" y="3497025"/>
                  <a:ext cx="252000" cy="685522"/>
                  <a:chOff x="11182738" y="3497025"/>
                  <a:chExt cx="193194" cy="685522"/>
                </a:xfrm>
              </p:grpSpPr>
              <p:sp>
                <p:nvSpPr>
                  <p:cNvPr id="124" name="bk object 32">
                    <a:extLst>
                      <a:ext uri="{FF2B5EF4-FFF2-40B4-BE49-F238E27FC236}">
                        <a16:creationId xmlns:a16="http://schemas.microsoft.com/office/drawing/2014/main" id="{7F77187B-77A5-4589-BD08-549523D19167}"/>
                      </a:ext>
                    </a:extLst>
                  </p:cNvPr>
                  <p:cNvSpPr/>
                  <p:nvPr/>
                </p:nvSpPr>
                <p:spPr>
                  <a:xfrm>
                    <a:off x="11182738" y="3728925"/>
                    <a:ext cx="193194" cy="453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338454">
                        <a:moveTo>
                          <a:pt x="0" y="338048"/>
                        </a:moveTo>
                        <a:lnTo>
                          <a:pt x="143992" y="338048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338048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5" name="bk object 33">
                    <a:extLst>
                      <a:ext uri="{FF2B5EF4-FFF2-40B4-BE49-F238E27FC236}">
                        <a16:creationId xmlns:a16="http://schemas.microsoft.com/office/drawing/2014/main" id="{F3235F43-1D92-4D19-905C-26B091E12471}"/>
                      </a:ext>
                    </a:extLst>
                  </p:cNvPr>
                  <p:cNvSpPr/>
                  <p:nvPr/>
                </p:nvSpPr>
                <p:spPr>
                  <a:xfrm>
                    <a:off x="11182738" y="3723607"/>
                    <a:ext cx="193194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>
                        <a:moveTo>
                          <a:pt x="0" y="0"/>
                        </a:moveTo>
                        <a:lnTo>
                          <a:pt x="144005" y="0"/>
                        </a:lnTo>
                      </a:path>
                    </a:pathLst>
                  </a:custGeom>
                  <a:ln w="7937">
                    <a:solidFill>
                      <a:srgbClr val="F78E20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6" name="bk object 34">
                    <a:extLst>
                      <a:ext uri="{FF2B5EF4-FFF2-40B4-BE49-F238E27FC236}">
                        <a16:creationId xmlns:a16="http://schemas.microsoft.com/office/drawing/2014/main" id="{E8E9F098-5E6E-4269-AC47-C4B948D792BA}"/>
                      </a:ext>
                    </a:extLst>
                  </p:cNvPr>
                  <p:cNvSpPr/>
                  <p:nvPr/>
                </p:nvSpPr>
                <p:spPr>
                  <a:xfrm>
                    <a:off x="11182738" y="3602405"/>
                    <a:ext cx="193194" cy="1165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86995">
                        <a:moveTo>
                          <a:pt x="0" y="86461"/>
                        </a:moveTo>
                        <a:lnTo>
                          <a:pt x="143992" y="86461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86461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7" name="bk object 35">
                    <a:extLst>
                      <a:ext uri="{FF2B5EF4-FFF2-40B4-BE49-F238E27FC236}">
                        <a16:creationId xmlns:a16="http://schemas.microsoft.com/office/drawing/2014/main" id="{7D8F5DD1-43B7-4882-B9A8-B9EA8A0C648A}"/>
                      </a:ext>
                    </a:extLst>
                  </p:cNvPr>
                  <p:cNvSpPr/>
                  <p:nvPr/>
                </p:nvSpPr>
                <p:spPr>
                  <a:xfrm>
                    <a:off x="11182738" y="3497025"/>
                    <a:ext cx="193194" cy="105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4" h="78739">
                        <a:moveTo>
                          <a:pt x="0" y="78447"/>
                        </a:moveTo>
                        <a:lnTo>
                          <a:pt x="143992" y="78447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78447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54396731-9218-4A78-9A48-7C6FCCDE14BF}"/>
                    </a:ext>
                  </a:extLst>
                </p:cNvPr>
                <p:cNvGrpSpPr/>
                <p:nvPr/>
              </p:nvGrpSpPr>
              <p:grpSpPr>
                <a:xfrm>
                  <a:off x="11124000" y="3412735"/>
                  <a:ext cx="252000" cy="769320"/>
                  <a:chOff x="11737247" y="3412735"/>
                  <a:chExt cx="193194" cy="769320"/>
                </a:xfrm>
              </p:grpSpPr>
              <p:sp>
                <p:nvSpPr>
                  <p:cNvPr id="128" name="bk object 36">
                    <a:extLst>
                      <a:ext uri="{FF2B5EF4-FFF2-40B4-BE49-F238E27FC236}">
                        <a16:creationId xmlns:a16="http://schemas.microsoft.com/office/drawing/2014/main" id="{FA486F39-7DA4-4A65-B2DE-C28649A6CF43}"/>
                      </a:ext>
                    </a:extLst>
                  </p:cNvPr>
                  <p:cNvSpPr/>
                  <p:nvPr/>
                </p:nvSpPr>
                <p:spPr>
                  <a:xfrm>
                    <a:off x="11737247" y="3686730"/>
                    <a:ext cx="193194" cy="49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69570">
                        <a:moveTo>
                          <a:pt x="0" y="369531"/>
                        </a:moveTo>
                        <a:lnTo>
                          <a:pt x="144005" y="369531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69531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29" name="bk object 37">
                    <a:extLst>
                      <a:ext uri="{FF2B5EF4-FFF2-40B4-BE49-F238E27FC236}">
                        <a16:creationId xmlns:a16="http://schemas.microsoft.com/office/drawing/2014/main" id="{FBBC2652-F0D4-481F-857E-5CFCFFA1762A}"/>
                      </a:ext>
                    </a:extLst>
                  </p:cNvPr>
                  <p:cNvSpPr/>
                  <p:nvPr/>
                </p:nvSpPr>
                <p:spPr>
                  <a:xfrm>
                    <a:off x="11737247" y="3655121"/>
                    <a:ext cx="193194" cy="323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24129">
                        <a:moveTo>
                          <a:pt x="0" y="23583"/>
                        </a:moveTo>
                        <a:lnTo>
                          <a:pt x="144005" y="23583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23583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0" name="bk object 38">
                    <a:extLst>
                      <a:ext uri="{FF2B5EF4-FFF2-40B4-BE49-F238E27FC236}">
                        <a16:creationId xmlns:a16="http://schemas.microsoft.com/office/drawing/2014/main" id="{6A717B06-A59E-4106-AAA0-33CD884D79B3}"/>
                      </a:ext>
                    </a:extLst>
                  </p:cNvPr>
                  <p:cNvSpPr/>
                  <p:nvPr/>
                </p:nvSpPr>
                <p:spPr>
                  <a:xfrm>
                    <a:off x="11737247" y="3528651"/>
                    <a:ext cx="193194" cy="1268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94614">
                        <a:moveTo>
                          <a:pt x="0" y="94361"/>
                        </a:moveTo>
                        <a:lnTo>
                          <a:pt x="144005" y="94361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94361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1" name="bk object 39">
                    <a:extLst>
                      <a:ext uri="{FF2B5EF4-FFF2-40B4-BE49-F238E27FC236}">
                        <a16:creationId xmlns:a16="http://schemas.microsoft.com/office/drawing/2014/main" id="{FD4118C6-6558-40C3-B4F4-6879286F1E15}"/>
                      </a:ext>
                    </a:extLst>
                  </p:cNvPr>
                  <p:cNvSpPr/>
                  <p:nvPr/>
                </p:nvSpPr>
                <p:spPr>
                  <a:xfrm>
                    <a:off x="11737247" y="3412735"/>
                    <a:ext cx="193194" cy="1157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86360">
                        <a:moveTo>
                          <a:pt x="0" y="86334"/>
                        </a:moveTo>
                        <a:lnTo>
                          <a:pt x="144005" y="8633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86334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867FCDC8-9D4E-459A-B60C-A72F3F985E69}"/>
                    </a:ext>
                  </a:extLst>
                </p:cNvPr>
                <p:cNvGrpSpPr/>
                <p:nvPr/>
              </p:nvGrpSpPr>
              <p:grpSpPr>
                <a:xfrm>
                  <a:off x="11556000" y="3328410"/>
                  <a:ext cx="252000" cy="853848"/>
                  <a:chOff x="12291739" y="3328410"/>
                  <a:chExt cx="193194" cy="853848"/>
                </a:xfrm>
              </p:grpSpPr>
              <p:sp>
                <p:nvSpPr>
                  <p:cNvPr id="132" name="bk object 40">
                    <a:extLst>
                      <a:ext uri="{FF2B5EF4-FFF2-40B4-BE49-F238E27FC236}">
                        <a16:creationId xmlns:a16="http://schemas.microsoft.com/office/drawing/2014/main" id="{F6907B0D-3175-45D9-818B-8FE62980AEC5}"/>
                      </a:ext>
                    </a:extLst>
                  </p:cNvPr>
                  <p:cNvSpPr/>
                  <p:nvPr/>
                </p:nvSpPr>
                <p:spPr>
                  <a:xfrm>
                    <a:off x="12291739" y="3665656"/>
                    <a:ext cx="193194" cy="51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85445">
                        <a:moveTo>
                          <a:pt x="0" y="385254"/>
                        </a:moveTo>
                        <a:lnTo>
                          <a:pt x="144005" y="38525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85254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3" name="bk object 41">
                    <a:extLst>
                      <a:ext uri="{FF2B5EF4-FFF2-40B4-BE49-F238E27FC236}">
                        <a16:creationId xmlns:a16="http://schemas.microsoft.com/office/drawing/2014/main" id="{E8F1BB13-89E6-4372-960C-7D3555320B12}"/>
                      </a:ext>
                    </a:extLst>
                  </p:cNvPr>
                  <p:cNvSpPr/>
                  <p:nvPr/>
                </p:nvSpPr>
                <p:spPr>
                  <a:xfrm>
                    <a:off x="12291739" y="3623495"/>
                    <a:ext cx="193194" cy="42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1750">
                        <a:moveTo>
                          <a:pt x="0" y="31457"/>
                        </a:moveTo>
                        <a:lnTo>
                          <a:pt x="144005" y="31457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1457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4" name="bk object 42">
                    <a:extLst>
                      <a:ext uri="{FF2B5EF4-FFF2-40B4-BE49-F238E27FC236}">
                        <a16:creationId xmlns:a16="http://schemas.microsoft.com/office/drawing/2014/main" id="{6F650CF9-3EE5-43E9-9DCF-3B5F7CCD6984}"/>
                      </a:ext>
                    </a:extLst>
                  </p:cNvPr>
                  <p:cNvSpPr/>
                  <p:nvPr/>
                </p:nvSpPr>
                <p:spPr>
                  <a:xfrm>
                    <a:off x="12291739" y="3465415"/>
                    <a:ext cx="193194" cy="15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18110">
                        <a:moveTo>
                          <a:pt x="0" y="117944"/>
                        </a:moveTo>
                        <a:lnTo>
                          <a:pt x="144005" y="11794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17944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5" name="bk object 43">
                    <a:extLst>
                      <a:ext uri="{FF2B5EF4-FFF2-40B4-BE49-F238E27FC236}">
                        <a16:creationId xmlns:a16="http://schemas.microsoft.com/office/drawing/2014/main" id="{C80566E3-5548-4B25-B0E4-A51001D72754}"/>
                      </a:ext>
                    </a:extLst>
                  </p:cNvPr>
                  <p:cNvSpPr/>
                  <p:nvPr/>
                </p:nvSpPr>
                <p:spPr>
                  <a:xfrm>
                    <a:off x="12291739" y="3328410"/>
                    <a:ext cx="193194" cy="137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02235">
                        <a:moveTo>
                          <a:pt x="0" y="102222"/>
                        </a:moveTo>
                        <a:lnTo>
                          <a:pt x="144005" y="102222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02222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5258D7D2-90B7-4DF3-B9AF-21B4025D2E3F}"/>
                    </a:ext>
                  </a:extLst>
                </p:cNvPr>
                <p:cNvGrpSpPr/>
                <p:nvPr/>
              </p:nvGrpSpPr>
              <p:grpSpPr>
                <a:xfrm>
                  <a:off x="11988000" y="3338947"/>
                  <a:ext cx="252000" cy="843517"/>
                  <a:chOff x="12846230" y="3338947"/>
                  <a:chExt cx="193212" cy="843517"/>
                </a:xfrm>
              </p:grpSpPr>
              <p:sp>
                <p:nvSpPr>
                  <p:cNvPr id="136" name="bk object 44">
                    <a:extLst>
                      <a:ext uri="{FF2B5EF4-FFF2-40B4-BE49-F238E27FC236}">
                        <a16:creationId xmlns:a16="http://schemas.microsoft.com/office/drawing/2014/main" id="{85854873-E46F-45BE-BC67-3667F76F0844}"/>
                      </a:ext>
                    </a:extLst>
                  </p:cNvPr>
                  <p:cNvSpPr/>
                  <p:nvPr/>
                </p:nvSpPr>
                <p:spPr>
                  <a:xfrm>
                    <a:off x="12846248" y="3644585"/>
                    <a:ext cx="193194" cy="5378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01320">
                        <a:moveTo>
                          <a:pt x="0" y="400977"/>
                        </a:moveTo>
                        <a:lnTo>
                          <a:pt x="143992" y="400977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400977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7" name="bk object 45">
                    <a:extLst>
                      <a:ext uri="{FF2B5EF4-FFF2-40B4-BE49-F238E27FC236}">
                        <a16:creationId xmlns:a16="http://schemas.microsoft.com/office/drawing/2014/main" id="{57D2E723-199F-413D-B31D-A671393ABD48}"/>
                      </a:ext>
                    </a:extLst>
                  </p:cNvPr>
                  <p:cNvSpPr/>
                  <p:nvPr/>
                </p:nvSpPr>
                <p:spPr>
                  <a:xfrm>
                    <a:off x="12846248" y="3602405"/>
                    <a:ext cx="193194" cy="42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1750">
                        <a:moveTo>
                          <a:pt x="0" y="31457"/>
                        </a:moveTo>
                        <a:lnTo>
                          <a:pt x="143992" y="31457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31457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8" name="bk object 46">
                    <a:extLst>
                      <a:ext uri="{FF2B5EF4-FFF2-40B4-BE49-F238E27FC236}">
                        <a16:creationId xmlns:a16="http://schemas.microsoft.com/office/drawing/2014/main" id="{D27AAAD2-CC27-4823-A1B2-0BF18D0274C6}"/>
                      </a:ext>
                    </a:extLst>
                  </p:cNvPr>
                  <p:cNvSpPr/>
                  <p:nvPr/>
                </p:nvSpPr>
                <p:spPr>
                  <a:xfrm>
                    <a:off x="12846230" y="3454709"/>
                    <a:ext cx="193194" cy="1480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110489">
                        <a:moveTo>
                          <a:pt x="0" y="110210"/>
                        </a:moveTo>
                        <a:lnTo>
                          <a:pt x="144005" y="11021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110210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39" name="bk object 47">
                    <a:extLst>
                      <a:ext uri="{FF2B5EF4-FFF2-40B4-BE49-F238E27FC236}">
                        <a16:creationId xmlns:a16="http://schemas.microsoft.com/office/drawing/2014/main" id="{7BCA5610-B840-4B40-9086-705B80E4907D}"/>
                      </a:ext>
                    </a:extLst>
                  </p:cNvPr>
                  <p:cNvSpPr/>
                  <p:nvPr/>
                </p:nvSpPr>
                <p:spPr>
                  <a:xfrm>
                    <a:off x="12846248" y="3338947"/>
                    <a:ext cx="193194" cy="1165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86995">
                        <a:moveTo>
                          <a:pt x="0" y="86499"/>
                        </a:moveTo>
                        <a:lnTo>
                          <a:pt x="143992" y="86499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86499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07F9B0AB-F7F3-4D6A-A57A-DABBCD51BB39}"/>
                    </a:ext>
                  </a:extLst>
                </p:cNvPr>
                <p:cNvGrpSpPr/>
                <p:nvPr/>
              </p:nvGrpSpPr>
              <p:grpSpPr>
                <a:xfrm>
                  <a:off x="12420000" y="3370572"/>
                  <a:ext cx="252000" cy="811551"/>
                  <a:chOff x="13400739" y="3370572"/>
                  <a:chExt cx="193194" cy="811551"/>
                </a:xfrm>
              </p:grpSpPr>
              <p:sp>
                <p:nvSpPr>
                  <p:cNvPr id="140" name="bk object 48">
                    <a:extLst>
                      <a:ext uri="{FF2B5EF4-FFF2-40B4-BE49-F238E27FC236}">
                        <a16:creationId xmlns:a16="http://schemas.microsoft.com/office/drawing/2014/main" id="{7BD65994-5207-48B4-9964-CC850C2679D9}"/>
                      </a:ext>
                    </a:extLst>
                  </p:cNvPr>
                  <p:cNvSpPr/>
                  <p:nvPr/>
                </p:nvSpPr>
                <p:spPr>
                  <a:xfrm>
                    <a:off x="13400739" y="3634031"/>
                    <a:ext cx="193194" cy="5480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08939">
                        <a:moveTo>
                          <a:pt x="0" y="408851"/>
                        </a:moveTo>
                        <a:lnTo>
                          <a:pt x="144005" y="408851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08851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41" name="bk object 49">
                    <a:extLst>
                      <a:ext uri="{FF2B5EF4-FFF2-40B4-BE49-F238E27FC236}">
                        <a16:creationId xmlns:a16="http://schemas.microsoft.com/office/drawing/2014/main" id="{75AE5B26-6F16-43FB-A1AE-72453A15D6A3}"/>
                      </a:ext>
                    </a:extLst>
                  </p:cNvPr>
                  <p:cNvSpPr/>
                  <p:nvPr/>
                </p:nvSpPr>
                <p:spPr>
                  <a:xfrm>
                    <a:off x="13400739" y="3581332"/>
                    <a:ext cx="193194" cy="52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9370">
                        <a:moveTo>
                          <a:pt x="0" y="39319"/>
                        </a:moveTo>
                        <a:lnTo>
                          <a:pt x="144005" y="39319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9319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42" name="bk object 50">
                    <a:extLst>
                      <a:ext uri="{FF2B5EF4-FFF2-40B4-BE49-F238E27FC236}">
                        <a16:creationId xmlns:a16="http://schemas.microsoft.com/office/drawing/2014/main" id="{882B08DA-BEDF-4DB9-A170-B0547E7DDAE0}"/>
                      </a:ext>
                    </a:extLst>
                  </p:cNvPr>
                  <p:cNvSpPr/>
                  <p:nvPr/>
                </p:nvSpPr>
                <p:spPr>
                  <a:xfrm>
                    <a:off x="13400739" y="3475884"/>
                    <a:ext cx="193194" cy="105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78739">
                        <a:moveTo>
                          <a:pt x="0" y="78689"/>
                        </a:moveTo>
                        <a:lnTo>
                          <a:pt x="143992" y="78689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78689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43" name="bk object 51">
                    <a:extLst>
                      <a:ext uri="{FF2B5EF4-FFF2-40B4-BE49-F238E27FC236}">
                        <a16:creationId xmlns:a16="http://schemas.microsoft.com/office/drawing/2014/main" id="{2CF9F3C4-D695-475E-9A77-885277B5061C}"/>
                      </a:ext>
                    </a:extLst>
                  </p:cNvPr>
                  <p:cNvSpPr/>
                  <p:nvPr/>
                </p:nvSpPr>
                <p:spPr>
                  <a:xfrm>
                    <a:off x="13400739" y="3370572"/>
                    <a:ext cx="193194" cy="105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78739">
                        <a:moveTo>
                          <a:pt x="0" y="78625"/>
                        </a:moveTo>
                        <a:lnTo>
                          <a:pt x="144005" y="7862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78625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A0B70DA3-6B23-4C11-B0E5-AB8B8FA1E9E1}"/>
                    </a:ext>
                  </a:extLst>
                </p:cNvPr>
                <p:cNvGrpSpPr/>
                <p:nvPr/>
              </p:nvGrpSpPr>
              <p:grpSpPr>
                <a:xfrm>
                  <a:off x="12852000" y="3412156"/>
                  <a:ext cx="252000" cy="770170"/>
                  <a:chOff x="13955230" y="3412156"/>
                  <a:chExt cx="193194" cy="770170"/>
                </a:xfrm>
              </p:grpSpPr>
              <p:sp>
                <p:nvSpPr>
                  <p:cNvPr id="144" name="bk object 52">
                    <a:extLst>
                      <a:ext uri="{FF2B5EF4-FFF2-40B4-BE49-F238E27FC236}">
                        <a16:creationId xmlns:a16="http://schemas.microsoft.com/office/drawing/2014/main" id="{8B056F6F-F136-4062-949B-79EB372FEEB7}"/>
                      </a:ext>
                    </a:extLst>
                  </p:cNvPr>
                  <p:cNvSpPr/>
                  <p:nvPr/>
                </p:nvSpPr>
                <p:spPr>
                  <a:xfrm>
                    <a:off x="13955230" y="3612958"/>
                    <a:ext cx="193194" cy="569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24814">
                        <a:moveTo>
                          <a:pt x="0" y="424573"/>
                        </a:moveTo>
                        <a:lnTo>
                          <a:pt x="144005" y="424573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24573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45" name="bk object 53">
                    <a:extLst>
                      <a:ext uri="{FF2B5EF4-FFF2-40B4-BE49-F238E27FC236}">
                        <a16:creationId xmlns:a16="http://schemas.microsoft.com/office/drawing/2014/main" id="{520A6E25-007F-458F-98F9-56B0FE0F99A5}"/>
                      </a:ext>
                    </a:extLst>
                  </p:cNvPr>
                  <p:cNvSpPr/>
                  <p:nvPr/>
                </p:nvSpPr>
                <p:spPr>
                  <a:xfrm>
                    <a:off x="13955230" y="3560344"/>
                    <a:ext cx="193194" cy="52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9370">
                        <a:moveTo>
                          <a:pt x="0" y="39255"/>
                        </a:moveTo>
                        <a:lnTo>
                          <a:pt x="144005" y="3925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9255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46" name="bk object 54">
                    <a:extLst>
                      <a:ext uri="{FF2B5EF4-FFF2-40B4-BE49-F238E27FC236}">
                        <a16:creationId xmlns:a16="http://schemas.microsoft.com/office/drawing/2014/main" id="{83ED655F-5380-4754-B185-715DA6031E95}"/>
                      </a:ext>
                    </a:extLst>
                  </p:cNvPr>
                  <p:cNvSpPr/>
                  <p:nvPr/>
                </p:nvSpPr>
                <p:spPr>
                  <a:xfrm>
                    <a:off x="13955230" y="3486097"/>
                    <a:ext cx="193194" cy="74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55879">
                        <a:moveTo>
                          <a:pt x="0" y="55397"/>
                        </a:moveTo>
                        <a:lnTo>
                          <a:pt x="143992" y="55397"/>
                        </a:lnTo>
                        <a:lnTo>
                          <a:pt x="143992" y="0"/>
                        </a:lnTo>
                        <a:lnTo>
                          <a:pt x="0" y="0"/>
                        </a:lnTo>
                        <a:lnTo>
                          <a:pt x="0" y="55397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47" name="bk object 55">
                    <a:extLst>
                      <a:ext uri="{FF2B5EF4-FFF2-40B4-BE49-F238E27FC236}">
                        <a16:creationId xmlns:a16="http://schemas.microsoft.com/office/drawing/2014/main" id="{3CE48F9E-B07D-498C-A6CC-13E745F23510}"/>
                      </a:ext>
                    </a:extLst>
                  </p:cNvPr>
                  <p:cNvSpPr/>
                  <p:nvPr/>
                </p:nvSpPr>
                <p:spPr>
                  <a:xfrm>
                    <a:off x="13955230" y="3412156"/>
                    <a:ext cx="193194" cy="74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55879">
                        <a:moveTo>
                          <a:pt x="0" y="55460"/>
                        </a:moveTo>
                        <a:lnTo>
                          <a:pt x="144005" y="5546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55460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13C9A301-7824-4E5F-8717-4FBBBFD06725}"/>
                    </a:ext>
                  </a:extLst>
                </p:cNvPr>
                <p:cNvGrpSpPr/>
                <p:nvPr/>
              </p:nvGrpSpPr>
              <p:grpSpPr>
                <a:xfrm>
                  <a:off x="13284000" y="3423254"/>
                  <a:ext cx="252000" cy="758748"/>
                  <a:chOff x="14509722" y="3423254"/>
                  <a:chExt cx="193194" cy="758748"/>
                </a:xfrm>
              </p:grpSpPr>
              <p:sp>
                <p:nvSpPr>
                  <p:cNvPr id="148" name="bk object 56">
                    <a:extLst>
                      <a:ext uri="{FF2B5EF4-FFF2-40B4-BE49-F238E27FC236}">
                        <a16:creationId xmlns:a16="http://schemas.microsoft.com/office/drawing/2014/main" id="{ABFAAD3D-6DCD-4E1A-B966-609E8743404A}"/>
                      </a:ext>
                    </a:extLst>
                  </p:cNvPr>
                  <p:cNvSpPr/>
                  <p:nvPr/>
                </p:nvSpPr>
                <p:spPr>
                  <a:xfrm>
                    <a:off x="14509722" y="3602422"/>
                    <a:ext cx="193194" cy="579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32435">
                        <a:moveTo>
                          <a:pt x="0" y="432435"/>
                        </a:moveTo>
                        <a:lnTo>
                          <a:pt x="144005" y="43243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32435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49" name="bk object 57">
                    <a:extLst>
                      <a:ext uri="{FF2B5EF4-FFF2-40B4-BE49-F238E27FC236}">
                        <a16:creationId xmlns:a16="http://schemas.microsoft.com/office/drawing/2014/main" id="{CBFC839E-5A47-4CCB-A58E-7A768D885C69}"/>
                      </a:ext>
                    </a:extLst>
                  </p:cNvPr>
                  <p:cNvSpPr/>
                  <p:nvPr/>
                </p:nvSpPr>
                <p:spPr>
                  <a:xfrm>
                    <a:off x="14509722" y="3560344"/>
                    <a:ext cx="193194" cy="42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1750">
                        <a:moveTo>
                          <a:pt x="0" y="31394"/>
                        </a:moveTo>
                        <a:lnTo>
                          <a:pt x="144005" y="31394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1394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50" name="bk object 58">
                    <a:extLst>
                      <a:ext uri="{FF2B5EF4-FFF2-40B4-BE49-F238E27FC236}">
                        <a16:creationId xmlns:a16="http://schemas.microsoft.com/office/drawing/2014/main" id="{B7B9AA13-8D91-4489-87D4-77617DC5388C}"/>
                      </a:ext>
                    </a:extLst>
                  </p:cNvPr>
                  <p:cNvSpPr/>
                  <p:nvPr/>
                </p:nvSpPr>
                <p:spPr>
                  <a:xfrm>
                    <a:off x="14509722" y="3486097"/>
                    <a:ext cx="193194" cy="74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55879">
                        <a:moveTo>
                          <a:pt x="0" y="55397"/>
                        </a:moveTo>
                        <a:lnTo>
                          <a:pt x="144005" y="55397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55397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51" name="bk object 59">
                    <a:extLst>
                      <a:ext uri="{FF2B5EF4-FFF2-40B4-BE49-F238E27FC236}">
                        <a16:creationId xmlns:a16="http://schemas.microsoft.com/office/drawing/2014/main" id="{4D202DE7-3FAC-42C0-B6D7-6D7DEC4C50DA}"/>
                      </a:ext>
                    </a:extLst>
                  </p:cNvPr>
                  <p:cNvSpPr/>
                  <p:nvPr/>
                </p:nvSpPr>
                <p:spPr>
                  <a:xfrm>
                    <a:off x="14509722" y="3423254"/>
                    <a:ext cx="193194" cy="63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7625">
                        <a:moveTo>
                          <a:pt x="0" y="47180"/>
                        </a:moveTo>
                        <a:lnTo>
                          <a:pt x="144005" y="47180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7180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64FE802-7D24-4461-BDBA-F7F8C45F4094}"/>
                    </a:ext>
                  </a:extLst>
                </p:cNvPr>
                <p:cNvGrpSpPr/>
                <p:nvPr/>
              </p:nvGrpSpPr>
              <p:grpSpPr>
                <a:xfrm>
                  <a:off x="13716000" y="3275729"/>
                  <a:ext cx="252000" cy="906819"/>
                  <a:chOff x="15064231" y="3275729"/>
                  <a:chExt cx="193194" cy="906819"/>
                </a:xfrm>
              </p:grpSpPr>
              <p:sp>
                <p:nvSpPr>
                  <p:cNvPr id="152" name="bk object 60">
                    <a:extLst>
                      <a:ext uri="{FF2B5EF4-FFF2-40B4-BE49-F238E27FC236}">
                        <a16:creationId xmlns:a16="http://schemas.microsoft.com/office/drawing/2014/main" id="{293DD444-DA3B-4414-81E6-FBE1402C145E}"/>
                      </a:ext>
                    </a:extLst>
                  </p:cNvPr>
                  <p:cNvSpPr/>
                  <p:nvPr/>
                </p:nvSpPr>
                <p:spPr>
                  <a:xfrm>
                    <a:off x="15064231" y="3412717"/>
                    <a:ext cx="193194" cy="42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31750">
                        <a:moveTo>
                          <a:pt x="0" y="31445"/>
                        </a:moveTo>
                        <a:lnTo>
                          <a:pt x="144005" y="3144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31445"/>
                        </a:lnTo>
                        <a:close/>
                      </a:path>
                    </a:pathLst>
                  </a:custGeom>
                  <a:solidFill>
                    <a:srgbClr val="F78E2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53" name="bk object 61">
                    <a:extLst>
                      <a:ext uri="{FF2B5EF4-FFF2-40B4-BE49-F238E27FC236}">
                        <a16:creationId xmlns:a16="http://schemas.microsoft.com/office/drawing/2014/main" id="{1D0DFBFF-4BCE-4949-88AA-E951B40FA990}"/>
                      </a:ext>
                    </a:extLst>
                  </p:cNvPr>
                  <p:cNvSpPr/>
                  <p:nvPr/>
                </p:nvSpPr>
                <p:spPr>
                  <a:xfrm>
                    <a:off x="15064231" y="3454880"/>
                    <a:ext cx="193194" cy="727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542925">
                        <a:moveTo>
                          <a:pt x="0" y="542518"/>
                        </a:moveTo>
                        <a:lnTo>
                          <a:pt x="144005" y="542518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542518"/>
                        </a:lnTo>
                        <a:close/>
                      </a:path>
                    </a:pathLst>
                  </a:custGeom>
                  <a:solidFill>
                    <a:srgbClr val="78A7B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54" name="bk object 62">
                    <a:extLst>
                      <a:ext uri="{FF2B5EF4-FFF2-40B4-BE49-F238E27FC236}">
                        <a16:creationId xmlns:a16="http://schemas.microsoft.com/office/drawing/2014/main" id="{E8D62219-F600-4F3D-B0C2-1DDE2552312C}"/>
                      </a:ext>
                    </a:extLst>
                  </p:cNvPr>
                  <p:cNvSpPr/>
                  <p:nvPr/>
                </p:nvSpPr>
                <p:spPr>
                  <a:xfrm>
                    <a:off x="15064231" y="3349381"/>
                    <a:ext cx="193194" cy="63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47625">
                        <a:moveTo>
                          <a:pt x="0" y="47256"/>
                        </a:moveTo>
                        <a:lnTo>
                          <a:pt x="144005" y="47256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47256"/>
                        </a:lnTo>
                        <a:close/>
                      </a:path>
                    </a:pathLst>
                  </a:custGeom>
                  <a:solidFill>
                    <a:srgbClr val="B6AEA7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55" name="bk object 63">
                    <a:extLst>
                      <a:ext uri="{FF2B5EF4-FFF2-40B4-BE49-F238E27FC236}">
                        <a16:creationId xmlns:a16="http://schemas.microsoft.com/office/drawing/2014/main" id="{F506DBE2-9388-4FE3-B244-F0F1C0CDE191}"/>
                      </a:ext>
                    </a:extLst>
                  </p:cNvPr>
                  <p:cNvSpPr/>
                  <p:nvPr/>
                </p:nvSpPr>
                <p:spPr>
                  <a:xfrm>
                    <a:off x="15064231" y="3275729"/>
                    <a:ext cx="193194" cy="74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145" h="55245">
                        <a:moveTo>
                          <a:pt x="0" y="54965"/>
                        </a:moveTo>
                        <a:lnTo>
                          <a:pt x="144005" y="54965"/>
                        </a:lnTo>
                        <a:lnTo>
                          <a:pt x="144005" y="0"/>
                        </a:lnTo>
                        <a:lnTo>
                          <a:pt x="0" y="0"/>
                        </a:lnTo>
                        <a:lnTo>
                          <a:pt x="0" y="54965"/>
                        </a:lnTo>
                        <a:close/>
                      </a:path>
                    </a:pathLst>
                  </a:custGeom>
                  <a:solidFill>
                    <a:srgbClr val="F15A40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32CAA74C-AE78-40BB-AFD5-40413E87A658}"/>
                  </a:ext>
                </a:extLst>
              </p:cNvPr>
              <p:cNvSpPr txBox="1"/>
              <p:nvPr/>
            </p:nvSpPr>
            <p:spPr>
              <a:xfrm>
                <a:off x="1310562" y="24048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1400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E5BB91AA-3782-419D-A78F-FCF41BB953CB}"/>
                  </a:ext>
                </a:extLst>
              </p:cNvPr>
              <p:cNvSpPr txBox="1"/>
              <p:nvPr/>
            </p:nvSpPr>
            <p:spPr>
              <a:xfrm>
                <a:off x="1368271" y="38808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200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AB883365-E935-46D7-B59D-BB477C6ACB63}"/>
                  </a:ext>
                </a:extLst>
              </p:cNvPr>
              <p:cNvSpPr txBox="1"/>
              <p:nvPr/>
            </p:nvSpPr>
            <p:spPr>
              <a:xfrm>
                <a:off x="1368109" y="31428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800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5A49795-E655-4A06-BC45-8FF2E9FCDDEB}"/>
                  </a:ext>
                </a:extLst>
              </p:cNvPr>
              <p:cNvSpPr txBox="1"/>
              <p:nvPr/>
            </p:nvSpPr>
            <p:spPr>
              <a:xfrm>
                <a:off x="1310562" y="21600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1600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C528C9DB-6537-4CD0-BBC5-15C7EB2C0C7C}"/>
                  </a:ext>
                </a:extLst>
              </p:cNvPr>
              <p:cNvSpPr txBox="1"/>
              <p:nvPr/>
            </p:nvSpPr>
            <p:spPr>
              <a:xfrm>
                <a:off x="1368271" y="363600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400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F67A0D22-8B9B-4208-851B-0B6D4CD5EEFA}"/>
                  </a:ext>
                </a:extLst>
              </p:cNvPr>
              <p:cNvSpPr txBox="1"/>
              <p:nvPr/>
            </p:nvSpPr>
            <p:spPr>
              <a:xfrm>
                <a:off x="1310400" y="2898000"/>
                <a:ext cx="230833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</a:rPr>
                  <a:t>1000</a:t>
                </a:r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1EDF712-59FA-4BFD-809B-FD152E60D80C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Investment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4305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38442-0A91-4082-8CAA-722A0E7BE1B6}"/>
              </a:ext>
            </a:extLst>
          </p:cNvPr>
          <p:cNvSpPr/>
          <p:nvPr/>
        </p:nvSpPr>
        <p:spPr>
          <a:xfrm>
            <a:off x="0" y="1080000"/>
            <a:ext cx="9906000" cy="1260000"/>
          </a:xfrm>
          <a:prstGeom prst="rect">
            <a:avLst/>
          </a:prstGeom>
          <a:solidFill>
            <a:srgbClr val="8B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896938" lvl="0" indent="-896938">
              <a:tabLst>
                <a:tab pos="896938" algn="l"/>
              </a:tabLst>
            </a:pPr>
            <a:r>
              <a:rPr lang="en-US" sz="4000">
                <a:solidFill>
                  <a:prstClr val="white"/>
                </a:solidFill>
                <a:latin typeface="Avenir LT 65 Medium" panose="020B0603020000020003" pitchFamily="34" charset="0"/>
              </a:rPr>
              <a:t>20.</a:t>
            </a:r>
            <a:r>
              <a:rPr lang="en-US" sz="4000" dirty="0">
                <a:solidFill>
                  <a:prstClr val="white"/>
                </a:solidFill>
                <a:latin typeface="Avenir LT 65 Medium" panose="020B0603020000020003" pitchFamily="34" charset="0"/>
              </a:rPr>
              <a:t>	</a:t>
            </a:r>
            <a:r>
              <a:rPr lang="en-US" sz="4000" dirty="0">
                <a:solidFill>
                  <a:prstClr val="white"/>
                </a:solidFill>
                <a:latin typeface="Avenir LT Std 65 Medium" panose="020B0803020203020204" pitchFamily="34" charset="0"/>
              </a:rPr>
              <a:t>Western and central Europe </a:t>
            </a:r>
          </a:p>
          <a:p>
            <a:pPr marL="896938" lvl="0" indent="-896938">
              <a:tabLst>
                <a:tab pos="896938" algn="l"/>
              </a:tabLst>
            </a:pPr>
            <a:r>
              <a:rPr lang="en-US" sz="4000" dirty="0">
                <a:solidFill>
                  <a:prstClr val="white"/>
                </a:solidFill>
                <a:latin typeface="Avenir LT Std 65 Medium" panose="020B0803020203020204" pitchFamily="34" charset="0"/>
              </a:rPr>
              <a:t>	and North America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65 Medium" panose="020B0803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933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A89D4C7-D4D4-40AE-9FEF-6BE6A984B1AA}"/>
              </a:ext>
            </a:extLst>
          </p:cNvPr>
          <p:cNvGrpSpPr/>
          <p:nvPr/>
        </p:nvGrpSpPr>
        <p:grpSpPr>
          <a:xfrm>
            <a:off x="0" y="256666"/>
            <a:ext cx="9907200" cy="6351111"/>
            <a:chOff x="0" y="256666"/>
            <a:chExt cx="9907200" cy="63511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256666"/>
              <a:ext cx="9907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Uptake of pre-exposure prophylaxis, 2017, as a proportion </a:t>
              </a:r>
            </a:p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of estimated 2015 need, United States of America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307777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Sources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: (Estimated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PrEP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need, 2015) Smith DK, et al, Estimates of adults with indications for HIV pre-exposure prophylaxis by jurisdiction, transmission risk group, and race/ethnicity, United States, 2015, Annals of Epidemiology (2018), https://doi.org/10.1016/ j.annepidem.2018.05.003. (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PrEP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uptake, 2017) Data on Truvada prescriptions for unique individuals provided to UNAIDS by Gilead Pharmaceuticals and Kaiser Permanente.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5E01287-16DE-43A2-B746-101548F44BC6}"/>
                </a:ext>
              </a:extLst>
            </p:cNvPr>
            <p:cNvSpPr/>
            <p:nvPr/>
          </p:nvSpPr>
          <p:spPr>
            <a:xfrm>
              <a:off x="0" y="5850000"/>
              <a:ext cx="9906000" cy="415498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defTabSz="914400"/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Note: The prescription data from Kaiser Permanente was limited to northern California. Data for other Kaiser Permanente facilities in southern California, Colorado, District of Columbia, Georgia, Hawaii, Maryland, </a:t>
              </a:r>
            </a:p>
            <a:p>
              <a:pPr defTabSz="914400"/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Oregon, Virginia, Washington and other health-care providers/prescribers (e.g. hospitals, prisons and the United States Department of Veterans Affairs) were not available at the time of publication. Together with </a:t>
              </a:r>
            </a:p>
            <a:p>
              <a:pPr defTabSz="914400"/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missing prescribing information or misreporting of the prescribed use of Truvada, these omissions may represent an additional 30% of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PrEP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prescriptions in 2017.</a:t>
              </a:r>
              <a:endParaRPr lang="en-GB" sz="7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138166C-C58D-4D7C-A859-C2D5BA4F61A0}"/>
                </a:ext>
              </a:extLst>
            </p:cNvPr>
            <p:cNvGrpSpPr/>
            <p:nvPr/>
          </p:nvGrpSpPr>
          <p:grpSpPr>
            <a:xfrm>
              <a:off x="1980000" y="1710000"/>
              <a:ext cx="5064547" cy="3879935"/>
              <a:chOff x="1980000" y="1566000"/>
              <a:chExt cx="5064547" cy="3879935"/>
            </a:xfrm>
          </p:grpSpPr>
          <p:sp>
            <p:nvSpPr>
              <p:cNvPr id="6" name="object 2">
                <a:extLst>
                  <a:ext uri="{FF2B5EF4-FFF2-40B4-BE49-F238E27FC236}">
                    <a16:creationId xmlns:a16="http://schemas.microsoft.com/office/drawing/2014/main" id="{88EFDA51-B74B-41D8-A650-5CE1866E60B0}"/>
                  </a:ext>
                </a:extLst>
              </p:cNvPr>
              <p:cNvSpPr txBox="1"/>
              <p:nvPr/>
            </p:nvSpPr>
            <p:spPr>
              <a:xfrm>
                <a:off x="2364134" y="5310000"/>
                <a:ext cx="302169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b="0" spc="-10" dirty="0">
                    <a:solidFill>
                      <a:srgbClr val="19171C"/>
                    </a:solidFill>
                    <a:latin typeface="Arial Nova" panose="020B0504020202020204" pitchFamily="34" charset="0"/>
                    <a:cs typeface="Avenir LT 35 Light"/>
                  </a:rPr>
                  <a:t>0–5%</a:t>
                </a:r>
                <a:endParaRPr sz="8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AC686008-D351-4527-8A31-7CDE9FB10982}"/>
                  </a:ext>
                </a:extLst>
              </p:cNvPr>
              <p:cNvSpPr/>
              <p:nvPr/>
            </p:nvSpPr>
            <p:spPr>
              <a:xfrm>
                <a:off x="2256357" y="5349896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DCE8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4A7004C5-36FF-4ACF-8C5A-3D778AC6CC3C}"/>
                  </a:ext>
                </a:extLst>
              </p:cNvPr>
              <p:cNvSpPr/>
              <p:nvPr/>
            </p:nvSpPr>
            <p:spPr>
              <a:xfrm>
                <a:off x="2256352" y="5349901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ln w="3175">
                <a:solidFill>
                  <a:srgbClr val="8E81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78540D9-D8A4-4577-937F-0DE6DE34770B}"/>
                  </a:ext>
                </a:extLst>
              </p:cNvPr>
              <p:cNvGrpSpPr/>
              <p:nvPr/>
            </p:nvGrpSpPr>
            <p:grpSpPr>
              <a:xfrm>
                <a:off x="2976352" y="5310000"/>
                <a:ext cx="466785" cy="135935"/>
                <a:chOff x="1599747" y="5504400"/>
                <a:chExt cx="466785" cy="135935"/>
              </a:xfrm>
            </p:grpSpPr>
            <p:sp>
              <p:nvSpPr>
                <p:cNvPr id="12" name="object 5">
                  <a:extLst>
                    <a:ext uri="{FF2B5EF4-FFF2-40B4-BE49-F238E27FC236}">
                      <a16:creationId xmlns:a16="http://schemas.microsoft.com/office/drawing/2014/main" id="{8AC87B35-2A8B-45B2-A248-9C5466C93CEA}"/>
                    </a:ext>
                  </a:extLst>
                </p:cNvPr>
                <p:cNvSpPr txBox="1"/>
                <p:nvPr/>
              </p:nvSpPr>
              <p:spPr>
                <a:xfrm>
                  <a:off x="1706400" y="5504400"/>
                  <a:ext cx="360132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800" b="0" spc="-10" dirty="0">
                      <a:solidFill>
                        <a:srgbClr val="19171C"/>
                      </a:solidFill>
                      <a:latin typeface="Arial Nova" panose="020B0504020202020204" pitchFamily="34" charset="0"/>
                      <a:cs typeface="Avenir LT 35 Light"/>
                    </a:rPr>
                    <a:t>6–10%</a:t>
                  </a:r>
                  <a:endParaRPr sz="8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3" name="object 6">
                  <a:extLst>
                    <a:ext uri="{FF2B5EF4-FFF2-40B4-BE49-F238E27FC236}">
                      <a16:creationId xmlns:a16="http://schemas.microsoft.com/office/drawing/2014/main" id="{324A156E-CC73-4F11-BE09-E05594503EE6}"/>
                    </a:ext>
                  </a:extLst>
                </p:cNvPr>
                <p:cNvSpPr/>
                <p:nvPr/>
              </p:nvSpPr>
              <p:spPr>
                <a:xfrm>
                  <a:off x="1599752" y="5544296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C1D7D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7">
                  <a:extLst>
                    <a:ext uri="{FF2B5EF4-FFF2-40B4-BE49-F238E27FC236}">
                      <a16:creationId xmlns:a16="http://schemas.microsoft.com/office/drawing/2014/main" id="{E1E363D0-0EEA-4FEA-88D6-AE35B2BD03EE}"/>
                    </a:ext>
                  </a:extLst>
                </p:cNvPr>
                <p:cNvSpPr/>
                <p:nvPr/>
              </p:nvSpPr>
              <p:spPr>
                <a:xfrm>
                  <a:off x="1599747" y="5544301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ln w="3175">
                  <a:solidFill>
                    <a:srgbClr val="8E818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29B627C-BFE2-4009-9137-57887822707C}"/>
                  </a:ext>
                </a:extLst>
              </p:cNvPr>
              <p:cNvGrpSpPr/>
              <p:nvPr/>
            </p:nvGrpSpPr>
            <p:grpSpPr>
              <a:xfrm>
                <a:off x="3696352" y="5310000"/>
                <a:ext cx="526573" cy="135935"/>
                <a:chOff x="2117272" y="5504400"/>
                <a:chExt cx="526573" cy="135935"/>
              </a:xfrm>
            </p:grpSpPr>
            <p:sp>
              <p:nvSpPr>
                <p:cNvPr id="15" name="object 8">
                  <a:extLst>
                    <a:ext uri="{FF2B5EF4-FFF2-40B4-BE49-F238E27FC236}">
                      <a16:creationId xmlns:a16="http://schemas.microsoft.com/office/drawing/2014/main" id="{106E1065-B283-45A8-9386-72AB0A5E1790}"/>
                    </a:ext>
                  </a:extLst>
                </p:cNvPr>
                <p:cNvSpPr txBox="1"/>
                <p:nvPr/>
              </p:nvSpPr>
              <p:spPr>
                <a:xfrm>
                  <a:off x="2224800" y="5504400"/>
                  <a:ext cx="419045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800" b="0" spc="-10" dirty="0">
                      <a:solidFill>
                        <a:srgbClr val="19171C"/>
                      </a:solidFill>
                      <a:latin typeface="Arial Nova" panose="020B0504020202020204" pitchFamily="34" charset="0"/>
                      <a:cs typeface="Avenir LT 35 Light"/>
                    </a:rPr>
                    <a:t>11–15%</a:t>
                  </a:r>
                  <a:endParaRPr sz="8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6" name="object 9">
                  <a:extLst>
                    <a:ext uri="{FF2B5EF4-FFF2-40B4-BE49-F238E27FC236}">
                      <a16:creationId xmlns:a16="http://schemas.microsoft.com/office/drawing/2014/main" id="{7E40D8C6-2E30-4660-AAA4-C817669B1B93}"/>
                    </a:ext>
                  </a:extLst>
                </p:cNvPr>
                <p:cNvSpPr/>
                <p:nvPr/>
              </p:nvSpPr>
              <p:spPr>
                <a:xfrm>
                  <a:off x="2117277" y="5544296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A8C6D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" name="object 10">
                  <a:extLst>
                    <a:ext uri="{FF2B5EF4-FFF2-40B4-BE49-F238E27FC236}">
                      <a16:creationId xmlns:a16="http://schemas.microsoft.com/office/drawing/2014/main" id="{25BE997D-0DC3-4260-BF2C-A2E3584902AC}"/>
                    </a:ext>
                  </a:extLst>
                </p:cNvPr>
                <p:cNvSpPr/>
                <p:nvPr/>
              </p:nvSpPr>
              <p:spPr>
                <a:xfrm>
                  <a:off x="2117272" y="5544301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ln w="3175">
                  <a:solidFill>
                    <a:srgbClr val="8E818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758E98F-3A61-43DA-A46F-864F6ABACE23}"/>
                  </a:ext>
                </a:extLst>
              </p:cNvPr>
              <p:cNvGrpSpPr/>
              <p:nvPr/>
            </p:nvGrpSpPr>
            <p:grpSpPr>
              <a:xfrm>
                <a:off x="4416352" y="5310000"/>
                <a:ext cx="525634" cy="135935"/>
                <a:chOff x="2669011" y="5504400"/>
                <a:chExt cx="525634" cy="135935"/>
              </a:xfrm>
            </p:grpSpPr>
            <p:sp>
              <p:nvSpPr>
                <p:cNvPr id="18" name="object 11">
                  <a:extLst>
                    <a:ext uri="{FF2B5EF4-FFF2-40B4-BE49-F238E27FC236}">
                      <a16:creationId xmlns:a16="http://schemas.microsoft.com/office/drawing/2014/main" id="{D563F0A6-CB19-4AD7-99AC-5FEDAD9580FC}"/>
                    </a:ext>
                  </a:extLst>
                </p:cNvPr>
                <p:cNvSpPr txBox="1"/>
                <p:nvPr/>
              </p:nvSpPr>
              <p:spPr>
                <a:xfrm>
                  <a:off x="2775600" y="5504400"/>
                  <a:ext cx="419045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800" b="0" spc="-10" dirty="0">
                      <a:solidFill>
                        <a:srgbClr val="19171C"/>
                      </a:solidFill>
                      <a:latin typeface="Arial Nova" panose="020B0504020202020204" pitchFamily="34" charset="0"/>
                      <a:cs typeface="Avenir LT 35 Light"/>
                    </a:rPr>
                    <a:t>16–20%</a:t>
                  </a:r>
                  <a:endParaRPr sz="8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9" name="object 12">
                  <a:extLst>
                    <a:ext uri="{FF2B5EF4-FFF2-40B4-BE49-F238E27FC236}">
                      <a16:creationId xmlns:a16="http://schemas.microsoft.com/office/drawing/2014/main" id="{74424E73-F040-42A7-9EDB-D0B59FD9D763}"/>
                    </a:ext>
                  </a:extLst>
                </p:cNvPr>
                <p:cNvSpPr/>
                <p:nvPr/>
              </p:nvSpPr>
              <p:spPr>
                <a:xfrm>
                  <a:off x="2669016" y="5544296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90B7C4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" name="object 13">
                  <a:extLst>
                    <a:ext uri="{FF2B5EF4-FFF2-40B4-BE49-F238E27FC236}">
                      <a16:creationId xmlns:a16="http://schemas.microsoft.com/office/drawing/2014/main" id="{43521E56-3560-45A2-A065-312FEFF8CBFE}"/>
                    </a:ext>
                  </a:extLst>
                </p:cNvPr>
                <p:cNvSpPr/>
                <p:nvPr/>
              </p:nvSpPr>
              <p:spPr>
                <a:xfrm>
                  <a:off x="2669011" y="5544301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ln w="3175">
                  <a:solidFill>
                    <a:srgbClr val="8E818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F0112A2-BE77-44CE-AC4F-F05462CEA1C0}"/>
                  </a:ext>
                </a:extLst>
              </p:cNvPr>
              <p:cNvGrpSpPr/>
              <p:nvPr/>
            </p:nvGrpSpPr>
            <p:grpSpPr>
              <a:xfrm>
                <a:off x="5136352" y="5310000"/>
                <a:ext cx="630713" cy="135935"/>
                <a:chOff x="3229766" y="5504400"/>
                <a:chExt cx="630713" cy="135935"/>
              </a:xfrm>
            </p:grpSpPr>
            <p:sp>
              <p:nvSpPr>
                <p:cNvPr id="21" name="object 14">
                  <a:extLst>
                    <a:ext uri="{FF2B5EF4-FFF2-40B4-BE49-F238E27FC236}">
                      <a16:creationId xmlns:a16="http://schemas.microsoft.com/office/drawing/2014/main" id="{5F6735C7-34C6-4656-A8ED-7BFFF370A5F5}"/>
                    </a:ext>
                  </a:extLst>
                </p:cNvPr>
                <p:cNvSpPr txBox="1"/>
                <p:nvPr/>
              </p:nvSpPr>
              <p:spPr>
                <a:xfrm>
                  <a:off x="3337200" y="5504400"/>
                  <a:ext cx="419045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800" b="0" spc="-10" dirty="0">
                      <a:solidFill>
                        <a:srgbClr val="19171C"/>
                      </a:solidFill>
                      <a:latin typeface="Arial Nova" panose="020B0504020202020204" pitchFamily="34" charset="0"/>
                      <a:cs typeface="Avenir LT 35 Light"/>
                    </a:rPr>
                    <a:t>21–25%</a:t>
                  </a:r>
                  <a:endParaRPr sz="8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2" name="object 15">
                  <a:extLst>
                    <a:ext uri="{FF2B5EF4-FFF2-40B4-BE49-F238E27FC236}">
                      <a16:creationId xmlns:a16="http://schemas.microsoft.com/office/drawing/2014/main" id="{B8255CD0-D46F-4ECE-9FF2-6210B7CE2599}"/>
                    </a:ext>
                  </a:extLst>
                </p:cNvPr>
                <p:cNvSpPr/>
                <p:nvPr/>
              </p:nvSpPr>
              <p:spPr>
                <a:xfrm>
                  <a:off x="3229771" y="5544296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" name="object 16">
                  <a:extLst>
                    <a:ext uri="{FF2B5EF4-FFF2-40B4-BE49-F238E27FC236}">
                      <a16:creationId xmlns:a16="http://schemas.microsoft.com/office/drawing/2014/main" id="{5C907ED7-5D61-4605-ACF3-1EF6AE5B15D5}"/>
                    </a:ext>
                  </a:extLst>
                </p:cNvPr>
                <p:cNvSpPr/>
                <p:nvPr/>
              </p:nvSpPr>
              <p:spPr>
                <a:xfrm>
                  <a:off x="3229766" y="5544301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ln w="3175">
                  <a:solidFill>
                    <a:srgbClr val="8E818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8">
                  <a:extLst>
                    <a:ext uri="{FF2B5EF4-FFF2-40B4-BE49-F238E27FC236}">
                      <a16:creationId xmlns:a16="http://schemas.microsoft.com/office/drawing/2014/main" id="{239DA01A-FD56-4D63-B02D-AF04284835AD}"/>
                    </a:ext>
                  </a:extLst>
                </p:cNvPr>
                <p:cNvSpPr/>
                <p:nvPr/>
              </p:nvSpPr>
              <p:spPr>
                <a:xfrm>
                  <a:off x="3787454" y="5544296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E7E7E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625F32B-BCB1-4D7C-97DC-6C297B1E7A4B}"/>
                  </a:ext>
                </a:extLst>
              </p:cNvPr>
              <p:cNvGrpSpPr/>
              <p:nvPr/>
            </p:nvGrpSpPr>
            <p:grpSpPr>
              <a:xfrm>
                <a:off x="5856352" y="5310000"/>
                <a:ext cx="1040864" cy="135935"/>
                <a:chOff x="3787448" y="5504400"/>
                <a:chExt cx="1040864" cy="135935"/>
              </a:xfrm>
            </p:grpSpPr>
            <p:sp>
              <p:nvSpPr>
                <p:cNvPr id="24" name="object 17">
                  <a:extLst>
                    <a:ext uri="{FF2B5EF4-FFF2-40B4-BE49-F238E27FC236}">
                      <a16:creationId xmlns:a16="http://schemas.microsoft.com/office/drawing/2014/main" id="{7F250372-F2C0-49FD-8C95-4BDB5869A97E}"/>
                    </a:ext>
                  </a:extLst>
                </p:cNvPr>
                <p:cNvSpPr txBox="1"/>
                <p:nvPr/>
              </p:nvSpPr>
              <p:spPr>
                <a:xfrm>
                  <a:off x="3895200" y="5504400"/>
                  <a:ext cx="933112" cy="13593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800" b="0" spc="-10" dirty="0">
                      <a:solidFill>
                        <a:srgbClr val="19171C"/>
                      </a:solidFill>
                      <a:latin typeface="Arial Nova" panose="020B0504020202020204" pitchFamily="34" charset="0"/>
                      <a:cs typeface="Avenir LT 35 Light"/>
                    </a:rPr>
                    <a:t>Data not</a:t>
                  </a:r>
                  <a:r>
                    <a:rPr sz="800" b="0" spc="-70" dirty="0">
                      <a:solidFill>
                        <a:srgbClr val="19171C"/>
                      </a:solidFill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800" b="0" spc="-10" dirty="0">
                      <a:solidFill>
                        <a:srgbClr val="19171C"/>
                      </a:solidFill>
                      <a:latin typeface="Arial Nova" panose="020B0504020202020204" pitchFamily="34" charset="0"/>
                      <a:cs typeface="Avenir LT 35 Light"/>
                    </a:rPr>
                    <a:t>available</a:t>
                  </a:r>
                  <a:endParaRPr sz="8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26" name="object 19">
                  <a:extLst>
                    <a:ext uri="{FF2B5EF4-FFF2-40B4-BE49-F238E27FC236}">
                      <a16:creationId xmlns:a16="http://schemas.microsoft.com/office/drawing/2014/main" id="{DAD87F4A-1631-4761-9630-6D70A82BB5D7}"/>
                    </a:ext>
                  </a:extLst>
                </p:cNvPr>
                <p:cNvSpPr/>
                <p:nvPr/>
              </p:nvSpPr>
              <p:spPr>
                <a:xfrm>
                  <a:off x="3787448" y="5544301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ln w="3175">
                  <a:solidFill>
                    <a:srgbClr val="8E818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11D9DA2-F7E7-4AC0-9120-78EB980A915F}"/>
                  </a:ext>
                </a:extLst>
              </p:cNvPr>
              <p:cNvGrpSpPr/>
              <p:nvPr/>
            </p:nvGrpSpPr>
            <p:grpSpPr>
              <a:xfrm>
                <a:off x="1980000" y="1566000"/>
                <a:ext cx="5064547" cy="3452011"/>
                <a:chOff x="1929914" y="1664804"/>
                <a:chExt cx="5064547" cy="3452011"/>
              </a:xfrm>
            </p:grpSpPr>
            <p:sp>
              <p:nvSpPr>
                <p:cNvPr id="27" name="bk object 17">
                  <a:extLst>
                    <a:ext uri="{FF2B5EF4-FFF2-40B4-BE49-F238E27FC236}">
                      <a16:creationId xmlns:a16="http://schemas.microsoft.com/office/drawing/2014/main" id="{4A5304E1-0ADC-44CF-88D4-34B06FD9A729}"/>
                    </a:ext>
                  </a:extLst>
                </p:cNvPr>
                <p:cNvSpPr/>
                <p:nvPr/>
              </p:nvSpPr>
              <p:spPr>
                <a:xfrm>
                  <a:off x="1929914" y="3854359"/>
                  <a:ext cx="1929917" cy="1262456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" name="bk object 18">
                  <a:extLst>
                    <a:ext uri="{FF2B5EF4-FFF2-40B4-BE49-F238E27FC236}">
                      <a16:creationId xmlns:a16="http://schemas.microsoft.com/office/drawing/2014/main" id="{7131888C-89DD-4359-A477-D4274B7D0B83}"/>
                    </a:ext>
                  </a:extLst>
                </p:cNvPr>
                <p:cNvSpPr/>
                <p:nvPr/>
              </p:nvSpPr>
              <p:spPr>
                <a:xfrm>
                  <a:off x="2684748" y="1664804"/>
                  <a:ext cx="4309713" cy="3016989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691613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6C44475-7212-4D78-9DA3-1CD25B9BAAF6}"/>
              </a:ext>
            </a:extLst>
          </p:cNvPr>
          <p:cNvGrpSpPr/>
          <p:nvPr/>
        </p:nvGrpSpPr>
        <p:grpSpPr>
          <a:xfrm>
            <a:off x="0" y="256666"/>
            <a:ext cx="9907200" cy="6243389"/>
            <a:chOff x="0" y="256666"/>
            <a:chExt cx="9907200" cy="62433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256666"/>
              <a:ext cx="9907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dirty="0" err="1">
                  <a:solidFill>
                    <a:prstClr val="white"/>
                  </a:solidFill>
                </a:rPr>
                <a:t>PrEP</a:t>
              </a:r>
              <a:r>
                <a:rPr lang="en-US" dirty="0">
                  <a:solidFill>
                    <a:prstClr val="white"/>
                  </a:solidFill>
                </a:rPr>
                <a:t> availability, countries covered </a:t>
              </a:r>
            </a:p>
            <a:p>
              <a:pPr lvl="0" algn="ctr" defTabSz="914400">
                <a:defRPr/>
              </a:pPr>
              <a:r>
                <a:rPr lang="en-US" dirty="0">
                  <a:solidFill>
                    <a:prstClr val="white"/>
                  </a:solidFill>
                </a:rPr>
                <a:t>by the European Medicines Agency, 2018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Sources: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review based on communications with public health authorities and project managers, 2018.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DC4C78-5857-4031-BF93-8F70B33D918E}"/>
                </a:ext>
              </a:extLst>
            </p:cNvPr>
            <p:cNvSpPr/>
            <p:nvPr/>
          </p:nvSpPr>
          <p:spPr>
            <a:xfrm>
              <a:off x="0" y="5850000"/>
              <a:ext cx="9906000" cy="415498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defTabSz="914400"/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Note: The European Medicines Agency has approved the use of tenofovir in combination with emtricitabine as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PrEP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in all countries in its mandate. (http://www.ema.europa.eu/ema/index.</a:t>
              </a:r>
            </a:p>
            <a:p>
              <a:pPr defTabSz="914400"/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jsp?curl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=pages/medicines/human/medicines/000594/human_med_001113.jsp&amp;mid=WC0b01ac058001d124). Switzerland is not covered by the European Medicines Agency. There are several</a:t>
              </a:r>
            </a:p>
            <a:p>
              <a:pPr defTabSz="914400"/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examples of localized </a:t>
              </a:r>
              <a:r>
                <a:rPr lang="en-US" sz="700" dirty="0" err="1">
                  <a:solidFill>
                    <a:prstClr val="black"/>
                  </a:solidFill>
                  <a:latin typeface="Arial Nova" panose="020B0504020202020204" pitchFamily="34" charset="0"/>
                </a:rPr>
                <a:t>PrEP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 initiatives that are not captured on this map.</a:t>
              </a:r>
              <a:endParaRPr lang="en-GB" sz="700" dirty="0">
                <a:solidFill>
                  <a:prstClr val="black"/>
                </a:solidFill>
                <a:latin typeface="Arial Nova" panose="020B05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4FBDA95-D710-44A1-B91D-D1C574DD4AC6}"/>
                </a:ext>
              </a:extLst>
            </p:cNvPr>
            <p:cNvGrpSpPr/>
            <p:nvPr/>
          </p:nvGrpSpPr>
          <p:grpSpPr>
            <a:xfrm>
              <a:off x="1116000" y="1800000"/>
              <a:ext cx="8023304" cy="3375935"/>
              <a:chOff x="1116000" y="1710000"/>
              <a:chExt cx="8023304" cy="337593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2D6F4CB-2F6B-4F8A-99BD-CBA5CFF89399}"/>
                  </a:ext>
                </a:extLst>
              </p:cNvPr>
              <p:cNvGrpSpPr/>
              <p:nvPr/>
            </p:nvGrpSpPr>
            <p:grpSpPr>
              <a:xfrm>
                <a:off x="1116000" y="4950000"/>
                <a:ext cx="8023304" cy="135935"/>
                <a:chOff x="1080000" y="5220000"/>
                <a:chExt cx="8023304" cy="135935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9AE7EF42-E67D-479F-BB00-BFDF2B3FD916}"/>
                    </a:ext>
                  </a:extLst>
                </p:cNvPr>
                <p:cNvGrpSpPr/>
                <p:nvPr/>
              </p:nvGrpSpPr>
              <p:grpSpPr>
                <a:xfrm>
                  <a:off x="1080000" y="5220000"/>
                  <a:ext cx="1292299" cy="135935"/>
                  <a:chOff x="1080000" y="5220000"/>
                  <a:chExt cx="1292299" cy="135935"/>
                </a:xfrm>
              </p:grpSpPr>
              <p:sp>
                <p:nvSpPr>
                  <p:cNvPr id="36" name="object 2">
                    <a:extLst>
                      <a:ext uri="{FF2B5EF4-FFF2-40B4-BE49-F238E27FC236}">
                        <a16:creationId xmlns:a16="http://schemas.microsoft.com/office/drawing/2014/main" id="{52A03B41-9B23-4F28-AFA9-2BE224B56FE4}"/>
                      </a:ext>
                    </a:extLst>
                  </p:cNvPr>
                  <p:cNvSpPr txBox="1"/>
                  <p:nvPr/>
                </p:nvSpPr>
                <p:spPr>
                  <a:xfrm>
                    <a:off x="1188000" y="5220000"/>
                    <a:ext cx="1184299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10">
                        <a:solidFill>
                          <a:srgbClr val="19171C"/>
                        </a:solidFill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dirty="0"/>
                      <a:t>Limited national availability</a:t>
                    </a:r>
                  </a:p>
                </p:txBody>
              </p:sp>
              <p:sp>
                <p:nvSpPr>
                  <p:cNvPr id="37" name="object 3">
                    <a:extLst>
                      <a:ext uri="{FF2B5EF4-FFF2-40B4-BE49-F238E27FC236}">
                        <a16:creationId xmlns:a16="http://schemas.microsoft.com/office/drawing/2014/main" id="{90B7DB4E-F57F-46C5-9B0A-36CE3408F5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80000" y="5259600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54" h="46355">
                        <a:moveTo>
                          <a:pt x="45925" y="0"/>
                        </a:moveTo>
                        <a:lnTo>
                          <a:pt x="0" y="0"/>
                        </a:lnTo>
                        <a:lnTo>
                          <a:pt x="0" y="45925"/>
                        </a:lnTo>
                        <a:lnTo>
                          <a:pt x="45925" y="45925"/>
                        </a:lnTo>
                        <a:lnTo>
                          <a:pt x="45925" y="0"/>
                        </a:lnTo>
                        <a:close/>
                      </a:path>
                    </a:pathLst>
                  </a:custGeom>
                  <a:solidFill>
                    <a:srgbClr val="8BAFBE"/>
                  </a:solidFill>
                  <a:ln w="3175">
                    <a:solidFill>
                      <a:srgbClr val="998A87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B3077F29-85F3-4D6E-981A-B1A028D84550}"/>
                    </a:ext>
                  </a:extLst>
                </p:cNvPr>
                <p:cNvGrpSpPr/>
                <p:nvPr/>
              </p:nvGrpSpPr>
              <p:grpSpPr>
                <a:xfrm>
                  <a:off x="6948000" y="5220000"/>
                  <a:ext cx="1523404" cy="135935"/>
                  <a:chOff x="6717196" y="5220000"/>
                  <a:chExt cx="1523404" cy="135935"/>
                </a:xfrm>
              </p:grpSpPr>
              <p:sp>
                <p:nvSpPr>
                  <p:cNvPr id="39" name="object 5">
                    <a:extLst>
                      <a:ext uri="{FF2B5EF4-FFF2-40B4-BE49-F238E27FC236}">
                        <a16:creationId xmlns:a16="http://schemas.microsoft.com/office/drawing/2014/main" id="{1C8DB34B-CC93-4030-99A9-B7446B94AAC5}"/>
                      </a:ext>
                    </a:extLst>
                  </p:cNvPr>
                  <p:cNvSpPr txBox="1"/>
                  <p:nvPr/>
                </p:nvSpPr>
                <p:spPr>
                  <a:xfrm>
                    <a:off x="6827072" y="5220000"/>
                    <a:ext cx="1413528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10">
                        <a:solidFill>
                          <a:srgbClr val="19171C"/>
                        </a:solidFill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dirty="0"/>
                      <a:t>National subsidized programme</a:t>
                    </a:r>
                  </a:p>
                </p:txBody>
              </p:sp>
              <p:sp>
                <p:nvSpPr>
                  <p:cNvPr id="40" name="object 6">
                    <a:extLst>
                      <a:ext uri="{FF2B5EF4-FFF2-40B4-BE49-F238E27FC236}">
                        <a16:creationId xmlns:a16="http://schemas.microsoft.com/office/drawing/2014/main" id="{2BE26EDA-B80A-45C3-B79C-642C3FE8FC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717196" y="5259600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54" h="46355">
                        <a:moveTo>
                          <a:pt x="45925" y="0"/>
                        </a:moveTo>
                        <a:lnTo>
                          <a:pt x="0" y="0"/>
                        </a:lnTo>
                        <a:lnTo>
                          <a:pt x="0" y="45925"/>
                        </a:lnTo>
                        <a:lnTo>
                          <a:pt x="45925" y="45925"/>
                        </a:lnTo>
                        <a:lnTo>
                          <a:pt x="45925" y="0"/>
                        </a:lnTo>
                        <a:close/>
                      </a:path>
                    </a:pathLst>
                  </a:custGeom>
                  <a:solidFill>
                    <a:srgbClr val="C3D6E0"/>
                  </a:solidFill>
                  <a:ln w="3175">
                    <a:solidFill>
                      <a:srgbClr val="998A87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9CD62E05-A9C0-43FB-AA38-BF1F0985DA73}"/>
                    </a:ext>
                  </a:extLst>
                </p:cNvPr>
                <p:cNvGrpSpPr/>
                <p:nvPr/>
              </p:nvGrpSpPr>
              <p:grpSpPr>
                <a:xfrm>
                  <a:off x="8640000" y="5220000"/>
                  <a:ext cx="463304" cy="135935"/>
                  <a:chOff x="8342124" y="5220000"/>
                  <a:chExt cx="463304" cy="135935"/>
                </a:xfrm>
              </p:grpSpPr>
              <p:sp>
                <p:nvSpPr>
                  <p:cNvPr id="42" name="object 8">
                    <a:extLst>
                      <a:ext uri="{FF2B5EF4-FFF2-40B4-BE49-F238E27FC236}">
                        <a16:creationId xmlns:a16="http://schemas.microsoft.com/office/drawing/2014/main" id="{4E0ABB55-2E78-4150-B722-F0195751CCDA}"/>
                      </a:ext>
                    </a:extLst>
                  </p:cNvPr>
                  <p:cNvSpPr txBox="1"/>
                  <p:nvPr/>
                </p:nvSpPr>
                <p:spPr>
                  <a:xfrm>
                    <a:off x="8447317" y="5220000"/>
                    <a:ext cx="358111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10">
                        <a:solidFill>
                          <a:srgbClr val="19171C"/>
                        </a:solidFill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dirty="0"/>
                      <a:t>No data</a:t>
                    </a:r>
                  </a:p>
                </p:txBody>
              </p:sp>
              <p:sp>
                <p:nvSpPr>
                  <p:cNvPr id="43" name="object 9">
                    <a:extLst>
                      <a:ext uri="{FF2B5EF4-FFF2-40B4-BE49-F238E27FC236}">
                        <a16:creationId xmlns:a16="http://schemas.microsoft.com/office/drawing/2014/main" id="{4469B148-DC4D-4571-85AA-524A1039EA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342124" y="5259600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54" h="46355">
                        <a:moveTo>
                          <a:pt x="45925" y="0"/>
                        </a:moveTo>
                        <a:lnTo>
                          <a:pt x="0" y="0"/>
                        </a:lnTo>
                        <a:lnTo>
                          <a:pt x="0" y="45925"/>
                        </a:lnTo>
                        <a:lnTo>
                          <a:pt x="45925" y="45925"/>
                        </a:lnTo>
                        <a:lnTo>
                          <a:pt x="45925" y="0"/>
                        </a:lnTo>
                        <a:close/>
                      </a:path>
                    </a:pathLst>
                  </a:custGeom>
                  <a:solidFill>
                    <a:srgbClr val="C2B9B3"/>
                  </a:solidFill>
                  <a:ln w="3175">
                    <a:solidFill>
                      <a:srgbClr val="998A87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90A63656-6A66-45DC-B175-DEE44D3233AE}"/>
                    </a:ext>
                  </a:extLst>
                </p:cNvPr>
                <p:cNvGrpSpPr/>
                <p:nvPr/>
              </p:nvGrpSpPr>
              <p:grpSpPr>
                <a:xfrm>
                  <a:off x="2520000" y="5220000"/>
                  <a:ext cx="2373981" cy="135935"/>
                  <a:chOff x="2479142" y="5220000"/>
                  <a:chExt cx="2373981" cy="135935"/>
                </a:xfrm>
              </p:grpSpPr>
              <p:sp>
                <p:nvSpPr>
                  <p:cNvPr id="45" name="object 11">
                    <a:extLst>
                      <a:ext uri="{FF2B5EF4-FFF2-40B4-BE49-F238E27FC236}">
                        <a16:creationId xmlns:a16="http://schemas.microsoft.com/office/drawing/2014/main" id="{8FD97850-E635-4D03-9ABF-9F5A2832B465}"/>
                      </a:ext>
                    </a:extLst>
                  </p:cNvPr>
                  <p:cNvSpPr txBox="1"/>
                  <p:nvPr/>
                </p:nvSpPr>
                <p:spPr>
                  <a:xfrm>
                    <a:off x="2588400" y="5220000"/>
                    <a:ext cx="2264723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10">
                        <a:solidFill>
                          <a:srgbClr val="19171C"/>
                        </a:solidFill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dirty="0"/>
                      <a:t>Generic PrEP available through certain pharmacies</a:t>
                    </a:r>
                  </a:p>
                </p:txBody>
              </p:sp>
              <p:sp>
                <p:nvSpPr>
                  <p:cNvPr id="46" name="object 12">
                    <a:extLst>
                      <a:ext uri="{FF2B5EF4-FFF2-40B4-BE49-F238E27FC236}">
                        <a16:creationId xmlns:a16="http://schemas.microsoft.com/office/drawing/2014/main" id="{DCE7BF09-43C3-4F21-90AF-336EC17373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479142" y="5259600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54" h="46355">
                        <a:moveTo>
                          <a:pt x="45925" y="0"/>
                        </a:moveTo>
                        <a:lnTo>
                          <a:pt x="0" y="0"/>
                        </a:lnTo>
                        <a:lnTo>
                          <a:pt x="0" y="45925"/>
                        </a:lnTo>
                        <a:lnTo>
                          <a:pt x="45925" y="45925"/>
                        </a:lnTo>
                        <a:lnTo>
                          <a:pt x="45925" y="0"/>
                        </a:lnTo>
                        <a:close/>
                      </a:path>
                    </a:pathLst>
                  </a:custGeom>
                  <a:solidFill>
                    <a:srgbClr val="F28C00"/>
                  </a:solidFill>
                  <a:ln w="3175">
                    <a:solidFill>
                      <a:srgbClr val="998A87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55243572-0524-4AE3-B0A5-CC01AB8EDD9E}"/>
                    </a:ext>
                  </a:extLst>
                </p:cNvPr>
                <p:cNvGrpSpPr/>
                <p:nvPr/>
              </p:nvGrpSpPr>
              <p:grpSpPr>
                <a:xfrm>
                  <a:off x="5004000" y="5220000"/>
                  <a:ext cx="1789577" cy="135935"/>
                  <a:chOff x="4877011" y="5220000"/>
                  <a:chExt cx="1789577" cy="135935"/>
                </a:xfrm>
              </p:grpSpPr>
              <p:sp>
                <p:nvSpPr>
                  <p:cNvPr id="48" name="object 14">
                    <a:extLst>
                      <a:ext uri="{FF2B5EF4-FFF2-40B4-BE49-F238E27FC236}">
                        <a16:creationId xmlns:a16="http://schemas.microsoft.com/office/drawing/2014/main" id="{BC6E9AD3-537E-4225-B9EE-D4DC7699A88B}"/>
                      </a:ext>
                    </a:extLst>
                  </p:cNvPr>
                  <p:cNvSpPr txBox="1"/>
                  <p:nvPr/>
                </p:nvSpPr>
                <p:spPr>
                  <a:xfrm>
                    <a:off x="4986000" y="5220000"/>
                    <a:ext cx="1680588" cy="135935"/>
                  </a:xfrm>
                  <a:prstGeom prst="rect">
                    <a:avLst/>
                  </a:prstGeom>
                </p:spPr>
                <p:txBody>
                  <a:bodyPr vert="horz" wrap="none" lIns="0" tIns="12700" rIns="0" bIns="0" rtlCol="0">
                    <a:spAutoFit/>
                  </a:bodyPr>
                  <a:lstStyle>
                    <a:defPPr>
                      <a:defRPr lang="en-US"/>
                    </a:defPPr>
                    <a:lvl1pPr marL="12700">
                      <a:lnSpc>
                        <a:spcPct val="100000"/>
                      </a:lnSpc>
                      <a:spcBef>
                        <a:spcPts val="100"/>
                      </a:spcBef>
                      <a:defRPr sz="800" b="0" spc="-10">
                        <a:solidFill>
                          <a:srgbClr val="19171C"/>
                        </a:solidFill>
                        <a:latin typeface="Arial Nova" panose="020B0504020202020204" pitchFamily="34" charset="0"/>
                        <a:cs typeface="Avenir LT 35 Light"/>
                      </a:defRPr>
                    </a:lvl1pPr>
                  </a:lstStyle>
                  <a:p>
                    <a:r>
                      <a:rPr dirty="0"/>
                      <a:t>National level demonstration research</a:t>
                    </a:r>
                  </a:p>
                </p:txBody>
              </p:sp>
              <p:sp>
                <p:nvSpPr>
                  <p:cNvPr id="49" name="object 15">
                    <a:extLst>
                      <a:ext uri="{FF2B5EF4-FFF2-40B4-BE49-F238E27FC236}">
                        <a16:creationId xmlns:a16="http://schemas.microsoft.com/office/drawing/2014/main" id="{FB5CC13F-D0C5-4AF4-99C8-118039F6E1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877011" y="5259600"/>
                    <a:ext cx="72000" cy="7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54" h="46355">
                        <a:moveTo>
                          <a:pt x="45925" y="0"/>
                        </a:moveTo>
                        <a:lnTo>
                          <a:pt x="0" y="0"/>
                        </a:lnTo>
                        <a:lnTo>
                          <a:pt x="0" y="45925"/>
                        </a:lnTo>
                        <a:lnTo>
                          <a:pt x="45925" y="45925"/>
                        </a:lnTo>
                        <a:lnTo>
                          <a:pt x="45925" y="0"/>
                        </a:lnTo>
                        <a:close/>
                      </a:path>
                    </a:pathLst>
                  </a:custGeom>
                  <a:solidFill>
                    <a:srgbClr val="E94F35"/>
                  </a:solidFill>
                  <a:ln w="3175">
                    <a:solidFill>
                      <a:srgbClr val="998A87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</p:grp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B68672D8-A25C-4E9C-827C-BA51D2001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70000" y="1710000"/>
                <a:ext cx="5400000" cy="30178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945758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EFE883-756C-4FC4-B200-05041D22FDE4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33ACB0-C3B5-40C1-AD2A-F8BAE3E2413B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807C607-08DA-4124-ADF2-4D12832A8ED1}"/>
                </a:ext>
              </a:extLst>
            </p:cNvPr>
            <p:cNvGrpSpPr/>
            <p:nvPr/>
          </p:nvGrpSpPr>
          <p:grpSpPr>
            <a:xfrm>
              <a:off x="5040000" y="1530000"/>
              <a:ext cx="3960000" cy="2160000"/>
              <a:chOff x="5040000" y="1530000"/>
              <a:chExt cx="3960000" cy="2160000"/>
            </a:xfrm>
          </p:grpSpPr>
          <p:sp>
            <p:nvSpPr>
              <p:cNvPr id="143" name="object 23">
                <a:extLst>
                  <a:ext uri="{FF2B5EF4-FFF2-40B4-BE49-F238E27FC236}">
                    <a16:creationId xmlns:a16="http://schemas.microsoft.com/office/drawing/2014/main" id="{DAD521AD-15C5-445A-B681-8BDF0DCD1712}"/>
                  </a:ext>
                </a:extLst>
              </p:cNvPr>
              <p:cNvSpPr/>
              <p:nvPr/>
            </p:nvSpPr>
            <p:spPr>
              <a:xfrm>
                <a:off x="6718443" y="2290947"/>
                <a:ext cx="1580515" cy="693420"/>
              </a:xfrm>
              <a:custGeom>
                <a:avLst/>
                <a:gdLst/>
                <a:ahLst/>
                <a:cxnLst/>
                <a:rect l="l" t="t" r="r" b="b"/>
                <a:pathLst>
                  <a:path w="1580515" h="693419">
                    <a:moveTo>
                      <a:pt x="1580045" y="664425"/>
                    </a:moveTo>
                    <a:lnTo>
                      <a:pt x="1384452" y="664425"/>
                    </a:lnTo>
                    <a:lnTo>
                      <a:pt x="1479588" y="682383"/>
                    </a:lnTo>
                    <a:lnTo>
                      <a:pt x="1580045" y="693165"/>
                    </a:lnTo>
                    <a:lnTo>
                      <a:pt x="1580045" y="664425"/>
                    </a:lnTo>
                    <a:close/>
                  </a:path>
                  <a:path w="1580515" h="693419">
                    <a:moveTo>
                      <a:pt x="1580045" y="560273"/>
                    </a:moveTo>
                    <a:lnTo>
                      <a:pt x="922959" y="560273"/>
                    </a:lnTo>
                    <a:lnTo>
                      <a:pt x="1018120" y="589013"/>
                    </a:lnTo>
                    <a:lnTo>
                      <a:pt x="1108519" y="603376"/>
                    </a:lnTo>
                    <a:lnTo>
                      <a:pt x="1203655" y="668032"/>
                    </a:lnTo>
                    <a:lnTo>
                      <a:pt x="1294053" y="664425"/>
                    </a:lnTo>
                    <a:lnTo>
                      <a:pt x="1580045" y="664425"/>
                    </a:lnTo>
                    <a:lnTo>
                      <a:pt x="1580045" y="560273"/>
                    </a:lnTo>
                    <a:close/>
                  </a:path>
                  <a:path w="1580515" h="693419">
                    <a:moveTo>
                      <a:pt x="1580045" y="502805"/>
                    </a:moveTo>
                    <a:lnTo>
                      <a:pt x="742175" y="502805"/>
                    </a:lnTo>
                    <a:lnTo>
                      <a:pt x="832573" y="567461"/>
                    </a:lnTo>
                    <a:lnTo>
                      <a:pt x="922959" y="560273"/>
                    </a:lnTo>
                    <a:lnTo>
                      <a:pt x="1580045" y="560273"/>
                    </a:lnTo>
                    <a:lnTo>
                      <a:pt x="1580045" y="502805"/>
                    </a:lnTo>
                    <a:close/>
                  </a:path>
                  <a:path w="1580515" h="693419">
                    <a:moveTo>
                      <a:pt x="1535121" y="492023"/>
                    </a:moveTo>
                    <a:lnTo>
                      <a:pt x="556628" y="492023"/>
                    </a:lnTo>
                    <a:lnTo>
                      <a:pt x="647014" y="513575"/>
                    </a:lnTo>
                    <a:lnTo>
                      <a:pt x="742175" y="502805"/>
                    </a:lnTo>
                    <a:lnTo>
                      <a:pt x="1580045" y="502805"/>
                    </a:lnTo>
                    <a:lnTo>
                      <a:pt x="1580045" y="500735"/>
                    </a:lnTo>
                    <a:lnTo>
                      <a:pt x="1535121" y="492023"/>
                    </a:lnTo>
                    <a:close/>
                  </a:path>
                  <a:path w="1580515" h="693419">
                    <a:moveTo>
                      <a:pt x="0" y="0"/>
                    </a:moveTo>
                    <a:lnTo>
                      <a:pt x="0" y="416623"/>
                    </a:lnTo>
                    <a:lnTo>
                      <a:pt x="95148" y="488441"/>
                    </a:lnTo>
                    <a:lnTo>
                      <a:pt x="185547" y="502805"/>
                    </a:lnTo>
                    <a:lnTo>
                      <a:pt x="280682" y="492023"/>
                    </a:lnTo>
                    <a:lnTo>
                      <a:pt x="1535121" y="492023"/>
                    </a:lnTo>
                    <a:lnTo>
                      <a:pt x="1479588" y="481253"/>
                    </a:lnTo>
                    <a:lnTo>
                      <a:pt x="1384452" y="452526"/>
                    </a:lnTo>
                    <a:lnTo>
                      <a:pt x="1203655" y="452526"/>
                    </a:lnTo>
                    <a:lnTo>
                      <a:pt x="1108519" y="337591"/>
                    </a:lnTo>
                    <a:lnTo>
                      <a:pt x="1018120" y="308851"/>
                    </a:lnTo>
                    <a:lnTo>
                      <a:pt x="943366" y="269354"/>
                    </a:lnTo>
                    <a:lnTo>
                      <a:pt x="832573" y="269354"/>
                    </a:lnTo>
                    <a:lnTo>
                      <a:pt x="756297" y="172364"/>
                    </a:lnTo>
                    <a:lnTo>
                      <a:pt x="647014" y="172364"/>
                    </a:lnTo>
                    <a:lnTo>
                      <a:pt x="601821" y="154406"/>
                    </a:lnTo>
                    <a:lnTo>
                      <a:pt x="185547" y="154406"/>
                    </a:lnTo>
                    <a:lnTo>
                      <a:pt x="95148" y="125679"/>
                    </a:lnTo>
                    <a:lnTo>
                      <a:pt x="0" y="0"/>
                    </a:lnTo>
                    <a:close/>
                  </a:path>
                  <a:path w="1580515" h="693419">
                    <a:moveTo>
                      <a:pt x="556628" y="492023"/>
                    </a:moveTo>
                    <a:lnTo>
                      <a:pt x="280682" y="492023"/>
                    </a:lnTo>
                    <a:lnTo>
                      <a:pt x="371081" y="495617"/>
                    </a:lnTo>
                    <a:lnTo>
                      <a:pt x="461479" y="495617"/>
                    </a:lnTo>
                    <a:lnTo>
                      <a:pt x="556628" y="492023"/>
                    </a:lnTo>
                    <a:close/>
                  </a:path>
                  <a:path w="1580515" h="693419">
                    <a:moveTo>
                      <a:pt x="1294053" y="445338"/>
                    </a:moveTo>
                    <a:lnTo>
                      <a:pt x="1203655" y="452526"/>
                    </a:lnTo>
                    <a:lnTo>
                      <a:pt x="1384452" y="452526"/>
                    </a:lnTo>
                    <a:lnTo>
                      <a:pt x="1294053" y="445338"/>
                    </a:lnTo>
                    <a:close/>
                  </a:path>
                  <a:path w="1580515" h="693419">
                    <a:moveTo>
                      <a:pt x="922959" y="258571"/>
                    </a:moveTo>
                    <a:lnTo>
                      <a:pt x="832573" y="269354"/>
                    </a:lnTo>
                    <a:lnTo>
                      <a:pt x="943366" y="269354"/>
                    </a:lnTo>
                    <a:lnTo>
                      <a:pt x="922959" y="258571"/>
                    </a:lnTo>
                    <a:close/>
                  </a:path>
                  <a:path w="1580515" h="693419">
                    <a:moveTo>
                      <a:pt x="742175" y="154406"/>
                    </a:moveTo>
                    <a:lnTo>
                      <a:pt x="647014" y="172364"/>
                    </a:lnTo>
                    <a:lnTo>
                      <a:pt x="756297" y="172364"/>
                    </a:lnTo>
                    <a:lnTo>
                      <a:pt x="742175" y="154406"/>
                    </a:lnTo>
                    <a:close/>
                  </a:path>
                  <a:path w="1580515" h="693419">
                    <a:moveTo>
                      <a:pt x="280682" y="132867"/>
                    </a:moveTo>
                    <a:lnTo>
                      <a:pt x="185547" y="154406"/>
                    </a:lnTo>
                    <a:lnTo>
                      <a:pt x="601821" y="154406"/>
                    </a:lnTo>
                    <a:lnTo>
                      <a:pt x="574718" y="143636"/>
                    </a:lnTo>
                    <a:lnTo>
                      <a:pt x="461479" y="143636"/>
                    </a:lnTo>
                    <a:lnTo>
                      <a:pt x="371081" y="140042"/>
                    </a:lnTo>
                    <a:lnTo>
                      <a:pt x="280682" y="132867"/>
                    </a:lnTo>
                    <a:close/>
                  </a:path>
                  <a:path w="1580515" h="693419">
                    <a:moveTo>
                      <a:pt x="556628" y="136448"/>
                    </a:moveTo>
                    <a:lnTo>
                      <a:pt x="461479" y="143636"/>
                    </a:lnTo>
                    <a:lnTo>
                      <a:pt x="574718" y="143636"/>
                    </a:lnTo>
                    <a:lnTo>
                      <a:pt x="556628" y="136448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B00804B-FF8D-4CE0-AF21-C19E2CE294FC}"/>
                  </a:ext>
                </a:extLst>
              </p:cNvPr>
              <p:cNvSpPr/>
              <p:nvPr/>
            </p:nvSpPr>
            <p:spPr>
              <a:xfrm>
                <a:off x="5040000" y="1530000"/>
                <a:ext cx="3960000" cy="216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lvl="0" algn="ctr" defTabSz="914400">
                  <a:defRPr/>
                </a:pPr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AIDS-related deaths,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western and central </a:t>
                </a:r>
              </a:p>
              <a:p>
                <a:pPr lvl="0" algn="ctr" defTabSz="914400">
                  <a:defRPr/>
                </a:pP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Europe and North America, 2000–2017</a:t>
                </a:r>
                <a:endPara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8" name="object 59">
                <a:extLst>
                  <a:ext uri="{FF2B5EF4-FFF2-40B4-BE49-F238E27FC236}">
                    <a16:creationId xmlns:a16="http://schemas.microsoft.com/office/drawing/2014/main" id="{A3BE1D5D-95A7-4AC2-AA59-D2A653788B2F}"/>
                  </a:ext>
                </a:extLst>
              </p:cNvPr>
              <p:cNvSpPr txBox="1"/>
              <p:nvPr/>
            </p:nvSpPr>
            <p:spPr>
              <a:xfrm>
                <a:off x="5110800" y="2217600"/>
                <a:ext cx="720000" cy="93102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1910">
                  <a:spcBef>
                    <a:spcPts val="100"/>
                  </a:spcBef>
                </a:pPr>
                <a:r>
                  <a:rPr sz="800" spc="-15" dirty="0">
                    <a:latin typeface="Arial Nova" panose="020B0504020202020204" pitchFamily="34" charset="0"/>
                    <a:cs typeface="Arial"/>
                  </a:rPr>
                  <a:t>Percentage  change in</a:t>
                </a:r>
                <a:r>
                  <a:rPr lang="en-GB" sz="800" spc="-15" dirty="0">
                    <a:latin typeface="Arial Nova" panose="020B0504020202020204" pitchFamily="34" charset="0"/>
                    <a:cs typeface="Arial"/>
                  </a:rPr>
                  <a:t>  </a:t>
                </a:r>
                <a:r>
                  <a:rPr sz="800" spc="-15" dirty="0">
                    <a:latin typeface="Arial Nova" panose="020B0504020202020204" pitchFamily="34" charset="0"/>
                    <a:cs typeface="Arial"/>
                  </a:rPr>
                  <a:t>AIDS-related  deaths since  2010 =</a:t>
                </a:r>
              </a:p>
              <a:p>
                <a:pPr marL="12700">
                  <a:lnSpc>
                    <a:spcPct val="100000"/>
                  </a:lnSpc>
                  <a:spcBef>
                    <a:spcPts val="240"/>
                  </a:spcBef>
                </a:pP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-</a:t>
                </a:r>
                <a:r>
                  <a:rPr lang="en-GB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36</a:t>
                </a: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%</a:t>
                </a:r>
                <a:endParaRPr sz="1800" dirty="0">
                  <a:latin typeface="Arial Nova" panose="020B0504020202020204" pitchFamily="34" charset="0"/>
                  <a:cs typeface="Arial"/>
                </a:endParaRP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CEA38F0E-3003-4701-A851-E494A1F238EE}"/>
                  </a:ext>
                </a:extLst>
              </p:cNvPr>
              <p:cNvGrpSpPr/>
              <p:nvPr/>
            </p:nvGrpSpPr>
            <p:grpSpPr>
              <a:xfrm>
                <a:off x="6665831" y="3316791"/>
                <a:ext cx="1685891" cy="373203"/>
                <a:chOff x="6635849" y="3316791"/>
                <a:chExt cx="1685891" cy="373203"/>
              </a:xfrm>
            </p:grpSpPr>
            <p:sp>
              <p:nvSpPr>
                <p:cNvPr id="116" name="object 54">
                  <a:extLst>
                    <a:ext uri="{FF2B5EF4-FFF2-40B4-BE49-F238E27FC236}">
                      <a16:creationId xmlns:a16="http://schemas.microsoft.com/office/drawing/2014/main" id="{3DC2A34A-E6E7-4BCE-B55F-AB97B11670E1}"/>
                    </a:ext>
                  </a:extLst>
                </p:cNvPr>
                <p:cNvSpPr txBox="1"/>
                <p:nvPr/>
              </p:nvSpPr>
              <p:spPr>
                <a:xfrm>
                  <a:off x="6635849" y="3316791"/>
                  <a:ext cx="107722" cy="373203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0" spc="-10" dirty="0">
                      <a:latin typeface="Arial Nova" panose="020B0504020202020204" pitchFamily="34" charset="0"/>
                      <a:cs typeface="Avenir LT 35 Light"/>
                    </a:rPr>
                    <a:t>2000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17" name="object 55">
                  <a:extLst>
                    <a:ext uri="{FF2B5EF4-FFF2-40B4-BE49-F238E27FC236}">
                      <a16:creationId xmlns:a16="http://schemas.microsoft.com/office/drawing/2014/main" id="{DF7384E4-04D4-41A8-852B-890E2CDC8542}"/>
                    </a:ext>
                  </a:extLst>
                </p:cNvPr>
                <p:cNvSpPr txBox="1"/>
                <p:nvPr/>
              </p:nvSpPr>
              <p:spPr>
                <a:xfrm>
                  <a:off x="8214018" y="3316791"/>
                  <a:ext cx="107722" cy="373203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0" spc="-10" dirty="0">
                      <a:latin typeface="Arial Nova" panose="020B0504020202020204" pitchFamily="34" charset="0"/>
                      <a:cs typeface="Avenir LT 35 Light"/>
                    </a:rPr>
                    <a:t>2017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18" name="object 56">
                  <a:extLst>
                    <a:ext uri="{FF2B5EF4-FFF2-40B4-BE49-F238E27FC236}">
                      <a16:creationId xmlns:a16="http://schemas.microsoft.com/office/drawing/2014/main" id="{2D4D3E75-86A5-46CC-B7E0-070A54BB5D48}"/>
                    </a:ext>
                  </a:extLst>
                </p:cNvPr>
                <p:cNvSpPr txBox="1"/>
                <p:nvPr/>
              </p:nvSpPr>
              <p:spPr>
                <a:xfrm>
                  <a:off x="7566018" y="3316791"/>
                  <a:ext cx="107722" cy="373203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 algn="r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0" spc="-10" dirty="0">
                      <a:latin typeface="Arial Nova" panose="020B0504020202020204" pitchFamily="34" charset="0"/>
                      <a:cs typeface="Avenir LT 35 Light"/>
                    </a:rPr>
                    <a:t>2010</a:t>
                  </a:r>
                  <a:endParaRPr sz="7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</p:grpSp>
          <p:sp>
            <p:nvSpPr>
              <p:cNvPr id="114" name="object 58">
                <a:extLst>
                  <a:ext uri="{FF2B5EF4-FFF2-40B4-BE49-F238E27FC236}">
                    <a16:creationId xmlns:a16="http://schemas.microsoft.com/office/drawing/2014/main" id="{31C47C5E-AC78-4D46-A497-1B709548A752}"/>
                  </a:ext>
                </a:extLst>
              </p:cNvPr>
              <p:cNvSpPr txBox="1"/>
              <p:nvPr/>
            </p:nvSpPr>
            <p:spPr>
              <a:xfrm>
                <a:off x="5974800" y="2024844"/>
                <a:ext cx="107722" cy="125158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Number </a:t>
                </a:r>
                <a:r>
                  <a:rPr sz="700" b="0" spc="-5" dirty="0">
                    <a:latin typeface="Arial Nova" panose="020B0504020202020204" pitchFamily="34" charset="0"/>
                    <a:cs typeface="Avenir LT 35 Light"/>
                  </a:rPr>
                  <a:t>of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AIDS-related</a:t>
                </a:r>
                <a:r>
                  <a:rPr sz="700" b="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deaths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42" name="object 22">
                <a:extLst>
                  <a:ext uri="{FF2B5EF4-FFF2-40B4-BE49-F238E27FC236}">
                    <a16:creationId xmlns:a16="http://schemas.microsoft.com/office/drawing/2014/main" id="{55CEB463-ABE7-4882-A2EE-FC35D6A327C3}"/>
                  </a:ext>
                </a:extLst>
              </p:cNvPr>
              <p:cNvSpPr/>
              <p:nvPr/>
            </p:nvSpPr>
            <p:spPr>
              <a:xfrm>
                <a:off x="6718437" y="2524383"/>
                <a:ext cx="1580515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w="1580515" h="374014">
                    <a:moveTo>
                      <a:pt x="0" y="0"/>
                    </a:moveTo>
                    <a:lnTo>
                      <a:pt x="95148" y="93383"/>
                    </a:lnTo>
                    <a:lnTo>
                      <a:pt x="185547" y="114935"/>
                    </a:lnTo>
                    <a:lnTo>
                      <a:pt x="280695" y="100558"/>
                    </a:lnTo>
                    <a:lnTo>
                      <a:pt x="371094" y="107734"/>
                    </a:lnTo>
                    <a:lnTo>
                      <a:pt x="461479" y="107734"/>
                    </a:lnTo>
                    <a:lnTo>
                      <a:pt x="556641" y="100558"/>
                    </a:lnTo>
                    <a:lnTo>
                      <a:pt x="647026" y="129298"/>
                    </a:lnTo>
                    <a:lnTo>
                      <a:pt x="742175" y="118516"/>
                    </a:lnTo>
                    <a:lnTo>
                      <a:pt x="832573" y="201129"/>
                    </a:lnTo>
                    <a:lnTo>
                      <a:pt x="922972" y="193941"/>
                    </a:lnTo>
                    <a:lnTo>
                      <a:pt x="1018120" y="229870"/>
                    </a:lnTo>
                    <a:lnTo>
                      <a:pt x="1108519" y="255003"/>
                    </a:lnTo>
                    <a:lnTo>
                      <a:pt x="1203667" y="337616"/>
                    </a:lnTo>
                    <a:lnTo>
                      <a:pt x="1294066" y="334022"/>
                    </a:lnTo>
                    <a:lnTo>
                      <a:pt x="1384452" y="337616"/>
                    </a:lnTo>
                    <a:lnTo>
                      <a:pt x="1479600" y="359156"/>
                    </a:lnTo>
                    <a:lnTo>
                      <a:pt x="1580057" y="373532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object 24">
                <a:extLst>
                  <a:ext uri="{FF2B5EF4-FFF2-40B4-BE49-F238E27FC236}">
                    <a16:creationId xmlns:a16="http://schemas.microsoft.com/office/drawing/2014/main" id="{451FA5BB-EF20-412B-A21E-FA902E5F8DF1}"/>
                  </a:ext>
                </a:extLst>
              </p:cNvPr>
              <p:cNvSpPr txBox="1"/>
              <p:nvPr/>
            </p:nvSpPr>
            <p:spPr>
              <a:xfrm>
                <a:off x="6294817" y="2095200"/>
                <a:ext cx="280035" cy="1215076"/>
              </a:xfrm>
              <a:prstGeom prst="rect">
                <a:avLst/>
              </a:prstGeom>
            </p:spPr>
            <p:txBody>
              <a:bodyPr vert="horz" wrap="square" lIns="0" tIns="22225" rIns="0" bIns="0" rtlCol="0">
                <a:spAutoFit/>
              </a:bodyPr>
              <a:lstStyle/>
              <a:p>
                <a:pPr marL="12700" algn="r" defTabSz="914400">
                  <a:spcBef>
                    <a:spcPts val="17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45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7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40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7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35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7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30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7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25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8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20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7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15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12700" algn="r" defTabSz="914400">
                  <a:spcBef>
                    <a:spcPts val="7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L="58419" algn="r" defTabSz="914400">
                  <a:spcBef>
                    <a:spcPts val="7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5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  <a:p>
                <a:pPr marR="5080" algn="r" defTabSz="914400">
                  <a:spcBef>
                    <a:spcPts val="7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</a:t>
                </a:r>
              </a:p>
            </p:txBody>
          </p:sp>
          <p:sp>
            <p:nvSpPr>
              <p:cNvPr id="145" name="object 29">
                <a:extLst>
                  <a:ext uri="{FF2B5EF4-FFF2-40B4-BE49-F238E27FC236}">
                    <a16:creationId xmlns:a16="http://schemas.microsoft.com/office/drawing/2014/main" id="{4ED825EF-77EE-402B-BA75-6FFCD4A3B826}"/>
                  </a:ext>
                </a:extLst>
              </p:cNvPr>
              <p:cNvSpPr/>
              <p:nvPr/>
            </p:nvSpPr>
            <p:spPr>
              <a:xfrm>
                <a:off x="6647713" y="2156232"/>
                <a:ext cx="1718945" cy="1063625"/>
              </a:xfrm>
              <a:custGeom>
                <a:avLst/>
                <a:gdLst/>
                <a:ahLst/>
                <a:cxnLst/>
                <a:rect l="l" t="t" r="r" b="b"/>
                <a:pathLst>
                  <a:path w="1718945" h="1063625">
                    <a:moveTo>
                      <a:pt x="0" y="0"/>
                    </a:moveTo>
                    <a:lnTo>
                      <a:pt x="0" y="1063421"/>
                    </a:lnTo>
                    <a:lnTo>
                      <a:pt x="1718373" y="106342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object 31">
                <a:extLst>
                  <a:ext uri="{FF2B5EF4-FFF2-40B4-BE49-F238E27FC236}">
                    <a16:creationId xmlns:a16="http://schemas.microsoft.com/office/drawing/2014/main" id="{1BC44A58-65EA-4EB2-AF6C-3B697CC66ABD}"/>
                  </a:ext>
                </a:extLst>
              </p:cNvPr>
              <p:cNvSpPr/>
              <p:nvPr/>
            </p:nvSpPr>
            <p:spPr>
              <a:xfrm>
                <a:off x="7642774" y="2718334"/>
                <a:ext cx="0" cy="487045"/>
              </a:xfrm>
              <a:custGeom>
                <a:avLst/>
                <a:gdLst/>
                <a:ahLst/>
                <a:cxnLst/>
                <a:rect l="l" t="t" r="r" b="b"/>
                <a:pathLst>
                  <a:path h="487044">
                    <a:moveTo>
                      <a:pt x="0" y="486702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object 32">
                <a:extLst>
                  <a:ext uri="{FF2B5EF4-FFF2-40B4-BE49-F238E27FC236}">
                    <a16:creationId xmlns:a16="http://schemas.microsoft.com/office/drawing/2014/main" id="{7AA609E0-178A-4B21-8D3B-A2908A095B7F}"/>
                  </a:ext>
                </a:extLst>
              </p:cNvPr>
              <p:cNvSpPr/>
              <p:nvPr/>
            </p:nvSpPr>
            <p:spPr>
              <a:xfrm>
                <a:off x="8293101" y="2897918"/>
                <a:ext cx="0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h="312419">
                    <a:moveTo>
                      <a:pt x="0" y="312153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FAAD38-6653-407F-B131-2C4FFFDCCE20}"/>
                </a:ext>
              </a:extLst>
            </p:cNvPr>
            <p:cNvGrpSpPr/>
            <p:nvPr/>
          </p:nvGrpSpPr>
          <p:grpSpPr>
            <a:xfrm>
              <a:off x="810000" y="1530000"/>
              <a:ext cx="3960000" cy="2160000"/>
              <a:chOff x="630000" y="1530000"/>
              <a:chExt cx="3960000" cy="2160000"/>
            </a:xfrm>
          </p:grpSpPr>
          <p:sp>
            <p:nvSpPr>
              <p:cNvPr id="74" name="object 8">
                <a:extLst>
                  <a:ext uri="{FF2B5EF4-FFF2-40B4-BE49-F238E27FC236}">
                    <a16:creationId xmlns:a16="http://schemas.microsoft.com/office/drawing/2014/main" id="{3891BAA7-2F46-4BF6-B623-BAA52D357A78}"/>
                  </a:ext>
                </a:extLst>
              </p:cNvPr>
              <p:cNvSpPr/>
              <p:nvPr/>
            </p:nvSpPr>
            <p:spPr>
              <a:xfrm>
                <a:off x="2359523" y="2211113"/>
                <a:ext cx="1572260" cy="400685"/>
              </a:xfrm>
              <a:custGeom>
                <a:avLst/>
                <a:gdLst/>
                <a:ahLst/>
                <a:cxnLst/>
                <a:rect l="l" t="t" r="r" b="b"/>
                <a:pathLst>
                  <a:path w="1572260" h="400685">
                    <a:moveTo>
                      <a:pt x="1572158" y="321932"/>
                    </a:moveTo>
                    <a:lnTo>
                      <a:pt x="737361" y="321932"/>
                    </a:lnTo>
                    <a:lnTo>
                      <a:pt x="830148" y="333146"/>
                    </a:lnTo>
                    <a:lnTo>
                      <a:pt x="918044" y="355612"/>
                    </a:lnTo>
                    <a:lnTo>
                      <a:pt x="1010818" y="366839"/>
                    </a:lnTo>
                    <a:lnTo>
                      <a:pt x="1103604" y="366839"/>
                    </a:lnTo>
                    <a:lnTo>
                      <a:pt x="1196390" y="389293"/>
                    </a:lnTo>
                    <a:lnTo>
                      <a:pt x="1469834" y="400519"/>
                    </a:lnTo>
                    <a:lnTo>
                      <a:pt x="1572158" y="400519"/>
                    </a:lnTo>
                    <a:lnTo>
                      <a:pt x="1572158" y="321932"/>
                    </a:lnTo>
                    <a:close/>
                  </a:path>
                  <a:path w="1572260" h="400685">
                    <a:moveTo>
                      <a:pt x="366242" y="0"/>
                    </a:moveTo>
                    <a:lnTo>
                      <a:pt x="278345" y="22466"/>
                    </a:lnTo>
                    <a:lnTo>
                      <a:pt x="185559" y="33693"/>
                    </a:lnTo>
                    <a:lnTo>
                      <a:pt x="92786" y="37439"/>
                    </a:lnTo>
                    <a:lnTo>
                      <a:pt x="0" y="52412"/>
                    </a:lnTo>
                    <a:lnTo>
                      <a:pt x="0" y="348119"/>
                    </a:lnTo>
                    <a:lnTo>
                      <a:pt x="92786" y="340626"/>
                    </a:lnTo>
                    <a:lnTo>
                      <a:pt x="185559" y="336892"/>
                    </a:lnTo>
                    <a:lnTo>
                      <a:pt x="278345" y="329412"/>
                    </a:lnTo>
                    <a:lnTo>
                      <a:pt x="366242" y="318173"/>
                    </a:lnTo>
                    <a:lnTo>
                      <a:pt x="1572158" y="318173"/>
                    </a:lnTo>
                    <a:lnTo>
                      <a:pt x="1572158" y="123532"/>
                    </a:lnTo>
                    <a:lnTo>
                      <a:pt x="1469834" y="123532"/>
                    </a:lnTo>
                    <a:lnTo>
                      <a:pt x="1377061" y="116052"/>
                    </a:lnTo>
                    <a:lnTo>
                      <a:pt x="1289164" y="116052"/>
                    </a:lnTo>
                    <a:lnTo>
                      <a:pt x="1196390" y="108559"/>
                    </a:lnTo>
                    <a:lnTo>
                      <a:pt x="1103604" y="74879"/>
                    </a:lnTo>
                    <a:lnTo>
                      <a:pt x="1010818" y="74879"/>
                    </a:lnTo>
                    <a:lnTo>
                      <a:pt x="918044" y="56159"/>
                    </a:lnTo>
                    <a:lnTo>
                      <a:pt x="830148" y="22466"/>
                    </a:lnTo>
                    <a:lnTo>
                      <a:pt x="799184" y="18719"/>
                    </a:lnTo>
                    <a:lnTo>
                      <a:pt x="551802" y="18719"/>
                    </a:lnTo>
                    <a:lnTo>
                      <a:pt x="459028" y="3746"/>
                    </a:lnTo>
                    <a:lnTo>
                      <a:pt x="366242" y="0"/>
                    </a:lnTo>
                    <a:close/>
                  </a:path>
                  <a:path w="1572260" h="400685">
                    <a:moveTo>
                      <a:pt x="1572158" y="318173"/>
                    </a:moveTo>
                    <a:lnTo>
                      <a:pt x="459028" y="318173"/>
                    </a:lnTo>
                    <a:lnTo>
                      <a:pt x="551802" y="329412"/>
                    </a:lnTo>
                    <a:lnTo>
                      <a:pt x="644575" y="321932"/>
                    </a:lnTo>
                    <a:lnTo>
                      <a:pt x="1572158" y="321932"/>
                    </a:lnTo>
                    <a:lnTo>
                      <a:pt x="1572158" y="318173"/>
                    </a:lnTo>
                    <a:close/>
                  </a:path>
                  <a:path w="1572260" h="400685">
                    <a:moveTo>
                      <a:pt x="737361" y="11239"/>
                    </a:moveTo>
                    <a:lnTo>
                      <a:pt x="644575" y="11239"/>
                    </a:lnTo>
                    <a:lnTo>
                      <a:pt x="551802" y="18719"/>
                    </a:lnTo>
                    <a:lnTo>
                      <a:pt x="799184" y="18719"/>
                    </a:lnTo>
                    <a:lnTo>
                      <a:pt x="737361" y="11239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object 8">
                <a:extLst>
                  <a:ext uri="{FF2B5EF4-FFF2-40B4-BE49-F238E27FC236}">
                    <a16:creationId xmlns:a16="http://schemas.microsoft.com/office/drawing/2014/main" id="{28D8D065-FE4C-473B-97F4-187A77B7596E}"/>
                  </a:ext>
                </a:extLst>
              </p:cNvPr>
              <p:cNvSpPr txBox="1"/>
              <p:nvPr/>
            </p:nvSpPr>
            <p:spPr>
              <a:xfrm>
                <a:off x="702000" y="2340000"/>
                <a:ext cx="720000" cy="80791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4191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800" spc="-15" dirty="0">
                    <a:latin typeface="Arial Nova" panose="020B0504020202020204" pitchFamily="34" charset="0"/>
                    <a:cs typeface="Arial"/>
                  </a:rPr>
                  <a:t>Percentage  </a:t>
                </a:r>
                <a:r>
                  <a:rPr lang="en-US" sz="800" spc="-25" dirty="0">
                    <a:latin typeface="Arial Nova" panose="020B0504020202020204" pitchFamily="34" charset="0"/>
                    <a:cs typeface="Arial"/>
                  </a:rPr>
                  <a:t>change in </a:t>
                </a:r>
                <a:r>
                  <a:rPr lang="en-US" sz="800" spc="-15" dirty="0">
                    <a:latin typeface="Arial Nova" panose="020B0504020202020204" pitchFamily="34" charset="0"/>
                    <a:cs typeface="Arial"/>
                  </a:rPr>
                  <a:t>new  </a:t>
                </a:r>
                <a:r>
                  <a:rPr lang="en-US" sz="800" spc="-5" dirty="0">
                    <a:latin typeface="Arial Nova" panose="020B0504020202020204" pitchFamily="34" charset="0"/>
                    <a:cs typeface="Arial"/>
                  </a:rPr>
                  <a:t>HIV </a:t>
                </a:r>
                <a:r>
                  <a:rPr lang="en-US" sz="800" spc="-25" dirty="0">
                    <a:latin typeface="Arial Nova" panose="020B0504020202020204" pitchFamily="34" charset="0"/>
                    <a:cs typeface="Arial"/>
                  </a:rPr>
                  <a:t>infections  </a:t>
                </a:r>
                <a:r>
                  <a:rPr lang="en-US" sz="800" spc="-35" dirty="0">
                    <a:latin typeface="Arial Nova" panose="020B0504020202020204" pitchFamily="34" charset="0"/>
                    <a:cs typeface="Arial"/>
                  </a:rPr>
                  <a:t>since </a:t>
                </a:r>
                <a:r>
                  <a:rPr lang="en-US" sz="800" spc="5" dirty="0">
                    <a:latin typeface="Arial Nova" panose="020B0504020202020204" pitchFamily="34" charset="0"/>
                    <a:cs typeface="Arial"/>
                  </a:rPr>
                  <a:t>2010</a:t>
                </a:r>
                <a:r>
                  <a:rPr lang="en-US" sz="800" spc="-10" dirty="0">
                    <a:latin typeface="Arial Nova" panose="020B0504020202020204" pitchFamily="34" charset="0"/>
                    <a:cs typeface="Arial"/>
                  </a:rPr>
                  <a:t> </a:t>
                </a:r>
                <a:r>
                  <a:rPr lang="en-US" sz="800" spc="40" dirty="0">
                    <a:latin typeface="Arial Nova" panose="020B0504020202020204" pitchFamily="34" charset="0"/>
                    <a:cs typeface="Arial"/>
                  </a:rPr>
                  <a:t>=</a:t>
                </a:r>
                <a:endParaRPr sz="800" dirty="0">
                  <a:latin typeface="Arial Nova" panose="020B0504020202020204" pitchFamily="34" charset="0"/>
                  <a:cs typeface="Arial"/>
                </a:endParaRPr>
              </a:p>
              <a:p>
                <a:pPr marL="18000">
                  <a:lnSpc>
                    <a:spcPct val="100000"/>
                  </a:lnSpc>
                  <a:spcBef>
                    <a:spcPts val="240"/>
                  </a:spcBef>
                </a:pP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-</a:t>
                </a:r>
                <a:r>
                  <a:rPr lang="en-GB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8</a:t>
                </a:r>
                <a:r>
                  <a:rPr sz="18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%</a:t>
                </a:r>
                <a:endParaRPr sz="1800" dirty="0"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89" name="object 3">
                <a:extLst>
                  <a:ext uri="{FF2B5EF4-FFF2-40B4-BE49-F238E27FC236}">
                    <a16:creationId xmlns:a16="http://schemas.microsoft.com/office/drawing/2014/main" id="{317775E7-5A1A-4594-A36E-B5962F21EB2B}"/>
                  </a:ext>
                </a:extLst>
              </p:cNvPr>
              <p:cNvSpPr txBox="1"/>
              <p:nvPr/>
            </p:nvSpPr>
            <p:spPr>
              <a:xfrm>
                <a:off x="2310422" y="3324384"/>
                <a:ext cx="107722" cy="23956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2000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90" name="object 4">
                <a:extLst>
                  <a:ext uri="{FF2B5EF4-FFF2-40B4-BE49-F238E27FC236}">
                    <a16:creationId xmlns:a16="http://schemas.microsoft.com/office/drawing/2014/main" id="{E8BF5DFD-3F6B-40D9-995F-97D9E4ECAAFE}"/>
                  </a:ext>
                </a:extLst>
              </p:cNvPr>
              <p:cNvSpPr txBox="1"/>
              <p:nvPr/>
            </p:nvSpPr>
            <p:spPr>
              <a:xfrm>
                <a:off x="3870000" y="3324384"/>
                <a:ext cx="107722" cy="23956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91" name="object 5">
                <a:extLst>
                  <a:ext uri="{FF2B5EF4-FFF2-40B4-BE49-F238E27FC236}">
                    <a16:creationId xmlns:a16="http://schemas.microsoft.com/office/drawing/2014/main" id="{6A9B0EE4-AB94-406D-9A7C-7A027FD23257}"/>
                  </a:ext>
                </a:extLst>
              </p:cNvPr>
              <p:cNvSpPr txBox="1"/>
              <p:nvPr/>
            </p:nvSpPr>
            <p:spPr>
              <a:xfrm>
                <a:off x="3229200" y="3324384"/>
                <a:ext cx="107722" cy="23956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2010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83" name="object 6">
                <a:extLst>
                  <a:ext uri="{FF2B5EF4-FFF2-40B4-BE49-F238E27FC236}">
                    <a16:creationId xmlns:a16="http://schemas.microsoft.com/office/drawing/2014/main" id="{2D9F3D57-B455-4D76-AF13-46F1F0FAA7DD}"/>
                  </a:ext>
                </a:extLst>
              </p:cNvPr>
              <p:cNvSpPr txBox="1"/>
              <p:nvPr/>
            </p:nvSpPr>
            <p:spPr>
              <a:xfrm>
                <a:off x="1566000" y="2136592"/>
                <a:ext cx="107722" cy="118427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Number </a:t>
                </a:r>
                <a:r>
                  <a:rPr sz="700" b="0" spc="-5" dirty="0">
                    <a:latin typeface="Arial Nova" panose="020B0504020202020204" pitchFamily="34" charset="0"/>
                    <a:cs typeface="Avenir LT 35 Light"/>
                  </a:rPr>
                  <a:t>of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new HIV</a:t>
                </a:r>
                <a:r>
                  <a:rPr sz="700" b="0" spc="-9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b="0" spc="-10" dirty="0">
                    <a:latin typeface="Arial Nova" panose="020B0504020202020204" pitchFamily="34" charset="0"/>
                    <a:cs typeface="Avenir LT 35 Light"/>
                  </a:rPr>
                  <a:t>infections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75" name="object 9">
                <a:extLst>
                  <a:ext uri="{FF2B5EF4-FFF2-40B4-BE49-F238E27FC236}">
                    <a16:creationId xmlns:a16="http://schemas.microsoft.com/office/drawing/2014/main" id="{FA9156DA-014E-4B9C-90FB-250B4B501A66}"/>
                  </a:ext>
                </a:extLst>
              </p:cNvPr>
              <p:cNvSpPr txBox="1"/>
              <p:nvPr/>
            </p:nvSpPr>
            <p:spPr>
              <a:xfrm>
                <a:off x="1886400" y="2109600"/>
                <a:ext cx="326390" cy="12054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100</a:t>
                </a:r>
                <a:r>
                  <a:rPr sz="700" spc="-65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</a:p>
            </p:txBody>
          </p:sp>
          <p:sp>
            <p:nvSpPr>
              <p:cNvPr id="137" name="object 10">
                <a:extLst>
                  <a:ext uri="{FF2B5EF4-FFF2-40B4-BE49-F238E27FC236}">
                    <a16:creationId xmlns:a16="http://schemas.microsoft.com/office/drawing/2014/main" id="{F0E6B459-698F-40B2-A321-A7D147935536}"/>
                  </a:ext>
                </a:extLst>
              </p:cNvPr>
              <p:cNvSpPr txBox="1"/>
              <p:nvPr/>
            </p:nvSpPr>
            <p:spPr>
              <a:xfrm>
                <a:off x="1932617" y="2318867"/>
                <a:ext cx="280035" cy="97028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80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L="12700" defTabSz="914400">
                  <a:spcBef>
                    <a:spcPts val="81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60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L="12700" defTabSz="914400">
                  <a:spcBef>
                    <a:spcPts val="80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40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defTabSz="914400">
                  <a:spcBef>
                    <a:spcPts val="5"/>
                  </a:spcBef>
                </a:pPr>
                <a:endParaRPr sz="700">
                  <a:latin typeface="Arial Nova" panose="020B0504020202020204" pitchFamily="34" charset="0"/>
                  <a:cs typeface="Times New Roman"/>
                </a:endParaRPr>
              </a:p>
              <a:p>
                <a:pPr marL="12700" defTabSz="914400"/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20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defTabSz="914400">
                  <a:spcBef>
                    <a:spcPts val="5"/>
                  </a:spcBef>
                </a:pPr>
                <a:endParaRPr sz="700">
                  <a:latin typeface="Arial Nova" panose="020B0504020202020204" pitchFamily="34" charset="0"/>
                  <a:cs typeface="Times New Roman"/>
                </a:endParaRPr>
              </a:p>
              <a:p>
                <a:pPr marR="5080" algn="r" defTabSz="914400"/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8" name="object 15">
                <a:extLst>
                  <a:ext uri="{FF2B5EF4-FFF2-40B4-BE49-F238E27FC236}">
                    <a16:creationId xmlns:a16="http://schemas.microsoft.com/office/drawing/2014/main" id="{073F61CB-1439-4B63-99F2-CCA99EA25207}"/>
                  </a:ext>
                </a:extLst>
              </p:cNvPr>
              <p:cNvSpPr/>
              <p:nvPr/>
            </p:nvSpPr>
            <p:spPr>
              <a:xfrm>
                <a:off x="2285514" y="2158714"/>
                <a:ext cx="1718945" cy="1063625"/>
              </a:xfrm>
              <a:custGeom>
                <a:avLst/>
                <a:gdLst/>
                <a:ahLst/>
                <a:cxnLst/>
                <a:rect l="l" t="t" r="r" b="b"/>
                <a:pathLst>
                  <a:path w="1718945" h="1063625">
                    <a:moveTo>
                      <a:pt x="0" y="0"/>
                    </a:moveTo>
                    <a:lnTo>
                      <a:pt x="0" y="1063421"/>
                    </a:lnTo>
                    <a:lnTo>
                      <a:pt x="1718373" y="106342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object 17">
                <a:extLst>
                  <a:ext uri="{FF2B5EF4-FFF2-40B4-BE49-F238E27FC236}">
                    <a16:creationId xmlns:a16="http://schemas.microsoft.com/office/drawing/2014/main" id="{31E7DF23-128F-4CEE-BDBB-672348916C42}"/>
                  </a:ext>
                </a:extLst>
              </p:cNvPr>
              <p:cNvSpPr/>
              <p:nvPr/>
            </p:nvSpPr>
            <p:spPr>
              <a:xfrm>
                <a:off x="3285174" y="2420734"/>
                <a:ext cx="0" cy="793750"/>
              </a:xfrm>
              <a:custGeom>
                <a:avLst/>
                <a:gdLst/>
                <a:ahLst/>
                <a:cxnLst/>
                <a:rect l="l" t="t" r="r" b="b"/>
                <a:pathLst>
                  <a:path h="793750">
                    <a:moveTo>
                      <a:pt x="0" y="793407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object 18">
                <a:extLst>
                  <a:ext uri="{FF2B5EF4-FFF2-40B4-BE49-F238E27FC236}">
                    <a16:creationId xmlns:a16="http://schemas.microsoft.com/office/drawing/2014/main" id="{52B55CAA-E03A-4578-81B0-49BB05829520}"/>
                  </a:ext>
                </a:extLst>
              </p:cNvPr>
              <p:cNvSpPr/>
              <p:nvPr/>
            </p:nvSpPr>
            <p:spPr>
              <a:xfrm>
                <a:off x="3931683" y="2480627"/>
                <a:ext cx="0" cy="734060"/>
              </a:xfrm>
              <a:custGeom>
                <a:avLst/>
                <a:gdLst/>
                <a:ahLst/>
                <a:cxnLst/>
                <a:rect l="l" t="t" r="r" b="b"/>
                <a:pathLst>
                  <a:path h="734060">
                    <a:moveTo>
                      <a:pt x="0" y="733513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object 19">
                <a:extLst>
                  <a:ext uri="{FF2B5EF4-FFF2-40B4-BE49-F238E27FC236}">
                    <a16:creationId xmlns:a16="http://schemas.microsoft.com/office/drawing/2014/main" id="{FA2DC6DC-A70A-4EA1-AC22-8114B3E5F85D}"/>
                  </a:ext>
                </a:extLst>
              </p:cNvPr>
              <p:cNvSpPr/>
              <p:nvPr/>
            </p:nvSpPr>
            <p:spPr>
              <a:xfrm>
                <a:off x="2359525" y="2375820"/>
                <a:ext cx="1572260" cy="105410"/>
              </a:xfrm>
              <a:custGeom>
                <a:avLst/>
                <a:gdLst/>
                <a:ahLst/>
                <a:cxnLst/>
                <a:rect l="l" t="t" r="r" b="b"/>
                <a:pathLst>
                  <a:path w="1572260" h="105410">
                    <a:moveTo>
                      <a:pt x="0" y="37426"/>
                    </a:moveTo>
                    <a:lnTo>
                      <a:pt x="92786" y="26200"/>
                    </a:lnTo>
                    <a:lnTo>
                      <a:pt x="185559" y="22453"/>
                    </a:lnTo>
                    <a:lnTo>
                      <a:pt x="278345" y="14960"/>
                    </a:lnTo>
                    <a:lnTo>
                      <a:pt x="366242" y="0"/>
                    </a:lnTo>
                    <a:lnTo>
                      <a:pt x="459028" y="0"/>
                    </a:lnTo>
                    <a:lnTo>
                      <a:pt x="551802" y="14960"/>
                    </a:lnTo>
                    <a:lnTo>
                      <a:pt x="644575" y="7493"/>
                    </a:lnTo>
                    <a:lnTo>
                      <a:pt x="737362" y="7493"/>
                    </a:lnTo>
                    <a:lnTo>
                      <a:pt x="830148" y="18707"/>
                    </a:lnTo>
                    <a:lnTo>
                      <a:pt x="918044" y="44919"/>
                    </a:lnTo>
                    <a:lnTo>
                      <a:pt x="1010818" y="59893"/>
                    </a:lnTo>
                    <a:lnTo>
                      <a:pt x="1103604" y="63627"/>
                    </a:lnTo>
                    <a:lnTo>
                      <a:pt x="1196390" y="89839"/>
                    </a:lnTo>
                    <a:lnTo>
                      <a:pt x="1289164" y="97320"/>
                    </a:lnTo>
                    <a:lnTo>
                      <a:pt x="1377061" y="97320"/>
                    </a:lnTo>
                    <a:lnTo>
                      <a:pt x="1469834" y="101066"/>
                    </a:lnTo>
                    <a:lnTo>
                      <a:pt x="1572158" y="104813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ADD9D90-197E-401F-9B2C-B27D8ACDC0AA}"/>
                  </a:ext>
                </a:extLst>
              </p:cNvPr>
              <p:cNvSpPr/>
              <p:nvPr/>
            </p:nvSpPr>
            <p:spPr>
              <a:xfrm>
                <a:off x="630000" y="1530000"/>
                <a:ext cx="3960000" cy="2160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new HIV infections,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western and central </a:t>
                </a:r>
              </a:p>
              <a:p>
                <a:pPr algn="ctr" defTabSz="914400"/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Europe and North America, 2000–2017</a:t>
                </a:r>
                <a:endParaRPr lang="en-GB" sz="11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0F24F40-1CCD-47DA-B9DD-B706E6A53F0A}"/>
                </a:ext>
              </a:extLst>
            </p:cNvPr>
            <p:cNvGrpSpPr/>
            <p:nvPr/>
          </p:nvGrpSpPr>
          <p:grpSpPr>
            <a:xfrm>
              <a:off x="5040000" y="3870000"/>
              <a:ext cx="3960000" cy="2412000"/>
              <a:chOff x="5040000" y="3870000"/>
              <a:chExt cx="3960000" cy="2412000"/>
            </a:xfrm>
          </p:grpSpPr>
          <p:sp>
            <p:nvSpPr>
              <p:cNvPr id="159" name="object 55">
                <a:extLst>
                  <a:ext uri="{FF2B5EF4-FFF2-40B4-BE49-F238E27FC236}">
                    <a16:creationId xmlns:a16="http://schemas.microsoft.com/office/drawing/2014/main" id="{1DA0E408-4E04-441B-9B2B-59B301D8D07B}"/>
                  </a:ext>
                </a:extLst>
              </p:cNvPr>
              <p:cNvSpPr/>
              <p:nvPr/>
            </p:nvSpPr>
            <p:spPr>
              <a:xfrm>
                <a:off x="6752380" y="4783402"/>
                <a:ext cx="1885950" cy="394335"/>
              </a:xfrm>
              <a:custGeom>
                <a:avLst/>
                <a:gdLst/>
                <a:ahLst/>
                <a:cxnLst/>
                <a:rect l="l" t="t" r="r" b="b"/>
                <a:pathLst>
                  <a:path w="1885950" h="394335">
                    <a:moveTo>
                      <a:pt x="1885721" y="337934"/>
                    </a:moveTo>
                    <a:lnTo>
                      <a:pt x="1257147" y="337934"/>
                    </a:lnTo>
                    <a:lnTo>
                      <a:pt x="1328127" y="344500"/>
                    </a:lnTo>
                    <a:lnTo>
                      <a:pt x="1399095" y="360895"/>
                    </a:lnTo>
                    <a:lnTo>
                      <a:pt x="1466672" y="370738"/>
                    </a:lnTo>
                    <a:lnTo>
                      <a:pt x="1537652" y="370738"/>
                    </a:lnTo>
                    <a:lnTo>
                      <a:pt x="1608620" y="387159"/>
                    </a:lnTo>
                    <a:lnTo>
                      <a:pt x="1676209" y="390448"/>
                    </a:lnTo>
                    <a:lnTo>
                      <a:pt x="1747164" y="390448"/>
                    </a:lnTo>
                    <a:lnTo>
                      <a:pt x="1818144" y="393712"/>
                    </a:lnTo>
                    <a:lnTo>
                      <a:pt x="1885721" y="393712"/>
                    </a:lnTo>
                    <a:lnTo>
                      <a:pt x="1885721" y="337934"/>
                    </a:lnTo>
                    <a:close/>
                  </a:path>
                  <a:path w="1885950" h="394335">
                    <a:moveTo>
                      <a:pt x="0" y="0"/>
                    </a:moveTo>
                    <a:lnTo>
                      <a:pt x="0" y="262483"/>
                    </a:lnTo>
                    <a:lnTo>
                      <a:pt x="70967" y="288721"/>
                    </a:lnTo>
                    <a:lnTo>
                      <a:pt x="141935" y="301853"/>
                    </a:lnTo>
                    <a:lnTo>
                      <a:pt x="280492" y="321538"/>
                    </a:lnTo>
                    <a:lnTo>
                      <a:pt x="351459" y="337934"/>
                    </a:lnTo>
                    <a:lnTo>
                      <a:pt x="419049" y="354342"/>
                    </a:lnTo>
                    <a:lnTo>
                      <a:pt x="490016" y="364197"/>
                    </a:lnTo>
                    <a:lnTo>
                      <a:pt x="560984" y="364197"/>
                    </a:lnTo>
                    <a:lnTo>
                      <a:pt x="699541" y="357632"/>
                    </a:lnTo>
                    <a:lnTo>
                      <a:pt x="770509" y="351066"/>
                    </a:lnTo>
                    <a:lnTo>
                      <a:pt x="838098" y="347789"/>
                    </a:lnTo>
                    <a:lnTo>
                      <a:pt x="909078" y="341223"/>
                    </a:lnTo>
                    <a:lnTo>
                      <a:pt x="980033" y="331381"/>
                    </a:lnTo>
                    <a:lnTo>
                      <a:pt x="1885721" y="331381"/>
                    </a:lnTo>
                    <a:lnTo>
                      <a:pt x="1885721" y="190296"/>
                    </a:lnTo>
                    <a:lnTo>
                      <a:pt x="1818144" y="190296"/>
                    </a:lnTo>
                    <a:lnTo>
                      <a:pt x="1747164" y="187020"/>
                    </a:lnTo>
                    <a:lnTo>
                      <a:pt x="1676209" y="187020"/>
                    </a:lnTo>
                    <a:lnTo>
                      <a:pt x="1608620" y="180454"/>
                    </a:lnTo>
                    <a:lnTo>
                      <a:pt x="1537652" y="157480"/>
                    </a:lnTo>
                    <a:lnTo>
                      <a:pt x="1466672" y="157480"/>
                    </a:lnTo>
                    <a:lnTo>
                      <a:pt x="1432916" y="150926"/>
                    </a:lnTo>
                    <a:lnTo>
                      <a:pt x="560984" y="150926"/>
                    </a:lnTo>
                    <a:lnTo>
                      <a:pt x="490016" y="147624"/>
                    </a:lnTo>
                    <a:lnTo>
                      <a:pt x="419049" y="134518"/>
                    </a:lnTo>
                    <a:lnTo>
                      <a:pt x="351459" y="111556"/>
                    </a:lnTo>
                    <a:lnTo>
                      <a:pt x="280492" y="88582"/>
                    </a:lnTo>
                    <a:lnTo>
                      <a:pt x="209524" y="72174"/>
                    </a:lnTo>
                    <a:lnTo>
                      <a:pt x="141935" y="59042"/>
                    </a:lnTo>
                    <a:lnTo>
                      <a:pt x="70967" y="39370"/>
                    </a:lnTo>
                    <a:lnTo>
                      <a:pt x="0" y="0"/>
                    </a:lnTo>
                    <a:close/>
                  </a:path>
                  <a:path w="1885950" h="394335">
                    <a:moveTo>
                      <a:pt x="1885721" y="331381"/>
                    </a:moveTo>
                    <a:lnTo>
                      <a:pt x="1047622" y="331381"/>
                    </a:lnTo>
                    <a:lnTo>
                      <a:pt x="1118603" y="341223"/>
                    </a:lnTo>
                    <a:lnTo>
                      <a:pt x="1189583" y="337934"/>
                    </a:lnTo>
                    <a:lnTo>
                      <a:pt x="1885721" y="337934"/>
                    </a:lnTo>
                    <a:lnTo>
                      <a:pt x="1885721" y="331381"/>
                    </a:lnTo>
                    <a:close/>
                  </a:path>
                  <a:path w="1885950" h="394335">
                    <a:moveTo>
                      <a:pt x="1047622" y="104978"/>
                    </a:moveTo>
                    <a:lnTo>
                      <a:pt x="980033" y="104978"/>
                    </a:lnTo>
                    <a:lnTo>
                      <a:pt x="909078" y="118110"/>
                    </a:lnTo>
                    <a:lnTo>
                      <a:pt x="560984" y="150926"/>
                    </a:lnTo>
                    <a:lnTo>
                      <a:pt x="1432916" y="150926"/>
                    </a:lnTo>
                    <a:lnTo>
                      <a:pt x="1399095" y="144360"/>
                    </a:lnTo>
                    <a:lnTo>
                      <a:pt x="1328127" y="118110"/>
                    </a:lnTo>
                    <a:lnTo>
                      <a:pt x="1304406" y="114820"/>
                    </a:lnTo>
                    <a:lnTo>
                      <a:pt x="1118603" y="114820"/>
                    </a:lnTo>
                    <a:lnTo>
                      <a:pt x="1047622" y="104978"/>
                    </a:lnTo>
                    <a:close/>
                  </a:path>
                  <a:path w="1885950" h="394335">
                    <a:moveTo>
                      <a:pt x="1257147" y="108267"/>
                    </a:moveTo>
                    <a:lnTo>
                      <a:pt x="1118603" y="114820"/>
                    </a:lnTo>
                    <a:lnTo>
                      <a:pt x="1304406" y="114820"/>
                    </a:lnTo>
                    <a:lnTo>
                      <a:pt x="1257147" y="108267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object 57">
                <a:extLst>
                  <a:ext uri="{FF2B5EF4-FFF2-40B4-BE49-F238E27FC236}">
                    <a16:creationId xmlns:a16="http://schemas.microsoft.com/office/drawing/2014/main" id="{8CFFF436-4635-42A9-863F-1895B53A17E8}"/>
                  </a:ext>
                </a:extLst>
              </p:cNvPr>
              <p:cNvSpPr/>
              <p:nvPr/>
            </p:nvSpPr>
            <p:spPr>
              <a:xfrm>
                <a:off x="6752381" y="4829328"/>
                <a:ext cx="1885950" cy="662940"/>
              </a:xfrm>
              <a:custGeom>
                <a:avLst/>
                <a:gdLst/>
                <a:ahLst/>
                <a:cxnLst/>
                <a:rect l="l" t="t" r="r" b="b"/>
                <a:pathLst>
                  <a:path w="1885950" h="662939">
                    <a:moveTo>
                      <a:pt x="1885721" y="636524"/>
                    </a:moveTo>
                    <a:lnTo>
                      <a:pt x="1399095" y="636524"/>
                    </a:lnTo>
                    <a:lnTo>
                      <a:pt x="1466672" y="643089"/>
                    </a:lnTo>
                    <a:lnTo>
                      <a:pt x="1537652" y="646366"/>
                    </a:lnTo>
                    <a:lnTo>
                      <a:pt x="1608569" y="662774"/>
                    </a:lnTo>
                    <a:lnTo>
                      <a:pt x="1608861" y="662774"/>
                    </a:lnTo>
                    <a:lnTo>
                      <a:pt x="1747164" y="656209"/>
                    </a:lnTo>
                    <a:lnTo>
                      <a:pt x="1885721" y="656209"/>
                    </a:lnTo>
                    <a:lnTo>
                      <a:pt x="1885721" y="636524"/>
                    </a:lnTo>
                    <a:close/>
                  </a:path>
                  <a:path w="1885950" h="662939">
                    <a:moveTo>
                      <a:pt x="1885721" y="656209"/>
                    </a:moveTo>
                    <a:lnTo>
                      <a:pt x="1747164" y="656209"/>
                    </a:lnTo>
                    <a:lnTo>
                      <a:pt x="1818144" y="659498"/>
                    </a:lnTo>
                    <a:lnTo>
                      <a:pt x="1885721" y="659498"/>
                    </a:lnTo>
                    <a:lnTo>
                      <a:pt x="1885721" y="656209"/>
                    </a:lnTo>
                    <a:close/>
                  </a:path>
                  <a:path w="1885950" h="662939">
                    <a:moveTo>
                      <a:pt x="1885721" y="623404"/>
                    </a:moveTo>
                    <a:lnTo>
                      <a:pt x="1257147" y="623404"/>
                    </a:lnTo>
                    <a:lnTo>
                      <a:pt x="1328127" y="639800"/>
                    </a:lnTo>
                    <a:lnTo>
                      <a:pt x="1399095" y="636524"/>
                    </a:lnTo>
                    <a:lnTo>
                      <a:pt x="1885721" y="636524"/>
                    </a:lnTo>
                    <a:lnTo>
                      <a:pt x="1885721" y="623404"/>
                    </a:lnTo>
                    <a:close/>
                  </a:path>
                  <a:path w="1885950" h="662939">
                    <a:moveTo>
                      <a:pt x="507750" y="357632"/>
                    </a:moveTo>
                    <a:lnTo>
                      <a:pt x="351459" y="357632"/>
                    </a:lnTo>
                    <a:lnTo>
                      <a:pt x="419049" y="413423"/>
                    </a:lnTo>
                    <a:lnTo>
                      <a:pt x="490016" y="544664"/>
                    </a:lnTo>
                    <a:lnTo>
                      <a:pt x="560984" y="574192"/>
                    </a:lnTo>
                    <a:lnTo>
                      <a:pt x="628573" y="593877"/>
                    </a:lnTo>
                    <a:lnTo>
                      <a:pt x="699541" y="606996"/>
                    </a:lnTo>
                    <a:lnTo>
                      <a:pt x="770508" y="626681"/>
                    </a:lnTo>
                    <a:lnTo>
                      <a:pt x="838098" y="629958"/>
                    </a:lnTo>
                    <a:lnTo>
                      <a:pt x="909065" y="626681"/>
                    </a:lnTo>
                    <a:lnTo>
                      <a:pt x="980033" y="626681"/>
                    </a:lnTo>
                    <a:lnTo>
                      <a:pt x="1047622" y="623404"/>
                    </a:lnTo>
                    <a:lnTo>
                      <a:pt x="1885721" y="623404"/>
                    </a:lnTo>
                    <a:lnTo>
                      <a:pt x="1885721" y="561060"/>
                    </a:lnTo>
                    <a:lnTo>
                      <a:pt x="1608620" y="561060"/>
                    </a:lnTo>
                    <a:lnTo>
                      <a:pt x="1537652" y="528256"/>
                    </a:lnTo>
                    <a:lnTo>
                      <a:pt x="1466672" y="521690"/>
                    </a:lnTo>
                    <a:lnTo>
                      <a:pt x="1444175" y="518414"/>
                    </a:lnTo>
                    <a:lnTo>
                      <a:pt x="1328127" y="518414"/>
                    </a:lnTo>
                    <a:lnTo>
                      <a:pt x="1292637" y="502005"/>
                    </a:lnTo>
                    <a:lnTo>
                      <a:pt x="838098" y="502005"/>
                    </a:lnTo>
                    <a:lnTo>
                      <a:pt x="770508" y="495439"/>
                    </a:lnTo>
                    <a:lnTo>
                      <a:pt x="699541" y="456069"/>
                    </a:lnTo>
                    <a:lnTo>
                      <a:pt x="628573" y="436384"/>
                    </a:lnTo>
                    <a:lnTo>
                      <a:pt x="560984" y="397014"/>
                    </a:lnTo>
                    <a:lnTo>
                      <a:pt x="507750" y="357632"/>
                    </a:lnTo>
                    <a:close/>
                  </a:path>
                  <a:path w="1885950" h="662939">
                    <a:moveTo>
                      <a:pt x="1257147" y="623404"/>
                    </a:moveTo>
                    <a:lnTo>
                      <a:pt x="1118603" y="623404"/>
                    </a:lnTo>
                    <a:lnTo>
                      <a:pt x="1189570" y="626681"/>
                    </a:lnTo>
                    <a:lnTo>
                      <a:pt x="1257147" y="623404"/>
                    </a:lnTo>
                    <a:close/>
                  </a:path>
                  <a:path w="1885950" h="662939">
                    <a:moveTo>
                      <a:pt x="351459" y="0"/>
                    </a:moveTo>
                    <a:lnTo>
                      <a:pt x="280492" y="49225"/>
                    </a:lnTo>
                    <a:lnTo>
                      <a:pt x="209524" y="118122"/>
                    </a:lnTo>
                    <a:lnTo>
                      <a:pt x="141935" y="193586"/>
                    </a:lnTo>
                    <a:lnTo>
                      <a:pt x="70967" y="278892"/>
                    </a:lnTo>
                    <a:lnTo>
                      <a:pt x="0" y="374040"/>
                    </a:lnTo>
                    <a:lnTo>
                      <a:pt x="0" y="561060"/>
                    </a:lnTo>
                    <a:lnTo>
                      <a:pt x="141935" y="462635"/>
                    </a:lnTo>
                    <a:lnTo>
                      <a:pt x="209524" y="419976"/>
                    </a:lnTo>
                    <a:lnTo>
                      <a:pt x="280492" y="383882"/>
                    </a:lnTo>
                    <a:lnTo>
                      <a:pt x="351459" y="357632"/>
                    </a:lnTo>
                    <a:lnTo>
                      <a:pt x="507750" y="357632"/>
                    </a:lnTo>
                    <a:lnTo>
                      <a:pt x="490016" y="344512"/>
                    </a:lnTo>
                    <a:lnTo>
                      <a:pt x="419049" y="104990"/>
                    </a:lnTo>
                    <a:lnTo>
                      <a:pt x="351459" y="0"/>
                    </a:lnTo>
                    <a:close/>
                  </a:path>
                  <a:path w="1885950" h="662939">
                    <a:moveTo>
                      <a:pt x="1747164" y="551218"/>
                    </a:moveTo>
                    <a:lnTo>
                      <a:pt x="1676209" y="554494"/>
                    </a:lnTo>
                    <a:lnTo>
                      <a:pt x="1608620" y="561060"/>
                    </a:lnTo>
                    <a:lnTo>
                      <a:pt x="1885721" y="561060"/>
                    </a:lnTo>
                    <a:lnTo>
                      <a:pt x="1885721" y="554494"/>
                    </a:lnTo>
                    <a:lnTo>
                      <a:pt x="1818144" y="554494"/>
                    </a:lnTo>
                    <a:lnTo>
                      <a:pt x="1747164" y="551218"/>
                    </a:lnTo>
                    <a:close/>
                  </a:path>
                  <a:path w="1885950" h="662939">
                    <a:moveTo>
                      <a:pt x="1399095" y="511848"/>
                    </a:moveTo>
                    <a:lnTo>
                      <a:pt x="1328127" y="518414"/>
                    </a:lnTo>
                    <a:lnTo>
                      <a:pt x="1444175" y="518414"/>
                    </a:lnTo>
                    <a:lnTo>
                      <a:pt x="1399095" y="511848"/>
                    </a:lnTo>
                    <a:close/>
                  </a:path>
                  <a:path w="1885950" h="662939">
                    <a:moveTo>
                      <a:pt x="1257147" y="485597"/>
                    </a:moveTo>
                    <a:lnTo>
                      <a:pt x="1189570" y="492163"/>
                    </a:lnTo>
                    <a:lnTo>
                      <a:pt x="909065" y="492163"/>
                    </a:lnTo>
                    <a:lnTo>
                      <a:pt x="838098" y="502005"/>
                    </a:lnTo>
                    <a:lnTo>
                      <a:pt x="1292637" y="502005"/>
                    </a:lnTo>
                    <a:lnTo>
                      <a:pt x="1257147" y="485597"/>
                    </a:lnTo>
                    <a:close/>
                  </a:path>
                  <a:path w="1885950" h="662939">
                    <a:moveTo>
                      <a:pt x="1118603" y="485597"/>
                    </a:moveTo>
                    <a:lnTo>
                      <a:pt x="980033" y="492163"/>
                    </a:lnTo>
                    <a:lnTo>
                      <a:pt x="1189570" y="492163"/>
                    </a:lnTo>
                    <a:lnTo>
                      <a:pt x="1118603" y="485597"/>
                    </a:lnTo>
                    <a:close/>
                  </a:path>
                </a:pathLst>
              </a:custGeom>
              <a:solidFill>
                <a:srgbClr val="F78E20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CD3857A-F7D5-4EE5-B44D-82773F0CF961}"/>
                  </a:ext>
                </a:extLst>
              </p:cNvPr>
              <p:cNvSpPr/>
              <p:nvPr/>
            </p:nvSpPr>
            <p:spPr>
              <a:xfrm>
                <a:off x="5040000" y="3870000"/>
                <a:ext cx="3960000" cy="2412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Number of new HIV infections and deaths among </a:t>
                </a:r>
              </a:p>
              <a:p>
                <a:pPr algn="ctr" defTabSz="914400"/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the HIV population,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western and central Europe and </a:t>
                </a:r>
              </a:p>
              <a:p>
                <a:pPr algn="ctr" defTabSz="914400"/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North America, 1990–2017</a:t>
                </a:r>
                <a:endParaRPr lang="en-GB" sz="11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2AF34074-0BF7-4720-8F0B-A1AC99D37BA4}"/>
                  </a:ext>
                </a:extLst>
              </p:cNvPr>
              <p:cNvGrpSpPr/>
              <p:nvPr/>
            </p:nvGrpSpPr>
            <p:grpSpPr>
              <a:xfrm>
                <a:off x="5776800" y="6048000"/>
                <a:ext cx="1056615" cy="135935"/>
                <a:chOff x="5580000" y="6408000"/>
                <a:chExt cx="1056615" cy="135935"/>
              </a:xfrm>
            </p:grpSpPr>
            <p:sp>
              <p:nvSpPr>
                <p:cNvPr id="135" name="object 28">
                  <a:extLst>
                    <a:ext uri="{FF2B5EF4-FFF2-40B4-BE49-F238E27FC236}">
                      <a16:creationId xmlns:a16="http://schemas.microsoft.com/office/drawing/2014/main" id="{6EAF95ED-71C1-4C07-A661-9FF136FEEEDD}"/>
                    </a:ext>
                  </a:extLst>
                </p:cNvPr>
                <p:cNvSpPr txBox="1"/>
                <p:nvPr/>
              </p:nvSpPr>
              <p:spPr>
                <a:xfrm>
                  <a:off x="5796000" y="6408000"/>
                  <a:ext cx="840615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defTabSz="914400">
                    <a:spcBef>
                      <a:spcPts val="100"/>
                    </a:spcBef>
                  </a:pPr>
                  <a:r>
                    <a:rPr sz="800" spc="-10" dirty="0">
                      <a:latin typeface="Arial Nova" panose="020B0504020202020204" pitchFamily="34" charset="0"/>
                      <a:cs typeface="Avenir LT 35 Light"/>
                    </a:rPr>
                    <a:t>New HIV</a:t>
                  </a:r>
                  <a:r>
                    <a:rPr sz="800" spc="-7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800" spc="-10" dirty="0">
                      <a:latin typeface="Arial Nova" panose="020B0504020202020204" pitchFamily="34" charset="0"/>
                      <a:cs typeface="Avenir LT 35 Light"/>
                    </a:rPr>
                    <a:t>infections</a:t>
                  </a:r>
                  <a:endParaRPr sz="8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36" name="object 29">
                  <a:extLst>
                    <a:ext uri="{FF2B5EF4-FFF2-40B4-BE49-F238E27FC236}">
                      <a16:creationId xmlns:a16="http://schemas.microsoft.com/office/drawing/2014/main" id="{8C64208B-A721-4FD5-B5A7-953B0085105C}"/>
                    </a:ext>
                  </a:extLst>
                </p:cNvPr>
                <p:cNvSpPr/>
                <p:nvPr/>
              </p:nvSpPr>
              <p:spPr>
                <a:xfrm>
                  <a:off x="5580000" y="6480000"/>
                  <a:ext cx="1800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31750">
                  <a:solidFill>
                    <a:srgbClr val="78A7B7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914400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338743E4-67BD-42C2-B237-AE4A587F3576}"/>
                  </a:ext>
                </a:extLst>
              </p:cNvPr>
              <p:cNvGrpSpPr/>
              <p:nvPr/>
            </p:nvGrpSpPr>
            <p:grpSpPr>
              <a:xfrm>
                <a:off x="7036800" y="6048000"/>
                <a:ext cx="1711602" cy="135935"/>
                <a:chOff x="7200000" y="6408000"/>
                <a:chExt cx="1711602" cy="135935"/>
              </a:xfrm>
            </p:grpSpPr>
            <p:sp>
              <p:nvSpPr>
                <p:cNvPr id="133" name="object 30">
                  <a:extLst>
                    <a:ext uri="{FF2B5EF4-FFF2-40B4-BE49-F238E27FC236}">
                      <a16:creationId xmlns:a16="http://schemas.microsoft.com/office/drawing/2014/main" id="{CD8132CF-FB3C-4A95-ACDD-601F2775EDAC}"/>
                    </a:ext>
                  </a:extLst>
                </p:cNvPr>
                <p:cNvSpPr txBox="1"/>
                <p:nvPr/>
              </p:nvSpPr>
              <p:spPr>
                <a:xfrm>
                  <a:off x="7416000" y="6408000"/>
                  <a:ext cx="1495602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defTabSz="914400">
                    <a:spcBef>
                      <a:spcPts val="100"/>
                    </a:spcBef>
                  </a:pPr>
                  <a:r>
                    <a:rPr sz="800" spc="-10" dirty="0">
                      <a:latin typeface="Arial Nova" panose="020B0504020202020204" pitchFamily="34" charset="0"/>
                      <a:cs typeface="Avenir LT 35 Light"/>
                    </a:rPr>
                    <a:t>Deaths among the HIV</a:t>
                  </a:r>
                  <a:r>
                    <a:rPr sz="800" spc="-75" dirty="0">
                      <a:latin typeface="Arial Nova" panose="020B0504020202020204" pitchFamily="34" charset="0"/>
                      <a:cs typeface="Avenir LT 35 Light"/>
                    </a:rPr>
                    <a:t> </a:t>
                  </a:r>
                  <a:r>
                    <a:rPr sz="800" spc="-10" dirty="0">
                      <a:latin typeface="Arial Nova" panose="020B0504020202020204" pitchFamily="34" charset="0"/>
                      <a:cs typeface="Avenir LT 35 Light"/>
                    </a:rPr>
                    <a:t>population</a:t>
                  </a:r>
                  <a:endParaRPr sz="800" dirty="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34" name="object 31">
                  <a:extLst>
                    <a:ext uri="{FF2B5EF4-FFF2-40B4-BE49-F238E27FC236}">
                      <a16:creationId xmlns:a16="http://schemas.microsoft.com/office/drawing/2014/main" id="{A96B042F-7F6E-4BC2-A2AA-58BA5229EB6B}"/>
                    </a:ext>
                  </a:extLst>
                </p:cNvPr>
                <p:cNvSpPr/>
                <p:nvPr/>
              </p:nvSpPr>
              <p:spPr>
                <a:xfrm>
                  <a:off x="7200000" y="6480000"/>
                  <a:ext cx="1800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>
                      <a:moveTo>
                        <a:pt x="72745" y="0"/>
                      </a:moveTo>
                      <a:lnTo>
                        <a:pt x="0" y="0"/>
                      </a:lnTo>
                    </a:path>
                  </a:pathLst>
                </a:custGeom>
                <a:ln w="31750">
                  <a:solidFill>
                    <a:srgbClr val="F78E20"/>
                  </a:solidFill>
                </a:ln>
              </p:spPr>
              <p:txBody>
                <a:bodyPr wrap="square" lIns="0" tIns="0" rIns="0" bIns="0" rtlCol="0"/>
                <a:lstStyle/>
                <a:p>
                  <a:pPr defTabSz="914400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27" name="object 33">
                <a:extLst>
                  <a:ext uri="{FF2B5EF4-FFF2-40B4-BE49-F238E27FC236}">
                    <a16:creationId xmlns:a16="http://schemas.microsoft.com/office/drawing/2014/main" id="{DC23386A-924F-4D27-B626-D9E648DF3347}"/>
                  </a:ext>
                </a:extLst>
              </p:cNvPr>
              <p:cNvSpPr txBox="1"/>
              <p:nvPr/>
            </p:nvSpPr>
            <p:spPr>
              <a:xfrm>
                <a:off x="5740800" y="4664796"/>
                <a:ext cx="323165" cy="1038224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5080" indent="-635" algn="ctr" defTabSz="914400">
                  <a:spcBef>
                    <a:spcPts val="10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Number of new HIV  infections and deaths  among the HIV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population</a:t>
                </a:r>
              </a:p>
            </p:txBody>
          </p:sp>
          <p:sp>
            <p:nvSpPr>
              <p:cNvPr id="130" name="object 36">
                <a:extLst>
                  <a:ext uri="{FF2B5EF4-FFF2-40B4-BE49-F238E27FC236}">
                    <a16:creationId xmlns:a16="http://schemas.microsoft.com/office/drawing/2014/main" id="{F17F03DC-6740-43C5-B105-1A5AFCD7968B}"/>
                  </a:ext>
                </a:extLst>
              </p:cNvPr>
              <p:cNvSpPr txBox="1"/>
              <p:nvPr/>
            </p:nvSpPr>
            <p:spPr>
              <a:xfrm>
                <a:off x="6654714" y="5710915"/>
                <a:ext cx="107722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1" name="object 37">
                <a:extLst>
                  <a:ext uri="{FF2B5EF4-FFF2-40B4-BE49-F238E27FC236}">
                    <a16:creationId xmlns:a16="http://schemas.microsoft.com/office/drawing/2014/main" id="{CDE887C3-6FDD-499D-BA99-6A259C28E4FF}"/>
                  </a:ext>
                </a:extLst>
              </p:cNvPr>
              <p:cNvSpPr txBox="1"/>
              <p:nvPr/>
            </p:nvSpPr>
            <p:spPr>
              <a:xfrm>
                <a:off x="6871719" y="5710915"/>
                <a:ext cx="777136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1993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1996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1999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2002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32" name="object 38">
                <a:extLst>
                  <a:ext uri="{FF2B5EF4-FFF2-40B4-BE49-F238E27FC236}">
                    <a16:creationId xmlns:a16="http://schemas.microsoft.com/office/drawing/2014/main" id="{07FFC31A-D9EC-41E1-94F4-95606C5B9194}"/>
                  </a:ext>
                </a:extLst>
              </p:cNvPr>
              <p:cNvSpPr txBox="1"/>
              <p:nvPr/>
            </p:nvSpPr>
            <p:spPr>
              <a:xfrm>
                <a:off x="7739650" y="5710915"/>
                <a:ext cx="1000274" cy="388007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2005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2008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2011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/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2014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algn="r" defTabSz="914400">
                  <a:spcBef>
                    <a:spcPts val="5"/>
                  </a:spcBef>
                </a:pPr>
                <a:endParaRPr sz="750">
                  <a:latin typeface="Arial Nova" panose="020B0504020202020204" pitchFamily="34" charset="0"/>
                  <a:cs typeface="Times New Roman"/>
                </a:endParaRPr>
              </a:p>
              <a:p>
                <a:pPr marL="12700" algn="r" defTabSz="914400">
                  <a:spcBef>
                    <a:spcPts val="5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57" name="object 52">
                <a:extLst>
                  <a:ext uri="{FF2B5EF4-FFF2-40B4-BE49-F238E27FC236}">
                    <a16:creationId xmlns:a16="http://schemas.microsoft.com/office/drawing/2014/main" id="{D450F0B8-BF5B-42E1-9015-F63878BD4214}"/>
                  </a:ext>
                </a:extLst>
              </p:cNvPr>
              <p:cNvSpPr txBox="1"/>
              <p:nvPr/>
            </p:nvSpPr>
            <p:spPr>
              <a:xfrm>
                <a:off x="6245970" y="4601491"/>
                <a:ext cx="326390" cy="1106072"/>
              </a:xfrm>
              <a:prstGeom prst="rect">
                <a:avLst/>
              </a:prstGeom>
            </p:spPr>
            <p:txBody>
              <a:bodyPr vert="horz" wrap="square" lIns="0" tIns="56515" rIns="0" bIns="0" rtlCol="0">
                <a:spAutoFit/>
              </a:bodyPr>
              <a:lstStyle/>
              <a:p>
                <a:pPr marL="12700" algn="r" defTabSz="914400">
                  <a:spcBef>
                    <a:spcPts val="44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120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35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100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L="58419" algn="r" defTabSz="914400">
                  <a:spcBef>
                    <a:spcPts val="35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80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L="58419" algn="r" defTabSz="914400">
                  <a:spcBef>
                    <a:spcPts val="35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60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L="58419" algn="r" defTabSz="914400">
                  <a:spcBef>
                    <a:spcPts val="345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40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L="58419" algn="r" defTabSz="914400">
                  <a:spcBef>
                    <a:spcPts val="35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20</a:t>
                </a:r>
                <a:r>
                  <a:rPr sz="700" spc="-10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000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  <a:p>
                <a:pPr marR="5080" algn="r" defTabSz="914400">
                  <a:spcBef>
                    <a:spcPts val="350"/>
                  </a:spcBef>
                </a:pPr>
                <a:r>
                  <a:rPr sz="700" dirty="0"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70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58" name="object 54">
                <a:extLst>
                  <a:ext uri="{FF2B5EF4-FFF2-40B4-BE49-F238E27FC236}">
                    <a16:creationId xmlns:a16="http://schemas.microsoft.com/office/drawing/2014/main" id="{96DCB44D-364A-41DD-A6D5-659524036762}"/>
                  </a:ext>
                </a:extLst>
              </p:cNvPr>
              <p:cNvSpPr/>
              <p:nvPr/>
            </p:nvSpPr>
            <p:spPr>
              <a:xfrm>
                <a:off x="6645084" y="4694810"/>
                <a:ext cx="2101215" cy="922019"/>
              </a:xfrm>
              <a:custGeom>
                <a:avLst/>
                <a:gdLst/>
                <a:ahLst/>
                <a:cxnLst/>
                <a:rect l="l" t="t" r="r" b="b"/>
                <a:pathLst>
                  <a:path w="2101215" h="922020">
                    <a:moveTo>
                      <a:pt x="0" y="0"/>
                    </a:moveTo>
                    <a:lnTo>
                      <a:pt x="0" y="921626"/>
                    </a:lnTo>
                    <a:lnTo>
                      <a:pt x="2101024" y="921626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object 56">
                <a:extLst>
                  <a:ext uri="{FF2B5EF4-FFF2-40B4-BE49-F238E27FC236}">
                    <a16:creationId xmlns:a16="http://schemas.microsoft.com/office/drawing/2014/main" id="{D175CCC4-9A5A-4180-B518-1B6C4BEAF28F}"/>
                  </a:ext>
                </a:extLst>
              </p:cNvPr>
              <p:cNvSpPr/>
              <p:nvPr/>
            </p:nvSpPr>
            <p:spPr>
              <a:xfrm>
                <a:off x="6752383" y="5029474"/>
                <a:ext cx="1885950" cy="417195"/>
              </a:xfrm>
              <a:custGeom>
                <a:avLst/>
                <a:gdLst/>
                <a:ahLst/>
                <a:cxnLst/>
                <a:rect l="l" t="t" r="r" b="b"/>
                <a:pathLst>
                  <a:path w="1885950" h="417195">
                    <a:moveTo>
                      <a:pt x="0" y="278892"/>
                    </a:moveTo>
                    <a:lnTo>
                      <a:pt x="70967" y="209994"/>
                    </a:lnTo>
                    <a:lnTo>
                      <a:pt x="141935" y="144373"/>
                    </a:lnTo>
                    <a:lnTo>
                      <a:pt x="209524" y="88595"/>
                    </a:lnTo>
                    <a:lnTo>
                      <a:pt x="280492" y="36093"/>
                    </a:lnTo>
                    <a:lnTo>
                      <a:pt x="351459" y="0"/>
                    </a:lnTo>
                    <a:lnTo>
                      <a:pt x="419049" y="78752"/>
                    </a:lnTo>
                    <a:lnTo>
                      <a:pt x="490016" y="255917"/>
                    </a:lnTo>
                    <a:lnTo>
                      <a:pt x="560984" y="298577"/>
                    </a:lnTo>
                    <a:lnTo>
                      <a:pt x="628573" y="324827"/>
                    </a:lnTo>
                    <a:lnTo>
                      <a:pt x="699541" y="341236"/>
                    </a:lnTo>
                    <a:lnTo>
                      <a:pt x="770509" y="367474"/>
                    </a:lnTo>
                    <a:lnTo>
                      <a:pt x="838098" y="374040"/>
                    </a:lnTo>
                    <a:lnTo>
                      <a:pt x="909066" y="367474"/>
                    </a:lnTo>
                    <a:lnTo>
                      <a:pt x="980033" y="367474"/>
                    </a:lnTo>
                    <a:lnTo>
                      <a:pt x="1047622" y="364197"/>
                    </a:lnTo>
                    <a:lnTo>
                      <a:pt x="1118603" y="360908"/>
                    </a:lnTo>
                    <a:lnTo>
                      <a:pt x="1189570" y="367474"/>
                    </a:lnTo>
                    <a:lnTo>
                      <a:pt x="1257147" y="360908"/>
                    </a:lnTo>
                    <a:lnTo>
                      <a:pt x="1328127" y="387159"/>
                    </a:lnTo>
                    <a:lnTo>
                      <a:pt x="1399095" y="380606"/>
                    </a:lnTo>
                    <a:lnTo>
                      <a:pt x="1466672" y="390448"/>
                    </a:lnTo>
                    <a:lnTo>
                      <a:pt x="1537652" y="393725"/>
                    </a:lnTo>
                    <a:lnTo>
                      <a:pt x="1608620" y="416699"/>
                    </a:lnTo>
                    <a:lnTo>
                      <a:pt x="1676209" y="413410"/>
                    </a:lnTo>
                    <a:lnTo>
                      <a:pt x="1747164" y="410133"/>
                    </a:lnTo>
                    <a:lnTo>
                      <a:pt x="1818144" y="413410"/>
                    </a:lnTo>
                    <a:lnTo>
                      <a:pt x="1885721" y="413410"/>
                    </a:lnTo>
                  </a:path>
                </a:pathLst>
              </a:custGeom>
              <a:ln w="31750">
                <a:solidFill>
                  <a:srgbClr val="F78E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object 58">
                <a:extLst>
                  <a:ext uri="{FF2B5EF4-FFF2-40B4-BE49-F238E27FC236}">
                    <a16:creationId xmlns:a16="http://schemas.microsoft.com/office/drawing/2014/main" id="{8258FA14-7EA2-4EEC-A612-EB7FA6B5E868}"/>
                  </a:ext>
                </a:extLst>
              </p:cNvPr>
              <p:cNvSpPr/>
              <p:nvPr/>
            </p:nvSpPr>
            <p:spPr>
              <a:xfrm>
                <a:off x="6752383" y="4917922"/>
                <a:ext cx="1885950" cy="164465"/>
              </a:xfrm>
              <a:custGeom>
                <a:avLst/>
                <a:gdLst/>
                <a:ahLst/>
                <a:cxnLst/>
                <a:rect l="l" t="t" r="r" b="b"/>
                <a:pathLst>
                  <a:path w="1885950" h="164464">
                    <a:moveTo>
                      <a:pt x="0" y="0"/>
                    </a:moveTo>
                    <a:lnTo>
                      <a:pt x="70967" y="32804"/>
                    </a:lnTo>
                    <a:lnTo>
                      <a:pt x="141935" y="45935"/>
                    </a:lnTo>
                    <a:lnTo>
                      <a:pt x="209524" y="59055"/>
                    </a:lnTo>
                    <a:lnTo>
                      <a:pt x="280492" y="72186"/>
                    </a:lnTo>
                    <a:lnTo>
                      <a:pt x="351459" y="88582"/>
                    </a:lnTo>
                    <a:lnTo>
                      <a:pt x="419049" y="108267"/>
                    </a:lnTo>
                    <a:lnTo>
                      <a:pt x="490016" y="121399"/>
                    </a:lnTo>
                    <a:lnTo>
                      <a:pt x="560984" y="121399"/>
                    </a:lnTo>
                    <a:lnTo>
                      <a:pt x="628573" y="118110"/>
                    </a:lnTo>
                    <a:lnTo>
                      <a:pt x="699541" y="114833"/>
                    </a:lnTo>
                    <a:lnTo>
                      <a:pt x="770509" y="108267"/>
                    </a:lnTo>
                    <a:lnTo>
                      <a:pt x="838098" y="104990"/>
                    </a:lnTo>
                    <a:lnTo>
                      <a:pt x="909066" y="98425"/>
                    </a:lnTo>
                    <a:lnTo>
                      <a:pt x="980033" y="85305"/>
                    </a:lnTo>
                    <a:lnTo>
                      <a:pt x="1047622" y="88582"/>
                    </a:lnTo>
                    <a:lnTo>
                      <a:pt x="1118603" y="98425"/>
                    </a:lnTo>
                    <a:lnTo>
                      <a:pt x="1189570" y="91871"/>
                    </a:lnTo>
                    <a:lnTo>
                      <a:pt x="1257147" y="91871"/>
                    </a:lnTo>
                    <a:lnTo>
                      <a:pt x="1328127" y="101714"/>
                    </a:lnTo>
                    <a:lnTo>
                      <a:pt x="1399095" y="121399"/>
                    </a:lnTo>
                    <a:lnTo>
                      <a:pt x="1466672" y="131241"/>
                    </a:lnTo>
                    <a:lnTo>
                      <a:pt x="1537652" y="134518"/>
                    </a:lnTo>
                    <a:lnTo>
                      <a:pt x="1608620" y="154203"/>
                    </a:lnTo>
                    <a:lnTo>
                      <a:pt x="1676209" y="157492"/>
                    </a:lnTo>
                    <a:lnTo>
                      <a:pt x="1747164" y="160769"/>
                    </a:lnTo>
                    <a:lnTo>
                      <a:pt x="1818144" y="160769"/>
                    </a:lnTo>
                    <a:lnTo>
                      <a:pt x="1885721" y="164045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36AD90-678B-4324-9786-D62CD34BC631}"/>
                </a:ext>
              </a:extLst>
            </p:cNvPr>
            <p:cNvGrpSpPr/>
            <p:nvPr/>
          </p:nvGrpSpPr>
          <p:grpSpPr>
            <a:xfrm>
              <a:off x="810000" y="3870000"/>
              <a:ext cx="3960000" cy="2412000"/>
              <a:chOff x="810000" y="3870000"/>
              <a:chExt cx="3960000" cy="241200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EF8EE48-0F6A-4E5F-BD67-36FF3FF98487}"/>
                  </a:ext>
                </a:extLst>
              </p:cNvPr>
              <p:cNvSpPr/>
              <p:nvPr/>
            </p:nvSpPr>
            <p:spPr>
              <a:xfrm>
                <a:off x="810000" y="3870000"/>
                <a:ext cx="3960000" cy="2412000"/>
              </a:xfrm>
              <a:prstGeom prst="rect">
                <a:avLst/>
              </a:prstGeom>
              <a:solidFill>
                <a:srgbClr val="8BAFBE">
                  <a:alpha val="5000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pPr algn="ctr" defTabSz="914400"/>
                <a:r>
                  <a:rPr lang="en-US" sz="1100" b="1" dirty="0" err="1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Incidence:prevalence</a:t>
                </a:r>
                <a:r>
                  <a:rPr lang="en-US" sz="1100" b="1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 ratio, </a:t>
                </a:r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western and central </a:t>
                </a:r>
              </a:p>
              <a:p>
                <a:pPr algn="ctr" defTabSz="914400"/>
                <a:r>
                  <a:rPr lang="en-US" sz="11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Europe and North America, 1990–2017</a:t>
                </a:r>
                <a:endParaRPr lang="en-GB" sz="1100" dirty="0">
                  <a:solidFill>
                    <a:prstClr val="black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55" name="object 45">
                <a:extLst>
                  <a:ext uri="{FF2B5EF4-FFF2-40B4-BE49-F238E27FC236}">
                    <a16:creationId xmlns:a16="http://schemas.microsoft.com/office/drawing/2014/main" id="{372DC03D-A370-4F5F-BEA7-4AC53968322B}"/>
                  </a:ext>
                </a:extLst>
              </p:cNvPr>
              <p:cNvSpPr/>
              <p:nvPr/>
            </p:nvSpPr>
            <p:spPr>
              <a:xfrm>
                <a:off x="2518447" y="4704714"/>
                <a:ext cx="1517015" cy="850191"/>
              </a:xfrm>
              <a:custGeom>
                <a:avLst/>
                <a:gdLst/>
                <a:ahLst/>
                <a:cxnLst/>
                <a:rect l="l" t="t" r="r" b="b"/>
                <a:pathLst>
                  <a:path w="1517014" h="761364">
                    <a:moveTo>
                      <a:pt x="0" y="0"/>
                    </a:moveTo>
                    <a:lnTo>
                      <a:pt x="0" y="308648"/>
                    </a:lnTo>
                    <a:lnTo>
                      <a:pt x="58902" y="369646"/>
                    </a:lnTo>
                    <a:lnTo>
                      <a:pt x="112890" y="401929"/>
                    </a:lnTo>
                    <a:lnTo>
                      <a:pt x="166878" y="423481"/>
                    </a:lnTo>
                    <a:lnTo>
                      <a:pt x="225767" y="445020"/>
                    </a:lnTo>
                    <a:lnTo>
                      <a:pt x="279755" y="462953"/>
                    </a:lnTo>
                    <a:lnTo>
                      <a:pt x="338658" y="488086"/>
                    </a:lnTo>
                    <a:lnTo>
                      <a:pt x="392645" y="513181"/>
                    </a:lnTo>
                    <a:lnTo>
                      <a:pt x="451548" y="531126"/>
                    </a:lnTo>
                    <a:lnTo>
                      <a:pt x="505536" y="549071"/>
                    </a:lnTo>
                    <a:lnTo>
                      <a:pt x="559523" y="559854"/>
                    </a:lnTo>
                    <a:lnTo>
                      <a:pt x="618413" y="574205"/>
                    </a:lnTo>
                    <a:lnTo>
                      <a:pt x="672401" y="588568"/>
                    </a:lnTo>
                    <a:lnTo>
                      <a:pt x="731304" y="599325"/>
                    </a:lnTo>
                    <a:lnTo>
                      <a:pt x="785291" y="606513"/>
                    </a:lnTo>
                    <a:lnTo>
                      <a:pt x="839279" y="620852"/>
                    </a:lnTo>
                    <a:lnTo>
                      <a:pt x="898182" y="638797"/>
                    </a:lnTo>
                    <a:lnTo>
                      <a:pt x="952169" y="649566"/>
                    </a:lnTo>
                    <a:lnTo>
                      <a:pt x="1011059" y="660336"/>
                    </a:lnTo>
                    <a:lnTo>
                      <a:pt x="1065047" y="674687"/>
                    </a:lnTo>
                    <a:lnTo>
                      <a:pt x="1123950" y="692632"/>
                    </a:lnTo>
                    <a:lnTo>
                      <a:pt x="1177937" y="706996"/>
                    </a:lnTo>
                    <a:lnTo>
                      <a:pt x="1231925" y="717753"/>
                    </a:lnTo>
                    <a:lnTo>
                      <a:pt x="1290828" y="732116"/>
                    </a:lnTo>
                    <a:lnTo>
                      <a:pt x="1344815" y="739305"/>
                    </a:lnTo>
                    <a:lnTo>
                      <a:pt x="1403705" y="746455"/>
                    </a:lnTo>
                    <a:lnTo>
                      <a:pt x="1457693" y="753643"/>
                    </a:lnTo>
                    <a:lnTo>
                      <a:pt x="1516595" y="760818"/>
                    </a:lnTo>
                    <a:lnTo>
                      <a:pt x="1516595" y="656742"/>
                    </a:lnTo>
                    <a:lnTo>
                      <a:pt x="1457693" y="645972"/>
                    </a:lnTo>
                    <a:lnTo>
                      <a:pt x="1403705" y="635215"/>
                    </a:lnTo>
                    <a:lnTo>
                      <a:pt x="1344815" y="628027"/>
                    </a:lnTo>
                    <a:lnTo>
                      <a:pt x="1290828" y="613689"/>
                    </a:lnTo>
                    <a:lnTo>
                      <a:pt x="1231925" y="592150"/>
                    </a:lnTo>
                    <a:lnTo>
                      <a:pt x="1177937" y="581380"/>
                    </a:lnTo>
                    <a:lnTo>
                      <a:pt x="1123950" y="559854"/>
                    </a:lnTo>
                    <a:lnTo>
                      <a:pt x="1065047" y="531126"/>
                    </a:lnTo>
                    <a:lnTo>
                      <a:pt x="1011059" y="509600"/>
                    </a:lnTo>
                    <a:lnTo>
                      <a:pt x="952169" y="491667"/>
                    </a:lnTo>
                    <a:lnTo>
                      <a:pt x="898182" y="480898"/>
                    </a:lnTo>
                    <a:lnTo>
                      <a:pt x="839279" y="452183"/>
                    </a:lnTo>
                    <a:lnTo>
                      <a:pt x="785291" y="430644"/>
                    </a:lnTo>
                    <a:lnTo>
                      <a:pt x="731304" y="419887"/>
                    </a:lnTo>
                    <a:lnTo>
                      <a:pt x="672401" y="405549"/>
                    </a:lnTo>
                    <a:lnTo>
                      <a:pt x="618413" y="383984"/>
                    </a:lnTo>
                    <a:lnTo>
                      <a:pt x="559523" y="366052"/>
                    </a:lnTo>
                    <a:lnTo>
                      <a:pt x="451548" y="322986"/>
                    </a:lnTo>
                    <a:lnTo>
                      <a:pt x="392645" y="297878"/>
                    </a:lnTo>
                    <a:lnTo>
                      <a:pt x="338658" y="258394"/>
                    </a:lnTo>
                    <a:lnTo>
                      <a:pt x="279755" y="222504"/>
                    </a:lnTo>
                    <a:lnTo>
                      <a:pt x="225767" y="193789"/>
                    </a:lnTo>
                    <a:lnTo>
                      <a:pt x="166878" y="165087"/>
                    </a:lnTo>
                    <a:lnTo>
                      <a:pt x="112890" y="132778"/>
                    </a:lnTo>
                    <a:lnTo>
                      <a:pt x="58902" y="86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A7B7">
                  <a:alpha val="25000"/>
                </a:srgbClr>
              </a:solidFill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object 16">
                <a:extLst>
                  <a:ext uri="{FF2B5EF4-FFF2-40B4-BE49-F238E27FC236}">
                    <a16:creationId xmlns:a16="http://schemas.microsoft.com/office/drawing/2014/main" id="{A74BFFB1-41FB-42A9-A5A3-47F7D38089FF}"/>
                  </a:ext>
                </a:extLst>
              </p:cNvPr>
              <p:cNvSpPr txBox="1"/>
              <p:nvPr/>
            </p:nvSpPr>
            <p:spPr>
              <a:xfrm>
                <a:off x="1912786" y="4640302"/>
                <a:ext cx="107722" cy="1167859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Incidence:prevalence</a:t>
                </a:r>
                <a:r>
                  <a:rPr sz="700" spc="-60" dirty="0"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ratio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96" name="object 18">
                <a:extLst>
                  <a:ext uri="{FF2B5EF4-FFF2-40B4-BE49-F238E27FC236}">
                    <a16:creationId xmlns:a16="http://schemas.microsoft.com/office/drawing/2014/main" id="{AEE1E955-AF90-43F7-AE74-FBDA8701E658}"/>
                  </a:ext>
                </a:extLst>
              </p:cNvPr>
              <p:cNvSpPr txBox="1"/>
              <p:nvPr/>
            </p:nvSpPr>
            <p:spPr>
              <a:xfrm>
                <a:off x="2438900" y="5924681"/>
                <a:ext cx="1654299" cy="357305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1990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89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1993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89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1996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89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1999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84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2002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9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2005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9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2008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9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2011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9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2014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  <a:p>
                <a:pPr marL="12700" algn="r" defTabSz="914400">
                  <a:spcBef>
                    <a:spcPts val="490"/>
                  </a:spcBef>
                </a:pPr>
                <a:r>
                  <a:rPr sz="700" spc="-10" dirty="0">
                    <a:latin typeface="Arial Nova" panose="020B0504020202020204" pitchFamily="34" charset="0"/>
                    <a:cs typeface="Avenir LT 35 Light"/>
                  </a:rPr>
                  <a:t>2017</a:t>
                </a:r>
                <a:endParaRPr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98" name="object 20">
                <a:extLst>
                  <a:ext uri="{FF2B5EF4-FFF2-40B4-BE49-F238E27FC236}">
                    <a16:creationId xmlns:a16="http://schemas.microsoft.com/office/drawing/2014/main" id="{3669D244-9E59-4310-BADD-A491DFA14119}"/>
                  </a:ext>
                </a:extLst>
              </p:cNvPr>
              <p:cNvSpPr txBox="1"/>
              <p:nvPr/>
            </p:nvSpPr>
            <p:spPr>
              <a:xfrm>
                <a:off x="882000" y="4817345"/>
                <a:ext cx="946107" cy="96517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defTabSz="914400">
                  <a:spcBef>
                    <a:spcPts val="100"/>
                  </a:spcBef>
                </a:pPr>
                <a:r>
                  <a:rPr sz="800" spc="-15" dirty="0">
                    <a:latin typeface="Arial Nova" panose="020B0504020202020204" pitchFamily="34" charset="0"/>
                    <a:cs typeface="Arial"/>
                  </a:rPr>
                  <a:t>2017</a:t>
                </a:r>
              </a:p>
              <a:p>
                <a:pPr marL="12700" marR="5080" defTabSz="914400"/>
                <a:r>
                  <a:rPr sz="800" spc="-15" dirty="0">
                    <a:latin typeface="Arial Nova" panose="020B0504020202020204" pitchFamily="34" charset="0"/>
                    <a:cs typeface="Arial"/>
                  </a:rPr>
                  <a:t>incidence:prevalence  ratio =</a:t>
                </a:r>
                <a:endParaRPr lang="en-GB" sz="800" spc="-15" dirty="0">
                  <a:latin typeface="Arial Nova" panose="020B0504020202020204" pitchFamily="34" charset="0"/>
                  <a:cs typeface="Arial"/>
                </a:endParaRPr>
              </a:p>
              <a:p>
                <a:pPr marL="18000" marR="5080">
                  <a:spcBef>
                    <a:spcPts val="240"/>
                  </a:spcBef>
                </a:pPr>
                <a:r>
                  <a:rPr lang="en-GB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0.03</a:t>
                </a:r>
              </a:p>
              <a:p>
                <a:pPr marL="18000" marR="5080"/>
                <a:r>
                  <a:rPr lang="en-GB" sz="1000" b="1" spc="10" dirty="0">
                    <a:solidFill>
                      <a:srgbClr val="78A7B7"/>
                    </a:solidFill>
                    <a:latin typeface="Arial Nova" panose="020B0504020202020204" pitchFamily="34" charset="0"/>
                    <a:cs typeface="Arial"/>
                  </a:rPr>
                  <a:t>[0.03–0.04]</a:t>
                </a:r>
              </a:p>
            </p:txBody>
          </p:sp>
          <p:sp>
            <p:nvSpPr>
              <p:cNvPr id="101" name="object 47">
                <a:extLst>
                  <a:ext uri="{FF2B5EF4-FFF2-40B4-BE49-F238E27FC236}">
                    <a16:creationId xmlns:a16="http://schemas.microsoft.com/office/drawing/2014/main" id="{769EFE3A-F62F-4B51-AA05-0A3B48638780}"/>
                  </a:ext>
                </a:extLst>
              </p:cNvPr>
              <p:cNvSpPr/>
              <p:nvPr/>
            </p:nvSpPr>
            <p:spPr>
              <a:xfrm>
                <a:off x="918000" y="6084180"/>
                <a:ext cx="184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415">
                    <a:moveTo>
                      <a:pt x="0" y="0"/>
                    </a:moveTo>
                    <a:lnTo>
                      <a:pt x="17995" y="0"/>
                    </a:lnTo>
                  </a:path>
                </a:pathLst>
              </a:custGeom>
              <a:ln w="12700">
                <a:solidFill>
                  <a:srgbClr val="E31836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object 48">
                <a:extLst>
                  <a:ext uri="{FF2B5EF4-FFF2-40B4-BE49-F238E27FC236}">
                    <a16:creationId xmlns:a16="http://schemas.microsoft.com/office/drawing/2014/main" id="{7522B7D2-C44B-4D40-9043-FF59BA811091}"/>
                  </a:ext>
                </a:extLst>
              </p:cNvPr>
              <p:cNvSpPr/>
              <p:nvPr/>
            </p:nvSpPr>
            <p:spPr>
              <a:xfrm>
                <a:off x="1085191" y="608418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object 49">
                <a:extLst>
                  <a:ext uri="{FF2B5EF4-FFF2-40B4-BE49-F238E27FC236}">
                    <a16:creationId xmlns:a16="http://schemas.microsoft.com/office/drawing/2014/main" id="{A3848F24-8ED0-48FB-9C26-BBC2667DFF92}"/>
                  </a:ext>
                </a:extLst>
              </p:cNvPr>
              <p:cNvSpPr/>
              <p:nvPr/>
            </p:nvSpPr>
            <p:spPr>
              <a:xfrm>
                <a:off x="1157187" y="608418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E31836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E10D9E9-8B03-4F4A-B1D8-864E820CA690}"/>
                  </a:ext>
                </a:extLst>
              </p:cNvPr>
              <p:cNvSpPr/>
              <p:nvPr/>
            </p:nvSpPr>
            <p:spPr>
              <a:xfrm>
                <a:off x="972000" y="6015286"/>
                <a:ext cx="483466" cy="12029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marL="12700" defTabSz="9144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GB" sz="700" spc="-15" dirty="0">
                    <a:latin typeface="Arial Nova" panose="020B0504020202020204" pitchFamily="34" charset="0"/>
                    <a:cs typeface="Arial"/>
                  </a:rPr>
                  <a:t>Target value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3689713-3243-4593-8EB6-E269DB46B341}"/>
                  </a:ext>
                </a:extLst>
              </p:cNvPr>
              <p:cNvGrpSpPr/>
              <p:nvPr/>
            </p:nvGrpSpPr>
            <p:grpSpPr>
              <a:xfrm>
                <a:off x="2187119" y="4573726"/>
                <a:ext cx="187325" cy="1303629"/>
                <a:chOff x="2007119" y="4500202"/>
                <a:chExt cx="187325" cy="1167429"/>
              </a:xfrm>
            </p:grpSpPr>
            <p:sp>
              <p:nvSpPr>
                <p:cNvPr id="148" name="object 34">
                  <a:extLst>
                    <a:ext uri="{FF2B5EF4-FFF2-40B4-BE49-F238E27FC236}">
                      <a16:creationId xmlns:a16="http://schemas.microsoft.com/office/drawing/2014/main" id="{F0DCBAFE-1F36-44D8-A115-B8602CCA929E}"/>
                    </a:ext>
                  </a:extLst>
                </p:cNvPr>
                <p:cNvSpPr txBox="1"/>
                <p:nvPr/>
              </p:nvSpPr>
              <p:spPr>
                <a:xfrm>
                  <a:off x="2007119" y="4500202"/>
                  <a:ext cx="187325" cy="120546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 defTabSz="914400">
                    <a:spcBef>
                      <a:spcPts val="100"/>
                    </a:spcBef>
                  </a:pPr>
                  <a:r>
                    <a:rPr sz="700" dirty="0">
                      <a:latin typeface="Arial Nova" panose="020B0504020202020204" pitchFamily="34" charset="0"/>
                      <a:cs typeface="Avenir LT 35 Light"/>
                    </a:rPr>
                    <a:t>0.12</a:t>
                  </a:r>
                </a:p>
              </p:txBody>
            </p:sp>
            <p:sp>
              <p:nvSpPr>
                <p:cNvPr id="149" name="object 35">
                  <a:extLst>
                    <a:ext uri="{FF2B5EF4-FFF2-40B4-BE49-F238E27FC236}">
                      <a16:creationId xmlns:a16="http://schemas.microsoft.com/office/drawing/2014/main" id="{C6154C6D-3320-4D38-861A-2A9D3E291A8F}"/>
                    </a:ext>
                  </a:extLst>
                </p:cNvPr>
                <p:cNvSpPr txBox="1"/>
                <p:nvPr/>
              </p:nvSpPr>
              <p:spPr>
                <a:xfrm>
                  <a:off x="2007119" y="5547085"/>
                  <a:ext cx="187325" cy="120546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 defTabSz="914400">
                    <a:spcBef>
                      <a:spcPts val="100"/>
                    </a:spcBef>
                  </a:pPr>
                  <a:r>
                    <a:rPr sz="700" dirty="0">
                      <a:latin typeface="Arial Nova" panose="020B0504020202020204" pitchFamily="34" charset="0"/>
                      <a:cs typeface="Avenir LT 35 Light"/>
                    </a:rPr>
                    <a:t>0.00</a:t>
                  </a:r>
                </a:p>
              </p:txBody>
            </p:sp>
            <p:sp>
              <p:nvSpPr>
                <p:cNvPr id="150" name="object 36">
                  <a:extLst>
                    <a:ext uri="{FF2B5EF4-FFF2-40B4-BE49-F238E27FC236}">
                      <a16:creationId xmlns:a16="http://schemas.microsoft.com/office/drawing/2014/main" id="{2F27633A-CD4C-46FF-ABE7-5B4A395F8D3C}"/>
                    </a:ext>
                  </a:extLst>
                </p:cNvPr>
                <p:cNvSpPr txBox="1"/>
                <p:nvPr/>
              </p:nvSpPr>
              <p:spPr>
                <a:xfrm>
                  <a:off x="2007119" y="4761920"/>
                  <a:ext cx="187325" cy="120546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 defTabSz="914400">
                    <a:spcBef>
                      <a:spcPts val="100"/>
                    </a:spcBef>
                  </a:pPr>
                  <a:r>
                    <a:rPr sz="700" dirty="0">
                      <a:latin typeface="Arial Nova" panose="020B0504020202020204" pitchFamily="34" charset="0"/>
                      <a:cs typeface="Avenir LT 35 Light"/>
                    </a:rPr>
                    <a:t>0.09</a:t>
                  </a:r>
                  <a:endParaRPr sz="7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51" name="object 37">
                  <a:extLst>
                    <a:ext uri="{FF2B5EF4-FFF2-40B4-BE49-F238E27FC236}">
                      <a16:creationId xmlns:a16="http://schemas.microsoft.com/office/drawing/2014/main" id="{1345299D-C972-40B8-AF74-9AA3494E6AD2}"/>
                    </a:ext>
                  </a:extLst>
                </p:cNvPr>
                <p:cNvSpPr txBox="1"/>
                <p:nvPr/>
              </p:nvSpPr>
              <p:spPr>
                <a:xfrm>
                  <a:off x="2007119" y="5023642"/>
                  <a:ext cx="187325" cy="120546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 defTabSz="914400">
                    <a:spcBef>
                      <a:spcPts val="100"/>
                    </a:spcBef>
                  </a:pPr>
                  <a:r>
                    <a:rPr sz="700" dirty="0">
                      <a:latin typeface="Arial Nova" panose="020B0504020202020204" pitchFamily="34" charset="0"/>
                      <a:cs typeface="Avenir LT 35 Light"/>
                    </a:rPr>
                    <a:t>0.06</a:t>
                  </a:r>
                  <a:endParaRPr sz="7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  <p:sp>
              <p:nvSpPr>
                <p:cNvPr id="152" name="object 38">
                  <a:extLst>
                    <a:ext uri="{FF2B5EF4-FFF2-40B4-BE49-F238E27FC236}">
                      <a16:creationId xmlns:a16="http://schemas.microsoft.com/office/drawing/2014/main" id="{3B6F8009-A349-446E-8F87-1397696AAFE4}"/>
                    </a:ext>
                  </a:extLst>
                </p:cNvPr>
                <p:cNvSpPr txBox="1"/>
                <p:nvPr/>
              </p:nvSpPr>
              <p:spPr>
                <a:xfrm>
                  <a:off x="2007119" y="5285363"/>
                  <a:ext cx="187325" cy="120546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algn="r" defTabSz="914400">
                    <a:spcBef>
                      <a:spcPts val="100"/>
                    </a:spcBef>
                  </a:pPr>
                  <a:r>
                    <a:rPr sz="700" dirty="0">
                      <a:latin typeface="Arial Nova" panose="020B0504020202020204" pitchFamily="34" charset="0"/>
                      <a:cs typeface="Avenir LT 35 Light"/>
                    </a:rPr>
                    <a:t>0.03</a:t>
                  </a:r>
                  <a:endParaRPr sz="700">
                    <a:latin typeface="Arial Nova" panose="020B0504020202020204" pitchFamily="34" charset="0"/>
                    <a:cs typeface="Avenir LT 35 Light"/>
                  </a:endParaRPr>
                </a:p>
              </p:txBody>
            </p:sp>
          </p:grpSp>
          <p:sp>
            <p:nvSpPr>
              <p:cNvPr id="153" name="object 40">
                <a:extLst>
                  <a:ext uri="{FF2B5EF4-FFF2-40B4-BE49-F238E27FC236}">
                    <a16:creationId xmlns:a16="http://schemas.microsoft.com/office/drawing/2014/main" id="{2758B65F-EE6C-4FF2-B1C9-7BBAE7505149}"/>
                  </a:ext>
                </a:extLst>
              </p:cNvPr>
              <p:cNvSpPr/>
              <p:nvPr/>
            </p:nvSpPr>
            <p:spPr>
              <a:xfrm>
                <a:off x="2447550" y="4628565"/>
                <a:ext cx="1659889" cy="1187715"/>
              </a:xfrm>
              <a:custGeom>
                <a:avLst/>
                <a:gdLst/>
                <a:ahLst/>
                <a:cxnLst/>
                <a:rect l="l" t="t" r="r" b="b"/>
                <a:pathLst>
                  <a:path w="1659889" h="1063625">
                    <a:moveTo>
                      <a:pt x="0" y="0"/>
                    </a:moveTo>
                    <a:lnTo>
                      <a:pt x="0" y="1063434"/>
                    </a:lnTo>
                    <a:lnTo>
                      <a:pt x="1659699" y="1063434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object 44">
                <a:extLst>
                  <a:ext uri="{FF2B5EF4-FFF2-40B4-BE49-F238E27FC236}">
                    <a16:creationId xmlns:a16="http://schemas.microsoft.com/office/drawing/2014/main" id="{64660FF6-00D6-48CE-8A65-8C07A7070092}"/>
                  </a:ext>
                </a:extLst>
              </p:cNvPr>
              <p:cNvSpPr/>
              <p:nvPr/>
            </p:nvSpPr>
            <p:spPr>
              <a:xfrm>
                <a:off x="2518447" y="4881037"/>
                <a:ext cx="1517015" cy="617612"/>
              </a:xfrm>
              <a:custGeom>
                <a:avLst/>
                <a:gdLst/>
                <a:ahLst/>
                <a:cxnLst/>
                <a:rect l="l" t="t" r="r" b="b"/>
                <a:pathLst>
                  <a:path w="1517014" h="553085">
                    <a:moveTo>
                      <a:pt x="0" y="0"/>
                    </a:moveTo>
                    <a:lnTo>
                      <a:pt x="58902" y="71780"/>
                    </a:lnTo>
                    <a:lnTo>
                      <a:pt x="112890" y="111264"/>
                    </a:lnTo>
                    <a:lnTo>
                      <a:pt x="166878" y="139966"/>
                    </a:lnTo>
                    <a:lnTo>
                      <a:pt x="225767" y="161505"/>
                    </a:lnTo>
                    <a:lnTo>
                      <a:pt x="279755" y="186613"/>
                    </a:lnTo>
                    <a:lnTo>
                      <a:pt x="338658" y="215328"/>
                    </a:lnTo>
                    <a:lnTo>
                      <a:pt x="392645" y="247637"/>
                    </a:lnTo>
                    <a:lnTo>
                      <a:pt x="451548" y="269163"/>
                    </a:lnTo>
                    <a:lnTo>
                      <a:pt x="505536" y="290703"/>
                    </a:lnTo>
                    <a:lnTo>
                      <a:pt x="559523" y="305054"/>
                    </a:lnTo>
                    <a:lnTo>
                      <a:pt x="618413" y="322999"/>
                    </a:lnTo>
                    <a:lnTo>
                      <a:pt x="672401" y="340944"/>
                    </a:lnTo>
                    <a:lnTo>
                      <a:pt x="731304" y="355295"/>
                    </a:lnTo>
                    <a:lnTo>
                      <a:pt x="785291" y="362470"/>
                    </a:lnTo>
                    <a:lnTo>
                      <a:pt x="839279" y="380415"/>
                    </a:lnTo>
                    <a:lnTo>
                      <a:pt x="898182" y="405549"/>
                    </a:lnTo>
                    <a:lnTo>
                      <a:pt x="952169" y="416306"/>
                    </a:lnTo>
                    <a:lnTo>
                      <a:pt x="1011059" y="427075"/>
                    </a:lnTo>
                    <a:lnTo>
                      <a:pt x="1065047" y="448602"/>
                    </a:lnTo>
                    <a:lnTo>
                      <a:pt x="1123950" y="470141"/>
                    </a:lnTo>
                    <a:lnTo>
                      <a:pt x="1177937" y="488086"/>
                    </a:lnTo>
                    <a:lnTo>
                      <a:pt x="1231925" y="498843"/>
                    </a:lnTo>
                    <a:lnTo>
                      <a:pt x="1290828" y="516788"/>
                    </a:lnTo>
                    <a:lnTo>
                      <a:pt x="1344815" y="527558"/>
                    </a:lnTo>
                    <a:lnTo>
                      <a:pt x="1403705" y="538327"/>
                    </a:lnTo>
                    <a:lnTo>
                      <a:pt x="1457693" y="545503"/>
                    </a:lnTo>
                    <a:lnTo>
                      <a:pt x="1516595" y="552691"/>
                    </a:lnTo>
                  </a:path>
                </a:pathLst>
              </a:custGeom>
              <a:ln w="31750">
                <a:solidFill>
                  <a:srgbClr val="78A7B7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object 11">
                <a:extLst>
                  <a:ext uri="{FF2B5EF4-FFF2-40B4-BE49-F238E27FC236}">
                    <a16:creationId xmlns:a16="http://schemas.microsoft.com/office/drawing/2014/main" id="{5E25D18E-A71D-42EA-9625-8C9FD53124F0}"/>
                  </a:ext>
                </a:extLst>
              </p:cNvPr>
              <p:cNvSpPr/>
              <p:nvPr/>
            </p:nvSpPr>
            <p:spPr>
              <a:xfrm>
                <a:off x="2520000" y="5518200"/>
                <a:ext cx="1515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2095">
                    <a:moveTo>
                      <a:pt x="0" y="0"/>
                    </a:moveTo>
                    <a:lnTo>
                      <a:pt x="1521879" y="0"/>
                    </a:lnTo>
                  </a:path>
                </a:pathLst>
              </a:custGeom>
              <a:ln w="15875" cap="rnd">
                <a:solidFill>
                  <a:srgbClr val="E31836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A5FF3C3-B58C-46EB-BB59-2821A8201F94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Epidemic transition measures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7134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A106B1B-5EBB-4788-858F-C9C5974F66F2}"/>
              </a:ext>
            </a:extLst>
          </p:cNvPr>
          <p:cNvGrpSpPr/>
          <p:nvPr/>
        </p:nvGrpSpPr>
        <p:grpSpPr>
          <a:xfrm>
            <a:off x="0" y="180000"/>
            <a:ext cx="9907200" cy="6300000"/>
            <a:chOff x="0" y="180000"/>
            <a:chExt cx="9907200" cy="630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19C21A-8DB7-499A-A853-6C672B2EDF17}"/>
                </a:ext>
              </a:extLst>
            </p:cNvPr>
            <p:cNvSpPr/>
            <p:nvPr/>
          </p:nvSpPr>
          <p:spPr>
            <a:xfrm>
              <a:off x="0" y="1440000"/>
              <a:ext cx="378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3EC43FF-094A-4B8C-915A-BAECBDE9F982}"/>
                </a:ext>
              </a:extLst>
            </p:cNvPr>
            <p:cNvSpPr/>
            <p:nvPr/>
          </p:nvSpPr>
          <p:spPr>
            <a:xfrm>
              <a:off x="3967200" y="1440000"/>
              <a:ext cx="594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DC9F8D-40E9-46EA-BC7B-8C017F21DE2F}"/>
                </a:ext>
              </a:extLst>
            </p:cNvPr>
            <p:cNvSpPr txBox="1"/>
            <p:nvPr/>
          </p:nvSpPr>
          <p:spPr>
            <a:xfrm>
              <a:off x="0" y="180000"/>
              <a:ext cx="3836876" cy="1220847"/>
            </a:xfrm>
            <a:prstGeom prst="rect">
              <a:avLst/>
            </a:prstGeom>
            <a:noFill/>
          </p:spPr>
          <p:txBody>
            <a:bodyPr wrap="square" lIns="36000" rIns="0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lnSpc>
                  <a:spcPts val="2200"/>
                </a:lnSpc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infections, by population group, </a:t>
              </a:r>
              <a:r>
                <a:rPr lang="en-US" sz="2000" dirty="0">
                  <a:solidFill>
                    <a:prstClr val="white"/>
                  </a:solidFill>
                  <a:latin typeface="Arial Nova" panose="020B0504020202020204" pitchFamily="34" charset="0"/>
                </a:rPr>
                <a:t>western and central Europe and North America, 2017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541C46-92A0-44AB-B1DE-2E6F48819690}"/>
                </a:ext>
              </a:extLst>
            </p:cNvPr>
            <p:cNvSpPr txBox="1"/>
            <p:nvPr/>
          </p:nvSpPr>
          <p:spPr>
            <a:xfrm>
              <a:off x="3895200" y="180000"/>
              <a:ext cx="6012000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Distribution of new HIV infections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and AIDS-related deaths by country, </a:t>
              </a:r>
            </a:p>
            <a:p>
              <a:pPr lvl="0" algn="ctr" defTabSz="914400">
                <a:lnSpc>
                  <a:spcPts val="2200"/>
                </a:lnSpc>
                <a:defRPr/>
              </a:pPr>
              <a:r>
                <a:rPr lang="en-US" sz="2000" dirty="0">
                  <a:solidFill>
                    <a:prstClr val="white"/>
                  </a:solidFill>
                  <a:latin typeface="Arial Nova" panose="020B0504020202020204" pitchFamily="34" charset="0"/>
                </a:rPr>
                <a:t>western and central Europe and</a:t>
              </a:r>
            </a:p>
            <a:p>
              <a:pPr lvl="0" algn="ctr" defTabSz="914400">
                <a:lnSpc>
                  <a:spcPts val="2200"/>
                </a:lnSpc>
                <a:defRPr/>
              </a:pPr>
              <a:r>
                <a:rPr lang="en-US" sz="2000" dirty="0">
                  <a:solidFill>
                    <a:prstClr val="white"/>
                  </a:solidFill>
                  <a:latin typeface="Arial Nova" panose="020B0504020202020204" pitchFamily="34" charset="0"/>
                </a:rPr>
                <a:t>North America, 2017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03EF3C4-9842-4F67-AA78-046145BDA487}"/>
                </a:ext>
              </a:extLst>
            </p:cNvPr>
            <p:cNvSpPr/>
            <p:nvPr/>
          </p:nvSpPr>
          <p:spPr>
            <a:xfrm>
              <a:off x="0" y="6120000"/>
              <a:ext cx="38520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special analysis, 2018.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278D52FC-BF88-41AB-B386-9B36E4D37300}"/>
                </a:ext>
              </a:extLst>
            </p:cNvPr>
            <p:cNvSpPr/>
            <p:nvPr/>
          </p:nvSpPr>
          <p:spPr>
            <a:xfrm>
              <a:off x="3895200" y="6120000"/>
              <a:ext cx="6012000" cy="200055"/>
            </a:xfrm>
            <a:prstGeom prst="rect">
              <a:avLst/>
            </a:prstGeom>
          </p:spPr>
          <p:txBody>
            <a:bodyPr lIns="324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UNAIDS 2018 estimates.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object 49">
              <a:extLst>
                <a:ext uri="{FF2B5EF4-FFF2-40B4-BE49-F238E27FC236}">
                  <a16:creationId xmlns:a16="http://schemas.microsoft.com/office/drawing/2014/main" id="{7ACC7AE4-27F6-432E-913A-078F3DD9D0D8}"/>
                </a:ext>
              </a:extLst>
            </p:cNvPr>
            <p:cNvSpPr/>
            <p:nvPr/>
          </p:nvSpPr>
          <p:spPr>
            <a:xfrm>
              <a:off x="1267471" y="2353789"/>
              <a:ext cx="617715" cy="1050312"/>
            </a:xfrm>
            <a:custGeom>
              <a:avLst/>
              <a:gdLst/>
              <a:ahLst/>
              <a:cxnLst/>
              <a:rect l="l" t="t" r="r" b="b"/>
              <a:pathLst>
                <a:path w="402589" h="684529">
                  <a:moveTo>
                    <a:pt x="402158" y="0"/>
                  </a:moveTo>
                  <a:lnTo>
                    <a:pt x="352585" y="1555"/>
                  </a:lnTo>
                  <a:lnTo>
                    <a:pt x="304540" y="6249"/>
                  </a:lnTo>
                  <a:lnTo>
                    <a:pt x="257892" y="14125"/>
                  </a:lnTo>
                  <a:lnTo>
                    <a:pt x="212511" y="25227"/>
                  </a:lnTo>
                  <a:lnTo>
                    <a:pt x="168264" y="39596"/>
                  </a:lnTo>
                  <a:lnTo>
                    <a:pt x="125020" y="57277"/>
                  </a:lnTo>
                  <a:lnTo>
                    <a:pt x="82649" y="78313"/>
                  </a:lnTo>
                  <a:lnTo>
                    <a:pt x="41019" y="102746"/>
                  </a:lnTo>
                  <a:lnTo>
                    <a:pt x="0" y="130619"/>
                  </a:lnTo>
                  <a:lnTo>
                    <a:pt x="402158" y="683945"/>
                  </a:lnTo>
                  <a:lnTo>
                    <a:pt x="402158" y="0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object 50">
              <a:extLst>
                <a:ext uri="{FF2B5EF4-FFF2-40B4-BE49-F238E27FC236}">
                  <a16:creationId xmlns:a16="http://schemas.microsoft.com/office/drawing/2014/main" id="{25BC6E4C-60D4-4BFF-9B4A-BF58617C9D58}"/>
                </a:ext>
              </a:extLst>
            </p:cNvPr>
            <p:cNvSpPr/>
            <p:nvPr/>
          </p:nvSpPr>
          <p:spPr>
            <a:xfrm>
              <a:off x="835651" y="2554205"/>
              <a:ext cx="1049336" cy="1420552"/>
            </a:xfrm>
            <a:custGeom>
              <a:avLst/>
              <a:gdLst/>
              <a:ahLst/>
              <a:cxnLst/>
              <a:rect l="l" t="t" r="r" b="b"/>
              <a:pathLst>
                <a:path w="683894" h="925829">
                  <a:moveTo>
                    <a:pt x="281434" y="0"/>
                  </a:moveTo>
                  <a:lnTo>
                    <a:pt x="242770" y="30248"/>
                  </a:lnTo>
                  <a:lnTo>
                    <a:pt x="206836" y="62750"/>
                  </a:lnTo>
                  <a:lnTo>
                    <a:pt x="173664" y="97336"/>
                  </a:lnTo>
                  <a:lnTo>
                    <a:pt x="143284" y="133839"/>
                  </a:lnTo>
                  <a:lnTo>
                    <a:pt x="115729" y="172088"/>
                  </a:lnTo>
                  <a:lnTo>
                    <a:pt x="91030" y="211915"/>
                  </a:lnTo>
                  <a:lnTo>
                    <a:pt x="69218" y="253150"/>
                  </a:lnTo>
                  <a:lnTo>
                    <a:pt x="50324" y="295626"/>
                  </a:lnTo>
                  <a:lnTo>
                    <a:pt x="34379" y="339172"/>
                  </a:lnTo>
                  <a:lnTo>
                    <a:pt x="21416" y="383620"/>
                  </a:lnTo>
                  <a:lnTo>
                    <a:pt x="11465" y="428801"/>
                  </a:lnTo>
                  <a:lnTo>
                    <a:pt x="4558" y="474545"/>
                  </a:lnTo>
                  <a:lnTo>
                    <a:pt x="725" y="520685"/>
                  </a:lnTo>
                  <a:lnTo>
                    <a:pt x="0" y="567051"/>
                  </a:lnTo>
                  <a:lnTo>
                    <a:pt x="2411" y="613473"/>
                  </a:lnTo>
                  <a:lnTo>
                    <a:pt x="7992" y="659783"/>
                  </a:lnTo>
                  <a:lnTo>
                    <a:pt x="16773" y="705813"/>
                  </a:lnTo>
                  <a:lnTo>
                    <a:pt x="28786" y="751392"/>
                  </a:lnTo>
                  <a:lnTo>
                    <a:pt x="44062" y="796352"/>
                  </a:lnTo>
                  <a:lnTo>
                    <a:pt x="62632" y="840525"/>
                  </a:lnTo>
                  <a:lnTo>
                    <a:pt x="84528" y="883740"/>
                  </a:lnTo>
                  <a:lnTo>
                    <a:pt x="109781" y="925830"/>
                  </a:lnTo>
                  <a:lnTo>
                    <a:pt x="683592" y="553326"/>
                  </a:lnTo>
                  <a:lnTo>
                    <a:pt x="281434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object 51">
              <a:extLst>
                <a:ext uri="{FF2B5EF4-FFF2-40B4-BE49-F238E27FC236}">
                  <a16:creationId xmlns:a16="http://schemas.microsoft.com/office/drawing/2014/main" id="{900656C9-798E-4B35-A458-5A6B1F51CD5D}"/>
                </a:ext>
              </a:extLst>
            </p:cNvPr>
            <p:cNvSpPr/>
            <p:nvPr/>
          </p:nvSpPr>
          <p:spPr>
            <a:xfrm>
              <a:off x="1004093" y="2513226"/>
              <a:ext cx="1931091" cy="1939862"/>
            </a:xfrm>
            <a:custGeom>
              <a:avLst/>
              <a:gdLst/>
              <a:ahLst/>
              <a:cxnLst/>
              <a:rect l="l" t="t" r="r" b="b"/>
              <a:pathLst>
                <a:path w="1258570" h="1264284">
                  <a:moveTo>
                    <a:pt x="936383" y="0"/>
                  </a:moveTo>
                  <a:lnTo>
                    <a:pt x="573811" y="580034"/>
                  </a:lnTo>
                  <a:lnTo>
                    <a:pt x="0" y="952538"/>
                  </a:lnTo>
                  <a:lnTo>
                    <a:pt x="29424" y="994819"/>
                  </a:lnTo>
                  <a:lnTo>
                    <a:pt x="60438" y="1033311"/>
                  </a:lnTo>
                  <a:lnTo>
                    <a:pt x="93586" y="1068547"/>
                  </a:lnTo>
                  <a:lnTo>
                    <a:pt x="129409" y="1101063"/>
                  </a:lnTo>
                  <a:lnTo>
                    <a:pt x="168450" y="1131392"/>
                  </a:lnTo>
                  <a:lnTo>
                    <a:pt x="211251" y="1160068"/>
                  </a:lnTo>
                  <a:lnTo>
                    <a:pt x="253599" y="1184495"/>
                  </a:lnTo>
                  <a:lnTo>
                    <a:pt x="296939" y="1205584"/>
                  </a:lnTo>
                  <a:lnTo>
                    <a:pt x="341114" y="1223371"/>
                  </a:lnTo>
                  <a:lnTo>
                    <a:pt x="385964" y="1237894"/>
                  </a:lnTo>
                  <a:lnTo>
                    <a:pt x="431328" y="1249188"/>
                  </a:lnTo>
                  <a:lnTo>
                    <a:pt x="477047" y="1257292"/>
                  </a:lnTo>
                  <a:lnTo>
                    <a:pt x="522963" y="1262241"/>
                  </a:lnTo>
                  <a:lnTo>
                    <a:pt x="568914" y="1264073"/>
                  </a:lnTo>
                  <a:lnTo>
                    <a:pt x="614743" y="1262824"/>
                  </a:lnTo>
                  <a:lnTo>
                    <a:pt x="660288" y="1258531"/>
                  </a:lnTo>
                  <a:lnTo>
                    <a:pt x="705391" y="1251231"/>
                  </a:lnTo>
                  <a:lnTo>
                    <a:pt x="749892" y="1240961"/>
                  </a:lnTo>
                  <a:lnTo>
                    <a:pt x="793632" y="1227757"/>
                  </a:lnTo>
                  <a:lnTo>
                    <a:pt x="836451" y="1211657"/>
                  </a:lnTo>
                  <a:lnTo>
                    <a:pt x="878189" y="1192697"/>
                  </a:lnTo>
                  <a:lnTo>
                    <a:pt x="918687" y="1170914"/>
                  </a:lnTo>
                  <a:lnTo>
                    <a:pt x="957785" y="1146344"/>
                  </a:lnTo>
                  <a:lnTo>
                    <a:pt x="995325" y="1119026"/>
                  </a:lnTo>
                  <a:lnTo>
                    <a:pt x="1031145" y="1088994"/>
                  </a:lnTo>
                  <a:lnTo>
                    <a:pt x="1065087" y="1056287"/>
                  </a:lnTo>
                  <a:lnTo>
                    <a:pt x="1096992" y="1020941"/>
                  </a:lnTo>
                  <a:lnTo>
                    <a:pt x="1126698" y="982993"/>
                  </a:lnTo>
                  <a:lnTo>
                    <a:pt x="1154049" y="942479"/>
                  </a:lnTo>
                  <a:lnTo>
                    <a:pt x="1178485" y="900145"/>
                  </a:lnTo>
                  <a:lnTo>
                    <a:pt x="1199582" y="856819"/>
                  </a:lnTo>
                  <a:lnTo>
                    <a:pt x="1217375" y="812659"/>
                  </a:lnTo>
                  <a:lnTo>
                    <a:pt x="1231903" y="767825"/>
                  </a:lnTo>
                  <a:lnTo>
                    <a:pt x="1243202" y="722476"/>
                  </a:lnTo>
                  <a:lnTo>
                    <a:pt x="1251309" y="676773"/>
                  </a:lnTo>
                  <a:lnTo>
                    <a:pt x="1256260" y="630873"/>
                  </a:lnTo>
                  <a:lnTo>
                    <a:pt x="1258092" y="584938"/>
                  </a:lnTo>
                  <a:lnTo>
                    <a:pt x="1256843" y="539126"/>
                  </a:lnTo>
                  <a:lnTo>
                    <a:pt x="1252549" y="493596"/>
                  </a:lnTo>
                  <a:lnTo>
                    <a:pt x="1245246" y="448509"/>
                  </a:lnTo>
                  <a:lnTo>
                    <a:pt x="1234972" y="404024"/>
                  </a:lnTo>
                  <a:lnTo>
                    <a:pt x="1221764" y="360299"/>
                  </a:lnTo>
                  <a:lnTo>
                    <a:pt x="1205658" y="317496"/>
                  </a:lnTo>
                  <a:lnTo>
                    <a:pt x="1186691" y="275772"/>
                  </a:lnTo>
                  <a:lnTo>
                    <a:pt x="1164900" y="235288"/>
                  </a:lnTo>
                  <a:lnTo>
                    <a:pt x="1140322" y="196203"/>
                  </a:lnTo>
                  <a:lnTo>
                    <a:pt x="1112993" y="158676"/>
                  </a:lnTo>
                  <a:lnTo>
                    <a:pt x="1082951" y="122867"/>
                  </a:lnTo>
                  <a:lnTo>
                    <a:pt x="1050232" y="88935"/>
                  </a:lnTo>
                  <a:lnTo>
                    <a:pt x="1014873" y="57041"/>
                  </a:lnTo>
                  <a:lnTo>
                    <a:pt x="976911" y="27342"/>
                  </a:lnTo>
                  <a:lnTo>
                    <a:pt x="936383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object 52">
              <a:extLst>
                <a:ext uri="{FF2B5EF4-FFF2-40B4-BE49-F238E27FC236}">
                  <a16:creationId xmlns:a16="http://schemas.microsoft.com/office/drawing/2014/main" id="{F10CFAB0-0BD8-4443-9129-A2DB74F4DE16}"/>
                </a:ext>
              </a:extLst>
            </p:cNvPr>
            <p:cNvSpPr/>
            <p:nvPr/>
          </p:nvSpPr>
          <p:spPr>
            <a:xfrm>
              <a:off x="1884524" y="2361604"/>
              <a:ext cx="556333" cy="1042518"/>
            </a:xfrm>
            <a:custGeom>
              <a:avLst/>
              <a:gdLst/>
              <a:ahLst/>
              <a:cxnLst/>
              <a:rect l="l" t="t" r="r" b="b"/>
              <a:pathLst>
                <a:path w="362585" h="679450">
                  <a:moveTo>
                    <a:pt x="83375" y="0"/>
                  </a:moveTo>
                  <a:lnTo>
                    <a:pt x="0" y="678853"/>
                  </a:lnTo>
                  <a:lnTo>
                    <a:pt x="362572" y="98818"/>
                  </a:lnTo>
                  <a:lnTo>
                    <a:pt x="318024" y="72933"/>
                  </a:lnTo>
                  <a:lnTo>
                    <a:pt x="273641" y="51154"/>
                  </a:lnTo>
                  <a:lnTo>
                    <a:pt x="228703" y="33226"/>
                  </a:lnTo>
                  <a:lnTo>
                    <a:pt x="182491" y="18894"/>
                  </a:lnTo>
                  <a:lnTo>
                    <a:pt x="134288" y="7903"/>
                  </a:lnTo>
                  <a:lnTo>
                    <a:pt x="83375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object 53">
              <a:extLst>
                <a:ext uri="{FF2B5EF4-FFF2-40B4-BE49-F238E27FC236}">
                  <a16:creationId xmlns:a16="http://schemas.microsoft.com/office/drawing/2014/main" id="{0DD748E0-20DE-4656-A796-425321FC2C80}"/>
                </a:ext>
              </a:extLst>
            </p:cNvPr>
            <p:cNvSpPr/>
            <p:nvPr/>
          </p:nvSpPr>
          <p:spPr>
            <a:xfrm>
              <a:off x="1884524" y="2353789"/>
              <a:ext cx="128609" cy="1050312"/>
            </a:xfrm>
            <a:custGeom>
              <a:avLst/>
              <a:gdLst/>
              <a:ahLst/>
              <a:cxnLst/>
              <a:rect l="l" t="t" r="r" b="b"/>
              <a:pathLst>
                <a:path w="83819" h="684529">
                  <a:moveTo>
                    <a:pt x="0" y="0"/>
                  </a:moveTo>
                  <a:lnTo>
                    <a:pt x="0" y="683945"/>
                  </a:lnTo>
                  <a:lnTo>
                    <a:pt x="83375" y="5092"/>
                  </a:lnTo>
                  <a:lnTo>
                    <a:pt x="61943" y="2748"/>
                  </a:lnTo>
                  <a:lnTo>
                    <a:pt x="41773" y="1169"/>
                  </a:lnTo>
                  <a:lnTo>
                    <a:pt x="21560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object 54">
              <a:extLst>
                <a:ext uri="{FF2B5EF4-FFF2-40B4-BE49-F238E27FC236}">
                  <a16:creationId xmlns:a16="http://schemas.microsoft.com/office/drawing/2014/main" id="{A4882A65-8223-422A-A049-F099B034DF8E}"/>
                </a:ext>
              </a:extLst>
            </p:cNvPr>
            <p:cNvSpPr/>
            <p:nvPr/>
          </p:nvSpPr>
          <p:spPr>
            <a:xfrm>
              <a:off x="1357981" y="2879205"/>
              <a:ext cx="1054208" cy="1054209"/>
            </a:xfrm>
            <a:custGeom>
              <a:avLst/>
              <a:gdLst/>
              <a:ahLst/>
              <a:cxnLst/>
              <a:rect l="l" t="t" r="r" b="b"/>
              <a:pathLst>
                <a:path w="687069" h="687070">
                  <a:moveTo>
                    <a:pt x="343471" y="0"/>
                  </a:moveTo>
                  <a:lnTo>
                    <a:pt x="296863" y="3135"/>
                  </a:lnTo>
                  <a:lnTo>
                    <a:pt x="252161" y="12268"/>
                  </a:lnTo>
                  <a:lnTo>
                    <a:pt x="209774" y="26990"/>
                  </a:lnTo>
                  <a:lnTo>
                    <a:pt x="170112" y="46892"/>
                  </a:lnTo>
                  <a:lnTo>
                    <a:pt x="133583" y="71564"/>
                  </a:lnTo>
                  <a:lnTo>
                    <a:pt x="100598" y="100598"/>
                  </a:lnTo>
                  <a:lnTo>
                    <a:pt x="71564" y="133583"/>
                  </a:lnTo>
                  <a:lnTo>
                    <a:pt x="46892" y="170112"/>
                  </a:lnTo>
                  <a:lnTo>
                    <a:pt x="26990" y="209774"/>
                  </a:lnTo>
                  <a:lnTo>
                    <a:pt x="12268" y="252161"/>
                  </a:lnTo>
                  <a:lnTo>
                    <a:pt x="3135" y="296863"/>
                  </a:lnTo>
                  <a:lnTo>
                    <a:pt x="0" y="343471"/>
                  </a:lnTo>
                  <a:lnTo>
                    <a:pt x="3135" y="390076"/>
                  </a:lnTo>
                  <a:lnTo>
                    <a:pt x="12268" y="434776"/>
                  </a:lnTo>
                  <a:lnTo>
                    <a:pt x="26990" y="477161"/>
                  </a:lnTo>
                  <a:lnTo>
                    <a:pt x="46892" y="516821"/>
                  </a:lnTo>
                  <a:lnTo>
                    <a:pt x="71564" y="553348"/>
                  </a:lnTo>
                  <a:lnTo>
                    <a:pt x="100598" y="586333"/>
                  </a:lnTo>
                  <a:lnTo>
                    <a:pt x="133583" y="615366"/>
                  </a:lnTo>
                  <a:lnTo>
                    <a:pt x="170112" y="640038"/>
                  </a:lnTo>
                  <a:lnTo>
                    <a:pt x="209774" y="659939"/>
                  </a:lnTo>
                  <a:lnTo>
                    <a:pt x="252161" y="674661"/>
                  </a:lnTo>
                  <a:lnTo>
                    <a:pt x="296863" y="683794"/>
                  </a:lnTo>
                  <a:lnTo>
                    <a:pt x="343471" y="686930"/>
                  </a:lnTo>
                  <a:lnTo>
                    <a:pt x="390076" y="683794"/>
                  </a:lnTo>
                  <a:lnTo>
                    <a:pt x="434776" y="674661"/>
                  </a:lnTo>
                  <a:lnTo>
                    <a:pt x="477161" y="659939"/>
                  </a:lnTo>
                  <a:lnTo>
                    <a:pt x="516821" y="640038"/>
                  </a:lnTo>
                  <a:lnTo>
                    <a:pt x="553348" y="615366"/>
                  </a:lnTo>
                  <a:lnTo>
                    <a:pt x="586333" y="586333"/>
                  </a:lnTo>
                  <a:lnTo>
                    <a:pt x="615366" y="553348"/>
                  </a:lnTo>
                  <a:lnTo>
                    <a:pt x="640038" y="516821"/>
                  </a:lnTo>
                  <a:lnTo>
                    <a:pt x="659939" y="477161"/>
                  </a:lnTo>
                  <a:lnTo>
                    <a:pt x="674661" y="434776"/>
                  </a:lnTo>
                  <a:lnTo>
                    <a:pt x="683794" y="390076"/>
                  </a:lnTo>
                  <a:lnTo>
                    <a:pt x="686930" y="343471"/>
                  </a:lnTo>
                  <a:lnTo>
                    <a:pt x="683794" y="296863"/>
                  </a:lnTo>
                  <a:lnTo>
                    <a:pt x="674661" y="252161"/>
                  </a:lnTo>
                  <a:lnTo>
                    <a:pt x="659939" y="209774"/>
                  </a:lnTo>
                  <a:lnTo>
                    <a:pt x="640038" y="170112"/>
                  </a:lnTo>
                  <a:lnTo>
                    <a:pt x="615366" y="133583"/>
                  </a:lnTo>
                  <a:lnTo>
                    <a:pt x="586333" y="100598"/>
                  </a:lnTo>
                  <a:lnTo>
                    <a:pt x="553348" y="71564"/>
                  </a:lnTo>
                  <a:lnTo>
                    <a:pt x="516821" y="46892"/>
                  </a:lnTo>
                  <a:lnTo>
                    <a:pt x="477161" y="26990"/>
                  </a:lnTo>
                  <a:lnTo>
                    <a:pt x="434776" y="12268"/>
                  </a:lnTo>
                  <a:lnTo>
                    <a:pt x="390076" y="3135"/>
                  </a:lnTo>
                  <a:lnTo>
                    <a:pt x="3434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object 55">
              <a:extLst>
                <a:ext uri="{FF2B5EF4-FFF2-40B4-BE49-F238E27FC236}">
                  <a16:creationId xmlns:a16="http://schemas.microsoft.com/office/drawing/2014/main" id="{1C698F5C-1E63-4D7A-A168-AC803564EEB9}"/>
                </a:ext>
              </a:extLst>
            </p:cNvPr>
            <p:cNvSpPr txBox="1"/>
            <p:nvPr/>
          </p:nvSpPr>
          <p:spPr>
            <a:xfrm>
              <a:off x="1884987" y="2205863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2%</a:t>
              </a:r>
            </a:p>
          </p:txBody>
        </p:sp>
        <p:sp>
          <p:nvSpPr>
            <p:cNvPr id="123" name="object 56">
              <a:extLst>
                <a:ext uri="{FF2B5EF4-FFF2-40B4-BE49-F238E27FC236}">
                  <a16:creationId xmlns:a16="http://schemas.microsoft.com/office/drawing/2014/main" id="{F4641E0A-35C0-4CBD-BEB7-9D13628AD37E}"/>
                </a:ext>
              </a:extLst>
            </p:cNvPr>
            <p:cNvSpPr txBox="1"/>
            <p:nvPr/>
          </p:nvSpPr>
          <p:spPr>
            <a:xfrm>
              <a:off x="2209558" y="2269821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7%</a:t>
              </a:r>
            </a:p>
          </p:txBody>
        </p:sp>
        <p:sp>
          <p:nvSpPr>
            <p:cNvPr id="124" name="object 57">
              <a:extLst>
                <a:ext uri="{FF2B5EF4-FFF2-40B4-BE49-F238E27FC236}">
                  <a16:creationId xmlns:a16="http://schemas.microsoft.com/office/drawing/2014/main" id="{3AEF5F51-447C-4007-9B4C-BF617FC16A0D}"/>
                </a:ext>
              </a:extLst>
            </p:cNvPr>
            <p:cNvSpPr txBox="1"/>
            <p:nvPr/>
          </p:nvSpPr>
          <p:spPr>
            <a:xfrm>
              <a:off x="2813456" y="3839464"/>
              <a:ext cx="212238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57%</a:t>
              </a:r>
            </a:p>
          </p:txBody>
        </p:sp>
        <p:sp>
          <p:nvSpPr>
            <p:cNvPr id="125" name="object 58">
              <a:extLst>
                <a:ext uri="{FF2B5EF4-FFF2-40B4-BE49-F238E27FC236}">
                  <a16:creationId xmlns:a16="http://schemas.microsoft.com/office/drawing/2014/main" id="{BFFB0876-BBAC-49AF-A6B0-84133E668C18}"/>
                </a:ext>
              </a:extLst>
            </p:cNvPr>
            <p:cNvSpPr txBox="1"/>
            <p:nvPr/>
          </p:nvSpPr>
          <p:spPr>
            <a:xfrm>
              <a:off x="622696" y="3137137"/>
              <a:ext cx="212238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24%</a:t>
              </a:r>
            </a:p>
          </p:txBody>
        </p:sp>
        <p:sp>
          <p:nvSpPr>
            <p:cNvPr id="126" name="object 59">
              <a:extLst>
                <a:ext uri="{FF2B5EF4-FFF2-40B4-BE49-F238E27FC236}">
                  <a16:creationId xmlns:a16="http://schemas.microsoft.com/office/drawing/2014/main" id="{03760223-9E33-4DCB-9C16-CA024D240AC3}"/>
                </a:ext>
              </a:extLst>
            </p:cNvPr>
            <p:cNvSpPr txBox="1"/>
            <p:nvPr/>
          </p:nvSpPr>
          <p:spPr>
            <a:xfrm>
              <a:off x="1352522" y="2262590"/>
              <a:ext cx="212238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10%</a:t>
              </a:r>
            </a:p>
          </p:txBody>
        </p:sp>
        <p:sp>
          <p:nvSpPr>
            <p:cNvPr id="127" name="object 16">
              <a:extLst>
                <a:ext uri="{FF2B5EF4-FFF2-40B4-BE49-F238E27FC236}">
                  <a16:creationId xmlns:a16="http://schemas.microsoft.com/office/drawing/2014/main" id="{7CCF4B8E-B011-457B-8255-5D4B6CD0330A}"/>
                </a:ext>
              </a:extLst>
            </p:cNvPr>
            <p:cNvSpPr/>
            <p:nvPr/>
          </p:nvSpPr>
          <p:spPr>
            <a:xfrm>
              <a:off x="6351486" y="2952689"/>
              <a:ext cx="285095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8862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object 17">
              <a:extLst>
                <a:ext uri="{FF2B5EF4-FFF2-40B4-BE49-F238E27FC236}">
                  <a16:creationId xmlns:a16="http://schemas.microsoft.com/office/drawing/2014/main" id="{0665B641-10C7-4CF6-9B9D-389A6706FA23}"/>
                </a:ext>
              </a:extLst>
            </p:cNvPr>
            <p:cNvSpPr/>
            <p:nvPr/>
          </p:nvSpPr>
          <p:spPr>
            <a:xfrm>
              <a:off x="4444403" y="2339442"/>
              <a:ext cx="994963" cy="1030362"/>
            </a:xfrm>
            <a:custGeom>
              <a:avLst/>
              <a:gdLst/>
              <a:ahLst/>
              <a:cxnLst/>
              <a:rect l="l" t="t" r="r" b="b"/>
              <a:pathLst>
                <a:path w="660400" h="683895">
                  <a:moveTo>
                    <a:pt x="660095" y="0"/>
                  </a:moveTo>
                  <a:lnTo>
                    <a:pt x="610995" y="1676"/>
                  </a:lnTo>
                  <a:lnTo>
                    <a:pt x="562817" y="6645"/>
                  </a:lnTo>
                  <a:lnTo>
                    <a:pt x="515681" y="14815"/>
                  </a:lnTo>
                  <a:lnTo>
                    <a:pt x="469705" y="26094"/>
                  </a:lnTo>
                  <a:lnTo>
                    <a:pt x="425008" y="40393"/>
                  </a:lnTo>
                  <a:lnTo>
                    <a:pt x="381708" y="57619"/>
                  </a:lnTo>
                  <a:lnTo>
                    <a:pt x="339925" y="77682"/>
                  </a:lnTo>
                  <a:lnTo>
                    <a:pt x="299777" y="100490"/>
                  </a:lnTo>
                  <a:lnTo>
                    <a:pt x="261382" y="125952"/>
                  </a:lnTo>
                  <a:lnTo>
                    <a:pt x="224859" y="153978"/>
                  </a:lnTo>
                  <a:lnTo>
                    <a:pt x="190328" y="184475"/>
                  </a:lnTo>
                  <a:lnTo>
                    <a:pt x="157906" y="217353"/>
                  </a:lnTo>
                  <a:lnTo>
                    <a:pt x="127713" y="252520"/>
                  </a:lnTo>
                  <a:lnTo>
                    <a:pt x="99867" y="289886"/>
                  </a:lnTo>
                  <a:lnTo>
                    <a:pt x="74487" y="329359"/>
                  </a:lnTo>
                  <a:lnTo>
                    <a:pt x="51692" y="370848"/>
                  </a:lnTo>
                  <a:lnTo>
                    <a:pt x="31599" y="414262"/>
                  </a:lnTo>
                  <a:lnTo>
                    <a:pt x="14329" y="459510"/>
                  </a:lnTo>
                  <a:lnTo>
                    <a:pt x="0" y="506501"/>
                  </a:lnTo>
                  <a:lnTo>
                    <a:pt x="660095" y="683387"/>
                  </a:lnTo>
                  <a:lnTo>
                    <a:pt x="660095" y="0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object 18">
              <a:extLst>
                <a:ext uri="{FF2B5EF4-FFF2-40B4-BE49-F238E27FC236}">
                  <a16:creationId xmlns:a16="http://schemas.microsoft.com/office/drawing/2014/main" id="{76146968-C282-41D6-8467-18F4A19BFFD3}"/>
                </a:ext>
              </a:extLst>
            </p:cNvPr>
            <p:cNvSpPr/>
            <p:nvPr/>
          </p:nvSpPr>
          <p:spPr>
            <a:xfrm>
              <a:off x="4409962" y="3102542"/>
              <a:ext cx="2058809" cy="1296323"/>
            </a:xfrm>
            <a:custGeom>
              <a:avLst/>
              <a:gdLst/>
              <a:ahLst/>
              <a:cxnLst/>
              <a:rect l="l" t="t" r="r" b="b"/>
              <a:pathLst>
                <a:path w="1366520" h="860425">
                  <a:moveTo>
                    <a:pt x="22860" y="0"/>
                  </a:moveTo>
                  <a:lnTo>
                    <a:pt x="13857" y="37825"/>
                  </a:lnTo>
                  <a:lnTo>
                    <a:pt x="7053" y="75872"/>
                  </a:lnTo>
                  <a:lnTo>
                    <a:pt x="2437" y="114239"/>
                  </a:lnTo>
                  <a:lnTo>
                    <a:pt x="0" y="153022"/>
                  </a:lnTo>
                  <a:lnTo>
                    <a:pt x="11" y="201856"/>
                  </a:lnTo>
                  <a:lnTo>
                    <a:pt x="3407" y="249882"/>
                  </a:lnTo>
                  <a:lnTo>
                    <a:pt x="10107" y="297122"/>
                  </a:lnTo>
                  <a:lnTo>
                    <a:pt x="19908" y="343029"/>
                  </a:lnTo>
                  <a:lnTo>
                    <a:pt x="32789" y="387912"/>
                  </a:lnTo>
                  <a:lnTo>
                    <a:pt x="48609" y="431507"/>
                  </a:lnTo>
                  <a:lnTo>
                    <a:pt x="67255" y="473696"/>
                  </a:lnTo>
                  <a:lnTo>
                    <a:pt x="88617" y="514359"/>
                  </a:lnTo>
                  <a:lnTo>
                    <a:pt x="112584" y="553376"/>
                  </a:lnTo>
                  <a:lnTo>
                    <a:pt x="139043" y="590628"/>
                  </a:lnTo>
                  <a:lnTo>
                    <a:pt x="167883" y="625995"/>
                  </a:lnTo>
                  <a:lnTo>
                    <a:pt x="198992" y="659357"/>
                  </a:lnTo>
                  <a:lnTo>
                    <a:pt x="232259" y="690595"/>
                  </a:lnTo>
                  <a:lnTo>
                    <a:pt x="267573" y="719590"/>
                  </a:lnTo>
                  <a:lnTo>
                    <a:pt x="304822" y="746221"/>
                  </a:lnTo>
                  <a:lnTo>
                    <a:pt x="343894" y="770369"/>
                  </a:lnTo>
                  <a:lnTo>
                    <a:pt x="384679" y="791915"/>
                  </a:lnTo>
                  <a:lnTo>
                    <a:pt x="427064" y="810739"/>
                  </a:lnTo>
                  <a:lnTo>
                    <a:pt x="470937" y="826721"/>
                  </a:lnTo>
                  <a:lnTo>
                    <a:pt x="516188" y="839742"/>
                  </a:lnTo>
                  <a:lnTo>
                    <a:pt x="562705" y="849682"/>
                  </a:lnTo>
                  <a:lnTo>
                    <a:pt x="610377" y="856421"/>
                  </a:lnTo>
                  <a:lnTo>
                    <a:pt x="659091" y="859840"/>
                  </a:lnTo>
                  <a:lnTo>
                    <a:pt x="707926" y="859829"/>
                  </a:lnTo>
                  <a:lnTo>
                    <a:pt x="756030" y="856421"/>
                  </a:lnTo>
                  <a:lnTo>
                    <a:pt x="803050" y="849762"/>
                  </a:lnTo>
                  <a:lnTo>
                    <a:pt x="849100" y="839931"/>
                  </a:lnTo>
                  <a:lnTo>
                    <a:pt x="893983" y="827049"/>
                  </a:lnTo>
                  <a:lnTo>
                    <a:pt x="937579" y="811229"/>
                  </a:lnTo>
                  <a:lnTo>
                    <a:pt x="979768" y="792582"/>
                  </a:lnTo>
                  <a:lnTo>
                    <a:pt x="1020432" y="771219"/>
                  </a:lnTo>
                  <a:lnTo>
                    <a:pt x="1059449" y="747252"/>
                  </a:lnTo>
                  <a:lnTo>
                    <a:pt x="1096701" y="720792"/>
                  </a:lnTo>
                  <a:lnTo>
                    <a:pt x="1132069" y="691951"/>
                  </a:lnTo>
                  <a:lnTo>
                    <a:pt x="1165432" y="660841"/>
                  </a:lnTo>
                  <a:lnTo>
                    <a:pt x="1196670" y="627573"/>
                  </a:lnTo>
                  <a:lnTo>
                    <a:pt x="1225665" y="592258"/>
                  </a:lnTo>
                  <a:lnTo>
                    <a:pt x="1252296" y="555009"/>
                  </a:lnTo>
                  <a:lnTo>
                    <a:pt x="1276444" y="515935"/>
                  </a:lnTo>
                  <a:lnTo>
                    <a:pt x="1297990" y="475151"/>
                  </a:lnTo>
                  <a:lnTo>
                    <a:pt x="1316813" y="432765"/>
                  </a:lnTo>
                  <a:lnTo>
                    <a:pt x="1332795" y="388891"/>
                  </a:lnTo>
                  <a:lnTo>
                    <a:pt x="1345815" y="343639"/>
                  </a:lnTo>
                  <a:lnTo>
                    <a:pt x="1355774" y="296979"/>
                  </a:lnTo>
                  <a:lnTo>
                    <a:pt x="1362492" y="249450"/>
                  </a:lnTo>
                  <a:lnTo>
                    <a:pt x="1365910" y="200736"/>
                  </a:lnTo>
                  <a:lnTo>
                    <a:pt x="682955" y="176885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7BCC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object 19">
              <a:extLst>
                <a:ext uri="{FF2B5EF4-FFF2-40B4-BE49-F238E27FC236}">
                  <a16:creationId xmlns:a16="http://schemas.microsoft.com/office/drawing/2014/main" id="{3D0F2EC7-F268-4A45-9352-C17E0ED9603C}"/>
                </a:ext>
              </a:extLst>
            </p:cNvPr>
            <p:cNvSpPr/>
            <p:nvPr/>
          </p:nvSpPr>
          <p:spPr>
            <a:xfrm>
              <a:off x="5438908" y="3033832"/>
              <a:ext cx="1029404" cy="371197"/>
            </a:xfrm>
            <a:custGeom>
              <a:avLst/>
              <a:gdLst/>
              <a:ahLst/>
              <a:cxnLst/>
              <a:rect l="l" t="t" r="r" b="b"/>
              <a:pathLst>
                <a:path w="683260" h="246379">
                  <a:moveTo>
                    <a:pt x="646137" y="0"/>
                  </a:moveTo>
                  <a:lnTo>
                    <a:pt x="0" y="222491"/>
                  </a:lnTo>
                  <a:lnTo>
                    <a:pt x="682955" y="246341"/>
                  </a:lnTo>
                  <a:lnTo>
                    <a:pt x="683121" y="194514"/>
                  </a:lnTo>
                  <a:lnTo>
                    <a:pt x="679732" y="145370"/>
                  </a:lnTo>
                  <a:lnTo>
                    <a:pt x="672577" y="97505"/>
                  </a:lnTo>
                  <a:lnTo>
                    <a:pt x="661449" y="49517"/>
                  </a:lnTo>
                  <a:lnTo>
                    <a:pt x="646137" y="0"/>
                  </a:lnTo>
                  <a:close/>
                </a:path>
              </a:pathLst>
            </a:custGeom>
            <a:solidFill>
              <a:srgbClr val="F9AA8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object 20">
              <a:extLst>
                <a:ext uri="{FF2B5EF4-FFF2-40B4-BE49-F238E27FC236}">
                  <a16:creationId xmlns:a16="http://schemas.microsoft.com/office/drawing/2014/main" id="{6B1AF7F9-9B15-4BB3-AB8C-E2F22BA53BFB}"/>
                </a:ext>
              </a:extLst>
            </p:cNvPr>
            <p:cNvSpPr/>
            <p:nvPr/>
          </p:nvSpPr>
          <p:spPr>
            <a:xfrm>
              <a:off x="5438908" y="2966768"/>
              <a:ext cx="973916" cy="402769"/>
            </a:xfrm>
            <a:custGeom>
              <a:avLst/>
              <a:gdLst/>
              <a:ahLst/>
              <a:cxnLst/>
              <a:rect l="l" t="t" r="r" b="b"/>
              <a:pathLst>
                <a:path w="646429" h="267334">
                  <a:moveTo>
                    <a:pt x="629056" y="0"/>
                  </a:moveTo>
                  <a:lnTo>
                    <a:pt x="0" y="267004"/>
                  </a:lnTo>
                  <a:lnTo>
                    <a:pt x="646137" y="44513"/>
                  </a:lnTo>
                  <a:lnTo>
                    <a:pt x="642256" y="33589"/>
                  </a:lnTo>
                  <a:lnTo>
                    <a:pt x="637954" y="22113"/>
                  </a:lnTo>
                  <a:lnTo>
                    <a:pt x="633473" y="10709"/>
                  </a:lnTo>
                  <a:lnTo>
                    <a:pt x="629056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object 21">
              <a:extLst>
                <a:ext uri="{FF2B5EF4-FFF2-40B4-BE49-F238E27FC236}">
                  <a16:creationId xmlns:a16="http://schemas.microsoft.com/office/drawing/2014/main" id="{B3BE515D-B8C0-4B81-ABD3-6FCF396B6FC5}"/>
                </a:ext>
              </a:extLst>
            </p:cNvPr>
            <p:cNvSpPr/>
            <p:nvPr/>
          </p:nvSpPr>
          <p:spPr>
            <a:xfrm>
              <a:off x="5438908" y="2917707"/>
              <a:ext cx="948085" cy="451561"/>
            </a:xfrm>
            <a:custGeom>
              <a:avLst/>
              <a:gdLst/>
              <a:ahLst/>
              <a:cxnLst/>
              <a:rect l="l" t="t" r="r" b="b"/>
              <a:pathLst>
                <a:path w="629285" h="299720">
                  <a:moveTo>
                    <a:pt x="614210" y="0"/>
                  </a:moveTo>
                  <a:lnTo>
                    <a:pt x="0" y="299567"/>
                  </a:lnTo>
                  <a:lnTo>
                    <a:pt x="629056" y="32562"/>
                  </a:lnTo>
                  <a:lnTo>
                    <a:pt x="625216" y="23613"/>
                  </a:lnTo>
                  <a:lnTo>
                    <a:pt x="621895" y="16157"/>
                  </a:lnTo>
                  <a:lnTo>
                    <a:pt x="618442" y="8763"/>
                  </a:lnTo>
                  <a:lnTo>
                    <a:pt x="614210" y="0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object 22">
              <a:extLst>
                <a:ext uri="{FF2B5EF4-FFF2-40B4-BE49-F238E27FC236}">
                  <a16:creationId xmlns:a16="http://schemas.microsoft.com/office/drawing/2014/main" id="{59C174B8-A392-48C4-BDC7-0DC9E792FB62}"/>
                </a:ext>
              </a:extLst>
            </p:cNvPr>
            <p:cNvSpPr/>
            <p:nvPr/>
          </p:nvSpPr>
          <p:spPr>
            <a:xfrm>
              <a:off x="5438908" y="2854241"/>
              <a:ext cx="926081" cy="515659"/>
            </a:xfrm>
            <a:custGeom>
              <a:avLst/>
              <a:gdLst/>
              <a:ahLst/>
              <a:cxnLst/>
              <a:rect l="l" t="t" r="r" b="b"/>
              <a:pathLst>
                <a:path w="614679" h="342265">
                  <a:moveTo>
                    <a:pt x="591820" y="0"/>
                  </a:moveTo>
                  <a:lnTo>
                    <a:pt x="0" y="341693"/>
                  </a:lnTo>
                  <a:lnTo>
                    <a:pt x="614210" y="42125"/>
                  </a:lnTo>
                  <a:lnTo>
                    <a:pt x="609022" y="31755"/>
                  </a:lnTo>
                  <a:lnTo>
                    <a:pt x="603348" y="20886"/>
                  </a:lnTo>
                  <a:lnTo>
                    <a:pt x="597508" y="10105"/>
                  </a:lnTo>
                  <a:lnTo>
                    <a:pt x="591820" y="0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object 23">
              <a:extLst>
                <a:ext uri="{FF2B5EF4-FFF2-40B4-BE49-F238E27FC236}">
                  <a16:creationId xmlns:a16="http://schemas.microsoft.com/office/drawing/2014/main" id="{E2065D00-FF18-4B9D-92B7-7F3AB0A7F9FF}"/>
                </a:ext>
              </a:extLst>
            </p:cNvPr>
            <p:cNvSpPr/>
            <p:nvPr/>
          </p:nvSpPr>
          <p:spPr>
            <a:xfrm>
              <a:off x="5438908" y="2653832"/>
              <a:ext cx="891640" cy="715609"/>
            </a:xfrm>
            <a:custGeom>
              <a:avLst/>
              <a:gdLst/>
              <a:ahLst/>
              <a:cxnLst/>
              <a:rect l="l" t="t" r="r" b="b"/>
              <a:pathLst>
                <a:path w="591820" h="474979">
                  <a:moveTo>
                    <a:pt x="491578" y="0"/>
                  </a:moveTo>
                  <a:lnTo>
                    <a:pt x="0" y="474713"/>
                  </a:lnTo>
                  <a:lnTo>
                    <a:pt x="591820" y="133019"/>
                  </a:lnTo>
                  <a:lnTo>
                    <a:pt x="569397" y="96483"/>
                  </a:lnTo>
                  <a:lnTo>
                    <a:pt x="546047" y="63233"/>
                  </a:lnTo>
                  <a:lnTo>
                    <a:pt x="520523" y="31621"/>
                  </a:lnTo>
                  <a:lnTo>
                    <a:pt x="491578" y="0"/>
                  </a:lnTo>
                  <a:close/>
                </a:path>
              </a:pathLst>
            </a:custGeom>
            <a:solidFill>
              <a:srgbClr val="FDC38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object 24">
              <a:extLst>
                <a:ext uri="{FF2B5EF4-FFF2-40B4-BE49-F238E27FC236}">
                  <a16:creationId xmlns:a16="http://schemas.microsoft.com/office/drawing/2014/main" id="{D2F28B21-920C-4A6B-AB65-60C063CF253D}"/>
                </a:ext>
              </a:extLst>
            </p:cNvPr>
            <p:cNvSpPr/>
            <p:nvPr/>
          </p:nvSpPr>
          <p:spPr>
            <a:xfrm>
              <a:off x="5438908" y="2603930"/>
              <a:ext cx="741439" cy="765357"/>
            </a:xfrm>
            <a:custGeom>
              <a:avLst/>
              <a:gdLst/>
              <a:ahLst/>
              <a:cxnLst/>
              <a:rect l="l" t="t" r="r" b="b"/>
              <a:pathLst>
                <a:path w="492125" h="508000">
                  <a:moveTo>
                    <a:pt x="457276" y="0"/>
                  </a:moveTo>
                  <a:lnTo>
                    <a:pt x="0" y="507834"/>
                  </a:lnTo>
                  <a:lnTo>
                    <a:pt x="491578" y="33121"/>
                  </a:lnTo>
                  <a:lnTo>
                    <a:pt x="483436" y="24867"/>
                  </a:lnTo>
                  <a:lnTo>
                    <a:pt x="474684" y="16284"/>
                  </a:lnTo>
                  <a:lnTo>
                    <a:pt x="465804" y="7839"/>
                  </a:lnTo>
                  <a:lnTo>
                    <a:pt x="457276" y="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object 25">
              <a:extLst>
                <a:ext uri="{FF2B5EF4-FFF2-40B4-BE49-F238E27FC236}">
                  <a16:creationId xmlns:a16="http://schemas.microsoft.com/office/drawing/2014/main" id="{AEC1FE42-1BD0-4907-9FC7-1E6979F85774}"/>
                </a:ext>
              </a:extLst>
            </p:cNvPr>
            <p:cNvSpPr/>
            <p:nvPr/>
          </p:nvSpPr>
          <p:spPr>
            <a:xfrm>
              <a:off x="5438908" y="2459968"/>
              <a:ext cx="689776" cy="909818"/>
            </a:xfrm>
            <a:custGeom>
              <a:avLst/>
              <a:gdLst/>
              <a:ahLst/>
              <a:cxnLst/>
              <a:rect l="l" t="t" r="r" b="b"/>
              <a:pathLst>
                <a:path w="457835" h="603884">
                  <a:moveTo>
                    <a:pt x="320814" y="0"/>
                  </a:moveTo>
                  <a:lnTo>
                    <a:pt x="0" y="603389"/>
                  </a:lnTo>
                  <a:lnTo>
                    <a:pt x="457276" y="95554"/>
                  </a:lnTo>
                  <a:lnTo>
                    <a:pt x="424654" y="67720"/>
                  </a:lnTo>
                  <a:lnTo>
                    <a:pt x="392164" y="43305"/>
                  </a:lnTo>
                  <a:lnTo>
                    <a:pt x="358115" y="21125"/>
                  </a:lnTo>
                  <a:lnTo>
                    <a:pt x="320814" y="0"/>
                  </a:lnTo>
                  <a:close/>
                </a:path>
              </a:pathLst>
            </a:custGeom>
            <a:solidFill>
              <a:srgbClr val="B4CED8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object 26">
              <a:extLst>
                <a:ext uri="{FF2B5EF4-FFF2-40B4-BE49-F238E27FC236}">
                  <a16:creationId xmlns:a16="http://schemas.microsoft.com/office/drawing/2014/main" id="{2810C638-2D9F-4088-9218-2FAC9606DB38}"/>
                </a:ext>
              </a:extLst>
            </p:cNvPr>
            <p:cNvSpPr/>
            <p:nvPr/>
          </p:nvSpPr>
          <p:spPr>
            <a:xfrm>
              <a:off x="5438908" y="2339442"/>
              <a:ext cx="484088" cy="1030362"/>
            </a:xfrm>
            <a:custGeom>
              <a:avLst/>
              <a:gdLst/>
              <a:ahLst/>
              <a:cxnLst/>
              <a:rect l="l" t="t" r="r" b="b"/>
              <a:pathLst>
                <a:path w="321310" h="683895">
                  <a:moveTo>
                    <a:pt x="0" y="0"/>
                  </a:moveTo>
                  <a:lnTo>
                    <a:pt x="0" y="683387"/>
                  </a:lnTo>
                  <a:lnTo>
                    <a:pt x="320814" y="79997"/>
                  </a:lnTo>
                  <a:lnTo>
                    <a:pt x="276148" y="57935"/>
                  </a:lnTo>
                  <a:lnTo>
                    <a:pt x="232028" y="39650"/>
                  </a:lnTo>
                  <a:lnTo>
                    <a:pt x="187893" y="25003"/>
                  </a:lnTo>
                  <a:lnTo>
                    <a:pt x="143184" y="13854"/>
                  </a:lnTo>
                  <a:lnTo>
                    <a:pt x="97339" y="6064"/>
                  </a:lnTo>
                  <a:lnTo>
                    <a:pt x="49798" y="1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object 27">
              <a:extLst>
                <a:ext uri="{FF2B5EF4-FFF2-40B4-BE49-F238E27FC236}">
                  <a16:creationId xmlns:a16="http://schemas.microsoft.com/office/drawing/2014/main" id="{D27380BE-ACA7-432A-9941-728569D009C2}"/>
                </a:ext>
              </a:extLst>
            </p:cNvPr>
            <p:cNvSpPr/>
            <p:nvPr/>
          </p:nvSpPr>
          <p:spPr>
            <a:xfrm>
              <a:off x="4923635" y="2854952"/>
              <a:ext cx="1031318" cy="1031318"/>
            </a:xfrm>
            <a:custGeom>
              <a:avLst/>
              <a:gdLst/>
              <a:ahLst/>
              <a:cxnLst/>
              <a:rect l="l" t="t" r="r" b="b"/>
              <a:pathLst>
                <a:path w="684529" h="684529">
                  <a:moveTo>
                    <a:pt x="342125" y="0"/>
                  </a:moveTo>
                  <a:lnTo>
                    <a:pt x="295700" y="3123"/>
                  </a:lnTo>
                  <a:lnTo>
                    <a:pt x="251174" y="12222"/>
                  </a:lnTo>
                  <a:lnTo>
                    <a:pt x="208954" y="26888"/>
                  </a:lnTo>
                  <a:lnTo>
                    <a:pt x="169448" y="46714"/>
                  </a:lnTo>
                  <a:lnTo>
                    <a:pt x="133062" y="71293"/>
                  </a:lnTo>
                  <a:lnTo>
                    <a:pt x="100206" y="100217"/>
                  </a:lnTo>
                  <a:lnTo>
                    <a:pt x="71286" y="133078"/>
                  </a:lnTo>
                  <a:lnTo>
                    <a:pt x="46710" y="169468"/>
                  </a:lnTo>
                  <a:lnTo>
                    <a:pt x="26885" y="208981"/>
                  </a:lnTo>
                  <a:lnTo>
                    <a:pt x="12221" y="251208"/>
                  </a:lnTo>
                  <a:lnTo>
                    <a:pt x="3123" y="295742"/>
                  </a:lnTo>
                  <a:lnTo>
                    <a:pt x="0" y="342176"/>
                  </a:lnTo>
                  <a:lnTo>
                    <a:pt x="3123" y="388606"/>
                  </a:lnTo>
                  <a:lnTo>
                    <a:pt x="12221" y="433139"/>
                  </a:lnTo>
                  <a:lnTo>
                    <a:pt x="26885" y="475365"/>
                  </a:lnTo>
                  <a:lnTo>
                    <a:pt x="46710" y="514877"/>
                  </a:lnTo>
                  <a:lnTo>
                    <a:pt x="71286" y="551268"/>
                  </a:lnTo>
                  <a:lnTo>
                    <a:pt x="100206" y="584130"/>
                  </a:lnTo>
                  <a:lnTo>
                    <a:pt x="133062" y="613054"/>
                  </a:lnTo>
                  <a:lnTo>
                    <a:pt x="169448" y="637634"/>
                  </a:lnTo>
                  <a:lnTo>
                    <a:pt x="208954" y="657461"/>
                  </a:lnTo>
                  <a:lnTo>
                    <a:pt x="251174" y="672129"/>
                  </a:lnTo>
                  <a:lnTo>
                    <a:pt x="295700" y="681228"/>
                  </a:lnTo>
                  <a:lnTo>
                    <a:pt x="342125" y="684352"/>
                  </a:lnTo>
                  <a:lnTo>
                    <a:pt x="388546" y="681228"/>
                  </a:lnTo>
                  <a:lnTo>
                    <a:pt x="433070" y="672129"/>
                  </a:lnTo>
                  <a:lnTo>
                    <a:pt x="475288" y="657461"/>
                  </a:lnTo>
                  <a:lnTo>
                    <a:pt x="514793" y="637634"/>
                  </a:lnTo>
                  <a:lnTo>
                    <a:pt x="551177" y="613054"/>
                  </a:lnTo>
                  <a:lnTo>
                    <a:pt x="584033" y="584130"/>
                  </a:lnTo>
                  <a:lnTo>
                    <a:pt x="612952" y="551268"/>
                  </a:lnTo>
                  <a:lnTo>
                    <a:pt x="637528" y="514877"/>
                  </a:lnTo>
                  <a:lnTo>
                    <a:pt x="657352" y="475365"/>
                  </a:lnTo>
                  <a:lnTo>
                    <a:pt x="672016" y="433139"/>
                  </a:lnTo>
                  <a:lnTo>
                    <a:pt x="681114" y="388606"/>
                  </a:lnTo>
                  <a:lnTo>
                    <a:pt x="684237" y="342176"/>
                  </a:lnTo>
                  <a:lnTo>
                    <a:pt x="681114" y="295742"/>
                  </a:lnTo>
                  <a:lnTo>
                    <a:pt x="672016" y="251208"/>
                  </a:lnTo>
                  <a:lnTo>
                    <a:pt x="657352" y="208981"/>
                  </a:lnTo>
                  <a:lnTo>
                    <a:pt x="637528" y="169468"/>
                  </a:lnTo>
                  <a:lnTo>
                    <a:pt x="612952" y="133078"/>
                  </a:lnTo>
                  <a:lnTo>
                    <a:pt x="584033" y="100217"/>
                  </a:lnTo>
                  <a:lnTo>
                    <a:pt x="551177" y="71293"/>
                  </a:lnTo>
                  <a:lnTo>
                    <a:pt x="514793" y="46714"/>
                  </a:lnTo>
                  <a:lnTo>
                    <a:pt x="475288" y="26888"/>
                  </a:lnTo>
                  <a:lnTo>
                    <a:pt x="433070" y="12222"/>
                  </a:lnTo>
                  <a:lnTo>
                    <a:pt x="388546" y="3123"/>
                  </a:lnTo>
                  <a:lnTo>
                    <a:pt x="342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object 28">
              <a:extLst>
                <a:ext uri="{FF2B5EF4-FFF2-40B4-BE49-F238E27FC236}">
                  <a16:creationId xmlns:a16="http://schemas.microsoft.com/office/drawing/2014/main" id="{9D7BBFFF-92CE-4EE8-A6C4-F3F74D218E16}"/>
                </a:ext>
              </a:extLst>
            </p:cNvPr>
            <p:cNvSpPr txBox="1"/>
            <p:nvPr/>
          </p:nvSpPr>
          <p:spPr>
            <a:xfrm>
              <a:off x="5627343" y="2222524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8%</a:t>
              </a:r>
            </a:p>
          </p:txBody>
        </p:sp>
        <p:sp>
          <p:nvSpPr>
            <p:cNvPr id="140" name="object 29">
              <a:extLst>
                <a:ext uri="{FF2B5EF4-FFF2-40B4-BE49-F238E27FC236}">
                  <a16:creationId xmlns:a16="http://schemas.microsoft.com/office/drawing/2014/main" id="{2849B27A-5CF3-46DA-961D-D9A569FBD830}"/>
                </a:ext>
              </a:extLst>
            </p:cNvPr>
            <p:cNvSpPr txBox="1"/>
            <p:nvPr/>
          </p:nvSpPr>
          <p:spPr>
            <a:xfrm>
              <a:off x="6004858" y="2379236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4%</a:t>
              </a:r>
            </a:p>
          </p:txBody>
        </p:sp>
        <p:sp>
          <p:nvSpPr>
            <p:cNvPr id="141" name="object 30">
              <a:extLst>
                <a:ext uri="{FF2B5EF4-FFF2-40B4-BE49-F238E27FC236}">
                  <a16:creationId xmlns:a16="http://schemas.microsoft.com/office/drawing/2014/main" id="{5197E852-C9CC-46A6-9DB8-2584D5268CFF}"/>
                </a:ext>
              </a:extLst>
            </p:cNvPr>
            <p:cNvSpPr txBox="1"/>
            <p:nvPr/>
          </p:nvSpPr>
          <p:spPr>
            <a:xfrm>
              <a:off x="6148383" y="2507145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142" name="object 31">
              <a:extLst>
                <a:ext uri="{FF2B5EF4-FFF2-40B4-BE49-F238E27FC236}">
                  <a16:creationId xmlns:a16="http://schemas.microsoft.com/office/drawing/2014/main" id="{4145662F-7C36-475B-AA37-08C1257F5E2D}"/>
                </a:ext>
              </a:extLst>
            </p:cNvPr>
            <p:cNvSpPr txBox="1"/>
            <p:nvPr/>
          </p:nvSpPr>
          <p:spPr>
            <a:xfrm>
              <a:off x="6465186" y="3100505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6%</a:t>
              </a:r>
            </a:p>
          </p:txBody>
        </p:sp>
        <p:sp>
          <p:nvSpPr>
            <p:cNvPr id="143" name="object 32">
              <a:extLst>
                <a:ext uri="{FF2B5EF4-FFF2-40B4-BE49-F238E27FC236}">
                  <a16:creationId xmlns:a16="http://schemas.microsoft.com/office/drawing/2014/main" id="{B0874559-6114-4202-80D9-11CBC7950697}"/>
                </a:ext>
              </a:extLst>
            </p:cNvPr>
            <p:cNvSpPr txBox="1"/>
            <p:nvPr/>
          </p:nvSpPr>
          <p:spPr>
            <a:xfrm>
              <a:off x="4961301" y="4353957"/>
              <a:ext cx="212238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54%</a:t>
              </a:r>
            </a:p>
          </p:txBody>
        </p:sp>
        <p:sp>
          <p:nvSpPr>
            <p:cNvPr id="144" name="object 33">
              <a:extLst>
                <a:ext uri="{FF2B5EF4-FFF2-40B4-BE49-F238E27FC236}">
                  <a16:creationId xmlns:a16="http://schemas.microsoft.com/office/drawing/2014/main" id="{B94221AE-C05F-4A5C-AB1E-A13163AE28D8}"/>
                </a:ext>
              </a:extLst>
            </p:cNvPr>
            <p:cNvSpPr txBox="1"/>
            <p:nvPr/>
          </p:nvSpPr>
          <p:spPr>
            <a:xfrm>
              <a:off x="6258887" y="2630672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4%</a:t>
              </a:r>
            </a:p>
          </p:txBody>
        </p:sp>
        <p:sp>
          <p:nvSpPr>
            <p:cNvPr id="145" name="object 34">
              <a:extLst>
                <a:ext uri="{FF2B5EF4-FFF2-40B4-BE49-F238E27FC236}">
                  <a16:creationId xmlns:a16="http://schemas.microsoft.com/office/drawing/2014/main" id="{B7BB4133-FE12-4B94-BE07-B8E274FD9E93}"/>
                </a:ext>
              </a:extLst>
            </p:cNvPr>
            <p:cNvSpPr txBox="1"/>
            <p:nvPr/>
          </p:nvSpPr>
          <p:spPr>
            <a:xfrm>
              <a:off x="4661084" y="2369357"/>
              <a:ext cx="212238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21%</a:t>
              </a:r>
            </a:p>
          </p:txBody>
        </p:sp>
        <p:sp>
          <p:nvSpPr>
            <p:cNvPr id="146" name="object 35">
              <a:extLst>
                <a:ext uri="{FF2B5EF4-FFF2-40B4-BE49-F238E27FC236}">
                  <a16:creationId xmlns:a16="http://schemas.microsoft.com/office/drawing/2014/main" id="{1B71CCD8-14E5-40CC-BBAD-590EC14C1489}"/>
                </a:ext>
              </a:extLst>
            </p:cNvPr>
            <p:cNvSpPr/>
            <p:nvPr/>
          </p:nvSpPr>
          <p:spPr>
            <a:xfrm>
              <a:off x="7383974" y="2349437"/>
              <a:ext cx="2055006" cy="2053063"/>
            </a:xfrm>
            <a:custGeom>
              <a:avLst/>
              <a:gdLst/>
              <a:ahLst/>
              <a:cxnLst/>
              <a:rect l="l" t="t" r="r" b="b"/>
              <a:pathLst>
                <a:path w="1339850" h="1338579">
                  <a:moveTo>
                    <a:pt x="686256" y="1338508"/>
                  </a:moveTo>
                  <a:lnTo>
                    <a:pt x="641372" y="1338069"/>
                  </a:lnTo>
                  <a:lnTo>
                    <a:pt x="596713" y="1334648"/>
                  </a:lnTo>
                  <a:lnTo>
                    <a:pt x="552436" y="1328276"/>
                  </a:lnTo>
                  <a:lnTo>
                    <a:pt x="508697" y="1318987"/>
                  </a:lnTo>
                  <a:lnTo>
                    <a:pt x="465653" y="1306816"/>
                  </a:lnTo>
                  <a:lnTo>
                    <a:pt x="423462" y="1291794"/>
                  </a:lnTo>
                  <a:lnTo>
                    <a:pt x="382280" y="1273956"/>
                  </a:lnTo>
                  <a:lnTo>
                    <a:pt x="342263" y="1253334"/>
                  </a:lnTo>
                  <a:lnTo>
                    <a:pt x="303569" y="1229962"/>
                  </a:lnTo>
                  <a:lnTo>
                    <a:pt x="266355" y="1203873"/>
                  </a:lnTo>
                  <a:lnTo>
                    <a:pt x="230777" y="1175101"/>
                  </a:lnTo>
                  <a:lnTo>
                    <a:pt x="196992" y="1143678"/>
                  </a:lnTo>
                  <a:lnTo>
                    <a:pt x="165157" y="1109639"/>
                  </a:lnTo>
                  <a:lnTo>
                    <a:pt x="135428" y="1073016"/>
                  </a:lnTo>
                  <a:lnTo>
                    <a:pt x="107964" y="1033843"/>
                  </a:lnTo>
                  <a:lnTo>
                    <a:pt x="83319" y="992837"/>
                  </a:lnTo>
                  <a:lnTo>
                    <a:pt x="61926" y="950803"/>
                  </a:lnTo>
                  <a:lnTo>
                    <a:pt x="43752" y="907898"/>
                  </a:lnTo>
                  <a:lnTo>
                    <a:pt x="28764" y="864277"/>
                  </a:lnTo>
                  <a:lnTo>
                    <a:pt x="16928" y="820098"/>
                  </a:lnTo>
                  <a:lnTo>
                    <a:pt x="8210" y="775518"/>
                  </a:lnTo>
                  <a:lnTo>
                    <a:pt x="2579" y="730692"/>
                  </a:lnTo>
                  <a:lnTo>
                    <a:pt x="0" y="685778"/>
                  </a:lnTo>
                  <a:lnTo>
                    <a:pt x="439" y="640932"/>
                  </a:lnTo>
                  <a:lnTo>
                    <a:pt x="3864" y="596310"/>
                  </a:lnTo>
                  <a:lnTo>
                    <a:pt x="10242" y="552071"/>
                  </a:lnTo>
                  <a:lnTo>
                    <a:pt x="19539" y="508370"/>
                  </a:lnTo>
                  <a:lnTo>
                    <a:pt x="31721" y="465363"/>
                  </a:lnTo>
                  <a:lnTo>
                    <a:pt x="46755" y="423208"/>
                  </a:lnTo>
                  <a:lnTo>
                    <a:pt x="64609" y="382061"/>
                  </a:lnTo>
                  <a:lnTo>
                    <a:pt x="85248" y="342079"/>
                  </a:lnTo>
                  <a:lnTo>
                    <a:pt x="108640" y="303419"/>
                  </a:lnTo>
                  <a:lnTo>
                    <a:pt x="134751" y="266237"/>
                  </a:lnTo>
                  <a:lnTo>
                    <a:pt x="163547" y="230689"/>
                  </a:lnTo>
                  <a:lnTo>
                    <a:pt x="194996" y="196933"/>
                  </a:lnTo>
                  <a:lnTo>
                    <a:pt x="229064" y="165125"/>
                  </a:lnTo>
                  <a:lnTo>
                    <a:pt x="265717" y="135422"/>
                  </a:lnTo>
                  <a:lnTo>
                    <a:pt x="304924" y="107981"/>
                  </a:lnTo>
                  <a:lnTo>
                    <a:pt x="347208" y="82530"/>
                  </a:lnTo>
                  <a:lnTo>
                    <a:pt x="390325" y="60529"/>
                  </a:lnTo>
                  <a:lnTo>
                    <a:pt x="434332" y="41961"/>
                  </a:lnTo>
                  <a:lnTo>
                    <a:pt x="479289" y="26808"/>
                  </a:lnTo>
                  <a:lnTo>
                    <a:pt x="525252" y="15053"/>
                  </a:lnTo>
                  <a:lnTo>
                    <a:pt x="572280" y="6678"/>
                  </a:lnTo>
                  <a:lnTo>
                    <a:pt x="620431" y="1666"/>
                  </a:lnTo>
                  <a:lnTo>
                    <a:pt x="669762" y="0"/>
                  </a:lnTo>
                  <a:lnTo>
                    <a:pt x="669762" y="669309"/>
                  </a:lnTo>
                  <a:lnTo>
                    <a:pt x="1339364" y="669309"/>
                  </a:lnTo>
                  <a:lnTo>
                    <a:pt x="1335660" y="742295"/>
                  </a:lnTo>
                  <a:lnTo>
                    <a:pt x="1329283" y="786535"/>
                  </a:lnTo>
                  <a:lnTo>
                    <a:pt x="1319986" y="830236"/>
                  </a:lnTo>
                  <a:lnTo>
                    <a:pt x="1307804" y="873243"/>
                  </a:lnTo>
                  <a:lnTo>
                    <a:pt x="1292769" y="915398"/>
                  </a:lnTo>
                  <a:lnTo>
                    <a:pt x="1274916" y="956545"/>
                  </a:lnTo>
                  <a:lnTo>
                    <a:pt x="1254276" y="996527"/>
                  </a:lnTo>
                  <a:lnTo>
                    <a:pt x="1230885" y="1035187"/>
                  </a:lnTo>
                  <a:lnTo>
                    <a:pt x="1204774" y="1072369"/>
                  </a:lnTo>
                  <a:lnTo>
                    <a:pt x="1175978" y="1107917"/>
                  </a:lnTo>
                  <a:lnTo>
                    <a:pt x="1144529" y="1141673"/>
                  </a:lnTo>
                  <a:lnTo>
                    <a:pt x="1110461" y="1173481"/>
                  </a:lnTo>
                  <a:lnTo>
                    <a:pt x="1073807" y="1203184"/>
                  </a:lnTo>
                  <a:lnTo>
                    <a:pt x="1034601" y="1230625"/>
                  </a:lnTo>
                  <a:lnTo>
                    <a:pt x="993564" y="1255251"/>
                  </a:lnTo>
                  <a:lnTo>
                    <a:pt x="951498" y="1276627"/>
                  </a:lnTo>
                  <a:lnTo>
                    <a:pt x="908558" y="1294787"/>
                  </a:lnTo>
                  <a:lnTo>
                    <a:pt x="864903" y="1309764"/>
                  </a:lnTo>
                  <a:lnTo>
                    <a:pt x="820688" y="1321592"/>
                  </a:lnTo>
                  <a:lnTo>
                    <a:pt x="776070" y="1330302"/>
                  </a:lnTo>
                  <a:lnTo>
                    <a:pt x="731207" y="1335930"/>
                  </a:lnTo>
                  <a:lnTo>
                    <a:pt x="686256" y="1338508"/>
                  </a:lnTo>
                  <a:close/>
                </a:path>
                <a:path w="1339850" h="1338579">
                  <a:moveTo>
                    <a:pt x="1339364" y="669309"/>
                  </a:moveTo>
                  <a:lnTo>
                    <a:pt x="669762" y="669309"/>
                  </a:lnTo>
                  <a:lnTo>
                    <a:pt x="1231561" y="304763"/>
                  </a:lnTo>
                  <a:lnTo>
                    <a:pt x="1256206" y="345769"/>
                  </a:lnTo>
                  <a:lnTo>
                    <a:pt x="1277599" y="387802"/>
                  </a:lnTo>
                  <a:lnTo>
                    <a:pt x="1295773" y="430708"/>
                  </a:lnTo>
                  <a:lnTo>
                    <a:pt x="1310761" y="474329"/>
                  </a:lnTo>
                  <a:lnTo>
                    <a:pt x="1322597" y="518508"/>
                  </a:lnTo>
                  <a:lnTo>
                    <a:pt x="1331314" y="563088"/>
                  </a:lnTo>
                  <a:lnTo>
                    <a:pt x="1336946" y="607914"/>
                  </a:lnTo>
                  <a:lnTo>
                    <a:pt x="1339525" y="652828"/>
                  </a:lnTo>
                  <a:lnTo>
                    <a:pt x="1339364" y="669309"/>
                  </a:lnTo>
                  <a:close/>
                </a:path>
              </a:pathLst>
            </a:custGeom>
            <a:solidFill>
              <a:srgbClr val="CDC98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object 36">
              <a:extLst>
                <a:ext uri="{FF2B5EF4-FFF2-40B4-BE49-F238E27FC236}">
                  <a16:creationId xmlns:a16="http://schemas.microsoft.com/office/drawing/2014/main" id="{01394F2B-8041-4D20-A4C3-3D4813BD62B2}"/>
                </a:ext>
              </a:extLst>
            </p:cNvPr>
            <p:cNvSpPr/>
            <p:nvPr/>
          </p:nvSpPr>
          <p:spPr>
            <a:xfrm>
              <a:off x="8411229" y="2772593"/>
              <a:ext cx="861934" cy="603842"/>
            </a:xfrm>
            <a:custGeom>
              <a:avLst/>
              <a:gdLst/>
              <a:ahLst/>
              <a:cxnLst/>
              <a:rect l="l" t="t" r="r" b="b"/>
              <a:pathLst>
                <a:path w="561975" h="393700">
                  <a:moveTo>
                    <a:pt x="0" y="393415"/>
                  </a:moveTo>
                  <a:lnTo>
                    <a:pt x="541954" y="0"/>
                  </a:lnTo>
                  <a:lnTo>
                    <a:pt x="547587" y="7812"/>
                  </a:lnTo>
                  <a:lnTo>
                    <a:pt x="552114" y="14271"/>
                  </a:lnTo>
                  <a:lnTo>
                    <a:pt x="556522" y="20812"/>
                  </a:lnTo>
                  <a:lnTo>
                    <a:pt x="561798" y="28869"/>
                  </a:lnTo>
                  <a:lnTo>
                    <a:pt x="0" y="393415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object 37">
              <a:extLst>
                <a:ext uri="{FF2B5EF4-FFF2-40B4-BE49-F238E27FC236}">
                  <a16:creationId xmlns:a16="http://schemas.microsoft.com/office/drawing/2014/main" id="{240CF6C7-F50B-4A80-BE05-7E8DB7565E00}"/>
                </a:ext>
              </a:extLst>
            </p:cNvPr>
            <p:cNvSpPr/>
            <p:nvPr/>
          </p:nvSpPr>
          <p:spPr>
            <a:xfrm>
              <a:off x="8411229" y="2662888"/>
              <a:ext cx="831742" cy="713897"/>
            </a:xfrm>
            <a:custGeom>
              <a:avLst/>
              <a:gdLst/>
              <a:ahLst/>
              <a:cxnLst/>
              <a:rect l="l" t="t" r="r" b="b"/>
              <a:pathLst>
                <a:path w="542290" h="465454">
                  <a:moveTo>
                    <a:pt x="0" y="464942"/>
                  </a:moveTo>
                  <a:lnTo>
                    <a:pt x="481872" y="0"/>
                  </a:lnTo>
                  <a:lnTo>
                    <a:pt x="497488" y="16780"/>
                  </a:lnTo>
                  <a:lnTo>
                    <a:pt x="513096" y="34763"/>
                  </a:lnTo>
                  <a:lnTo>
                    <a:pt x="528112" y="53246"/>
                  </a:lnTo>
                  <a:lnTo>
                    <a:pt x="541954" y="71526"/>
                  </a:lnTo>
                  <a:lnTo>
                    <a:pt x="0" y="464942"/>
                  </a:lnTo>
                  <a:close/>
                </a:path>
              </a:pathLst>
            </a:custGeom>
            <a:solidFill>
              <a:srgbClr val="D6D0C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object 38">
              <a:extLst>
                <a:ext uri="{FF2B5EF4-FFF2-40B4-BE49-F238E27FC236}">
                  <a16:creationId xmlns:a16="http://schemas.microsoft.com/office/drawing/2014/main" id="{3F25CE64-EE54-430C-9848-08422862BB04}"/>
                </a:ext>
              </a:extLst>
            </p:cNvPr>
            <p:cNvSpPr/>
            <p:nvPr/>
          </p:nvSpPr>
          <p:spPr>
            <a:xfrm>
              <a:off x="8411229" y="2578187"/>
              <a:ext cx="739218" cy="798630"/>
            </a:xfrm>
            <a:custGeom>
              <a:avLst/>
              <a:gdLst/>
              <a:ahLst/>
              <a:cxnLst/>
              <a:rect l="l" t="t" r="r" b="b"/>
              <a:pathLst>
                <a:path w="481965" h="520700">
                  <a:moveTo>
                    <a:pt x="0" y="520165"/>
                  </a:moveTo>
                  <a:lnTo>
                    <a:pt x="421554" y="0"/>
                  </a:lnTo>
                  <a:lnTo>
                    <a:pt x="437796" y="13487"/>
                  </a:lnTo>
                  <a:lnTo>
                    <a:pt x="452634" y="26612"/>
                  </a:lnTo>
                  <a:lnTo>
                    <a:pt x="467012" y="40237"/>
                  </a:lnTo>
                  <a:lnTo>
                    <a:pt x="481872" y="55223"/>
                  </a:lnTo>
                  <a:lnTo>
                    <a:pt x="0" y="520165"/>
                  </a:lnTo>
                  <a:close/>
                </a:path>
              </a:pathLst>
            </a:custGeom>
            <a:solidFill>
              <a:srgbClr val="B6AEA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object 39">
              <a:extLst>
                <a:ext uri="{FF2B5EF4-FFF2-40B4-BE49-F238E27FC236}">
                  <a16:creationId xmlns:a16="http://schemas.microsoft.com/office/drawing/2014/main" id="{8220BAE1-0108-4B83-9340-885F5D06B1C4}"/>
                </a:ext>
              </a:extLst>
            </p:cNvPr>
            <p:cNvSpPr/>
            <p:nvPr/>
          </p:nvSpPr>
          <p:spPr>
            <a:xfrm>
              <a:off x="8411229" y="2445598"/>
              <a:ext cx="646694" cy="931085"/>
            </a:xfrm>
            <a:custGeom>
              <a:avLst/>
              <a:gdLst/>
              <a:ahLst/>
              <a:cxnLst/>
              <a:rect l="l" t="t" r="r" b="b"/>
              <a:pathLst>
                <a:path w="421640" h="607059">
                  <a:moveTo>
                    <a:pt x="0" y="606613"/>
                  </a:moveTo>
                  <a:lnTo>
                    <a:pt x="283118" y="0"/>
                  </a:lnTo>
                  <a:lnTo>
                    <a:pt x="320910" y="18819"/>
                  </a:lnTo>
                  <a:lnTo>
                    <a:pt x="355206" y="38641"/>
                  </a:lnTo>
                  <a:lnTo>
                    <a:pt x="388067" y="60755"/>
                  </a:lnTo>
                  <a:lnTo>
                    <a:pt x="421554" y="86447"/>
                  </a:lnTo>
                  <a:lnTo>
                    <a:pt x="0" y="606613"/>
                  </a:lnTo>
                  <a:close/>
                </a:path>
              </a:pathLst>
            </a:custGeom>
            <a:solidFill>
              <a:srgbClr val="FDC38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object 40">
              <a:extLst>
                <a:ext uri="{FF2B5EF4-FFF2-40B4-BE49-F238E27FC236}">
                  <a16:creationId xmlns:a16="http://schemas.microsoft.com/office/drawing/2014/main" id="{38E47E66-A39F-4B41-B3A3-B1AEED0ECAD3}"/>
                </a:ext>
              </a:extLst>
            </p:cNvPr>
            <p:cNvSpPr/>
            <p:nvPr/>
          </p:nvSpPr>
          <p:spPr>
            <a:xfrm>
              <a:off x="8411229" y="2417613"/>
              <a:ext cx="434376" cy="959330"/>
            </a:xfrm>
            <a:custGeom>
              <a:avLst/>
              <a:gdLst/>
              <a:ahLst/>
              <a:cxnLst/>
              <a:rect l="l" t="t" r="r" b="b"/>
              <a:pathLst>
                <a:path w="283209" h="625475">
                  <a:moveTo>
                    <a:pt x="0" y="624859"/>
                  </a:moveTo>
                  <a:lnTo>
                    <a:pt x="240063" y="0"/>
                  </a:lnTo>
                  <a:lnTo>
                    <a:pt x="250735" y="4204"/>
                  </a:lnTo>
                  <a:lnTo>
                    <a:pt x="261740" y="8763"/>
                  </a:lnTo>
                  <a:lnTo>
                    <a:pt x="272671" y="13501"/>
                  </a:lnTo>
                  <a:lnTo>
                    <a:pt x="283118" y="18245"/>
                  </a:lnTo>
                  <a:lnTo>
                    <a:pt x="0" y="624859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object 41">
              <a:extLst>
                <a:ext uri="{FF2B5EF4-FFF2-40B4-BE49-F238E27FC236}">
                  <a16:creationId xmlns:a16="http://schemas.microsoft.com/office/drawing/2014/main" id="{594CB918-60BB-4649-83A8-1E8F34E7C350}"/>
                </a:ext>
              </a:extLst>
            </p:cNvPr>
            <p:cNvSpPr/>
            <p:nvPr/>
          </p:nvSpPr>
          <p:spPr>
            <a:xfrm>
              <a:off x="8411229" y="2365025"/>
              <a:ext cx="369122" cy="1011922"/>
            </a:xfrm>
            <a:custGeom>
              <a:avLst/>
              <a:gdLst/>
              <a:ahLst/>
              <a:cxnLst/>
              <a:rect l="l" t="t" r="r" b="b"/>
              <a:pathLst>
                <a:path w="240665" h="659765">
                  <a:moveTo>
                    <a:pt x="0" y="659146"/>
                  </a:moveTo>
                  <a:lnTo>
                    <a:pt x="116323" y="0"/>
                  </a:lnTo>
                  <a:lnTo>
                    <a:pt x="148278" y="6367"/>
                  </a:lnTo>
                  <a:lnTo>
                    <a:pt x="179053" y="14065"/>
                  </a:lnTo>
                  <a:lnTo>
                    <a:pt x="209398" y="23302"/>
                  </a:lnTo>
                  <a:lnTo>
                    <a:pt x="240063" y="34287"/>
                  </a:lnTo>
                  <a:lnTo>
                    <a:pt x="0" y="659146"/>
                  </a:lnTo>
                  <a:close/>
                </a:path>
              </a:pathLst>
            </a:custGeom>
            <a:solidFill>
              <a:srgbClr val="B4CED8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object 42">
              <a:extLst>
                <a:ext uri="{FF2B5EF4-FFF2-40B4-BE49-F238E27FC236}">
                  <a16:creationId xmlns:a16="http://schemas.microsoft.com/office/drawing/2014/main" id="{F9BC1C9C-495F-44EC-A3ED-882FE54B9ADD}"/>
                </a:ext>
              </a:extLst>
            </p:cNvPr>
            <p:cNvSpPr/>
            <p:nvPr/>
          </p:nvSpPr>
          <p:spPr>
            <a:xfrm>
              <a:off x="8411229" y="2349437"/>
              <a:ext cx="179203" cy="1027505"/>
            </a:xfrm>
            <a:custGeom>
              <a:avLst/>
              <a:gdLst/>
              <a:ahLst/>
              <a:cxnLst/>
              <a:rect l="l" t="t" r="r" b="b"/>
              <a:pathLst>
                <a:path w="116840" h="669925">
                  <a:moveTo>
                    <a:pt x="0" y="669309"/>
                  </a:moveTo>
                  <a:lnTo>
                    <a:pt x="0" y="0"/>
                  </a:lnTo>
                  <a:lnTo>
                    <a:pt x="30757" y="503"/>
                  </a:lnTo>
                  <a:lnTo>
                    <a:pt x="58414" y="2190"/>
                  </a:lnTo>
                  <a:lnTo>
                    <a:pt x="85944" y="5322"/>
                  </a:lnTo>
                  <a:lnTo>
                    <a:pt x="116323" y="10162"/>
                  </a:lnTo>
                  <a:lnTo>
                    <a:pt x="0" y="669309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object 43">
              <a:extLst>
                <a:ext uri="{FF2B5EF4-FFF2-40B4-BE49-F238E27FC236}">
                  <a16:creationId xmlns:a16="http://schemas.microsoft.com/office/drawing/2014/main" id="{B97F142F-700B-4E42-A363-589CBB6C42C4}"/>
                </a:ext>
              </a:extLst>
            </p:cNvPr>
            <p:cNvSpPr txBox="1"/>
            <p:nvPr/>
          </p:nvSpPr>
          <p:spPr>
            <a:xfrm>
              <a:off x="8425266" y="2211377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3</a:t>
              </a:r>
              <a:r>
                <a:rPr lang="en-GB" dirty="0"/>
                <a:t>%</a:t>
              </a:r>
              <a:endParaRPr dirty="0"/>
            </a:p>
          </p:txBody>
        </p:sp>
        <p:sp>
          <p:nvSpPr>
            <p:cNvPr id="155" name="object 44">
              <a:extLst>
                <a:ext uri="{FF2B5EF4-FFF2-40B4-BE49-F238E27FC236}">
                  <a16:creationId xmlns:a16="http://schemas.microsoft.com/office/drawing/2014/main" id="{009E178F-C4AB-49A5-BDC5-E62F09743395}"/>
                </a:ext>
              </a:extLst>
            </p:cNvPr>
            <p:cNvSpPr txBox="1"/>
            <p:nvPr/>
          </p:nvSpPr>
          <p:spPr>
            <a:xfrm>
              <a:off x="8932365" y="2365016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4%</a:t>
              </a:r>
            </a:p>
          </p:txBody>
        </p:sp>
        <p:sp>
          <p:nvSpPr>
            <p:cNvPr id="156" name="object 45">
              <a:extLst>
                <a:ext uri="{FF2B5EF4-FFF2-40B4-BE49-F238E27FC236}">
                  <a16:creationId xmlns:a16="http://schemas.microsoft.com/office/drawing/2014/main" id="{B59F4FA9-77D7-432C-842B-4BFFE3D04B40}"/>
                </a:ext>
              </a:extLst>
            </p:cNvPr>
            <p:cNvSpPr txBox="1"/>
            <p:nvPr/>
          </p:nvSpPr>
          <p:spPr>
            <a:xfrm>
              <a:off x="9113232" y="2489459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2%</a:t>
              </a:r>
            </a:p>
          </p:txBody>
        </p:sp>
        <p:sp>
          <p:nvSpPr>
            <p:cNvPr id="157" name="object 46">
              <a:extLst>
                <a:ext uri="{FF2B5EF4-FFF2-40B4-BE49-F238E27FC236}">
                  <a16:creationId xmlns:a16="http://schemas.microsoft.com/office/drawing/2014/main" id="{65F30A51-BBA5-4AEB-848A-7AD840B47FC0}"/>
                </a:ext>
              </a:extLst>
            </p:cNvPr>
            <p:cNvSpPr txBox="1"/>
            <p:nvPr/>
          </p:nvSpPr>
          <p:spPr>
            <a:xfrm>
              <a:off x="9199825" y="2590184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2%</a:t>
              </a:r>
            </a:p>
          </p:txBody>
        </p:sp>
        <p:sp>
          <p:nvSpPr>
            <p:cNvPr id="158" name="object 47">
              <a:extLst>
                <a:ext uri="{FF2B5EF4-FFF2-40B4-BE49-F238E27FC236}">
                  <a16:creationId xmlns:a16="http://schemas.microsoft.com/office/drawing/2014/main" id="{AA3A65F3-9B44-4583-9315-D7B90C127671}"/>
                </a:ext>
              </a:extLst>
            </p:cNvPr>
            <p:cNvSpPr txBox="1"/>
            <p:nvPr/>
          </p:nvSpPr>
          <p:spPr>
            <a:xfrm>
              <a:off x="7788994" y="4297919"/>
              <a:ext cx="275624" cy="177257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84%</a:t>
              </a:r>
              <a:endParaRPr/>
            </a:p>
          </p:txBody>
        </p:sp>
        <p:sp>
          <p:nvSpPr>
            <p:cNvPr id="159" name="object 48">
              <a:extLst>
                <a:ext uri="{FF2B5EF4-FFF2-40B4-BE49-F238E27FC236}">
                  <a16:creationId xmlns:a16="http://schemas.microsoft.com/office/drawing/2014/main" id="{ACEF896F-963A-4629-90CB-59FB3305C08F}"/>
                </a:ext>
              </a:extLst>
            </p:cNvPr>
            <p:cNvSpPr/>
            <p:nvPr/>
          </p:nvSpPr>
          <p:spPr>
            <a:xfrm>
              <a:off x="7896677" y="2862168"/>
              <a:ext cx="1029451" cy="1029453"/>
            </a:xfrm>
            <a:custGeom>
              <a:avLst/>
              <a:gdLst/>
              <a:ahLst/>
              <a:cxnLst/>
              <a:rect l="l" t="t" r="r" b="b"/>
              <a:pathLst>
                <a:path w="671195" h="671195">
                  <a:moveTo>
                    <a:pt x="335483" y="670841"/>
                  </a:moveTo>
                  <a:lnTo>
                    <a:pt x="285908" y="667204"/>
                  </a:lnTo>
                  <a:lnTo>
                    <a:pt x="238592" y="656640"/>
                  </a:lnTo>
                  <a:lnTo>
                    <a:pt x="194053" y="639668"/>
                  </a:lnTo>
                  <a:lnTo>
                    <a:pt x="152810" y="616805"/>
                  </a:lnTo>
                  <a:lnTo>
                    <a:pt x="115382" y="588571"/>
                  </a:lnTo>
                  <a:lnTo>
                    <a:pt x="82289" y="555485"/>
                  </a:lnTo>
                  <a:lnTo>
                    <a:pt x="54049" y="518066"/>
                  </a:lnTo>
                  <a:lnTo>
                    <a:pt x="31181" y="476831"/>
                  </a:lnTo>
                  <a:lnTo>
                    <a:pt x="14204" y="432301"/>
                  </a:lnTo>
                  <a:lnTo>
                    <a:pt x="3637" y="384993"/>
                  </a:lnTo>
                  <a:lnTo>
                    <a:pt x="0" y="335427"/>
                  </a:lnTo>
                  <a:lnTo>
                    <a:pt x="3637" y="285860"/>
                  </a:lnTo>
                  <a:lnTo>
                    <a:pt x="14204" y="238551"/>
                  </a:lnTo>
                  <a:lnTo>
                    <a:pt x="31181" y="194020"/>
                  </a:lnTo>
                  <a:lnTo>
                    <a:pt x="54049" y="152784"/>
                  </a:lnTo>
                  <a:lnTo>
                    <a:pt x="82289" y="115362"/>
                  </a:lnTo>
                  <a:lnTo>
                    <a:pt x="115382" y="82275"/>
                  </a:lnTo>
                  <a:lnTo>
                    <a:pt x="152810" y="54039"/>
                  </a:lnTo>
                  <a:lnTo>
                    <a:pt x="194053" y="31175"/>
                  </a:lnTo>
                  <a:lnTo>
                    <a:pt x="238592" y="14201"/>
                  </a:lnTo>
                  <a:lnTo>
                    <a:pt x="285908" y="3636"/>
                  </a:lnTo>
                  <a:lnTo>
                    <a:pt x="335483" y="0"/>
                  </a:lnTo>
                  <a:lnTo>
                    <a:pt x="385058" y="3636"/>
                  </a:lnTo>
                  <a:lnTo>
                    <a:pt x="432374" y="14201"/>
                  </a:lnTo>
                  <a:lnTo>
                    <a:pt x="476913" y="31175"/>
                  </a:lnTo>
                  <a:lnTo>
                    <a:pt x="518156" y="54039"/>
                  </a:lnTo>
                  <a:lnTo>
                    <a:pt x="555584" y="82275"/>
                  </a:lnTo>
                  <a:lnTo>
                    <a:pt x="588677" y="115362"/>
                  </a:lnTo>
                  <a:lnTo>
                    <a:pt x="616918" y="152784"/>
                  </a:lnTo>
                  <a:lnTo>
                    <a:pt x="639786" y="194020"/>
                  </a:lnTo>
                  <a:lnTo>
                    <a:pt x="656762" y="238551"/>
                  </a:lnTo>
                  <a:lnTo>
                    <a:pt x="667329" y="285860"/>
                  </a:lnTo>
                  <a:lnTo>
                    <a:pt x="670967" y="335427"/>
                  </a:lnTo>
                  <a:lnTo>
                    <a:pt x="667329" y="384993"/>
                  </a:lnTo>
                  <a:lnTo>
                    <a:pt x="656762" y="432301"/>
                  </a:lnTo>
                  <a:lnTo>
                    <a:pt x="639786" y="476831"/>
                  </a:lnTo>
                  <a:lnTo>
                    <a:pt x="616918" y="518066"/>
                  </a:lnTo>
                  <a:lnTo>
                    <a:pt x="588677" y="555485"/>
                  </a:lnTo>
                  <a:lnTo>
                    <a:pt x="555584" y="588571"/>
                  </a:lnTo>
                  <a:lnTo>
                    <a:pt x="518156" y="616805"/>
                  </a:lnTo>
                  <a:lnTo>
                    <a:pt x="476913" y="639668"/>
                  </a:lnTo>
                  <a:lnTo>
                    <a:pt x="432374" y="656640"/>
                  </a:lnTo>
                  <a:lnTo>
                    <a:pt x="385058" y="667204"/>
                  </a:lnTo>
                  <a:lnTo>
                    <a:pt x="335483" y="670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8C12EA9-59A5-48F5-9EBB-43C4F21AE245}"/>
                </a:ext>
              </a:extLst>
            </p:cNvPr>
            <p:cNvGrpSpPr/>
            <p:nvPr/>
          </p:nvGrpSpPr>
          <p:grpSpPr>
            <a:xfrm>
              <a:off x="360000" y="4860000"/>
              <a:ext cx="8942142" cy="771111"/>
              <a:chOff x="360000" y="4950000"/>
              <a:chExt cx="8942142" cy="771111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14F7C2BE-77C3-4AFF-A353-0EFF904E675B}"/>
                  </a:ext>
                </a:extLst>
              </p:cNvPr>
              <p:cNvGrpSpPr/>
              <p:nvPr/>
            </p:nvGrpSpPr>
            <p:grpSpPr>
              <a:xfrm>
                <a:off x="360000" y="4950000"/>
                <a:ext cx="659855" cy="123111"/>
                <a:chOff x="360000" y="5202000"/>
                <a:chExt cx="659855" cy="123111"/>
              </a:xfrm>
            </p:grpSpPr>
            <p:sp>
              <p:nvSpPr>
                <p:cNvPr id="44" name="object 21">
                  <a:extLst>
                    <a:ext uri="{FF2B5EF4-FFF2-40B4-BE49-F238E27FC236}">
                      <a16:creationId xmlns:a16="http://schemas.microsoft.com/office/drawing/2014/main" id="{365B54A3-4235-4704-B5AC-2F47FB8DFEF9}"/>
                    </a:ext>
                  </a:extLst>
                </p:cNvPr>
                <p:cNvSpPr txBox="1"/>
                <p:nvPr/>
              </p:nvSpPr>
              <p:spPr>
                <a:xfrm>
                  <a:off x="457200" y="5202000"/>
                  <a:ext cx="562655" cy="123111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en-US"/>
                  </a:defPPr>
                  <a:lvl1pPr>
                    <a:defRPr sz="800">
                      <a:latin typeface="Arial Nova" panose="020B0504020202020204" pitchFamily="34" charset="0"/>
                    </a:defRPr>
                  </a:lvl1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Sex workers</a:t>
                  </a:r>
                </a:p>
              </p:txBody>
            </p:sp>
            <p:sp>
              <p:nvSpPr>
                <p:cNvPr id="103" name="bk object 19">
                  <a:extLst>
                    <a:ext uri="{FF2B5EF4-FFF2-40B4-BE49-F238E27FC236}">
                      <a16:creationId xmlns:a16="http://schemas.microsoft.com/office/drawing/2014/main" id="{83A6EC9A-7FA0-499E-B020-E25297815F9B}"/>
                    </a:ext>
                  </a:extLst>
                </p:cNvPr>
                <p:cNvSpPr/>
                <p:nvPr/>
              </p:nvSpPr>
              <p:spPr>
                <a:xfrm>
                  <a:off x="360000" y="5220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64FCE5A-05A2-469A-87FE-C06CFE0E21B1}"/>
                  </a:ext>
                </a:extLst>
              </p:cNvPr>
              <p:cNvGrpSpPr/>
              <p:nvPr/>
            </p:nvGrpSpPr>
            <p:grpSpPr>
              <a:xfrm>
                <a:off x="360000" y="5436000"/>
                <a:ext cx="3200614" cy="123111"/>
                <a:chOff x="360000" y="5634000"/>
                <a:chExt cx="3200614" cy="123111"/>
              </a:xfrm>
            </p:grpSpPr>
            <p:sp>
              <p:nvSpPr>
                <p:cNvPr id="25" name="object 2">
                  <a:extLst>
                    <a:ext uri="{FF2B5EF4-FFF2-40B4-BE49-F238E27FC236}">
                      <a16:creationId xmlns:a16="http://schemas.microsoft.com/office/drawing/2014/main" id="{B8737EF1-3FB4-4F3E-810C-6ACA84C63DE6}"/>
                    </a:ext>
                  </a:extLst>
                </p:cNvPr>
                <p:cNvSpPr txBox="1"/>
                <p:nvPr/>
              </p:nvSpPr>
              <p:spPr>
                <a:xfrm>
                  <a:off x="457200" y="5634000"/>
                  <a:ext cx="3103414" cy="123111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en-US"/>
                  </a:defPPr>
                  <a:lvl1pPr>
                    <a:defRPr sz="800">
                      <a:latin typeface="Arial Nova" panose="020B0504020202020204" pitchFamily="34" charset="0"/>
                    </a:defRPr>
                  </a:lvl1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Clients of sex workers and other sexual partners of key populations</a:t>
                  </a:r>
                </a:p>
              </p:txBody>
            </p:sp>
            <p:sp>
              <p:nvSpPr>
                <p:cNvPr id="105" name="bk object 21">
                  <a:extLst>
                    <a:ext uri="{FF2B5EF4-FFF2-40B4-BE49-F238E27FC236}">
                      <a16:creationId xmlns:a16="http://schemas.microsoft.com/office/drawing/2014/main" id="{EA65A433-CC90-4AD9-A868-58B854B6B170}"/>
                    </a:ext>
                  </a:extLst>
                </p:cNvPr>
                <p:cNvSpPr/>
                <p:nvPr/>
              </p:nvSpPr>
              <p:spPr>
                <a:xfrm>
                  <a:off x="360000" y="5652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DB154E5-330B-4358-A7FD-76BB8991DC63}"/>
                  </a:ext>
                </a:extLst>
              </p:cNvPr>
              <p:cNvGrpSpPr/>
              <p:nvPr/>
            </p:nvGrpSpPr>
            <p:grpSpPr>
              <a:xfrm>
                <a:off x="360000" y="5598000"/>
                <a:ext cx="919541" cy="123111"/>
                <a:chOff x="360000" y="5778000"/>
                <a:chExt cx="919541" cy="123111"/>
              </a:xfrm>
            </p:grpSpPr>
            <p:sp>
              <p:nvSpPr>
                <p:cNvPr id="26" name="object 3">
                  <a:extLst>
                    <a:ext uri="{FF2B5EF4-FFF2-40B4-BE49-F238E27FC236}">
                      <a16:creationId xmlns:a16="http://schemas.microsoft.com/office/drawing/2014/main" id="{868880E0-3950-422B-B2A9-7A7C2D92076C}"/>
                    </a:ext>
                  </a:extLst>
                </p:cNvPr>
                <p:cNvSpPr/>
                <p:nvPr/>
              </p:nvSpPr>
              <p:spPr>
                <a:xfrm>
                  <a:off x="360000" y="5796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CDC984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A6A59B3A-0658-4804-8C28-4ECC0958CCB4}"/>
                    </a:ext>
                  </a:extLst>
                </p:cNvPr>
                <p:cNvSpPr/>
                <p:nvPr/>
              </p:nvSpPr>
              <p:spPr>
                <a:xfrm>
                  <a:off x="457200" y="5778000"/>
                  <a:ext cx="822341" cy="123111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Rest of population</a:t>
                  </a:r>
                  <a:endParaRPr kumimoji="0" lang="en-GB" sz="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CE8796E-94A6-4F20-A531-02CBE1E2B8FD}"/>
                  </a:ext>
                </a:extLst>
              </p:cNvPr>
              <p:cNvGrpSpPr/>
              <p:nvPr/>
            </p:nvGrpSpPr>
            <p:grpSpPr>
              <a:xfrm>
                <a:off x="360000" y="5112000"/>
                <a:ext cx="1192052" cy="123111"/>
                <a:chOff x="360000" y="5346000"/>
                <a:chExt cx="1192052" cy="123111"/>
              </a:xfrm>
            </p:grpSpPr>
            <p:sp>
              <p:nvSpPr>
                <p:cNvPr id="45" name="object 22">
                  <a:extLst>
                    <a:ext uri="{FF2B5EF4-FFF2-40B4-BE49-F238E27FC236}">
                      <a16:creationId xmlns:a16="http://schemas.microsoft.com/office/drawing/2014/main" id="{8F888FE4-0045-41AF-A3B6-FD1DE6EFBDFD}"/>
                    </a:ext>
                  </a:extLst>
                </p:cNvPr>
                <p:cNvSpPr/>
                <p:nvPr/>
              </p:nvSpPr>
              <p:spPr>
                <a:xfrm>
                  <a:off x="360000" y="5364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7CFBD954-B9AC-470C-8485-EA25F6B0790A}"/>
                    </a:ext>
                  </a:extLst>
                </p:cNvPr>
                <p:cNvSpPr/>
                <p:nvPr/>
              </p:nvSpPr>
              <p:spPr>
                <a:xfrm>
                  <a:off x="457200" y="5346000"/>
                  <a:ext cx="1094852" cy="123111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People who inject drugs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9D65583-8AB2-491D-B0A6-C39CC0084986}"/>
                  </a:ext>
                </a:extLst>
              </p:cNvPr>
              <p:cNvGrpSpPr/>
              <p:nvPr/>
            </p:nvGrpSpPr>
            <p:grpSpPr>
              <a:xfrm>
                <a:off x="360000" y="5274000"/>
                <a:ext cx="2318962" cy="123111"/>
                <a:chOff x="360000" y="5490000"/>
                <a:chExt cx="2318962" cy="123111"/>
              </a:xfrm>
            </p:grpSpPr>
            <p:sp>
              <p:nvSpPr>
                <p:cNvPr id="104" name="bk object 20">
                  <a:extLst>
                    <a:ext uri="{FF2B5EF4-FFF2-40B4-BE49-F238E27FC236}">
                      <a16:creationId xmlns:a16="http://schemas.microsoft.com/office/drawing/2014/main" id="{3558FD15-0C26-4FE8-A911-CD9EAE350017}"/>
                    </a:ext>
                  </a:extLst>
                </p:cNvPr>
                <p:cNvSpPr/>
                <p:nvPr/>
              </p:nvSpPr>
              <p:spPr>
                <a:xfrm>
                  <a:off x="360000" y="5508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4482CF4-E4E9-4308-B8E0-E5B3DDD666E8}"/>
                    </a:ext>
                  </a:extLst>
                </p:cNvPr>
                <p:cNvSpPr/>
                <p:nvPr/>
              </p:nvSpPr>
              <p:spPr>
                <a:xfrm>
                  <a:off x="457200" y="5490000"/>
                  <a:ext cx="2221762" cy="123111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Gay men and other men who have sex with men</a:t>
                  </a:r>
                </a:p>
              </p:txBody>
            </p:sp>
          </p:grpSp>
          <p:sp>
            <p:nvSpPr>
              <p:cNvPr id="27" name="object 4">
                <a:extLst>
                  <a:ext uri="{FF2B5EF4-FFF2-40B4-BE49-F238E27FC236}">
                    <a16:creationId xmlns:a16="http://schemas.microsoft.com/office/drawing/2014/main" id="{C8C842BA-15DB-459A-8AC3-787DE9D0C5BD}"/>
                  </a:ext>
                </a:extLst>
              </p:cNvPr>
              <p:cNvSpPr/>
              <p:nvPr/>
            </p:nvSpPr>
            <p:spPr>
              <a:xfrm>
                <a:off x="4500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49A29DB2-DFBE-44BA-9D29-3713AFEE4222}"/>
                  </a:ext>
                </a:extLst>
              </p:cNvPr>
              <p:cNvSpPr/>
              <p:nvPr/>
            </p:nvSpPr>
            <p:spPr>
              <a:xfrm>
                <a:off x="5220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B4CED8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bject 9">
                <a:extLst>
                  <a:ext uri="{FF2B5EF4-FFF2-40B4-BE49-F238E27FC236}">
                    <a16:creationId xmlns:a16="http://schemas.microsoft.com/office/drawing/2014/main" id="{2A2E29E5-35CF-488C-B166-A624494CDD7C}"/>
                  </a:ext>
                </a:extLst>
              </p:cNvPr>
              <p:cNvSpPr txBox="1"/>
              <p:nvPr/>
            </p:nvSpPr>
            <p:spPr>
              <a:xfrm>
                <a:off x="4590330" y="4950000"/>
                <a:ext cx="354390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France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108" name="object 11">
                <a:extLst>
                  <a:ext uri="{FF2B5EF4-FFF2-40B4-BE49-F238E27FC236}">
                    <a16:creationId xmlns:a16="http://schemas.microsoft.com/office/drawing/2014/main" id="{F715F4F8-C1EE-4499-B504-D7A3D7778068}"/>
                  </a:ext>
                </a:extLst>
              </p:cNvPr>
              <p:cNvSpPr txBox="1"/>
              <p:nvPr/>
            </p:nvSpPr>
            <p:spPr>
              <a:xfrm>
                <a:off x="5310000" y="4950000"/>
                <a:ext cx="429605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 marR="0" lvl="0" indent="0" fontAlgn="auto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0" i="0" u="none" strike="noStrike" cap="none" spc="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venir LT 35 Light"/>
                    <a:cs typeface="Avenir LT 35 Light"/>
                  </a:defRPr>
                </a:lvl1pPr>
              </a:lstStyle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latin typeface="Arial Nova" panose="020B0504020202020204" pitchFamily="34" charset="0"/>
                  </a:rPr>
                  <a:t>Germany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</p:txBody>
          </p:sp>
          <p:sp>
            <p:nvSpPr>
              <p:cNvPr id="29" name="object 6">
                <a:extLst>
                  <a:ext uri="{FF2B5EF4-FFF2-40B4-BE49-F238E27FC236}">
                    <a16:creationId xmlns:a16="http://schemas.microsoft.com/office/drawing/2014/main" id="{65BFD13F-B27E-4D6B-AE28-3B6AFF7BD66B}"/>
                  </a:ext>
                </a:extLst>
              </p:cNvPr>
              <p:cNvSpPr/>
              <p:nvPr/>
            </p:nvSpPr>
            <p:spPr>
              <a:xfrm>
                <a:off x="6048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08FC10-8370-4ECA-A565-BFB5746E3875}"/>
                  </a:ext>
                </a:extLst>
              </p:cNvPr>
              <p:cNvSpPr/>
              <p:nvPr/>
            </p:nvSpPr>
            <p:spPr>
              <a:xfrm>
                <a:off x="6138000" y="4950000"/>
                <a:ext cx="347852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rgbClr val="231F20"/>
                    </a:solidFill>
                    <a:latin typeface="Arial Nova" panose="020B0504020202020204" pitchFamily="34" charset="0"/>
                  </a:rPr>
                  <a:t>Greece</a:t>
                </a:r>
                <a:endPara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8699FB55-D206-4A44-A6CF-A517D1004878}"/>
                  </a:ext>
                </a:extLst>
              </p:cNvPr>
              <p:cNvSpPr/>
              <p:nvPr/>
            </p:nvSpPr>
            <p:spPr>
              <a:xfrm>
                <a:off x="6840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DC389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38BBE8B8-6638-4B54-AF1B-4012510EDBEC}"/>
                  </a:ext>
                </a:extLst>
              </p:cNvPr>
              <p:cNvSpPr/>
              <p:nvPr/>
            </p:nvSpPr>
            <p:spPr>
              <a:xfrm>
                <a:off x="7524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B6AEA7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bject 13">
                <a:extLst>
                  <a:ext uri="{FF2B5EF4-FFF2-40B4-BE49-F238E27FC236}">
                    <a16:creationId xmlns:a16="http://schemas.microsoft.com/office/drawing/2014/main" id="{41BF5F74-EA03-47DC-BCCA-472B2E3AF0EC}"/>
                  </a:ext>
                </a:extLst>
              </p:cNvPr>
              <p:cNvSpPr txBox="1"/>
              <p:nvPr/>
            </p:nvSpPr>
            <p:spPr>
              <a:xfrm>
                <a:off x="6930000" y="4950000"/>
                <a:ext cx="195566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 marR="0" lvl="0" indent="0" fontAlgn="auto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600" b="0" i="0" u="none" strike="noStrike" cap="none" spc="0" normalizeH="0" baseline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venir LT 35 Light"/>
                    <a:cs typeface="Avenir LT 35 Light"/>
                  </a:defRPr>
                </a:lvl1pPr>
              </a:lstStyle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latin typeface="Arial Nova" panose="020B0504020202020204" pitchFamily="34" charset="0"/>
                  </a:rPr>
                  <a:t>Italy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</p:txBody>
          </p:sp>
          <p:sp>
            <p:nvSpPr>
              <p:cNvPr id="38" name="object 15">
                <a:extLst>
                  <a:ext uri="{FF2B5EF4-FFF2-40B4-BE49-F238E27FC236}">
                    <a16:creationId xmlns:a16="http://schemas.microsoft.com/office/drawing/2014/main" id="{469CE6B8-47FD-4831-8E7C-3BC9F5D93D22}"/>
                  </a:ext>
                </a:extLst>
              </p:cNvPr>
              <p:cNvSpPr txBox="1"/>
              <p:nvPr/>
            </p:nvSpPr>
            <p:spPr>
              <a:xfrm>
                <a:off x="7614000" y="4950000"/>
                <a:ext cx="562655" cy="135935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2700">
                  <a:spcBef>
                    <a:spcPts val="100"/>
                  </a:spcBef>
                  <a:defRPr sz="600">
                    <a:solidFill>
                      <a:srgbClr val="231F20"/>
                    </a:solidFill>
                    <a:latin typeface="Avenir LT 35 Light"/>
                  </a:defRPr>
                </a:lvl1pPr>
              </a:lstStyle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latin typeface="Arial Nova" panose="020B0504020202020204" pitchFamily="34" charset="0"/>
                  </a:rPr>
                  <a:t>Netherlands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object 19">
                <a:extLst>
                  <a:ext uri="{FF2B5EF4-FFF2-40B4-BE49-F238E27FC236}">
                    <a16:creationId xmlns:a16="http://schemas.microsoft.com/office/drawing/2014/main" id="{71D16EC8-CBC6-4765-942A-E2E1B29DAD9E}"/>
                  </a:ext>
                </a:extLst>
              </p:cNvPr>
              <p:cNvSpPr txBox="1"/>
              <p:nvPr/>
            </p:nvSpPr>
            <p:spPr>
              <a:xfrm>
                <a:off x="8586000" y="4950000"/>
                <a:ext cx="63118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8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Portugal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endParaRPr>
              </a:p>
            </p:txBody>
          </p:sp>
          <p:sp>
            <p:nvSpPr>
              <p:cNvPr id="43" name="object 20">
                <a:extLst>
                  <a:ext uri="{FF2B5EF4-FFF2-40B4-BE49-F238E27FC236}">
                    <a16:creationId xmlns:a16="http://schemas.microsoft.com/office/drawing/2014/main" id="{152D7086-D8FE-4B22-B3CA-C4C2FB821241}"/>
                  </a:ext>
                </a:extLst>
              </p:cNvPr>
              <p:cNvSpPr/>
              <p:nvPr/>
            </p:nvSpPr>
            <p:spPr>
              <a:xfrm>
                <a:off x="8496000" y="4986000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32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32" y="72745"/>
                    </a:lnTo>
                    <a:lnTo>
                      <a:pt x="72732" y="0"/>
                    </a:lnTo>
                    <a:close/>
                  </a:path>
                </a:pathLst>
              </a:custGeom>
              <a:solidFill>
                <a:srgbClr val="D6D0CC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4FD5A84-02FF-4AE1-9601-C45926C6EE43}"/>
                  </a:ext>
                </a:extLst>
              </p:cNvPr>
              <p:cNvGrpSpPr/>
              <p:nvPr/>
            </p:nvGrpSpPr>
            <p:grpSpPr>
              <a:xfrm>
                <a:off x="4500000" y="5130000"/>
                <a:ext cx="3921496" cy="135935"/>
                <a:chOff x="4500000" y="5166000"/>
                <a:chExt cx="3921496" cy="135935"/>
              </a:xfrm>
            </p:grpSpPr>
            <p:sp>
              <p:nvSpPr>
                <p:cNvPr id="33" name="object 10">
                  <a:extLst>
                    <a:ext uri="{FF2B5EF4-FFF2-40B4-BE49-F238E27FC236}">
                      <a16:creationId xmlns:a16="http://schemas.microsoft.com/office/drawing/2014/main" id="{5A635923-57D0-4A88-BE7F-D94100FC6526}"/>
                    </a:ext>
                  </a:extLst>
                </p:cNvPr>
                <p:cNvSpPr/>
                <p:nvPr/>
              </p:nvSpPr>
              <p:spPr>
                <a:xfrm>
                  <a:off x="4500000" y="5202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bject 12">
                  <a:extLst>
                    <a:ext uri="{FF2B5EF4-FFF2-40B4-BE49-F238E27FC236}">
                      <a16:creationId xmlns:a16="http://schemas.microsoft.com/office/drawing/2014/main" id="{7BD52145-3452-427C-B30F-3B4C1334889B}"/>
                    </a:ext>
                  </a:extLst>
                </p:cNvPr>
                <p:cNvSpPr/>
                <p:nvPr/>
              </p:nvSpPr>
              <p:spPr>
                <a:xfrm>
                  <a:off x="5220000" y="5202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F9AA8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bject 17">
                  <a:extLst>
                    <a:ext uri="{FF2B5EF4-FFF2-40B4-BE49-F238E27FC236}">
                      <a16:creationId xmlns:a16="http://schemas.microsoft.com/office/drawing/2014/main" id="{94FB92AC-749B-49CF-9740-4481EC2EC64B}"/>
                    </a:ext>
                  </a:extLst>
                </p:cNvPr>
                <p:cNvSpPr txBox="1"/>
                <p:nvPr/>
              </p:nvSpPr>
              <p:spPr>
                <a:xfrm>
                  <a:off x="7615185" y="5166000"/>
                  <a:ext cx="806311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Rest of the</a:t>
                  </a:r>
                  <a:r>
                    <a:rPr kumimoji="0" sz="800" b="0" i="0" u="none" strike="noStrike" kern="1200" cap="none" spc="-7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 </a:t>
                  </a:r>
                  <a:r>
                    <a:rPr kumimoji="0" sz="800" b="0" i="0" u="none" strike="noStrike" kern="1200" cap="none" spc="-5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region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41" name="object 18">
                  <a:extLst>
                    <a:ext uri="{FF2B5EF4-FFF2-40B4-BE49-F238E27FC236}">
                      <a16:creationId xmlns:a16="http://schemas.microsoft.com/office/drawing/2014/main" id="{41B85EE5-39B9-4B2F-BE4D-299310AEE907}"/>
                    </a:ext>
                  </a:extLst>
                </p:cNvPr>
                <p:cNvSpPr/>
                <p:nvPr/>
              </p:nvSpPr>
              <p:spPr>
                <a:xfrm>
                  <a:off x="7524000" y="5202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CDC984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DC3C00F-2ECF-4ABC-AE90-E1A6F8ACF99E}"/>
                    </a:ext>
                  </a:extLst>
                </p:cNvPr>
                <p:cNvSpPr/>
                <p:nvPr/>
              </p:nvSpPr>
              <p:spPr>
                <a:xfrm>
                  <a:off x="4590000" y="5166000"/>
                  <a:ext cx="408766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800" dirty="0">
                      <a:solidFill>
                        <a:srgbClr val="231F20"/>
                      </a:solidFill>
                      <a:latin typeface="Arial Nova" panose="020B0504020202020204" pitchFamily="34" charset="0"/>
                    </a:rPr>
                    <a:t>Romania</a:t>
                  </a:r>
                  <a:endPara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1EAC9F5-EE89-4ABF-B9B9-C618B3CF8974}"/>
                    </a:ext>
                  </a:extLst>
                </p:cNvPr>
                <p:cNvSpPr/>
                <p:nvPr/>
              </p:nvSpPr>
              <p:spPr>
                <a:xfrm>
                  <a:off x="5310000" y="5166000"/>
                  <a:ext cx="272510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Spain</a:t>
                  </a:r>
                </a:p>
              </p:txBody>
            </p:sp>
            <p:sp>
              <p:nvSpPr>
                <p:cNvPr id="37" name="object 14">
                  <a:extLst>
                    <a:ext uri="{FF2B5EF4-FFF2-40B4-BE49-F238E27FC236}">
                      <a16:creationId xmlns:a16="http://schemas.microsoft.com/office/drawing/2014/main" id="{8F511BB4-B074-4C33-94BB-B1B6CC2CB96B}"/>
                    </a:ext>
                  </a:extLst>
                </p:cNvPr>
                <p:cNvSpPr/>
                <p:nvPr/>
              </p:nvSpPr>
              <p:spPr>
                <a:xfrm>
                  <a:off x="6048000" y="5202000"/>
                  <a:ext cx="73025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45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45" y="72745"/>
                      </a:lnTo>
                      <a:lnTo>
                        <a:pt x="72745" y="0"/>
                      </a:lnTo>
                      <a:close/>
                    </a:path>
                  </a:pathLst>
                </a:custGeom>
                <a:solidFill>
                  <a:srgbClr val="07BCC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object 13">
                  <a:extLst>
                    <a:ext uri="{FF2B5EF4-FFF2-40B4-BE49-F238E27FC236}">
                      <a16:creationId xmlns:a16="http://schemas.microsoft.com/office/drawing/2014/main" id="{34793C41-3A6C-4EE1-9E7A-CB88EE0BFEA6}"/>
                    </a:ext>
                  </a:extLst>
                </p:cNvPr>
                <p:cNvSpPr txBox="1"/>
                <p:nvPr/>
              </p:nvSpPr>
              <p:spPr>
                <a:xfrm>
                  <a:off x="6138000" y="5166000"/>
                  <a:ext cx="1147750" cy="135935"/>
                </a:xfrm>
                <a:prstGeom prst="rect">
                  <a:avLst/>
                </a:prstGeom>
              </p:spPr>
              <p:txBody>
                <a:bodyPr vert="horz" wrap="none" lIns="0" tIns="12700" rIns="0" bIns="0" rtlCol="0">
                  <a:spAutoFit/>
                </a:bodyPr>
                <a:lstStyle>
                  <a:defPPr>
                    <a:defRPr lang="en-US"/>
                  </a:defPPr>
                  <a:lvl1pPr marL="12700" marR="0" lvl="0" indent="0" fontAlgn="auto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600" b="0" i="0" u="none" strike="noStrike" cap="none" spc="0" normalizeH="0" baseline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venir LT 35 Light"/>
                      <a:cs typeface="Avenir LT 35 Light"/>
                    </a:defRPr>
                  </a:lvl1pPr>
                </a:lstStyle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1F20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</a:rPr>
                    <a:t>United States of America</a:t>
                  </a:r>
                  <a:endPara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C42D398-469F-44D3-A7FF-524C1C0BFA7A}"/>
                  </a:ext>
                </a:extLst>
              </p:cNvPr>
              <p:cNvSpPr/>
              <p:nvPr/>
            </p:nvSpPr>
            <p:spPr>
              <a:xfrm>
                <a:off x="4518000" y="5490000"/>
                <a:ext cx="4784142" cy="18466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87313" indent="-52388">
                  <a:tabLst>
                    <a:tab pos="87313" algn="l"/>
                  </a:tabLst>
                </a:pPr>
                <a:r>
                  <a:rPr lang="en-US" sz="600" dirty="0">
                    <a:latin typeface="Arial Nova" panose="020B0504020202020204" pitchFamily="34" charset="0"/>
                  </a:rPr>
                  <a:t>* 	Estimates of new HIV infections for the United States of America are as of 2015. Estimates for AIDS-related deaths for the United States were not available at the time of publication, but are included in the overall regional estimates for 2017.</a:t>
                </a:r>
                <a:endParaRPr lang="en-GB" sz="600" dirty="0">
                  <a:latin typeface="Arial Nova" panose="020B0504020202020204" pitchFamily="34" charset="0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C06EC52-1AC2-4B02-A6DC-AA4E3DEEB76C}"/>
                </a:ext>
              </a:extLst>
            </p:cNvPr>
            <p:cNvGrpSpPr/>
            <p:nvPr/>
          </p:nvGrpSpPr>
          <p:grpSpPr>
            <a:xfrm>
              <a:off x="4770000" y="1800000"/>
              <a:ext cx="4670926" cy="197490"/>
              <a:chOff x="4608000" y="1800000"/>
              <a:chExt cx="4670926" cy="197490"/>
            </a:xfrm>
          </p:grpSpPr>
          <p:sp>
            <p:nvSpPr>
              <p:cNvPr id="161" name="object 23">
                <a:extLst>
                  <a:ext uri="{FF2B5EF4-FFF2-40B4-BE49-F238E27FC236}">
                    <a16:creationId xmlns:a16="http://schemas.microsoft.com/office/drawing/2014/main" id="{0C84E90F-35CE-48B3-8BB4-508532AA9F13}"/>
                  </a:ext>
                </a:extLst>
              </p:cNvPr>
              <p:cNvSpPr txBox="1"/>
              <p:nvPr/>
            </p:nvSpPr>
            <p:spPr>
              <a:xfrm>
                <a:off x="4608000" y="1800000"/>
                <a:ext cx="1655043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N</a:t>
                </a:r>
                <a:r>
                  <a:rPr kumimoji="0" lang="en-GB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ew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 HIV infections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  <p:sp>
            <p:nvSpPr>
              <p:cNvPr id="162" name="object 24">
                <a:extLst>
                  <a:ext uri="{FF2B5EF4-FFF2-40B4-BE49-F238E27FC236}">
                    <a16:creationId xmlns:a16="http://schemas.microsoft.com/office/drawing/2014/main" id="{3E5F76F1-7E46-45CF-B787-E55F6FFB77C1}"/>
                  </a:ext>
                </a:extLst>
              </p:cNvPr>
              <p:cNvSpPr txBox="1"/>
              <p:nvPr/>
            </p:nvSpPr>
            <p:spPr>
              <a:xfrm>
                <a:off x="7560512" y="1800000"/>
                <a:ext cx="1718414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AIDS-</a:t>
                </a:r>
                <a:r>
                  <a:rPr kumimoji="0" lang="en-GB" sz="12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65 Medium"/>
                  </a:rPr>
                  <a:t>related deaths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65 Medium"/>
                </a:endParaRPr>
              </a:p>
            </p:txBody>
          </p:sp>
        </p:grpSp>
        <p:sp>
          <p:nvSpPr>
            <p:cNvPr id="163" name="object 34">
              <a:extLst>
                <a:ext uri="{FF2B5EF4-FFF2-40B4-BE49-F238E27FC236}">
                  <a16:creationId xmlns:a16="http://schemas.microsoft.com/office/drawing/2014/main" id="{26B51E6B-0137-4902-A3BA-23F45019C0B8}"/>
                </a:ext>
              </a:extLst>
            </p:cNvPr>
            <p:cNvSpPr txBox="1"/>
            <p:nvPr/>
          </p:nvSpPr>
          <p:spPr>
            <a:xfrm>
              <a:off x="6343731" y="2779307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164" name="object 34">
              <a:extLst>
                <a:ext uri="{FF2B5EF4-FFF2-40B4-BE49-F238E27FC236}">
                  <a16:creationId xmlns:a16="http://schemas.microsoft.com/office/drawing/2014/main" id="{6576197B-E2D7-44D6-90F0-9AC2485C0E07}"/>
                </a:ext>
              </a:extLst>
            </p:cNvPr>
            <p:cNvSpPr txBox="1"/>
            <p:nvPr/>
          </p:nvSpPr>
          <p:spPr>
            <a:xfrm>
              <a:off x="6408000" y="2928096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165" name="object 34">
              <a:extLst>
                <a:ext uri="{FF2B5EF4-FFF2-40B4-BE49-F238E27FC236}">
                  <a16:creationId xmlns:a16="http://schemas.microsoft.com/office/drawing/2014/main" id="{25C1715A-1BC5-4D69-9EF7-1767C23D3C0E}"/>
                </a:ext>
              </a:extLst>
            </p:cNvPr>
            <p:cNvSpPr txBox="1"/>
            <p:nvPr/>
          </p:nvSpPr>
          <p:spPr>
            <a:xfrm>
              <a:off x="6639802" y="2876796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166" name="object 34">
              <a:extLst>
                <a:ext uri="{FF2B5EF4-FFF2-40B4-BE49-F238E27FC236}">
                  <a16:creationId xmlns:a16="http://schemas.microsoft.com/office/drawing/2014/main" id="{40767286-0478-4490-B4BE-CFBA639AAE94}"/>
                </a:ext>
              </a:extLst>
            </p:cNvPr>
            <p:cNvSpPr txBox="1"/>
            <p:nvPr/>
          </p:nvSpPr>
          <p:spPr>
            <a:xfrm>
              <a:off x="9271262" y="2700181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167" name="object 34">
              <a:extLst>
                <a:ext uri="{FF2B5EF4-FFF2-40B4-BE49-F238E27FC236}">
                  <a16:creationId xmlns:a16="http://schemas.microsoft.com/office/drawing/2014/main" id="{4444F9FF-64C8-446F-BE6B-A657ACBDE9DA}"/>
                </a:ext>
              </a:extLst>
            </p:cNvPr>
            <p:cNvSpPr txBox="1"/>
            <p:nvPr/>
          </p:nvSpPr>
          <p:spPr>
            <a:xfrm>
              <a:off x="8796210" y="2287251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dirty="0"/>
                <a:t>1%</a:t>
              </a:r>
            </a:p>
          </p:txBody>
        </p:sp>
        <p:sp>
          <p:nvSpPr>
            <p:cNvPr id="168" name="object 34">
              <a:extLst>
                <a:ext uri="{FF2B5EF4-FFF2-40B4-BE49-F238E27FC236}">
                  <a16:creationId xmlns:a16="http://schemas.microsoft.com/office/drawing/2014/main" id="{AD046680-5502-44B2-BB24-F4C921EC30B4}"/>
                </a:ext>
              </a:extLst>
            </p:cNvPr>
            <p:cNvSpPr txBox="1"/>
            <p:nvPr/>
          </p:nvSpPr>
          <p:spPr>
            <a:xfrm>
              <a:off x="8633632" y="2234282"/>
              <a:ext cx="156453" cy="135293"/>
            </a:xfrm>
            <a:prstGeom prst="rect">
              <a:avLst/>
            </a:prstGeom>
          </p:spPr>
          <p:txBody>
            <a:bodyPr vert="horz" wrap="none" lIns="0" tIns="12065" rIns="0" bIns="0" rtlCol="0">
              <a:spAutoFit/>
            </a:bodyPr>
            <a:lstStyle>
              <a:defPPr>
                <a:defRPr lang="en-US"/>
              </a:defPPr>
              <a:lvl1pPr marL="12700" marR="0" lvl="0" indent="0" fontAlgn="auto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800" b="1" i="0" u="none" strike="noStrike" cap="none" spc="-15" normalizeH="0" baseline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 Nova" panose="020B0504020202020204" pitchFamily="34" charset="0"/>
                  <a:cs typeface="Avenir LT 65 Medium"/>
                </a:defRPr>
              </a:lvl1pPr>
            </a:lstStyle>
            <a:p>
              <a:r>
                <a:rPr lang="en-GB" dirty="0"/>
                <a:t>3</a:t>
              </a:r>
              <a:r>
                <a:rPr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43444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B0BBAD-80B4-4573-B3A7-A77CA2FC538D}"/>
              </a:ext>
            </a:extLst>
          </p:cNvPr>
          <p:cNvGrpSpPr/>
          <p:nvPr/>
        </p:nvGrpSpPr>
        <p:grpSpPr>
          <a:xfrm>
            <a:off x="0" y="360000"/>
            <a:ext cx="9907200" cy="6012000"/>
            <a:chOff x="0" y="360000"/>
            <a:chExt cx="9907200" cy="601200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3391FC3-8F97-4610-917A-1B48B25C2E9D}"/>
                </a:ext>
              </a:extLst>
            </p:cNvPr>
            <p:cNvSpPr/>
            <p:nvPr/>
          </p:nvSpPr>
          <p:spPr>
            <a:xfrm>
              <a:off x="5047200" y="1332000"/>
              <a:ext cx="486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0" tIns="270000" rIns="270000" rtlCol="0" anchor="t" anchorCtr="0"/>
            <a:lstStyle/>
            <a:p>
              <a:pPr lvl="0" algn="ctr" defTabSz="914400"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Percentage of key populations who reported having avoided </a:t>
              </a:r>
              <a:r>
                <a:rPr lang="en-US" sz="13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health-care services in the past 12 months </a:t>
              </a:r>
            </a:p>
            <a:p>
              <a:pPr lvl="0" algn="ctr" defTabSz="914400">
                <a:defRPr/>
              </a:pPr>
              <a:r>
                <a:rPr lang="en-US" sz="13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due to stigma and discrimination, Serbia, 2013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ctr" defTabSz="914400">
                <a:defRPr/>
              </a:pPr>
              <a:r>
                <a:rPr lang="en-US" sz="2800" dirty="0">
                  <a:solidFill>
                    <a:prstClr val="white"/>
                  </a:solidFill>
                </a:rPr>
                <a:t>Stigma and discrimination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1D44C9F-49B4-463D-93A4-94F21BE787EB}"/>
                </a:ext>
              </a:extLst>
            </p:cNvPr>
            <p:cNvSpPr/>
            <p:nvPr/>
          </p:nvSpPr>
          <p:spPr>
            <a:xfrm>
              <a:off x="0" y="1332000"/>
              <a:ext cx="4860000" cy="5040000"/>
            </a:xfrm>
            <a:prstGeom prst="rect">
              <a:avLst/>
            </a:prstGeom>
            <a:solidFill>
              <a:srgbClr val="8BAFBE">
                <a:alpha val="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0" tIns="270000" rIns="270000" rtlCol="0" anchor="t" anchorCtr="0"/>
            <a:lstStyle/>
            <a:p>
              <a:pPr lvl="0" algn="ctr" defTabSz="914400"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Percentage of people living with HIV who experienced discrimination in health-care settings, </a:t>
              </a:r>
              <a:r>
                <a:rPr lang="en-US" sz="13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countries with available data, western and central Europe and </a:t>
              </a:r>
            </a:p>
            <a:p>
              <a:pPr lvl="0" algn="ctr" defTabSz="914400">
                <a:defRPr/>
              </a:pPr>
              <a:r>
                <a:rPr lang="en-US" sz="13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North America, 2013–2017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D3AD8DB-B78B-4EA8-AE16-72A7A942B57C}"/>
                </a:ext>
              </a:extLst>
            </p:cNvPr>
            <p:cNvSpPr/>
            <p:nvPr/>
          </p:nvSpPr>
          <p:spPr>
            <a:xfrm>
              <a:off x="0" y="6120000"/>
              <a:ext cx="49320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People Living with HIV Stigma Index surveys, 2013–2017.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17B06D6-D7EA-4359-8686-0161121B8CA4}"/>
                </a:ext>
              </a:extLst>
            </p:cNvPr>
            <p:cNvSpPr/>
            <p:nvPr/>
          </p:nvSpPr>
          <p:spPr>
            <a:xfrm>
              <a:off x="4975200" y="6120000"/>
              <a:ext cx="4932000" cy="200055"/>
            </a:xfrm>
            <a:prstGeom prst="rect">
              <a:avLst/>
            </a:prstGeom>
          </p:spPr>
          <p:txBody>
            <a:bodyPr lIns="54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Integrated biological and </a:t>
              </a:r>
              <a:r>
                <a:rPr kumimoji="0" lang="en-US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behavioural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 surveys, 2013.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564AC9F-E5C5-44DE-9FC7-CA1D4788B01E}"/>
                </a:ext>
              </a:extLst>
            </p:cNvPr>
            <p:cNvGrpSpPr/>
            <p:nvPr/>
          </p:nvGrpSpPr>
          <p:grpSpPr>
            <a:xfrm>
              <a:off x="708211" y="5310000"/>
              <a:ext cx="3746369" cy="251722"/>
              <a:chOff x="708211" y="5580000"/>
              <a:chExt cx="3746369" cy="251722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0EA22CA6-4C62-4442-9E51-58085EF95FD8}"/>
                  </a:ext>
                </a:extLst>
              </p:cNvPr>
              <p:cNvGrpSpPr/>
              <p:nvPr/>
            </p:nvGrpSpPr>
            <p:grpSpPr>
              <a:xfrm>
                <a:off x="708211" y="5580000"/>
                <a:ext cx="3553283" cy="107722"/>
                <a:chOff x="708211" y="5580000"/>
                <a:chExt cx="3553283" cy="107722"/>
              </a:xfrm>
            </p:grpSpPr>
            <p:sp>
              <p:nvSpPr>
                <p:cNvPr id="28" name="object 7">
                  <a:extLst>
                    <a:ext uri="{FF2B5EF4-FFF2-40B4-BE49-F238E27FC236}">
                      <a16:creationId xmlns:a16="http://schemas.microsoft.com/office/drawing/2014/main" id="{659A7D85-EE2D-47DB-AD73-F01AC82365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8211" y="55872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72732" y="0"/>
                      </a:moveTo>
                      <a:lnTo>
                        <a:pt x="0" y="0"/>
                      </a:lnTo>
                      <a:lnTo>
                        <a:pt x="0" y="72745"/>
                      </a:lnTo>
                      <a:lnTo>
                        <a:pt x="72732" y="72745"/>
                      </a:lnTo>
                      <a:lnTo>
                        <a:pt x="72732" y="0"/>
                      </a:lnTo>
                      <a:close/>
                    </a:path>
                  </a:pathLst>
                </a:custGeom>
                <a:solidFill>
                  <a:srgbClr val="78A7B7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4A0B356-22C8-49D3-8C15-CF1DECF8A6C3}"/>
                    </a:ext>
                  </a:extLst>
                </p:cNvPr>
                <p:cNvSpPr txBox="1"/>
                <p:nvPr/>
              </p:nvSpPr>
              <p:spPr>
                <a:xfrm>
                  <a:off x="845494" y="5580000"/>
                  <a:ext cx="3416000" cy="1077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Denied health services because of their HIV status at least once in the past 12 months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EB93DC3-7B82-45CD-8799-C23EE9BEE268}"/>
                  </a:ext>
                </a:extLst>
              </p:cNvPr>
              <p:cNvGrpSpPr/>
              <p:nvPr/>
            </p:nvGrpSpPr>
            <p:grpSpPr>
              <a:xfrm>
                <a:off x="708211" y="5724000"/>
                <a:ext cx="3746369" cy="107722"/>
                <a:chOff x="708211" y="5760000"/>
                <a:chExt cx="3746369" cy="107722"/>
              </a:xfrm>
            </p:grpSpPr>
            <p:sp>
              <p:nvSpPr>
                <p:cNvPr id="31" name="object 10">
                  <a:extLst>
                    <a:ext uri="{FF2B5EF4-FFF2-40B4-BE49-F238E27FC236}">
                      <a16:creationId xmlns:a16="http://schemas.microsoft.com/office/drawing/2014/main" id="{5F4EEEE2-4A0A-41BA-9D8E-B3C8CB23FC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8211" y="5767200"/>
                  <a:ext cx="9000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25" h="73025">
                      <a:moveTo>
                        <a:pt x="0" y="72745"/>
                      </a:moveTo>
                      <a:lnTo>
                        <a:pt x="72745" y="72745"/>
                      </a:lnTo>
                      <a:lnTo>
                        <a:pt x="72745" y="0"/>
                      </a:lnTo>
                      <a:lnTo>
                        <a:pt x="0" y="0"/>
                      </a:lnTo>
                      <a:lnTo>
                        <a:pt x="0" y="72745"/>
                      </a:lnTo>
                      <a:close/>
                    </a:path>
                  </a:pathLst>
                </a:custGeom>
                <a:solidFill>
                  <a:srgbClr val="F78E2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806362B-B3B0-4A72-92BB-629AB0DD5D62}"/>
                    </a:ext>
                  </a:extLst>
                </p:cNvPr>
                <p:cNvSpPr txBox="1"/>
                <p:nvPr/>
              </p:nvSpPr>
              <p:spPr>
                <a:xfrm>
                  <a:off x="841411" y="5760000"/>
                  <a:ext cx="3613169" cy="1077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+mn-cs"/>
                    </a:rPr>
                    <a:t>Health-care professional ever told other people about their HIV status without their consent</a:t>
                  </a:r>
                </a:p>
              </p:txBody>
            </p:sp>
          </p:grpSp>
        </p:grp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372150EC-D7EF-476B-A766-D35A79552602}"/>
                </a:ext>
              </a:extLst>
            </p:cNvPr>
            <p:cNvSpPr txBox="1"/>
            <p:nvPr/>
          </p:nvSpPr>
          <p:spPr>
            <a:xfrm>
              <a:off x="324000" y="3600000"/>
              <a:ext cx="107722" cy="349885"/>
            </a:xfrm>
            <a:prstGeom prst="rect">
              <a:avLst/>
            </a:prstGeom>
          </p:spPr>
          <p:txBody>
            <a:bodyPr vert="vert270" wrap="square" lIns="0" tIns="1270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Per</a:t>
              </a:r>
              <a:r>
                <a:rPr kumimoji="0" sz="700" b="0" i="0" u="none" strike="noStrike" kern="1200" cap="none" spc="-65" normalizeH="0" baseline="0" noProof="0" dirty="0">
                  <a:ln>
                    <a:noFill/>
                  </a:ln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cent</a:t>
              </a:r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A4643E5D-37C2-4F9F-BFEC-CD0174CE1903}"/>
                </a:ext>
              </a:extLst>
            </p:cNvPr>
            <p:cNvSpPr txBox="1"/>
            <p:nvPr/>
          </p:nvSpPr>
          <p:spPr>
            <a:xfrm>
              <a:off x="502776" y="2761200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dirty="0">
                  <a:latin typeface="Arial Nova" panose="020B0504020202020204" pitchFamily="34" charset="0"/>
                  <a:cs typeface="Avenir LT 35 Light"/>
                </a:rPr>
                <a:t>5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BF7DDEB7-15BE-4F76-B04A-F081E24A021E}"/>
                </a:ext>
              </a:extLst>
            </p:cNvPr>
            <p:cNvSpPr txBox="1"/>
            <p:nvPr/>
          </p:nvSpPr>
          <p:spPr>
            <a:xfrm>
              <a:off x="503722" y="4587888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3D2F998F-A398-452C-8C0B-7A32A4B8B90A}"/>
                </a:ext>
              </a:extLst>
            </p:cNvPr>
            <p:cNvSpPr txBox="1"/>
            <p:nvPr/>
          </p:nvSpPr>
          <p:spPr>
            <a:xfrm>
              <a:off x="503722" y="3675600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2</a:t>
              </a:r>
              <a:r>
                <a:rPr lang="en-GB" sz="700" dirty="0">
                  <a:latin typeface="Arial Nova" panose="020B0504020202020204" pitchFamily="34" charset="0"/>
                  <a:cs typeface="Avenir LT 35 Light"/>
                </a:rPr>
                <a:t>5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Avenir LT 35 Light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C85FBF0-6F4B-4A53-997F-CFFB65410E56}"/>
                </a:ext>
              </a:extLst>
            </p:cNvPr>
            <p:cNvCxnSpPr/>
            <p:nvPr/>
          </p:nvCxnSpPr>
          <p:spPr>
            <a:xfrm>
              <a:off x="720000" y="2806152"/>
              <a:ext cx="0" cy="18288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0BC7CCC-0F30-417D-93CF-F1DAC041C167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4636800"/>
              <a:ext cx="3600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bject 6">
              <a:extLst>
                <a:ext uri="{FF2B5EF4-FFF2-40B4-BE49-F238E27FC236}">
                  <a16:creationId xmlns:a16="http://schemas.microsoft.com/office/drawing/2014/main" id="{CF2F57D0-F49A-4940-96E5-3E7F8CEE229C}"/>
                </a:ext>
              </a:extLst>
            </p:cNvPr>
            <p:cNvSpPr txBox="1"/>
            <p:nvPr/>
          </p:nvSpPr>
          <p:spPr>
            <a:xfrm>
              <a:off x="5364000" y="3600000"/>
              <a:ext cx="107722" cy="350737"/>
            </a:xfrm>
            <a:prstGeom prst="rect">
              <a:avLst/>
            </a:prstGeom>
          </p:spPr>
          <p:txBody>
            <a:bodyPr vert="vert270" wrap="none" lIns="0" tIns="12700" rIns="0" bIns="0" rtlCol="0">
              <a:spAutoFit/>
            </a:bodyPr>
            <a:lstStyle/>
            <a:p>
              <a:pPr marL="1270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Per</a:t>
              </a:r>
              <a:r>
                <a:rPr kumimoji="0" sz="700" b="0" i="0" u="none" strike="noStrike" kern="1200" cap="none" spc="-6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 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cent</a:t>
              </a:r>
            </a:p>
          </p:txBody>
        </p:sp>
        <p:sp>
          <p:nvSpPr>
            <p:cNvPr id="48" name="object 5">
              <a:extLst>
                <a:ext uri="{FF2B5EF4-FFF2-40B4-BE49-F238E27FC236}">
                  <a16:creationId xmlns:a16="http://schemas.microsoft.com/office/drawing/2014/main" id="{AE451067-0909-4435-AA55-937650206BBF}"/>
                </a:ext>
              </a:extLst>
            </p:cNvPr>
            <p:cNvSpPr txBox="1"/>
            <p:nvPr/>
          </p:nvSpPr>
          <p:spPr>
            <a:xfrm>
              <a:off x="5340424" y="2811034"/>
              <a:ext cx="337187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dirty="0">
                  <a:solidFill>
                    <a:prstClr val="black"/>
                  </a:solidFill>
                  <a:latin typeface="Arial Nova" panose="020B0504020202020204" pitchFamily="34" charset="0"/>
                  <a:cs typeface="Avenir LT 35 Light"/>
                </a:rPr>
                <a:t>2</a:t>
              </a: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49" name="object 5">
              <a:extLst>
                <a:ext uri="{FF2B5EF4-FFF2-40B4-BE49-F238E27FC236}">
                  <a16:creationId xmlns:a16="http://schemas.microsoft.com/office/drawing/2014/main" id="{7BE66C14-4664-4129-8A10-2B64FD288A8F}"/>
                </a:ext>
              </a:extLst>
            </p:cNvPr>
            <p:cNvSpPr txBox="1"/>
            <p:nvPr/>
          </p:nvSpPr>
          <p:spPr>
            <a:xfrm>
              <a:off x="5514092" y="4582234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</a:p>
          </p:txBody>
        </p:sp>
        <p:sp>
          <p:nvSpPr>
            <p:cNvPr id="50" name="object 5">
              <a:extLst>
                <a:ext uri="{FF2B5EF4-FFF2-40B4-BE49-F238E27FC236}">
                  <a16:creationId xmlns:a16="http://schemas.microsoft.com/office/drawing/2014/main" id="{A74235C7-5669-4799-817F-40BD85CFB8EC}"/>
                </a:ext>
              </a:extLst>
            </p:cNvPr>
            <p:cNvSpPr txBox="1"/>
            <p:nvPr/>
          </p:nvSpPr>
          <p:spPr>
            <a:xfrm>
              <a:off x="5514092" y="3254400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dirty="0">
                  <a:solidFill>
                    <a:prstClr val="black"/>
                  </a:solidFill>
                  <a:latin typeface="Arial Nova" panose="020B0504020202020204" pitchFamily="34" charset="0"/>
                  <a:cs typeface="Avenir LT 35 Light"/>
                </a:rPr>
                <a:t>15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sp>
          <p:nvSpPr>
            <p:cNvPr id="52" name="object 5">
              <a:extLst>
                <a:ext uri="{FF2B5EF4-FFF2-40B4-BE49-F238E27FC236}">
                  <a16:creationId xmlns:a16="http://schemas.microsoft.com/office/drawing/2014/main" id="{D3C61B5B-B0AE-408F-B283-004A4B7F5D43}"/>
                </a:ext>
              </a:extLst>
            </p:cNvPr>
            <p:cNvSpPr txBox="1"/>
            <p:nvPr/>
          </p:nvSpPr>
          <p:spPr>
            <a:xfrm>
              <a:off x="5514092" y="3697200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dirty="0">
                  <a:solidFill>
                    <a:prstClr val="black"/>
                  </a:solidFill>
                  <a:latin typeface="Arial Nova" panose="020B0504020202020204" pitchFamily="34" charset="0"/>
                  <a:cs typeface="Avenir LT 35 Light"/>
                </a:rPr>
                <a:t>1</a:t>
              </a: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0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sp>
          <p:nvSpPr>
            <p:cNvPr id="53" name="object 5">
              <a:extLst>
                <a:ext uri="{FF2B5EF4-FFF2-40B4-BE49-F238E27FC236}">
                  <a16:creationId xmlns:a16="http://schemas.microsoft.com/office/drawing/2014/main" id="{A7B22B39-EB38-48FB-A7CA-212C5F67FA18}"/>
                </a:ext>
              </a:extLst>
            </p:cNvPr>
            <p:cNvSpPr txBox="1"/>
            <p:nvPr/>
          </p:nvSpPr>
          <p:spPr>
            <a:xfrm>
              <a:off x="5514092" y="4140000"/>
              <a:ext cx="164465" cy="10772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3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Avenir LT 35 Light"/>
                </a:rPr>
                <a:t>5</a:t>
              </a:r>
              <a:endParaRPr kumimoji="0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venir LT 35 Light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0BFE263-5C31-42AE-B5C2-CE4C66E2708E}"/>
                </a:ext>
              </a:extLst>
            </p:cNvPr>
            <p:cNvSpPr txBox="1"/>
            <p:nvPr/>
          </p:nvSpPr>
          <p:spPr>
            <a:xfrm>
              <a:off x="6153895" y="4734000"/>
              <a:ext cx="1016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Female sex workers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2557C4D-CD9A-4C32-A9E5-02C9E0987D6E}"/>
                </a:ext>
              </a:extLst>
            </p:cNvPr>
            <p:cNvSpPr txBox="1"/>
            <p:nvPr/>
          </p:nvSpPr>
          <p:spPr>
            <a:xfrm>
              <a:off x="7686000" y="4734000"/>
              <a:ext cx="125532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Gay men and other men</a:t>
              </a:r>
            </a:p>
            <a:p>
              <a:pPr lvl="0" algn="ctr"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who have sex with men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object 5">
              <a:extLst>
                <a:ext uri="{FF2B5EF4-FFF2-40B4-BE49-F238E27FC236}">
                  <a16:creationId xmlns:a16="http://schemas.microsoft.com/office/drawing/2014/main" id="{691A3B88-BB03-4B4B-8204-38CF99E34FD8}"/>
                </a:ext>
              </a:extLst>
            </p:cNvPr>
            <p:cNvSpPr/>
            <p:nvPr/>
          </p:nvSpPr>
          <p:spPr>
            <a:xfrm>
              <a:off x="6372000" y="3704400"/>
              <a:ext cx="576000" cy="939600"/>
            </a:xfrm>
            <a:custGeom>
              <a:avLst/>
              <a:gdLst/>
              <a:ahLst/>
              <a:cxnLst/>
              <a:rect l="l" t="t" r="r" b="b"/>
              <a:pathLst>
                <a:path w="72389" h="74929">
                  <a:moveTo>
                    <a:pt x="0" y="74371"/>
                  </a:moveTo>
                  <a:lnTo>
                    <a:pt x="71996" y="74371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74371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593716EF-22A7-448C-93BF-90DCCFDDDA32}"/>
                </a:ext>
              </a:extLst>
            </p:cNvPr>
            <p:cNvSpPr/>
            <p:nvPr/>
          </p:nvSpPr>
          <p:spPr>
            <a:xfrm>
              <a:off x="7992000" y="2966400"/>
              <a:ext cx="576000" cy="1677600"/>
            </a:xfrm>
            <a:custGeom>
              <a:avLst/>
              <a:gdLst/>
              <a:ahLst/>
              <a:cxnLst/>
              <a:rect l="l" t="t" r="r" b="b"/>
              <a:pathLst>
                <a:path w="72389" h="74929">
                  <a:moveTo>
                    <a:pt x="0" y="74371"/>
                  </a:moveTo>
                  <a:lnTo>
                    <a:pt x="71996" y="74371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74371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EF07B38-121E-47B1-84DE-C7857BF9BEE0}"/>
                </a:ext>
              </a:extLst>
            </p:cNvPr>
            <p:cNvCxnSpPr/>
            <p:nvPr/>
          </p:nvCxnSpPr>
          <p:spPr>
            <a:xfrm>
              <a:off x="5760000" y="2858400"/>
              <a:ext cx="0" cy="17748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AE6A499-C120-421E-826E-77481C224491}"/>
                </a:ext>
              </a:extLst>
            </p:cNvPr>
            <p:cNvCxnSpPr>
              <a:cxnSpLocks/>
            </p:cNvCxnSpPr>
            <p:nvPr/>
          </p:nvCxnSpPr>
          <p:spPr>
            <a:xfrm>
              <a:off x="5760000" y="4634872"/>
              <a:ext cx="32400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9525B60-CA6E-47F1-8C05-39109CFE2330}"/>
                </a:ext>
              </a:extLst>
            </p:cNvPr>
            <p:cNvSpPr txBox="1"/>
            <p:nvPr/>
          </p:nvSpPr>
          <p:spPr>
            <a:xfrm>
              <a:off x="720000" y="4734000"/>
              <a:ext cx="9000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Germany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657BA5C-8BD1-4EB6-B808-8796D2036FCC}"/>
                </a:ext>
              </a:extLst>
            </p:cNvPr>
            <p:cNvSpPr txBox="1"/>
            <p:nvPr/>
          </p:nvSpPr>
          <p:spPr>
            <a:xfrm>
              <a:off x="1620000" y="4734000"/>
              <a:ext cx="89999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Greece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E09E1D6-C49E-4916-BEB7-DF42F7F23E75}"/>
                </a:ext>
              </a:extLst>
            </p:cNvPr>
            <p:cNvSpPr txBox="1"/>
            <p:nvPr/>
          </p:nvSpPr>
          <p:spPr>
            <a:xfrm>
              <a:off x="2519999" y="4734000"/>
              <a:ext cx="89999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Portugal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CC84EDA-8ED1-4661-A850-8F42C17A1997}"/>
                </a:ext>
              </a:extLst>
            </p:cNvPr>
            <p:cNvSpPr txBox="1"/>
            <p:nvPr/>
          </p:nvSpPr>
          <p:spPr>
            <a:xfrm>
              <a:off x="3419998" y="4734000"/>
              <a:ext cx="89999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sz="9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Michigan, United States of America</a:t>
              </a: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41CDE48A-47E2-47E2-9ACF-C868D0034D41}"/>
                </a:ext>
              </a:extLst>
            </p:cNvPr>
            <p:cNvSpPr/>
            <p:nvPr/>
          </p:nvSpPr>
          <p:spPr>
            <a:xfrm>
              <a:off x="1170000" y="3942000"/>
              <a:ext cx="216000" cy="694800"/>
            </a:xfrm>
            <a:custGeom>
              <a:avLst/>
              <a:gdLst/>
              <a:ahLst/>
              <a:cxnLst/>
              <a:rect l="l" t="t" r="r" b="b"/>
              <a:pathLst>
                <a:path w="72389" h="50800">
                  <a:moveTo>
                    <a:pt x="0" y="50800"/>
                  </a:moveTo>
                  <a:lnTo>
                    <a:pt x="71996" y="50800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object 6">
              <a:extLst>
                <a:ext uri="{FF2B5EF4-FFF2-40B4-BE49-F238E27FC236}">
                  <a16:creationId xmlns:a16="http://schemas.microsoft.com/office/drawing/2014/main" id="{0A085459-F34F-4FBD-9D2D-4E46371B7754}"/>
                </a:ext>
              </a:extLst>
            </p:cNvPr>
            <p:cNvSpPr/>
            <p:nvPr/>
          </p:nvSpPr>
          <p:spPr>
            <a:xfrm>
              <a:off x="954000" y="4014000"/>
              <a:ext cx="216000" cy="622800"/>
            </a:xfrm>
            <a:custGeom>
              <a:avLst/>
              <a:gdLst/>
              <a:ahLst/>
              <a:cxnLst/>
              <a:rect l="l" t="t" r="r" b="b"/>
              <a:pathLst>
                <a:path w="72389" h="50800">
                  <a:moveTo>
                    <a:pt x="0" y="50800"/>
                  </a:moveTo>
                  <a:lnTo>
                    <a:pt x="71996" y="50800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object 6">
              <a:extLst>
                <a:ext uri="{FF2B5EF4-FFF2-40B4-BE49-F238E27FC236}">
                  <a16:creationId xmlns:a16="http://schemas.microsoft.com/office/drawing/2014/main" id="{79CE9777-136D-449D-B834-348A71693526}"/>
                </a:ext>
              </a:extLst>
            </p:cNvPr>
            <p:cNvSpPr/>
            <p:nvPr/>
          </p:nvSpPr>
          <p:spPr>
            <a:xfrm>
              <a:off x="2069999" y="4104000"/>
              <a:ext cx="216000" cy="532800"/>
            </a:xfrm>
            <a:custGeom>
              <a:avLst/>
              <a:gdLst/>
              <a:ahLst/>
              <a:cxnLst/>
              <a:rect l="l" t="t" r="r" b="b"/>
              <a:pathLst>
                <a:path w="72389" h="50800">
                  <a:moveTo>
                    <a:pt x="0" y="50800"/>
                  </a:moveTo>
                  <a:lnTo>
                    <a:pt x="71996" y="50800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object 6">
              <a:extLst>
                <a:ext uri="{FF2B5EF4-FFF2-40B4-BE49-F238E27FC236}">
                  <a16:creationId xmlns:a16="http://schemas.microsoft.com/office/drawing/2014/main" id="{CBB16F95-122A-4653-B2AC-636D613B4AA2}"/>
                </a:ext>
              </a:extLst>
            </p:cNvPr>
            <p:cNvSpPr/>
            <p:nvPr/>
          </p:nvSpPr>
          <p:spPr>
            <a:xfrm>
              <a:off x="1853999" y="4233600"/>
              <a:ext cx="216000" cy="403200"/>
            </a:xfrm>
            <a:custGeom>
              <a:avLst/>
              <a:gdLst/>
              <a:ahLst/>
              <a:cxnLst/>
              <a:rect l="l" t="t" r="r" b="b"/>
              <a:pathLst>
                <a:path w="72389" h="50800">
                  <a:moveTo>
                    <a:pt x="0" y="50800"/>
                  </a:moveTo>
                  <a:lnTo>
                    <a:pt x="71996" y="50800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object 6">
              <a:extLst>
                <a:ext uri="{FF2B5EF4-FFF2-40B4-BE49-F238E27FC236}">
                  <a16:creationId xmlns:a16="http://schemas.microsoft.com/office/drawing/2014/main" id="{F04DC820-3E4E-4E64-8B36-0DACC4425444}"/>
                </a:ext>
              </a:extLst>
            </p:cNvPr>
            <p:cNvSpPr/>
            <p:nvPr/>
          </p:nvSpPr>
          <p:spPr>
            <a:xfrm>
              <a:off x="2970000" y="4233600"/>
              <a:ext cx="216000" cy="403200"/>
            </a:xfrm>
            <a:custGeom>
              <a:avLst/>
              <a:gdLst/>
              <a:ahLst/>
              <a:cxnLst/>
              <a:rect l="l" t="t" r="r" b="b"/>
              <a:pathLst>
                <a:path w="72389" h="50800">
                  <a:moveTo>
                    <a:pt x="0" y="50800"/>
                  </a:moveTo>
                  <a:lnTo>
                    <a:pt x="71996" y="50800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78E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object 6">
              <a:extLst>
                <a:ext uri="{FF2B5EF4-FFF2-40B4-BE49-F238E27FC236}">
                  <a16:creationId xmlns:a16="http://schemas.microsoft.com/office/drawing/2014/main" id="{AA4B54BF-ACEB-4507-89CE-2E945338FD55}"/>
                </a:ext>
              </a:extLst>
            </p:cNvPr>
            <p:cNvSpPr/>
            <p:nvPr/>
          </p:nvSpPr>
          <p:spPr>
            <a:xfrm>
              <a:off x="2754000" y="4363200"/>
              <a:ext cx="216000" cy="273600"/>
            </a:xfrm>
            <a:custGeom>
              <a:avLst/>
              <a:gdLst/>
              <a:ahLst/>
              <a:cxnLst/>
              <a:rect l="l" t="t" r="r" b="b"/>
              <a:pathLst>
                <a:path w="72389" h="50800">
                  <a:moveTo>
                    <a:pt x="0" y="50800"/>
                  </a:moveTo>
                  <a:lnTo>
                    <a:pt x="71996" y="50800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object 6">
              <a:extLst>
                <a:ext uri="{FF2B5EF4-FFF2-40B4-BE49-F238E27FC236}">
                  <a16:creationId xmlns:a16="http://schemas.microsoft.com/office/drawing/2014/main" id="{33335471-470C-42E8-88E3-45F904647DB1}"/>
                </a:ext>
              </a:extLst>
            </p:cNvPr>
            <p:cNvSpPr/>
            <p:nvPr/>
          </p:nvSpPr>
          <p:spPr>
            <a:xfrm>
              <a:off x="3654000" y="4233600"/>
              <a:ext cx="216000" cy="403200"/>
            </a:xfrm>
            <a:custGeom>
              <a:avLst/>
              <a:gdLst/>
              <a:ahLst/>
              <a:cxnLst/>
              <a:rect l="l" t="t" r="r" b="b"/>
              <a:pathLst>
                <a:path w="72389" h="50800">
                  <a:moveTo>
                    <a:pt x="0" y="50800"/>
                  </a:moveTo>
                  <a:lnTo>
                    <a:pt x="71996" y="50800"/>
                  </a:lnTo>
                  <a:lnTo>
                    <a:pt x="71996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78A7B7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883D444-170E-4870-8DD7-EA9BF4FCBB1C}"/>
              </a:ext>
            </a:extLst>
          </p:cNvPr>
          <p:cNvSpPr txBox="1"/>
          <p:nvPr/>
        </p:nvSpPr>
        <p:spPr>
          <a:xfrm>
            <a:off x="0" y="972634"/>
            <a:ext cx="9907200" cy="276999"/>
          </a:xfrm>
          <a:prstGeom prst="rect">
            <a:avLst/>
          </a:prstGeom>
          <a:noFill/>
        </p:spPr>
        <p:txBody>
          <a:bodyPr wrap="square" rIns="180000" rtlCol="0" anchor="ctr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lvl="0" algn="r" defTabSz="914400">
              <a:defRPr/>
            </a:pPr>
            <a:r>
              <a:rPr lang="en-US" sz="1200" b="0" i="1" dirty="0">
                <a:solidFill>
                  <a:schemeClr val="bg1">
                    <a:lumMod val="85000"/>
                  </a:schemeClr>
                </a:solidFill>
              </a:rPr>
              <a:t>(1</a:t>
            </a:r>
            <a:r>
              <a:rPr lang="en-US" sz="1200" b="0" i="1" baseline="30000" dirty="0">
                <a:solidFill>
                  <a:schemeClr val="bg1">
                    <a:lumMod val="85000"/>
                  </a:schemeClr>
                </a:solidFill>
              </a:rPr>
              <a:t>st</a:t>
            </a:r>
            <a:r>
              <a:rPr lang="en-US" sz="1200" b="0" i="1" dirty="0">
                <a:solidFill>
                  <a:schemeClr val="bg1">
                    <a:lumMod val="85000"/>
                  </a:schemeClr>
                </a:solidFill>
              </a:rPr>
              <a:t> of 2 slides)</a:t>
            </a:r>
          </a:p>
        </p:txBody>
      </p:sp>
    </p:spTree>
    <p:extLst>
      <p:ext uri="{BB962C8B-B14F-4D97-AF65-F5344CB8AC3E}">
        <p14:creationId xmlns:p14="http://schemas.microsoft.com/office/powerpoint/2010/main" val="7561000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B853F6-4EC1-4CD0-B12C-18FDB618D07C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0E71A81-C620-4CF6-AAFE-B3BE11044704}"/>
                </a:ext>
              </a:extLst>
            </p:cNvPr>
            <p:cNvGrpSpPr/>
            <p:nvPr/>
          </p:nvGrpSpPr>
          <p:grpSpPr>
            <a:xfrm>
              <a:off x="0" y="360000"/>
              <a:ext cx="9907200" cy="6140055"/>
              <a:chOff x="0" y="360000"/>
              <a:chExt cx="9907200" cy="614005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662DA-A0ED-481B-9B56-0233B07979E3}"/>
                  </a:ext>
                </a:extLst>
              </p:cNvPr>
              <p:cNvSpPr txBox="1"/>
              <p:nvPr/>
            </p:nvSpPr>
            <p:spPr>
              <a:xfrm>
                <a:off x="0" y="360000"/>
                <a:ext cx="9907200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2400" b="1"/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Stigma and discrimination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DC592BA-9D02-44E8-9E70-BC9F95B007BA}"/>
                  </a:ext>
                </a:extLst>
              </p:cNvPr>
              <p:cNvSpPr/>
              <p:nvPr/>
            </p:nvSpPr>
            <p:spPr>
              <a:xfrm>
                <a:off x="0" y="1440000"/>
                <a:ext cx="9907200" cy="646331"/>
              </a:xfrm>
              <a:prstGeom prst="rect">
                <a:avLst/>
              </a:prstGeom>
            </p:spPr>
            <p:txBody>
              <a:bodyPr wrap="square" lIns="1080000" rIns="288000">
                <a:spAutoFit/>
              </a:bodyPr>
              <a:lstStyle/>
              <a:p>
                <a:pPr lvl="0" defTabSz="914400">
                  <a:defRPr/>
                </a:pPr>
                <a:r>
                  <a:rPr lang="en-US" sz="1200" i="1" dirty="0">
                    <a:latin typeface="Arial Nova Light" panose="020B0304020202020204" pitchFamily="34" charset="0"/>
                  </a:rPr>
                  <a:t>Percentage of ever-married or partnered women aged 18–49 years who experienced physical and/or sexual violence </a:t>
                </a:r>
              </a:p>
              <a:p>
                <a:pPr lvl="0" defTabSz="914400">
                  <a:defRPr/>
                </a:pPr>
                <a:r>
                  <a:rPr lang="en-US" sz="1200" i="1" dirty="0">
                    <a:latin typeface="Arial Nova Light" panose="020B0304020202020204" pitchFamily="34" charset="0"/>
                  </a:rPr>
                  <a:t>by an intimate partner in the past 12 months, countries with available data, western and central Europe and North America, </a:t>
                </a:r>
              </a:p>
              <a:p>
                <a:pPr lvl="0" defTabSz="914400">
                  <a:defRPr/>
                </a:pPr>
                <a:r>
                  <a:rPr lang="en-US" sz="1200" i="1" dirty="0">
                    <a:latin typeface="Arial Nova Light" panose="020B0304020202020204" pitchFamily="34" charset="0"/>
                  </a:rPr>
                  <a:t>2012–2014</a:t>
                </a:r>
                <a:endParaRPr kumimoji="0" lang="en-GB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6642A33-67D8-4BC0-BA38-613BDE81D037}"/>
                  </a:ext>
                </a:extLst>
              </p:cNvPr>
              <p:cNvGrpSpPr/>
              <p:nvPr/>
            </p:nvGrpSpPr>
            <p:grpSpPr>
              <a:xfrm>
                <a:off x="810000" y="2430000"/>
                <a:ext cx="8298404" cy="3193547"/>
                <a:chOff x="810000" y="2610000"/>
                <a:chExt cx="8298404" cy="3193547"/>
              </a:xfrm>
            </p:grpSpPr>
            <p:sp>
              <p:nvSpPr>
                <p:cNvPr id="36" name="object 6">
                  <a:extLst>
                    <a:ext uri="{FF2B5EF4-FFF2-40B4-BE49-F238E27FC236}">
                      <a16:creationId xmlns:a16="http://schemas.microsoft.com/office/drawing/2014/main" id="{60B70258-EAEF-4C3F-9915-6FBC6AF66CE2}"/>
                    </a:ext>
                  </a:extLst>
                </p:cNvPr>
                <p:cNvSpPr txBox="1"/>
                <p:nvPr/>
              </p:nvSpPr>
              <p:spPr>
                <a:xfrm>
                  <a:off x="810000" y="3298291"/>
                  <a:ext cx="107722" cy="493441"/>
                </a:xfrm>
                <a:prstGeom prst="rect">
                  <a:avLst/>
                </a:prstGeom>
              </p:spPr>
              <p:txBody>
                <a:bodyPr vert="vert270" wrap="square" lIns="0" tIns="12700" rIns="0" bIns="0" rtlCol="0">
                  <a:spAutoFit/>
                </a:bodyPr>
                <a:lstStyle/>
                <a:p>
                  <a:pPr marL="1270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Per</a:t>
                  </a:r>
                  <a:r>
                    <a:rPr kumimoji="0" sz="700" b="0" i="0" u="none" strike="noStrike" kern="1200" cap="none" spc="-65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 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cent</a:t>
                  </a:r>
                </a:p>
              </p:txBody>
            </p:sp>
            <p:sp>
              <p:nvSpPr>
                <p:cNvPr id="37" name="object 5">
                  <a:extLst>
                    <a:ext uri="{FF2B5EF4-FFF2-40B4-BE49-F238E27FC236}">
                      <a16:creationId xmlns:a16="http://schemas.microsoft.com/office/drawing/2014/main" id="{5EFFAE27-3BE0-4386-A05B-3E34DB69C8AD}"/>
                    </a:ext>
                  </a:extLst>
                </p:cNvPr>
                <p:cNvSpPr txBox="1"/>
                <p:nvPr/>
              </p:nvSpPr>
              <p:spPr>
                <a:xfrm>
                  <a:off x="840424" y="2610000"/>
                  <a:ext cx="337187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5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</a:p>
              </p:txBody>
            </p:sp>
            <p:sp>
              <p:nvSpPr>
                <p:cNvPr id="38" name="object 5">
                  <a:extLst>
                    <a:ext uri="{FF2B5EF4-FFF2-40B4-BE49-F238E27FC236}">
                      <a16:creationId xmlns:a16="http://schemas.microsoft.com/office/drawing/2014/main" id="{363D0561-0758-4D68-A987-CB8812FD08C1}"/>
                    </a:ext>
                  </a:extLst>
                </p:cNvPr>
                <p:cNvSpPr txBox="1"/>
                <p:nvPr/>
              </p:nvSpPr>
              <p:spPr>
                <a:xfrm>
                  <a:off x="1014092" y="43812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</a:p>
              </p:txBody>
            </p:sp>
            <p:sp>
              <p:nvSpPr>
                <p:cNvPr id="39" name="object 5">
                  <a:extLst>
                    <a:ext uri="{FF2B5EF4-FFF2-40B4-BE49-F238E27FC236}">
                      <a16:creationId xmlns:a16="http://schemas.microsoft.com/office/drawing/2014/main" id="{8ACEAD19-92E2-4428-A34A-E00AC80BD593}"/>
                    </a:ext>
                  </a:extLst>
                </p:cNvPr>
                <p:cNvSpPr txBox="1"/>
                <p:nvPr/>
              </p:nvSpPr>
              <p:spPr>
                <a:xfrm>
                  <a:off x="1014092" y="2963806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4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</a:p>
              </p:txBody>
            </p:sp>
            <p:sp>
              <p:nvSpPr>
                <p:cNvPr id="40" name="object 5">
                  <a:extLst>
                    <a:ext uri="{FF2B5EF4-FFF2-40B4-BE49-F238E27FC236}">
                      <a16:creationId xmlns:a16="http://schemas.microsoft.com/office/drawing/2014/main" id="{EFAF7601-14AA-49E2-808A-A9B2CDDF5044}"/>
                    </a:ext>
                  </a:extLst>
                </p:cNvPr>
                <p:cNvSpPr txBox="1"/>
                <p:nvPr/>
              </p:nvSpPr>
              <p:spPr>
                <a:xfrm>
                  <a:off x="1014092" y="40284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1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</a:p>
              </p:txBody>
            </p:sp>
            <p:sp>
              <p:nvSpPr>
                <p:cNvPr id="41" name="object 5">
                  <a:extLst>
                    <a:ext uri="{FF2B5EF4-FFF2-40B4-BE49-F238E27FC236}">
                      <a16:creationId xmlns:a16="http://schemas.microsoft.com/office/drawing/2014/main" id="{F9F0956C-EF7F-456F-889E-A6D9C1C61C09}"/>
                    </a:ext>
                  </a:extLst>
                </p:cNvPr>
                <p:cNvSpPr txBox="1"/>
                <p:nvPr/>
              </p:nvSpPr>
              <p:spPr>
                <a:xfrm>
                  <a:off x="1014092" y="33192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30</a:t>
                  </a:r>
                  <a:endPara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endParaRPr>
                </a:p>
              </p:txBody>
            </p:sp>
            <p:sp>
              <p:nvSpPr>
                <p:cNvPr id="42" name="object 5">
                  <a:extLst>
                    <a:ext uri="{FF2B5EF4-FFF2-40B4-BE49-F238E27FC236}">
                      <a16:creationId xmlns:a16="http://schemas.microsoft.com/office/drawing/2014/main" id="{99C593AA-28E0-4651-B064-7721BEE9A3A6}"/>
                    </a:ext>
                  </a:extLst>
                </p:cNvPr>
                <p:cNvSpPr txBox="1"/>
                <p:nvPr/>
              </p:nvSpPr>
              <p:spPr>
                <a:xfrm>
                  <a:off x="1014092" y="3672000"/>
                  <a:ext cx="164465" cy="10772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ctr" anchorCtr="0">
                  <a:spAutoFit/>
                </a:bodyPr>
                <a:lstStyle/>
                <a:p>
                  <a:pPr marL="0" marR="0" lvl="0" indent="0" algn="r" defTabSz="457200" rtl="0" eaLnBrk="1" fontAlgn="auto" latinLnBrk="0" hangingPunct="1">
                    <a:lnSpc>
                      <a:spcPct val="100000"/>
                    </a:lnSpc>
                    <a:spcBef>
                      <a:spcPts val="31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2</a:t>
                  </a:r>
                  <a:r>
                    <a:rPr kumimoji="0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ova" panose="020B0504020202020204" pitchFamily="34" charset="0"/>
                      <a:ea typeface="+mn-ea"/>
                      <a:cs typeface="Avenir LT 35 Light"/>
                    </a:rPr>
                    <a:t>0</a:t>
                  </a:r>
                </a:p>
              </p:txBody>
            </p:sp>
            <p:sp>
              <p:nvSpPr>
                <p:cNvPr id="72" name="object 23">
                  <a:extLst>
                    <a:ext uri="{FF2B5EF4-FFF2-40B4-BE49-F238E27FC236}">
                      <a16:creationId xmlns:a16="http://schemas.microsoft.com/office/drawing/2014/main" id="{170BB466-8EA9-4ABA-A7F8-D62801AF5E3E}"/>
                    </a:ext>
                  </a:extLst>
                </p:cNvPr>
                <p:cNvSpPr/>
                <p:nvPr/>
              </p:nvSpPr>
              <p:spPr>
                <a:xfrm>
                  <a:off x="1260404" y="2658846"/>
                  <a:ext cx="7848000" cy="1775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6165" h="1515745">
                      <a:moveTo>
                        <a:pt x="0" y="0"/>
                      </a:moveTo>
                      <a:lnTo>
                        <a:pt x="0" y="1515643"/>
                      </a:lnTo>
                      <a:lnTo>
                        <a:pt x="6146076" y="1515643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872001B-9AF7-4BE4-A64A-CEDCCEBA6E79}"/>
                    </a:ext>
                  </a:extLst>
                </p:cNvPr>
                <p:cNvSpPr txBox="1"/>
                <p:nvPr/>
              </p:nvSpPr>
              <p:spPr>
                <a:xfrm>
                  <a:off x="1404000" y="4538612"/>
                  <a:ext cx="89768" cy="31098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lnSpc>
                      <a:spcPts val="700"/>
                    </a:lnSpc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Turkey*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bk object 17">
                  <a:extLst>
                    <a:ext uri="{FF2B5EF4-FFF2-40B4-BE49-F238E27FC236}">
                      <a16:creationId xmlns:a16="http://schemas.microsoft.com/office/drawing/2014/main" id="{6019AE10-D01B-46CA-AD78-B031754FC046}"/>
                    </a:ext>
                  </a:extLst>
                </p:cNvPr>
                <p:cNvSpPr/>
                <p:nvPr/>
              </p:nvSpPr>
              <p:spPr>
                <a:xfrm>
                  <a:off x="1386000" y="4050000"/>
                  <a:ext cx="144000" cy="38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BF12974-D98E-4407-B103-2618EA9C7B4F}"/>
                    </a:ext>
                  </a:extLst>
                </p:cNvPr>
                <p:cNvSpPr txBox="1"/>
                <p:nvPr/>
              </p:nvSpPr>
              <p:spPr>
                <a:xfrm>
                  <a:off x="2197258" y="4538612"/>
                  <a:ext cx="107722" cy="29014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Finland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bk object 17">
                  <a:extLst>
                    <a:ext uri="{FF2B5EF4-FFF2-40B4-BE49-F238E27FC236}">
                      <a16:creationId xmlns:a16="http://schemas.microsoft.com/office/drawing/2014/main" id="{5A0DAF4D-C933-4892-AB77-67A34C963BF5}"/>
                    </a:ext>
                  </a:extLst>
                </p:cNvPr>
                <p:cNvSpPr/>
                <p:nvPr/>
              </p:nvSpPr>
              <p:spPr>
                <a:xfrm>
                  <a:off x="2178000" y="4150800"/>
                  <a:ext cx="144000" cy="2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E222F96-DD73-4363-82B2-6E82E5802F11}"/>
                    </a:ext>
                  </a:extLst>
                </p:cNvPr>
                <p:cNvSpPr txBox="1"/>
                <p:nvPr/>
              </p:nvSpPr>
              <p:spPr>
                <a:xfrm>
                  <a:off x="2737258" y="4538612"/>
                  <a:ext cx="107722" cy="336631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Hungary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bk object 17">
                  <a:extLst>
                    <a:ext uri="{FF2B5EF4-FFF2-40B4-BE49-F238E27FC236}">
                      <a16:creationId xmlns:a16="http://schemas.microsoft.com/office/drawing/2014/main" id="{9E83E267-87D6-4225-B378-9043DAA35242}"/>
                    </a:ext>
                  </a:extLst>
                </p:cNvPr>
                <p:cNvSpPr/>
                <p:nvPr/>
              </p:nvSpPr>
              <p:spPr>
                <a:xfrm>
                  <a:off x="2718000" y="4150800"/>
                  <a:ext cx="144000" cy="2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bk object 17">
                  <a:extLst>
                    <a:ext uri="{FF2B5EF4-FFF2-40B4-BE49-F238E27FC236}">
                      <a16:creationId xmlns:a16="http://schemas.microsoft.com/office/drawing/2014/main" id="{58DCE68A-1366-4E1D-B266-C4707FCC2558}"/>
                    </a:ext>
                  </a:extLst>
                </p:cNvPr>
                <p:cNvSpPr/>
                <p:nvPr/>
              </p:nvSpPr>
              <p:spPr>
                <a:xfrm>
                  <a:off x="2988000" y="4150800"/>
                  <a:ext cx="144000" cy="2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5926EBE-6C50-45A0-81BA-FF006B361AC4}"/>
                    </a:ext>
                  </a:extLst>
                </p:cNvPr>
                <p:cNvSpPr txBox="1"/>
                <p:nvPr/>
              </p:nvSpPr>
              <p:spPr>
                <a:xfrm>
                  <a:off x="3007258" y="4538612"/>
                  <a:ext cx="107722" cy="333425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Slovakia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B69F5AB-8531-438C-9E6C-FC87618D1397}"/>
                    </a:ext>
                  </a:extLst>
                </p:cNvPr>
                <p:cNvSpPr txBox="1"/>
                <p:nvPr/>
              </p:nvSpPr>
              <p:spPr>
                <a:xfrm>
                  <a:off x="3258000" y="4538612"/>
                  <a:ext cx="77970" cy="360676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lnSpc>
                      <a:spcPts val="600"/>
                    </a:lnSpc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Denmark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bk object 17">
                  <a:extLst>
                    <a:ext uri="{FF2B5EF4-FFF2-40B4-BE49-F238E27FC236}">
                      <a16:creationId xmlns:a16="http://schemas.microsoft.com/office/drawing/2014/main" id="{3FAE2DC1-B997-4B26-A582-CA6DF1A7BDA0}"/>
                    </a:ext>
                  </a:extLst>
                </p:cNvPr>
                <p:cNvSpPr/>
                <p:nvPr/>
              </p:nvSpPr>
              <p:spPr>
                <a:xfrm>
                  <a:off x="3258000" y="4183200"/>
                  <a:ext cx="144000" cy="2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7813858-756C-4AA7-BEDA-DF1A693BBB30}"/>
                    </a:ext>
                  </a:extLst>
                </p:cNvPr>
                <p:cNvSpPr txBox="1"/>
                <p:nvPr/>
              </p:nvSpPr>
              <p:spPr>
                <a:xfrm>
                  <a:off x="3547258" y="4538612"/>
                  <a:ext cx="107722" cy="275717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France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bk object 17">
                  <a:extLst>
                    <a:ext uri="{FF2B5EF4-FFF2-40B4-BE49-F238E27FC236}">
                      <a16:creationId xmlns:a16="http://schemas.microsoft.com/office/drawing/2014/main" id="{F231F052-4E65-4C07-BAC1-8E6043B0E115}"/>
                    </a:ext>
                  </a:extLst>
                </p:cNvPr>
                <p:cNvSpPr/>
                <p:nvPr/>
              </p:nvSpPr>
              <p:spPr>
                <a:xfrm>
                  <a:off x="3528000" y="4183200"/>
                  <a:ext cx="144000" cy="2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E07EE78-86CC-47FC-B519-1A1728BA9744}"/>
                    </a:ext>
                  </a:extLst>
                </p:cNvPr>
                <p:cNvSpPr txBox="1"/>
                <p:nvPr/>
              </p:nvSpPr>
              <p:spPr>
                <a:xfrm>
                  <a:off x="3817258" y="4538612"/>
                  <a:ext cx="107722" cy="160300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Italy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bk object 17">
                  <a:extLst>
                    <a:ext uri="{FF2B5EF4-FFF2-40B4-BE49-F238E27FC236}">
                      <a16:creationId xmlns:a16="http://schemas.microsoft.com/office/drawing/2014/main" id="{4558D8E1-5E96-4EBF-818B-DFCFB8C053FB}"/>
                    </a:ext>
                  </a:extLst>
                </p:cNvPr>
                <p:cNvSpPr/>
                <p:nvPr/>
              </p:nvSpPr>
              <p:spPr>
                <a:xfrm>
                  <a:off x="3798000" y="4183200"/>
                  <a:ext cx="144000" cy="2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3244227-D714-4BF2-AA6B-1F01D1268857}"/>
                    </a:ext>
                  </a:extLst>
                </p:cNvPr>
                <p:cNvSpPr txBox="1"/>
                <p:nvPr/>
              </p:nvSpPr>
              <p:spPr>
                <a:xfrm>
                  <a:off x="1927258" y="4538612"/>
                  <a:ext cx="107722" cy="32701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Belgium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bk object 17">
                  <a:extLst>
                    <a:ext uri="{FF2B5EF4-FFF2-40B4-BE49-F238E27FC236}">
                      <a16:creationId xmlns:a16="http://schemas.microsoft.com/office/drawing/2014/main" id="{3D7B0292-84B1-442A-9AA3-4BB0C324E58E}"/>
                    </a:ext>
                  </a:extLst>
                </p:cNvPr>
                <p:cNvSpPr/>
                <p:nvPr/>
              </p:nvSpPr>
              <p:spPr>
                <a:xfrm>
                  <a:off x="1908000" y="4150800"/>
                  <a:ext cx="144000" cy="2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3870E36-7BA5-4340-A4B0-B4D454C2763B}"/>
                    </a:ext>
                  </a:extLst>
                </p:cNvPr>
                <p:cNvSpPr txBox="1"/>
                <p:nvPr/>
              </p:nvSpPr>
              <p:spPr>
                <a:xfrm>
                  <a:off x="1657258" y="4538612"/>
                  <a:ext cx="107722" cy="32701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Bulgaria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bk object 17">
                  <a:extLst>
                    <a:ext uri="{FF2B5EF4-FFF2-40B4-BE49-F238E27FC236}">
                      <a16:creationId xmlns:a16="http://schemas.microsoft.com/office/drawing/2014/main" id="{87B8DD77-BF29-48B6-ADAF-CF7A244347AE}"/>
                    </a:ext>
                  </a:extLst>
                </p:cNvPr>
                <p:cNvSpPr/>
                <p:nvPr/>
              </p:nvSpPr>
              <p:spPr>
                <a:xfrm>
                  <a:off x="1638000" y="4111200"/>
                  <a:ext cx="144000" cy="32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1DF9839C-46D9-468E-8F99-10ABD0C42188}"/>
                    </a:ext>
                  </a:extLst>
                </p:cNvPr>
                <p:cNvSpPr txBox="1"/>
                <p:nvPr/>
              </p:nvSpPr>
              <p:spPr>
                <a:xfrm>
                  <a:off x="2467056" y="4540854"/>
                  <a:ext cx="107722" cy="29495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Greece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bk object 17">
                  <a:extLst>
                    <a:ext uri="{FF2B5EF4-FFF2-40B4-BE49-F238E27FC236}">
                      <a16:creationId xmlns:a16="http://schemas.microsoft.com/office/drawing/2014/main" id="{14C81A4C-8FAF-41B7-8305-E969E1A524C2}"/>
                    </a:ext>
                  </a:extLst>
                </p:cNvPr>
                <p:cNvSpPr/>
                <p:nvPr/>
              </p:nvSpPr>
              <p:spPr>
                <a:xfrm>
                  <a:off x="2448000" y="4150800"/>
                  <a:ext cx="144000" cy="2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bk object 17">
                  <a:extLst>
                    <a:ext uri="{FF2B5EF4-FFF2-40B4-BE49-F238E27FC236}">
                      <a16:creationId xmlns:a16="http://schemas.microsoft.com/office/drawing/2014/main" id="{88AE3DC1-50C4-4C18-9471-7E9D73D425E4}"/>
                    </a:ext>
                  </a:extLst>
                </p:cNvPr>
                <p:cNvSpPr/>
                <p:nvPr/>
              </p:nvSpPr>
              <p:spPr>
                <a:xfrm>
                  <a:off x="4068000" y="4183200"/>
                  <a:ext cx="144000" cy="2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4948F24-07E6-413C-BF76-6FD912321B51}"/>
                    </a:ext>
                  </a:extLst>
                </p:cNvPr>
                <p:cNvSpPr txBox="1"/>
                <p:nvPr/>
              </p:nvSpPr>
              <p:spPr>
                <a:xfrm>
                  <a:off x="4087258" y="4538612"/>
                  <a:ext cx="107722" cy="234038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Latvia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6FD5850-3170-418B-8DA3-E4FC383BE2BC}"/>
                    </a:ext>
                  </a:extLst>
                </p:cNvPr>
                <p:cNvSpPr txBox="1"/>
                <p:nvPr/>
              </p:nvSpPr>
              <p:spPr>
                <a:xfrm>
                  <a:off x="4363200" y="4538612"/>
                  <a:ext cx="107722" cy="480901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Netherlands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bk object 17">
                  <a:extLst>
                    <a:ext uri="{FF2B5EF4-FFF2-40B4-BE49-F238E27FC236}">
                      <a16:creationId xmlns:a16="http://schemas.microsoft.com/office/drawing/2014/main" id="{DC2A3F22-2152-41AD-B69E-16014D5F43DC}"/>
                    </a:ext>
                  </a:extLst>
                </p:cNvPr>
                <p:cNvSpPr/>
                <p:nvPr/>
              </p:nvSpPr>
              <p:spPr>
                <a:xfrm>
                  <a:off x="4338000" y="4182070"/>
                  <a:ext cx="144000" cy="2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4DC16D9-F35B-41BB-BFD7-0C454CFC8F02}"/>
                    </a:ext>
                  </a:extLst>
                </p:cNvPr>
                <p:cNvSpPr txBox="1"/>
                <p:nvPr/>
              </p:nvSpPr>
              <p:spPr>
                <a:xfrm>
                  <a:off x="4627258" y="4538612"/>
                  <a:ext cx="107722" cy="346249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Romania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bk object 17">
                  <a:extLst>
                    <a:ext uri="{FF2B5EF4-FFF2-40B4-BE49-F238E27FC236}">
                      <a16:creationId xmlns:a16="http://schemas.microsoft.com/office/drawing/2014/main" id="{E7B65623-888A-47D2-A83B-C32838D4342E}"/>
                    </a:ext>
                  </a:extLst>
                </p:cNvPr>
                <p:cNvSpPr/>
                <p:nvPr/>
              </p:nvSpPr>
              <p:spPr>
                <a:xfrm>
                  <a:off x="4608000" y="4183200"/>
                  <a:ext cx="144000" cy="2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A9F933BE-EAF8-44EE-8CBD-EE0F53BD71BF}"/>
                    </a:ext>
                  </a:extLst>
                </p:cNvPr>
                <p:cNvSpPr txBox="1"/>
                <p:nvPr/>
              </p:nvSpPr>
              <p:spPr>
                <a:xfrm>
                  <a:off x="4896000" y="4539742"/>
                  <a:ext cx="89768" cy="318997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lnSpc>
                      <a:spcPts val="700"/>
                    </a:lnSpc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Czechia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bk object 17">
                  <a:extLst>
                    <a:ext uri="{FF2B5EF4-FFF2-40B4-BE49-F238E27FC236}">
                      <a16:creationId xmlns:a16="http://schemas.microsoft.com/office/drawing/2014/main" id="{042AA847-DFF1-4A35-92DB-B8A724AC48AC}"/>
                    </a:ext>
                  </a:extLst>
                </p:cNvPr>
                <p:cNvSpPr/>
                <p:nvPr/>
              </p:nvSpPr>
              <p:spPr>
                <a:xfrm>
                  <a:off x="4878000" y="4222800"/>
                  <a:ext cx="144000" cy="21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68B68EE4-ADE4-4EBF-952A-270959920EE3}"/>
                    </a:ext>
                  </a:extLst>
                </p:cNvPr>
                <p:cNvSpPr txBox="1"/>
                <p:nvPr/>
              </p:nvSpPr>
              <p:spPr>
                <a:xfrm>
                  <a:off x="5689258" y="4539742"/>
                  <a:ext cx="107722" cy="323807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Sweden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bk object 17">
                  <a:extLst>
                    <a:ext uri="{FF2B5EF4-FFF2-40B4-BE49-F238E27FC236}">
                      <a16:creationId xmlns:a16="http://schemas.microsoft.com/office/drawing/2014/main" id="{72C77800-541F-4DD9-8200-51C64346765B}"/>
                    </a:ext>
                  </a:extLst>
                </p:cNvPr>
                <p:cNvSpPr/>
                <p:nvPr/>
              </p:nvSpPr>
              <p:spPr>
                <a:xfrm>
                  <a:off x="5670000" y="4222800"/>
                  <a:ext cx="144000" cy="21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D6AE3B27-47A7-4870-A87F-E4F1243A00A2}"/>
                    </a:ext>
                  </a:extLst>
                </p:cNvPr>
                <p:cNvSpPr txBox="1"/>
                <p:nvPr/>
              </p:nvSpPr>
              <p:spPr>
                <a:xfrm>
                  <a:off x="6229258" y="4539742"/>
                  <a:ext cx="107722" cy="365485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Germany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bk object 17">
                  <a:extLst>
                    <a:ext uri="{FF2B5EF4-FFF2-40B4-BE49-F238E27FC236}">
                      <a16:creationId xmlns:a16="http://schemas.microsoft.com/office/drawing/2014/main" id="{72361A5F-3747-4500-91EA-B0275AA58476}"/>
                    </a:ext>
                  </a:extLst>
                </p:cNvPr>
                <p:cNvSpPr/>
                <p:nvPr/>
              </p:nvSpPr>
              <p:spPr>
                <a:xfrm>
                  <a:off x="6210000" y="4255200"/>
                  <a:ext cx="144000" cy="18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bk object 17">
                  <a:extLst>
                    <a:ext uri="{FF2B5EF4-FFF2-40B4-BE49-F238E27FC236}">
                      <a16:creationId xmlns:a16="http://schemas.microsoft.com/office/drawing/2014/main" id="{1AEA1BD4-1D96-4E56-8B59-5044584411C8}"/>
                    </a:ext>
                  </a:extLst>
                </p:cNvPr>
                <p:cNvSpPr/>
                <p:nvPr/>
              </p:nvSpPr>
              <p:spPr>
                <a:xfrm>
                  <a:off x="6480000" y="4255200"/>
                  <a:ext cx="144000" cy="18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CDC2B4A2-BDB4-4BE5-96FC-CDE8A979DF6F}"/>
                    </a:ext>
                  </a:extLst>
                </p:cNvPr>
                <p:cNvSpPr txBox="1"/>
                <p:nvPr/>
              </p:nvSpPr>
              <p:spPr>
                <a:xfrm>
                  <a:off x="6499258" y="4539742"/>
                  <a:ext cx="107722" cy="214802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Malta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185A3D11-0D5D-4E85-8C15-63853BDC0F10}"/>
                    </a:ext>
                  </a:extLst>
                </p:cNvPr>
                <p:cNvSpPr txBox="1"/>
                <p:nvPr/>
              </p:nvSpPr>
              <p:spPr>
                <a:xfrm>
                  <a:off x="6768000" y="4539742"/>
                  <a:ext cx="77970" cy="277319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lnSpc>
                      <a:spcPts val="600"/>
                    </a:lnSpc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Austria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bk object 17">
                  <a:extLst>
                    <a:ext uri="{FF2B5EF4-FFF2-40B4-BE49-F238E27FC236}">
                      <a16:creationId xmlns:a16="http://schemas.microsoft.com/office/drawing/2014/main" id="{2645A3BF-84B5-433D-B898-4DFFC6807B8A}"/>
                    </a:ext>
                  </a:extLst>
                </p:cNvPr>
                <p:cNvSpPr/>
                <p:nvPr/>
              </p:nvSpPr>
              <p:spPr>
                <a:xfrm>
                  <a:off x="6750000" y="4287600"/>
                  <a:ext cx="144000" cy="14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9519028D-9B6E-441A-8634-AEE626662C26}"/>
                    </a:ext>
                  </a:extLst>
                </p:cNvPr>
                <p:cNvSpPr txBox="1"/>
                <p:nvPr/>
              </p:nvSpPr>
              <p:spPr>
                <a:xfrm>
                  <a:off x="7039258" y="4539742"/>
                  <a:ext cx="107722" cy="285335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Croatia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bk object 17">
                  <a:extLst>
                    <a:ext uri="{FF2B5EF4-FFF2-40B4-BE49-F238E27FC236}">
                      <a16:creationId xmlns:a16="http://schemas.microsoft.com/office/drawing/2014/main" id="{67C20BFE-8A2E-4937-BDB5-BE4A658EAF0D}"/>
                    </a:ext>
                  </a:extLst>
                </p:cNvPr>
                <p:cNvSpPr/>
                <p:nvPr/>
              </p:nvSpPr>
              <p:spPr>
                <a:xfrm>
                  <a:off x="7020000" y="4287600"/>
                  <a:ext cx="144000" cy="14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EE19A882-AF06-46B8-B593-DFA52C08FE5B}"/>
                    </a:ext>
                  </a:extLst>
                </p:cNvPr>
                <p:cNvSpPr txBox="1"/>
                <p:nvPr/>
              </p:nvSpPr>
              <p:spPr>
                <a:xfrm>
                  <a:off x="7309258" y="4539742"/>
                  <a:ext cx="107722" cy="288541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Estonia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bk object 17">
                  <a:extLst>
                    <a:ext uri="{FF2B5EF4-FFF2-40B4-BE49-F238E27FC236}">
                      <a16:creationId xmlns:a16="http://schemas.microsoft.com/office/drawing/2014/main" id="{ABF074C0-A30E-4208-993B-6FBEF46BC85A}"/>
                    </a:ext>
                  </a:extLst>
                </p:cNvPr>
                <p:cNvSpPr/>
                <p:nvPr/>
              </p:nvSpPr>
              <p:spPr>
                <a:xfrm>
                  <a:off x="7290000" y="4287600"/>
                  <a:ext cx="144000" cy="14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AD495609-6052-42E3-B9EC-0B150A2E1AC9}"/>
                    </a:ext>
                  </a:extLst>
                </p:cNvPr>
                <p:cNvSpPr txBox="1"/>
                <p:nvPr/>
              </p:nvSpPr>
              <p:spPr>
                <a:xfrm>
                  <a:off x="5419258" y="4539742"/>
                  <a:ext cx="107722" cy="331822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Portugal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bk object 17">
                  <a:extLst>
                    <a:ext uri="{FF2B5EF4-FFF2-40B4-BE49-F238E27FC236}">
                      <a16:creationId xmlns:a16="http://schemas.microsoft.com/office/drawing/2014/main" id="{B388F77D-6449-41F5-ACB5-7F2EF3E3A94A}"/>
                    </a:ext>
                  </a:extLst>
                </p:cNvPr>
                <p:cNvSpPr/>
                <p:nvPr/>
              </p:nvSpPr>
              <p:spPr>
                <a:xfrm>
                  <a:off x="5400000" y="4222800"/>
                  <a:ext cx="144000" cy="21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BCAF77ED-04B4-4170-8E3E-A6521FA8A5D9}"/>
                    </a:ext>
                  </a:extLst>
                </p:cNvPr>
                <p:cNvSpPr txBox="1"/>
                <p:nvPr/>
              </p:nvSpPr>
              <p:spPr>
                <a:xfrm>
                  <a:off x="5149258" y="4539742"/>
                  <a:ext cx="107722" cy="35907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Lithuania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bk object 17">
                  <a:extLst>
                    <a:ext uri="{FF2B5EF4-FFF2-40B4-BE49-F238E27FC236}">
                      <a16:creationId xmlns:a16="http://schemas.microsoft.com/office/drawing/2014/main" id="{4CDC537F-4E1C-41E3-A1D3-39B41D4FC8E5}"/>
                    </a:ext>
                  </a:extLst>
                </p:cNvPr>
                <p:cNvSpPr/>
                <p:nvPr/>
              </p:nvSpPr>
              <p:spPr>
                <a:xfrm>
                  <a:off x="5130000" y="4222800"/>
                  <a:ext cx="144000" cy="21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81FF28EE-F1A1-4000-B0CB-29DA6DCA332F}"/>
                    </a:ext>
                  </a:extLst>
                </p:cNvPr>
                <p:cNvSpPr txBox="1"/>
                <p:nvPr/>
              </p:nvSpPr>
              <p:spPr>
                <a:xfrm>
                  <a:off x="5922000" y="4541984"/>
                  <a:ext cx="179536" cy="126156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lnSpc>
                      <a:spcPts val="700"/>
                    </a:lnSpc>
                    <a:defRPr/>
                  </a:pPr>
                  <a:r>
                    <a:rPr lang="en-US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United Kingdom of Great Britain</a:t>
                  </a:r>
                </a:p>
                <a:p>
                  <a:pPr lvl="0" algn="r">
                    <a:lnSpc>
                      <a:spcPts val="700"/>
                    </a:lnSpc>
                    <a:defRPr/>
                  </a:pPr>
                  <a:r>
                    <a:rPr lang="en-US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and Northern Ireland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bk object 17">
                  <a:extLst>
                    <a:ext uri="{FF2B5EF4-FFF2-40B4-BE49-F238E27FC236}">
                      <a16:creationId xmlns:a16="http://schemas.microsoft.com/office/drawing/2014/main" id="{7E49C752-BB83-4E66-AE58-EE7DBC9EC2D2}"/>
                    </a:ext>
                  </a:extLst>
                </p:cNvPr>
                <p:cNvSpPr/>
                <p:nvPr/>
              </p:nvSpPr>
              <p:spPr>
                <a:xfrm>
                  <a:off x="5940000" y="4222800"/>
                  <a:ext cx="144000" cy="21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bk object 17">
                  <a:extLst>
                    <a:ext uri="{FF2B5EF4-FFF2-40B4-BE49-F238E27FC236}">
                      <a16:creationId xmlns:a16="http://schemas.microsoft.com/office/drawing/2014/main" id="{A4A91B67-5624-4679-A6BD-91472404EACB}"/>
                    </a:ext>
                  </a:extLst>
                </p:cNvPr>
                <p:cNvSpPr/>
                <p:nvPr/>
              </p:nvSpPr>
              <p:spPr>
                <a:xfrm>
                  <a:off x="7560000" y="4287600"/>
                  <a:ext cx="144000" cy="14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3FE0863B-7C77-42AD-A11A-F04A00BB2837}"/>
                    </a:ext>
                  </a:extLst>
                </p:cNvPr>
                <p:cNvSpPr txBox="1"/>
                <p:nvPr/>
              </p:nvSpPr>
              <p:spPr>
                <a:xfrm>
                  <a:off x="7579258" y="4539742"/>
                  <a:ext cx="107722" cy="272510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Ireland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1352BFA6-118F-414B-9677-0CCCE26CE0CB}"/>
                    </a:ext>
                  </a:extLst>
                </p:cNvPr>
                <p:cNvSpPr txBox="1"/>
                <p:nvPr/>
              </p:nvSpPr>
              <p:spPr>
                <a:xfrm>
                  <a:off x="7855200" y="4539742"/>
                  <a:ext cx="107722" cy="285335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Cyprus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bk object 17">
                  <a:extLst>
                    <a:ext uri="{FF2B5EF4-FFF2-40B4-BE49-F238E27FC236}">
                      <a16:creationId xmlns:a16="http://schemas.microsoft.com/office/drawing/2014/main" id="{7B7ECFB9-621A-4630-932B-33B0C366FD48}"/>
                    </a:ext>
                  </a:extLst>
                </p:cNvPr>
                <p:cNvSpPr/>
                <p:nvPr/>
              </p:nvSpPr>
              <p:spPr>
                <a:xfrm>
                  <a:off x="7830000" y="4327200"/>
                  <a:ext cx="144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B098B98F-EE73-4CFE-8D71-4DFFFE1FF20F}"/>
                    </a:ext>
                  </a:extLst>
                </p:cNvPr>
                <p:cNvSpPr txBox="1"/>
                <p:nvPr/>
              </p:nvSpPr>
              <p:spPr>
                <a:xfrm>
                  <a:off x="8119258" y="4539742"/>
                  <a:ext cx="107722" cy="501739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Luxembourg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bk object 17">
                  <a:extLst>
                    <a:ext uri="{FF2B5EF4-FFF2-40B4-BE49-F238E27FC236}">
                      <a16:creationId xmlns:a16="http://schemas.microsoft.com/office/drawing/2014/main" id="{2CD3EF53-451E-4C01-9071-8E90C3FBC0AC}"/>
                    </a:ext>
                  </a:extLst>
                </p:cNvPr>
                <p:cNvSpPr/>
                <p:nvPr/>
              </p:nvSpPr>
              <p:spPr>
                <a:xfrm>
                  <a:off x="8100000" y="4327200"/>
                  <a:ext cx="144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BEC21CBA-5F6C-4C58-B79A-2C02889A64AD}"/>
                    </a:ext>
                  </a:extLst>
                </p:cNvPr>
                <p:cNvSpPr txBox="1"/>
                <p:nvPr/>
              </p:nvSpPr>
              <p:spPr>
                <a:xfrm>
                  <a:off x="8388000" y="4539742"/>
                  <a:ext cx="89768" cy="274113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lnSpc>
                      <a:spcPts val="700"/>
                    </a:lnSpc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Poland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bk object 17">
                  <a:extLst>
                    <a:ext uri="{FF2B5EF4-FFF2-40B4-BE49-F238E27FC236}">
                      <a16:creationId xmlns:a16="http://schemas.microsoft.com/office/drawing/2014/main" id="{F580EFB7-11EF-48C0-9F33-CE31762B7DCB}"/>
                    </a:ext>
                  </a:extLst>
                </p:cNvPr>
                <p:cNvSpPr/>
                <p:nvPr/>
              </p:nvSpPr>
              <p:spPr>
                <a:xfrm>
                  <a:off x="8370000" y="4327200"/>
                  <a:ext cx="144000" cy="10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F91A93FF-D0F9-451D-A84A-05D56384A92A}"/>
                    </a:ext>
                  </a:extLst>
                </p:cNvPr>
                <p:cNvSpPr txBox="1"/>
                <p:nvPr/>
              </p:nvSpPr>
              <p:spPr>
                <a:xfrm>
                  <a:off x="8911258" y="4539742"/>
                  <a:ext cx="107722" cy="227626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Spain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bk object 17">
                  <a:extLst>
                    <a:ext uri="{FF2B5EF4-FFF2-40B4-BE49-F238E27FC236}">
                      <a16:creationId xmlns:a16="http://schemas.microsoft.com/office/drawing/2014/main" id="{3A6EF2A7-CF39-4D5C-9EF2-BEF76473FCC5}"/>
                    </a:ext>
                  </a:extLst>
                </p:cNvPr>
                <p:cNvSpPr/>
                <p:nvPr/>
              </p:nvSpPr>
              <p:spPr>
                <a:xfrm>
                  <a:off x="8892000" y="4359600"/>
                  <a:ext cx="144000" cy="7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B958EDF7-2ACA-49C7-AAF3-3B859BC68F0A}"/>
                    </a:ext>
                  </a:extLst>
                </p:cNvPr>
                <p:cNvSpPr txBox="1"/>
                <p:nvPr/>
              </p:nvSpPr>
              <p:spPr>
                <a:xfrm>
                  <a:off x="8641258" y="4539742"/>
                  <a:ext cx="107722" cy="341440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en-GB" sz="700" dirty="0">
                      <a:solidFill>
                        <a:prstClr val="black"/>
                      </a:solidFill>
                      <a:latin typeface="Arial Nova" panose="020B0504020202020204" pitchFamily="34" charset="0"/>
                    </a:rPr>
                    <a:t>Slovenia</a:t>
                  </a:r>
                  <a:endPara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bk object 17">
                  <a:extLst>
                    <a:ext uri="{FF2B5EF4-FFF2-40B4-BE49-F238E27FC236}">
                      <a16:creationId xmlns:a16="http://schemas.microsoft.com/office/drawing/2014/main" id="{41DF0824-F522-4900-8DE4-676EEDC85712}"/>
                    </a:ext>
                  </a:extLst>
                </p:cNvPr>
                <p:cNvSpPr/>
                <p:nvPr/>
              </p:nvSpPr>
              <p:spPr>
                <a:xfrm>
                  <a:off x="8622000" y="4359600"/>
                  <a:ext cx="144000" cy="7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968375">
                      <a:moveTo>
                        <a:pt x="0" y="967943"/>
                      </a:moveTo>
                      <a:lnTo>
                        <a:pt x="71996" y="967943"/>
                      </a:lnTo>
                      <a:lnTo>
                        <a:pt x="71996" y="0"/>
                      </a:lnTo>
                      <a:lnTo>
                        <a:pt x="0" y="0"/>
                      </a:lnTo>
                      <a:lnTo>
                        <a:pt x="0" y="967943"/>
                      </a:lnTo>
                      <a:close/>
                    </a:path>
                  </a:pathLst>
                </a:custGeom>
                <a:solidFill>
                  <a:srgbClr val="78A7B7"/>
                </a:solidFill>
                <a:ln w="3175">
                  <a:noFill/>
                </a:ln>
              </p:spPr>
              <p:txBody>
                <a:bodyPr wrap="square" lIns="0" tIns="0" rIns="0" bIns="0" rtlCol="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87913E7-CB53-4043-BFA2-B7B8B1C023CB}"/>
                  </a:ext>
                </a:extLst>
              </p:cNvPr>
              <p:cNvSpPr/>
              <p:nvPr/>
            </p:nvSpPr>
            <p:spPr>
              <a:xfrm>
                <a:off x="0" y="6300000"/>
                <a:ext cx="9907200" cy="200055"/>
              </a:xfrm>
              <a:prstGeom prst="rect">
                <a:avLst/>
              </a:prstGeom>
            </p:spPr>
            <p:txBody>
              <a:bodyPr lIns="1080000" rIns="180000">
                <a:spAutoFit/>
              </a:bodyPr>
              <a:lstStyle/>
              <a:p>
                <a:pPr lvl="0" defTabSz="914400"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+mn-cs"/>
                  </a:rPr>
                  <a:t>Source: </a:t>
                </a:r>
                <a:r>
                  <a:rPr lang="en-US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United Nations Statistics Division, SDG Indicators Global Database. Accessed 29 June 2018 (https://unstats.un.org/sdgs/indicators/database/).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93445D7-5354-406F-B0DE-E0FED0379E1E}"/>
                  </a:ext>
                </a:extLst>
              </p:cNvPr>
              <p:cNvSpPr/>
              <p:nvPr/>
            </p:nvSpPr>
            <p:spPr>
              <a:xfrm>
                <a:off x="1080000" y="5940000"/>
                <a:ext cx="1314563" cy="200055"/>
              </a:xfrm>
              <a:prstGeom prst="rect">
                <a:avLst/>
              </a:prstGeom>
            </p:spPr>
            <p:txBody>
              <a:bodyPr wrap="none" lIns="0" rIns="180000">
                <a:spAutoFit/>
              </a:bodyPr>
              <a:lstStyle/>
              <a:p>
                <a:pPr lvl="0" defTabSz="914400">
                  <a:defRPr/>
                </a:pPr>
                <a:r>
                  <a:rPr lang="en-US" sz="700" dirty="0">
                    <a:solidFill>
                      <a:prstClr val="black"/>
                    </a:solidFill>
                    <a:latin typeface="Arial Nova" panose="020B0504020202020204" pitchFamily="34" charset="0"/>
                  </a:rPr>
                  <a:t>*Women aged 15–59 years.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1D78744-805B-477E-87DF-E25469FAFE7C}"/>
                </a:ext>
              </a:extLst>
            </p:cNvPr>
            <p:cNvSpPr txBox="1"/>
            <p:nvPr/>
          </p:nvSpPr>
          <p:spPr>
            <a:xfrm>
              <a:off x="0" y="972634"/>
              <a:ext cx="9907200" cy="276999"/>
            </a:xfrm>
            <a:prstGeom prst="rect">
              <a:avLst/>
            </a:prstGeom>
            <a:noFill/>
          </p:spPr>
          <p:txBody>
            <a:bodyPr wrap="square" rIns="180000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lvl="0" algn="r" defTabSz="914400">
                <a:defRPr/>
              </a:pPr>
              <a:r>
                <a:rPr lang="en-US" sz="1200" b="0" i="1" dirty="0">
                  <a:solidFill>
                    <a:schemeClr val="bg1">
                      <a:lumMod val="85000"/>
                    </a:schemeClr>
                  </a:solidFill>
                </a:rPr>
                <a:t>(Last of 2 slides)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4136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C5B331-4D2E-417C-A310-4D7CE0F36112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0662DA-A0ED-481B-9B56-0233B07979E3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HIV testing and treatment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41E4D6-8C2E-444D-A674-754EE1F096BF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UNAIDS special analysis, 2018; see annex on methods for more details.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9294E3-A92F-45DA-B338-D9A1900BBACD}"/>
                </a:ext>
              </a:extLst>
            </p:cNvPr>
            <p:cNvSpPr/>
            <p:nvPr/>
          </p:nvSpPr>
          <p:spPr>
            <a:xfrm>
              <a:off x="0" y="1440000"/>
              <a:ext cx="9907200" cy="276999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ova Light" panose="020B0304020202020204" pitchFamily="34" charset="0"/>
                  <a:ea typeface="+mn-ea"/>
                  <a:cs typeface="+mn-cs"/>
                </a:rPr>
                <a:t>HIV testing and treatment cascade, </a:t>
              </a:r>
              <a:r>
                <a:rPr lang="en-US" sz="1200" i="1" dirty="0">
                  <a:latin typeface="Arial Nova Light" panose="020B0304020202020204" pitchFamily="34" charset="0"/>
                </a:rPr>
                <a:t>western and central Europe and North America, 2016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C1B285-FCE6-465A-B2AA-2C68106823A4}"/>
                </a:ext>
              </a:extLst>
            </p:cNvPr>
            <p:cNvGrpSpPr/>
            <p:nvPr/>
          </p:nvGrpSpPr>
          <p:grpSpPr>
            <a:xfrm>
              <a:off x="818538" y="1980000"/>
              <a:ext cx="7434940" cy="3688121"/>
              <a:chOff x="818538" y="1916832"/>
              <a:chExt cx="7434940" cy="368812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B1399DB5-3E38-4FBF-87A0-D163930D1899}"/>
                  </a:ext>
                </a:extLst>
              </p:cNvPr>
              <p:cNvGrpSpPr/>
              <p:nvPr/>
            </p:nvGrpSpPr>
            <p:grpSpPr>
              <a:xfrm>
                <a:off x="2109600" y="2441729"/>
                <a:ext cx="576000" cy="2767335"/>
                <a:chOff x="9337926" y="2441729"/>
                <a:chExt cx="622043" cy="2767335"/>
              </a:xfrm>
            </p:grpSpPr>
            <p:sp>
              <p:nvSpPr>
                <p:cNvPr id="269" name="object 4">
                  <a:extLst>
                    <a:ext uri="{FF2B5EF4-FFF2-40B4-BE49-F238E27FC236}">
                      <a16:creationId xmlns:a16="http://schemas.microsoft.com/office/drawing/2014/main" id="{57BAFE0B-35D9-4ED6-A240-1A4B3A162D03}"/>
                    </a:ext>
                  </a:extLst>
                </p:cNvPr>
                <p:cNvSpPr/>
                <p:nvPr/>
              </p:nvSpPr>
              <p:spPr>
                <a:xfrm>
                  <a:off x="9736547" y="2706939"/>
                  <a:ext cx="223315" cy="293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010" h="271780">
                      <a:moveTo>
                        <a:pt x="0" y="0"/>
                      </a:moveTo>
                      <a:lnTo>
                        <a:pt x="206492" y="27155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0" name="object 5">
                  <a:extLst>
                    <a:ext uri="{FF2B5EF4-FFF2-40B4-BE49-F238E27FC236}">
                      <a16:creationId xmlns:a16="http://schemas.microsoft.com/office/drawing/2014/main" id="{A81BFBD9-5763-4365-BC45-684B07DFD4CB}"/>
                    </a:ext>
                  </a:extLst>
                </p:cNvPr>
                <p:cNvSpPr/>
                <p:nvPr/>
              </p:nvSpPr>
              <p:spPr>
                <a:xfrm>
                  <a:off x="9696869" y="2706939"/>
                  <a:ext cx="263046" cy="345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39" h="320039">
                      <a:moveTo>
                        <a:pt x="0" y="0"/>
                      </a:moveTo>
                      <a:lnTo>
                        <a:pt x="243275" y="31993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1" name="object 6">
                  <a:extLst>
                    <a:ext uri="{FF2B5EF4-FFF2-40B4-BE49-F238E27FC236}">
                      <a16:creationId xmlns:a16="http://schemas.microsoft.com/office/drawing/2014/main" id="{51D885E2-DDAC-4A78-9051-0DED30DB02A2}"/>
                    </a:ext>
                  </a:extLst>
                </p:cNvPr>
                <p:cNvSpPr/>
                <p:nvPr/>
              </p:nvSpPr>
              <p:spPr>
                <a:xfrm>
                  <a:off x="9776218" y="2706939"/>
                  <a:ext cx="183584" cy="24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80" h="223519">
                      <a:moveTo>
                        <a:pt x="0" y="0"/>
                      </a:moveTo>
                      <a:lnTo>
                        <a:pt x="169715" y="2231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2" name="object 7">
                  <a:extLst>
                    <a:ext uri="{FF2B5EF4-FFF2-40B4-BE49-F238E27FC236}">
                      <a16:creationId xmlns:a16="http://schemas.microsoft.com/office/drawing/2014/main" id="{4EA14A4C-339B-4890-B851-03E04A9B60BF}"/>
                    </a:ext>
                  </a:extLst>
                </p:cNvPr>
                <p:cNvSpPr/>
                <p:nvPr/>
              </p:nvSpPr>
              <p:spPr>
                <a:xfrm>
                  <a:off x="9815895" y="2706939"/>
                  <a:ext cx="143853" cy="189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0" h="175260">
                      <a:moveTo>
                        <a:pt x="0" y="0"/>
                      </a:moveTo>
                      <a:lnTo>
                        <a:pt x="132931" y="174818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3" name="object 8">
                  <a:extLst>
                    <a:ext uri="{FF2B5EF4-FFF2-40B4-BE49-F238E27FC236}">
                      <a16:creationId xmlns:a16="http://schemas.microsoft.com/office/drawing/2014/main" id="{7772C91B-A9F2-4027-AA0F-14560696D782}"/>
                    </a:ext>
                  </a:extLst>
                </p:cNvPr>
                <p:cNvSpPr/>
                <p:nvPr/>
              </p:nvSpPr>
              <p:spPr>
                <a:xfrm>
                  <a:off x="9855571" y="2706939"/>
                  <a:ext cx="104122" cy="137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19" h="127000">
                      <a:moveTo>
                        <a:pt x="0" y="0"/>
                      </a:moveTo>
                      <a:lnTo>
                        <a:pt x="96149" y="12644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4" name="object 9">
                  <a:extLst>
                    <a:ext uri="{FF2B5EF4-FFF2-40B4-BE49-F238E27FC236}">
                      <a16:creationId xmlns:a16="http://schemas.microsoft.com/office/drawing/2014/main" id="{93224E10-DB4B-4F58-8C4F-8D4FD91A80B6}"/>
                    </a:ext>
                  </a:extLst>
                </p:cNvPr>
                <p:cNvSpPr/>
                <p:nvPr/>
              </p:nvSpPr>
              <p:spPr>
                <a:xfrm>
                  <a:off x="9895248" y="2706939"/>
                  <a:ext cx="64391" cy="84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89" h="78105">
                      <a:moveTo>
                        <a:pt x="0" y="0"/>
                      </a:moveTo>
                      <a:lnTo>
                        <a:pt x="59366" y="7807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5" name="object 10">
                  <a:extLst>
                    <a:ext uri="{FF2B5EF4-FFF2-40B4-BE49-F238E27FC236}">
                      <a16:creationId xmlns:a16="http://schemas.microsoft.com/office/drawing/2014/main" id="{E1C7DCC8-60C4-4B49-A414-A24EDC729B36}"/>
                    </a:ext>
                  </a:extLst>
                </p:cNvPr>
                <p:cNvSpPr/>
                <p:nvPr/>
              </p:nvSpPr>
              <p:spPr>
                <a:xfrm>
                  <a:off x="9934920" y="2706939"/>
                  <a:ext cx="24661" cy="32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" h="29844">
                      <a:moveTo>
                        <a:pt x="0" y="0"/>
                      </a:moveTo>
                      <a:lnTo>
                        <a:pt x="22589" y="2970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6" name="object 11">
                  <a:extLst>
                    <a:ext uri="{FF2B5EF4-FFF2-40B4-BE49-F238E27FC236}">
                      <a16:creationId xmlns:a16="http://schemas.microsoft.com/office/drawing/2014/main" id="{E0EBA8D9-55E5-48A0-A651-0A8AAB0080CA}"/>
                    </a:ext>
                  </a:extLst>
                </p:cNvPr>
                <p:cNvSpPr/>
                <p:nvPr/>
              </p:nvSpPr>
              <p:spPr>
                <a:xfrm>
                  <a:off x="9657192" y="2706939"/>
                  <a:ext cx="302777" cy="397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669" h="368935">
                      <a:moveTo>
                        <a:pt x="0" y="0"/>
                      </a:moveTo>
                      <a:lnTo>
                        <a:pt x="280057" y="36830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7" name="object 12">
                  <a:extLst>
                    <a:ext uri="{FF2B5EF4-FFF2-40B4-BE49-F238E27FC236}">
                      <a16:creationId xmlns:a16="http://schemas.microsoft.com/office/drawing/2014/main" id="{1A07E62C-ADCC-4691-9DDC-ED618DBCBD5B}"/>
                    </a:ext>
                  </a:extLst>
                </p:cNvPr>
                <p:cNvSpPr/>
                <p:nvPr/>
              </p:nvSpPr>
              <p:spPr>
                <a:xfrm>
                  <a:off x="9617515" y="2706939"/>
                  <a:ext cx="341822" cy="450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64" h="417194">
                      <a:moveTo>
                        <a:pt x="0" y="0"/>
                      </a:moveTo>
                      <a:lnTo>
                        <a:pt x="316840" y="41667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8" name="object 13">
                  <a:extLst>
                    <a:ext uri="{FF2B5EF4-FFF2-40B4-BE49-F238E27FC236}">
                      <a16:creationId xmlns:a16="http://schemas.microsoft.com/office/drawing/2014/main" id="{851E0820-3914-4D33-9014-F8FA5DA1F232}"/>
                    </a:ext>
                  </a:extLst>
                </p:cNvPr>
                <p:cNvSpPr/>
                <p:nvPr/>
              </p:nvSpPr>
              <p:spPr>
                <a:xfrm>
                  <a:off x="9577844" y="2706939"/>
                  <a:ext cx="381553" cy="502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694" h="465455">
                      <a:moveTo>
                        <a:pt x="0" y="0"/>
                      </a:moveTo>
                      <a:lnTo>
                        <a:pt x="353617" y="46504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79" name="object 14">
                  <a:extLst>
                    <a:ext uri="{FF2B5EF4-FFF2-40B4-BE49-F238E27FC236}">
                      <a16:creationId xmlns:a16="http://schemas.microsoft.com/office/drawing/2014/main" id="{3720FCA3-D108-4A0D-9580-1B1F212B27CF}"/>
                    </a:ext>
                  </a:extLst>
                </p:cNvPr>
                <p:cNvSpPr/>
                <p:nvPr/>
              </p:nvSpPr>
              <p:spPr>
                <a:xfrm>
                  <a:off x="9538167" y="2706939"/>
                  <a:ext cx="421284" cy="554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525" h="513714">
                      <a:moveTo>
                        <a:pt x="0" y="0"/>
                      </a:moveTo>
                      <a:lnTo>
                        <a:pt x="390401" y="51341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0" name="object 15">
                  <a:extLst>
                    <a:ext uri="{FF2B5EF4-FFF2-40B4-BE49-F238E27FC236}">
                      <a16:creationId xmlns:a16="http://schemas.microsoft.com/office/drawing/2014/main" id="{C695296F-7A8D-4A65-B007-39B41ECDEB38}"/>
                    </a:ext>
                  </a:extLst>
                </p:cNvPr>
                <p:cNvSpPr/>
                <p:nvPr/>
              </p:nvSpPr>
              <p:spPr>
                <a:xfrm>
                  <a:off x="9498490" y="2706939"/>
                  <a:ext cx="461015" cy="606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355" h="561975">
                      <a:moveTo>
                        <a:pt x="0" y="0"/>
                      </a:moveTo>
                      <a:lnTo>
                        <a:pt x="427183" y="56178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1" name="object 16">
                  <a:extLst>
                    <a:ext uri="{FF2B5EF4-FFF2-40B4-BE49-F238E27FC236}">
                      <a16:creationId xmlns:a16="http://schemas.microsoft.com/office/drawing/2014/main" id="{882D3AE1-FCC2-4BCC-ACD9-1C206F164FAB}"/>
                    </a:ext>
                  </a:extLst>
                </p:cNvPr>
                <p:cNvSpPr/>
                <p:nvPr/>
              </p:nvSpPr>
              <p:spPr>
                <a:xfrm>
                  <a:off x="9458812" y="2706939"/>
                  <a:ext cx="500745" cy="65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185" h="610235">
                      <a:moveTo>
                        <a:pt x="0" y="0"/>
                      </a:moveTo>
                      <a:lnTo>
                        <a:pt x="463966" y="61016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2" name="object 17">
                  <a:extLst>
                    <a:ext uri="{FF2B5EF4-FFF2-40B4-BE49-F238E27FC236}">
                      <a16:creationId xmlns:a16="http://schemas.microsoft.com/office/drawing/2014/main" id="{0BD588A8-EE94-4262-B0DD-03F9C47F6333}"/>
                    </a:ext>
                  </a:extLst>
                </p:cNvPr>
                <p:cNvSpPr/>
                <p:nvPr/>
              </p:nvSpPr>
              <p:spPr>
                <a:xfrm>
                  <a:off x="9419140" y="2706939"/>
                  <a:ext cx="540477" cy="711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014" h="659130">
                      <a:moveTo>
                        <a:pt x="0" y="0"/>
                      </a:moveTo>
                      <a:lnTo>
                        <a:pt x="500744" y="65852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3" name="object 18">
                  <a:extLst>
                    <a:ext uri="{FF2B5EF4-FFF2-40B4-BE49-F238E27FC236}">
                      <a16:creationId xmlns:a16="http://schemas.microsoft.com/office/drawing/2014/main" id="{214299E1-8145-4620-9B11-73CD6F2FC962}"/>
                    </a:ext>
                  </a:extLst>
                </p:cNvPr>
                <p:cNvSpPr/>
                <p:nvPr/>
              </p:nvSpPr>
              <p:spPr>
                <a:xfrm>
                  <a:off x="9379464" y="2706939"/>
                  <a:ext cx="580208" cy="76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844" h="707389">
                      <a:moveTo>
                        <a:pt x="0" y="0"/>
                      </a:moveTo>
                      <a:lnTo>
                        <a:pt x="537526" y="70690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4" name="object 19">
                  <a:extLst>
                    <a:ext uri="{FF2B5EF4-FFF2-40B4-BE49-F238E27FC236}">
                      <a16:creationId xmlns:a16="http://schemas.microsoft.com/office/drawing/2014/main" id="{A5F52B57-46ED-4B84-B452-518C6ECDB7F9}"/>
                    </a:ext>
                  </a:extLst>
                </p:cNvPr>
                <p:cNvSpPr/>
                <p:nvPr/>
              </p:nvSpPr>
              <p:spPr>
                <a:xfrm>
                  <a:off x="9339788" y="2706939"/>
                  <a:ext cx="619938" cy="815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75" h="755650">
                      <a:moveTo>
                        <a:pt x="0" y="0"/>
                      </a:moveTo>
                      <a:lnTo>
                        <a:pt x="574309" y="75527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5" name="object 20">
                  <a:extLst>
                    <a:ext uri="{FF2B5EF4-FFF2-40B4-BE49-F238E27FC236}">
                      <a16:creationId xmlns:a16="http://schemas.microsoft.com/office/drawing/2014/main" id="{59F3CC07-3A8E-42C0-B7F8-C374122831E7}"/>
                    </a:ext>
                  </a:extLst>
                </p:cNvPr>
                <p:cNvSpPr/>
                <p:nvPr/>
              </p:nvSpPr>
              <p:spPr>
                <a:xfrm>
                  <a:off x="9337926" y="2756669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80" h="757555">
                      <a:moveTo>
                        <a:pt x="0" y="0"/>
                      </a:moveTo>
                      <a:lnTo>
                        <a:pt x="576037" y="75754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6" name="object 21">
                  <a:extLst>
                    <a:ext uri="{FF2B5EF4-FFF2-40B4-BE49-F238E27FC236}">
                      <a16:creationId xmlns:a16="http://schemas.microsoft.com/office/drawing/2014/main" id="{46D3CECE-B327-450B-8338-B7FDEFC61137}"/>
                    </a:ext>
                  </a:extLst>
                </p:cNvPr>
                <p:cNvSpPr/>
                <p:nvPr/>
              </p:nvSpPr>
              <p:spPr>
                <a:xfrm>
                  <a:off x="9337928" y="2808845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80" h="757555">
                      <a:moveTo>
                        <a:pt x="0" y="0"/>
                      </a:moveTo>
                      <a:lnTo>
                        <a:pt x="576037" y="75754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7" name="object 22">
                  <a:extLst>
                    <a:ext uri="{FF2B5EF4-FFF2-40B4-BE49-F238E27FC236}">
                      <a16:creationId xmlns:a16="http://schemas.microsoft.com/office/drawing/2014/main" id="{1E6332EA-B745-485B-94B0-09F863045339}"/>
                    </a:ext>
                  </a:extLst>
                </p:cNvPr>
                <p:cNvSpPr/>
                <p:nvPr/>
              </p:nvSpPr>
              <p:spPr>
                <a:xfrm>
                  <a:off x="9337930" y="2861025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80" h="757555">
                      <a:moveTo>
                        <a:pt x="0" y="0"/>
                      </a:moveTo>
                      <a:lnTo>
                        <a:pt x="576038" y="75754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8" name="object 23">
                  <a:extLst>
                    <a:ext uri="{FF2B5EF4-FFF2-40B4-BE49-F238E27FC236}">
                      <a16:creationId xmlns:a16="http://schemas.microsoft.com/office/drawing/2014/main" id="{2BAFBE69-665C-4B9D-9E07-C39305226157}"/>
                    </a:ext>
                  </a:extLst>
                </p:cNvPr>
                <p:cNvSpPr/>
                <p:nvPr/>
              </p:nvSpPr>
              <p:spPr>
                <a:xfrm>
                  <a:off x="9337932" y="2913207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80" h="757554">
                      <a:moveTo>
                        <a:pt x="0" y="0"/>
                      </a:moveTo>
                      <a:lnTo>
                        <a:pt x="576038" y="75754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89" name="object 24">
                  <a:extLst>
                    <a:ext uri="{FF2B5EF4-FFF2-40B4-BE49-F238E27FC236}">
                      <a16:creationId xmlns:a16="http://schemas.microsoft.com/office/drawing/2014/main" id="{F51229EE-7C3C-44A5-A6B0-8D6A426C7D0F}"/>
                    </a:ext>
                  </a:extLst>
                </p:cNvPr>
                <p:cNvSpPr/>
                <p:nvPr/>
              </p:nvSpPr>
              <p:spPr>
                <a:xfrm>
                  <a:off x="9337934" y="2965382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80" h="757554">
                      <a:moveTo>
                        <a:pt x="0" y="0"/>
                      </a:moveTo>
                      <a:lnTo>
                        <a:pt x="576039" y="757548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0" name="object 25">
                  <a:extLst>
                    <a:ext uri="{FF2B5EF4-FFF2-40B4-BE49-F238E27FC236}">
                      <a16:creationId xmlns:a16="http://schemas.microsoft.com/office/drawing/2014/main" id="{C7C473BC-01CF-4358-9365-E403BDA8C921}"/>
                    </a:ext>
                  </a:extLst>
                </p:cNvPr>
                <p:cNvSpPr/>
                <p:nvPr/>
              </p:nvSpPr>
              <p:spPr>
                <a:xfrm>
                  <a:off x="9337938" y="3017564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80" h="757554">
                      <a:moveTo>
                        <a:pt x="0" y="0"/>
                      </a:moveTo>
                      <a:lnTo>
                        <a:pt x="576039" y="75754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1" name="object 26">
                  <a:extLst>
                    <a:ext uri="{FF2B5EF4-FFF2-40B4-BE49-F238E27FC236}">
                      <a16:creationId xmlns:a16="http://schemas.microsoft.com/office/drawing/2014/main" id="{A7F374FD-E5CD-4925-8787-37EB2E8BCF95}"/>
                    </a:ext>
                  </a:extLst>
                </p:cNvPr>
                <p:cNvSpPr/>
                <p:nvPr/>
              </p:nvSpPr>
              <p:spPr>
                <a:xfrm>
                  <a:off x="9337940" y="3069746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80" h="757554">
                      <a:moveTo>
                        <a:pt x="0" y="0"/>
                      </a:moveTo>
                      <a:lnTo>
                        <a:pt x="576040" y="75755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2" name="object 27">
                  <a:extLst>
                    <a:ext uri="{FF2B5EF4-FFF2-40B4-BE49-F238E27FC236}">
                      <a16:creationId xmlns:a16="http://schemas.microsoft.com/office/drawing/2014/main" id="{515BECDB-7659-49E2-8B38-7DBBB2C82CD3}"/>
                    </a:ext>
                  </a:extLst>
                </p:cNvPr>
                <p:cNvSpPr/>
                <p:nvPr/>
              </p:nvSpPr>
              <p:spPr>
                <a:xfrm>
                  <a:off x="9337942" y="3121928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80" h="757554">
                      <a:moveTo>
                        <a:pt x="0" y="0"/>
                      </a:moveTo>
                      <a:lnTo>
                        <a:pt x="576041" y="757550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3" name="object 28">
                  <a:extLst>
                    <a:ext uri="{FF2B5EF4-FFF2-40B4-BE49-F238E27FC236}">
                      <a16:creationId xmlns:a16="http://schemas.microsoft.com/office/drawing/2014/main" id="{24647F27-0F07-41A9-AE1B-A71E023C6D17}"/>
                    </a:ext>
                  </a:extLst>
                </p:cNvPr>
                <p:cNvSpPr/>
                <p:nvPr/>
              </p:nvSpPr>
              <p:spPr>
                <a:xfrm>
                  <a:off x="9337944" y="3174103"/>
                  <a:ext cx="606238" cy="797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75" h="739139">
                      <a:moveTo>
                        <a:pt x="0" y="0"/>
                      </a:moveTo>
                      <a:lnTo>
                        <a:pt x="561714" y="73871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4" name="object 29">
                  <a:extLst>
                    <a:ext uri="{FF2B5EF4-FFF2-40B4-BE49-F238E27FC236}">
                      <a16:creationId xmlns:a16="http://schemas.microsoft.com/office/drawing/2014/main" id="{080434C3-326C-4CF4-BC6D-99AA9D833F05}"/>
                    </a:ext>
                  </a:extLst>
                </p:cNvPr>
                <p:cNvSpPr/>
                <p:nvPr/>
              </p:nvSpPr>
              <p:spPr>
                <a:xfrm>
                  <a:off x="9337946" y="3226285"/>
                  <a:ext cx="566507" cy="745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44" h="690879">
                      <a:moveTo>
                        <a:pt x="0" y="0"/>
                      </a:moveTo>
                      <a:lnTo>
                        <a:pt x="524932" y="69033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5" name="object 30">
                  <a:extLst>
                    <a:ext uri="{FF2B5EF4-FFF2-40B4-BE49-F238E27FC236}">
                      <a16:creationId xmlns:a16="http://schemas.microsoft.com/office/drawing/2014/main" id="{57DE75B4-0567-4BCA-ACA7-FB8CEE0C875B}"/>
                    </a:ext>
                  </a:extLst>
                </p:cNvPr>
                <p:cNvSpPr/>
                <p:nvPr/>
              </p:nvSpPr>
              <p:spPr>
                <a:xfrm>
                  <a:off x="9337948" y="3278466"/>
                  <a:ext cx="526776" cy="69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14" h="641985">
                      <a:moveTo>
                        <a:pt x="0" y="0"/>
                      </a:moveTo>
                      <a:lnTo>
                        <a:pt x="488150" y="64196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6" name="object 31">
                  <a:extLst>
                    <a:ext uri="{FF2B5EF4-FFF2-40B4-BE49-F238E27FC236}">
                      <a16:creationId xmlns:a16="http://schemas.microsoft.com/office/drawing/2014/main" id="{1CDF6E48-D541-4188-B89C-05B301A21D1E}"/>
                    </a:ext>
                  </a:extLst>
                </p:cNvPr>
                <p:cNvSpPr/>
                <p:nvPr/>
              </p:nvSpPr>
              <p:spPr>
                <a:xfrm>
                  <a:off x="9337951" y="3330648"/>
                  <a:ext cx="487044" cy="640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485" h="593725">
                      <a:moveTo>
                        <a:pt x="0" y="0"/>
                      </a:moveTo>
                      <a:lnTo>
                        <a:pt x="451368" y="59359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7" name="object 32">
                  <a:extLst>
                    <a:ext uri="{FF2B5EF4-FFF2-40B4-BE49-F238E27FC236}">
                      <a16:creationId xmlns:a16="http://schemas.microsoft.com/office/drawing/2014/main" id="{4111DCE8-E39B-4413-B7AC-84C504DB5576}"/>
                    </a:ext>
                  </a:extLst>
                </p:cNvPr>
                <p:cNvSpPr/>
                <p:nvPr/>
              </p:nvSpPr>
              <p:spPr>
                <a:xfrm>
                  <a:off x="9337953" y="3382824"/>
                  <a:ext cx="447315" cy="58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55" h="545464">
                      <a:moveTo>
                        <a:pt x="0" y="0"/>
                      </a:moveTo>
                      <a:lnTo>
                        <a:pt x="414591" y="545228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8" name="object 33">
                  <a:extLst>
                    <a:ext uri="{FF2B5EF4-FFF2-40B4-BE49-F238E27FC236}">
                      <a16:creationId xmlns:a16="http://schemas.microsoft.com/office/drawing/2014/main" id="{732F516D-EE8F-4FD7-88BF-A7DB258D041D}"/>
                    </a:ext>
                  </a:extLst>
                </p:cNvPr>
                <p:cNvSpPr/>
                <p:nvPr/>
              </p:nvSpPr>
              <p:spPr>
                <a:xfrm>
                  <a:off x="9337955" y="3435006"/>
                  <a:ext cx="407584" cy="536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825" h="497204">
                      <a:moveTo>
                        <a:pt x="0" y="0"/>
                      </a:moveTo>
                      <a:lnTo>
                        <a:pt x="377809" y="49685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99" name="object 34">
                  <a:extLst>
                    <a:ext uri="{FF2B5EF4-FFF2-40B4-BE49-F238E27FC236}">
                      <a16:creationId xmlns:a16="http://schemas.microsoft.com/office/drawing/2014/main" id="{3226246D-50D3-4DF8-9721-7F9D8A3B54BD}"/>
                    </a:ext>
                  </a:extLst>
                </p:cNvPr>
                <p:cNvSpPr/>
                <p:nvPr/>
              </p:nvSpPr>
              <p:spPr>
                <a:xfrm>
                  <a:off x="9337958" y="3490126"/>
                  <a:ext cx="365798" cy="480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089" h="445770">
                      <a:moveTo>
                        <a:pt x="0" y="0"/>
                      </a:moveTo>
                      <a:lnTo>
                        <a:pt x="338956" y="44576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0" name="object 35">
                  <a:extLst>
                    <a:ext uri="{FF2B5EF4-FFF2-40B4-BE49-F238E27FC236}">
                      <a16:creationId xmlns:a16="http://schemas.microsoft.com/office/drawing/2014/main" id="{77A3FEB0-2520-4FFE-9861-2F0CB893749E}"/>
                    </a:ext>
                  </a:extLst>
                </p:cNvPr>
                <p:cNvSpPr/>
                <p:nvPr/>
              </p:nvSpPr>
              <p:spPr>
                <a:xfrm>
                  <a:off x="9337960" y="3545240"/>
                  <a:ext cx="324012" cy="426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55" h="394970">
                      <a:moveTo>
                        <a:pt x="0" y="0"/>
                      </a:moveTo>
                      <a:lnTo>
                        <a:pt x="300112" y="39466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1" name="object 36">
                  <a:extLst>
                    <a:ext uri="{FF2B5EF4-FFF2-40B4-BE49-F238E27FC236}">
                      <a16:creationId xmlns:a16="http://schemas.microsoft.com/office/drawing/2014/main" id="{775BABBD-451A-4805-B4A8-47DBF77D917E}"/>
                    </a:ext>
                  </a:extLst>
                </p:cNvPr>
                <p:cNvSpPr/>
                <p:nvPr/>
              </p:nvSpPr>
              <p:spPr>
                <a:xfrm>
                  <a:off x="9337962" y="3600354"/>
                  <a:ext cx="282226" cy="37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19" h="344170">
                      <a:moveTo>
                        <a:pt x="0" y="0"/>
                      </a:moveTo>
                      <a:lnTo>
                        <a:pt x="261258" y="34358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2" name="object 37">
                  <a:extLst>
                    <a:ext uri="{FF2B5EF4-FFF2-40B4-BE49-F238E27FC236}">
                      <a16:creationId xmlns:a16="http://schemas.microsoft.com/office/drawing/2014/main" id="{BDCD6258-3F29-4CDE-8B1E-6AFFD7A62624}"/>
                    </a:ext>
                  </a:extLst>
                </p:cNvPr>
                <p:cNvSpPr/>
                <p:nvPr/>
              </p:nvSpPr>
              <p:spPr>
                <a:xfrm>
                  <a:off x="9337965" y="3655476"/>
                  <a:ext cx="240440" cy="315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85" h="292735">
                      <a:moveTo>
                        <a:pt x="0" y="0"/>
                      </a:moveTo>
                      <a:lnTo>
                        <a:pt x="222404" y="29248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3" name="object 38">
                  <a:extLst>
                    <a:ext uri="{FF2B5EF4-FFF2-40B4-BE49-F238E27FC236}">
                      <a16:creationId xmlns:a16="http://schemas.microsoft.com/office/drawing/2014/main" id="{C418B6E9-9ED9-4709-BBDB-4413B2883A2B}"/>
                    </a:ext>
                  </a:extLst>
                </p:cNvPr>
                <p:cNvSpPr/>
                <p:nvPr/>
              </p:nvSpPr>
              <p:spPr>
                <a:xfrm>
                  <a:off x="9337967" y="3710582"/>
                  <a:ext cx="198654" cy="260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50" h="241935">
                      <a:moveTo>
                        <a:pt x="0" y="0"/>
                      </a:moveTo>
                      <a:lnTo>
                        <a:pt x="183561" y="24140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4" name="object 39">
                  <a:extLst>
                    <a:ext uri="{FF2B5EF4-FFF2-40B4-BE49-F238E27FC236}">
                      <a16:creationId xmlns:a16="http://schemas.microsoft.com/office/drawing/2014/main" id="{B749FAB2-943A-4FEA-9604-85982DA3EC24}"/>
                    </a:ext>
                  </a:extLst>
                </p:cNvPr>
                <p:cNvSpPr/>
                <p:nvPr/>
              </p:nvSpPr>
              <p:spPr>
                <a:xfrm>
                  <a:off x="9337970" y="3765704"/>
                  <a:ext cx="156183" cy="20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80" h="190500">
                      <a:moveTo>
                        <a:pt x="0" y="0"/>
                      </a:moveTo>
                      <a:lnTo>
                        <a:pt x="144706" y="19030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5" name="object 40">
                  <a:extLst>
                    <a:ext uri="{FF2B5EF4-FFF2-40B4-BE49-F238E27FC236}">
                      <a16:creationId xmlns:a16="http://schemas.microsoft.com/office/drawing/2014/main" id="{E0ACB943-536A-4A20-8DF4-91C96D296D4F}"/>
                    </a:ext>
                  </a:extLst>
                </p:cNvPr>
                <p:cNvSpPr/>
                <p:nvPr/>
              </p:nvSpPr>
              <p:spPr>
                <a:xfrm>
                  <a:off x="9337972" y="3820821"/>
                  <a:ext cx="114397" cy="15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44" h="139700">
                      <a:moveTo>
                        <a:pt x="0" y="0"/>
                      </a:moveTo>
                      <a:lnTo>
                        <a:pt x="105857" y="13921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6" name="object 41">
                  <a:extLst>
                    <a:ext uri="{FF2B5EF4-FFF2-40B4-BE49-F238E27FC236}">
                      <a16:creationId xmlns:a16="http://schemas.microsoft.com/office/drawing/2014/main" id="{4AAC9D46-7BFA-46E3-9FC7-5CA8F762AEAD}"/>
                    </a:ext>
                  </a:extLst>
                </p:cNvPr>
                <p:cNvSpPr/>
                <p:nvPr/>
              </p:nvSpPr>
              <p:spPr>
                <a:xfrm>
                  <a:off x="9337974" y="3875932"/>
                  <a:ext cx="72612" cy="95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09" h="88264">
                      <a:moveTo>
                        <a:pt x="0" y="0"/>
                      </a:moveTo>
                      <a:lnTo>
                        <a:pt x="67009" y="8812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7" name="object 42">
                  <a:extLst>
                    <a:ext uri="{FF2B5EF4-FFF2-40B4-BE49-F238E27FC236}">
                      <a16:creationId xmlns:a16="http://schemas.microsoft.com/office/drawing/2014/main" id="{88F5D650-FE9D-4245-B5C9-27D428631F43}"/>
                    </a:ext>
                  </a:extLst>
                </p:cNvPr>
                <p:cNvSpPr/>
                <p:nvPr/>
              </p:nvSpPr>
              <p:spPr>
                <a:xfrm>
                  <a:off x="9337976" y="3931053"/>
                  <a:ext cx="30826" cy="40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" h="37464">
                      <a:moveTo>
                        <a:pt x="0" y="0"/>
                      </a:moveTo>
                      <a:lnTo>
                        <a:pt x="28154" y="3702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8" name="object 43">
                  <a:extLst>
                    <a:ext uri="{FF2B5EF4-FFF2-40B4-BE49-F238E27FC236}">
                      <a16:creationId xmlns:a16="http://schemas.microsoft.com/office/drawing/2014/main" id="{1DE50F3D-C8C6-432B-AEE3-125FB20AB75A}"/>
                    </a:ext>
                  </a:extLst>
                </p:cNvPr>
                <p:cNvSpPr/>
                <p:nvPr/>
              </p:nvSpPr>
              <p:spPr>
                <a:xfrm>
                  <a:off x="9337965" y="2441729"/>
                  <a:ext cx="621993" cy="267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80" h="247650">
                      <a:moveTo>
                        <a:pt x="575995" y="0"/>
                      </a:moveTo>
                      <a:lnTo>
                        <a:pt x="0" y="0"/>
                      </a:lnTo>
                      <a:lnTo>
                        <a:pt x="0" y="247269"/>
                      </a:lnTo>
                      <a:lnTo>
                        <a:pt x="575995" y="247269"/>
                      </a:lnTo>
                      <a:lnTo>
                        <a:pt x="57599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9" name="object 44">
                  <a:extLst>
                    <a:ext uri="{FF2B5EF4-FFF2-40B4-BE49-F238E27FC236}">
                      <a16:creationId xmlns:a16="http://schemas.microsoft.com/office/drawing/2014/main" id="{4D3478DE-8DFA-4249-BAAC-8D38ED4A77B3}"/>
                    </a:ext>
                  </a:extLst>
                </p:cNvPr>
                <p:cNvSpPr/>
                <p:nvPr/>
              </p:nvSpPr>
              <p:spPr>
                <a:xfrm>
                  <a:off x="9337965" y="2853984"/>
                  <a:ext cx="621993" cy="2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80" h="2183129">
                      <a:moveTo>
                        <a:pt x="0" y="2182647"/>
                      </a:moveTo>
                      <a:lnTo>
                        <a:pt x="575995" y="2182647"/>
                      </a:lnTo>
                      <a:lnTo>
                        <a:pt x="575995" y="0"/>
                      </a:lnTo>
                      <a:lnTo>
                        <a:pt x="0" y="0"/>
                      </a:lnTo>
                      <a:lnTo>
                        <a:pt x="0" y="2182647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064B1E21-872B-4719-9456-EDF82CBB72CC}"/>
                  </a:ext>
                </a:extLst>
              </p:cNvPr>
              <p:cNvGrpSpPr/>
              <p:nvPr/>
            </p:nvGrpSpPr>
            <p:grpSpPr>
              <a:xfrm>
                <a:off x="4327200" y="2441729"/>
                <a:ext cx="576000" cy="2767334"/>
                <a:chOff x="11726145" y="2441729"/>
                <a:chExt cx="622130" cy="2767334"/>
              </a:xfrm>
            </p:grpSpPr>
            <p:sp>
              <p:nvSpPr>
                <p:cNvPr id="310" name="object 45">
                  <a:extLst>
                    <a:ext uri="{FF2B5EF4-FFF2-40B4-BE49-F238E27FC236}">
                      <a16:creationId xmlns:a16="http://schemas.microsoft.com/office/drawing/2014/main" id="{1F3A2CC8-F423-4908-B013-C2EB3631E8C0}"/>
                    </a:ext>
                  </a:extLst>
                </p:cNvPr>
                <p:cNvSpPr/>
                <p:nvPr/>
              </p:nvSpPr>
              <p:spPr>
                <a:xfrm>
                  <a:off x="12139364" y="2760672"/>
                  <a:ext cx="208245" cy="274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39" h="254000">
                      <a:moveTo>
                        <a:pt x="0" y="0"/>
                      </a:moveTo>
                      <a:lnTo>
                        <a:pt x="192959" y="25375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1" name="object 46">
                  <a:extLst>
                    <a:ext uri="{FF2B5EF4-FFF2-40B4-BE49-F238E27FC236}">
                      <a16:creationId xmlns:a16="http://schemas.microsoft.com/office/drawing/2014/main" id="{D8200396-2F3D-452D-ABF5-F74B3085D10E}"/>
                    </a:ext>
                  </a:extLst>
                </p:cNvPr>
                <p:cNvSpPr/>
                <p:nvPr/>
              </p:nvSpPr>
              <p:spPr>
                <a:xfrm>
                  <a:off x="12099686" y="2760671"/>
                  <a:ext cx="247975" cy="326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70" h="302260">
                      <a:moveTo>
                        <a:pt x="0" y="0"/>
                      </a:moveTo>
                      <a:lnTo>
                        <a:pt x="229741" y="30212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2" name="object 47">
                  <a:extLst>
                    <a:ext uri="{FF2B5EF4-FFF2-40B4-BE49-F238E27FC236}">
                      <a16:creationId xmlns:a16="http://schemas.microsoft.com/office/drawing/2014/main" id="{C3A847C3-505D-49F5-805E-D3F7AF1D5DEC}"/>
                    </a:ext>
                  </a:extLst>
                </p:cNvPr>
                <p:cNvSpPr/>
                <p:nvPr/>
              </p:nvSpPr>
              <p:spPr>
                <a:xfrm>
                  <a:off x="12179037" y="2760671"/>
                  <a:ext cx="168514" cy="221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210" h="205739">
                      <a:moveTo>
                        <a:pt x="0" y="0"/>
                      </a:moveTo>
                      <a:lnTo>
                        <a:pt x="156184" y="20539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3" name="object 48">
                  <a:extLst>
                    <a:ext uri="{FF2B5EF4-FFF2-40B4-BE49-F238E27FC236}">
                      <a16:creationId xmlns:a16="http://schemas.microsoft.com/office/drawing/2014/main" id="{AE192F94-4386-4A88-A6EA-6EA789898F3F}"/>
                    </a:ext>
                  </a:extLst>
                </p:cNvPr>
                <p:cNvSpPr/>
                <p:nvPr/>
              </p:nvSpPr>
              <p:spPr>
                <a:xfrm>
                  <a:off x="12218715" y="2760672"/>
                  <a:ext cx="129467" cy="169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14" h="157480">
                      <a:moveTo>
                        <a:pt x="0" y="0"/>
                      </a:moveTo>
                      <a:lnTo>
                        <a:pt x="119403" y="157023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4" name="object 49">
                  <a:extLst>
                    <a:ext uri="{FF2B5EF4-FFF2-40B4-BE49-F238E27FC236}">
                      <a16:creationId xmlns:a16="http://schemas.microsoft.com/office/drawing/2014/main" id="{4F22D9F4-0A7D-4B17-BF22-B2A2D1BE638D}"/>
                    </a:ext>
                  </a:extLst>
                </p:cNvPr>
                <p:cNvSpPr/>
                <p:nvPr/>
              </p:nvSpPr>
              <p:spPr>
                <a:xfrm>
                  <a:off x="12258392" y="2760672"/>
                  <a:ext cx="89737" cy="11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85" h="109219">
                      <a:moveTo>
                        <a:pt x="0" y="0"/>
                      </a:moveTo>
                      <a:lnTo>
                        <a:pt x="82622" y="10865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5" name="object 50">
                  <a:extLst>
                    <a:ext uri="{FF2B5EF4-FFF2-40B4-BE49-F238E27FC236}">
                      <a16:creationId xmlns:a16="http://schemas.microsoft.com/office/drawing/2014/main" id="{9F5AF936-8DAB-4288-A893-21AD9460744D}"/>
                    </a:ext>
                  </a:extLst>
                </p:cNvPr>
                <p:cNvSpPr/>
                <p:nvPr/>
              </p:nvSpPr>
              <p:spPr>
                <a:xfrm>
                  <a:off x="12298070" y="2760672"/>
                  <a:ext cx="50006" cy="65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4" h="60325">
                      <a:moveTo>
                        <a:pt x="0" y="0"/>
                      </a:moveTo>
                      <a:lnTo>
                        <a:pt x="45842" y="60285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6" name="object 51">
                  <a:extLst>
                    <a:ext uri="{FF2B5EF4-FFF2-40B4-BE49-F238E27FC236}">
                      <a16:creationId xmlns:a16="http://schemas.microsoft.com/office/drawing/2014/main" id="{61604570-9A4E-4249-A4C6-BAFCE5541C2A}"/>
                    </a:ext>
                  </a:extLst>
                </p:cNvPr>
                <p:cNvSpPr/>
                <p:nvPr/>
              </p:nvSpPr>
              <p:spPr>
                <a:xfrm>
                  <a:off x="12337742" y="2760672"/>
                  <a:ext cx="10275" cy="13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12064">
                      <a:moveTo>
                        <a:pt x="0" y="0"/>
                      </a:moveTo>
                      <a:lnTo>
                        <a:pt x="9067" y="1192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7" name="object 52">
                  <a:extLst>
                    <a:ext uri="{FF2B5EF4-FFF2-40B4-BE49-F238E27FC236}">
                      <a16:creationId xmlns:a16="http://schemas.microsoft.com/office/drawing/2014/main" id="{AA2B4F0E-C42C-463E-9E34-30087851CBCB}"/>
                    </a:ext>
                  </a:extLst>
                </p:cNvPr>
                <p:cNvSpPr/>
                <p:nvPr/>
              </p:nvSpPr>
              <p:spPr>
                <a:xfrm>
                  <a:off x="12060008" y="2760671"/>
                  <a:ext cx="287706" cy="378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0" h="350519">
                      <a:moveTo>
                        <a:pt x="0" y="0"/>
                      </a:moveTo>
                      <a:lnTo>
                        <a:pt x="266521" y="35049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8" name="object 53">
                  <a:extLst>
                    <a:ext uri="{FF2B5EF4-FFF2-40B4-BE49-F238E27FC236}">
                      <a16:creationId xmlns:a16="http://schemas.microsoft.com/office/drawing/2014/main" id="{6E4F93BD-DD13-4818-BC9A-F03D9C78A626}"/>
                    </a:ext>
                  </a:extLst>
                </p:cNvPr>
                <p:cNvSpPr/>
                <p:nvPr/>
              </p:nvSpPr>
              <p:spPr>
                <a:xfrm>
                  <a:off x="12020337" y="2760671"/>
                  <a:ext cx="327437" cy="430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29" h="399414">
                      <a:moveTo>
                        <a:pt x="0" y="0"/>
                      </a:moveTo>
                      <a:lnTo>
                        <a:pt x="303297" y="39885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9" name="object 54">
                  <a:extLst>
                    <a:ext uri="{FF2B5EF4-FFF2-40B4-BE49-F238E27FC236}">
                      <a16:creationId xmlns:a16="http://schemas.microsoft.com/office/drawing/2014/main" id="{B6577972-38BE-4C38-B4CC-ECFD747F22B0}"/>
                    </a:ext>
                  </a:extLst>
                </p:cNvPr>
                <p:cNvSpPr/>
                <p:nvPr/>
              </p:nvSpPr>
              <p:spPr>
                <a:xfrm>
                  <a:off x="11980659" y="2760671"/>
                  <a:ext cx="367168" cy="482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60" h="447675">
                      <a:moveTo>
                        <a:pt x="0" y="0"/>
                      </a:moveTo>
                      <a:lnTo>
                        <a:pt x="340078" y="447227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0" name="object 55">
                  <a:extLst>
                    <a:ext uri="{FF2B5EF4-FFF2-40B4-BE49-F238E27FC236}">
                      <a16:creationId xmlns:a16="http://schemas.microsoft.com/office/drawing/2014/main" id="{7543F208-E67D-4F1B-A8AA-A748F4408EEE}"/>
                    </a:ext>
                  </a:extLst>
                </p:cNvPr>
                <p:cNvSpPr/>
                <p:nvPr/>
              </p:nvSpPr>
              <p:spPr>
                <a:xfrm>
                  <a:off x="11940981" y="2760671"/>
                  <a:ext cx="406899" cy="534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189" h="495935">
                      <a:moveTo>
                        <a:pt x="0" y="0"/>
                      </a:moveTo>
                      <a:lnTo>
                        <a:pt x="376858" y="49559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1" name="object 56">
                  <a:extLst>
                    <a:ext uri="{FF2B5EF4-FFF2-40B4-BE49-F238E27FC236}">
                      <a16:creationId xmlns:a16="http://schemas.microsoft.com/office/drawing/2014/main" id="{EB3F7962-1650-4D70-B3CC-462E4FC0D7E9}"/>
                    </a:ext>
                  </a:extLst>
                </p:cNvPr>
                <p:cNvSpPr/>
                <p:nvPr/>
              </p:nvSpPr>
              <p:spPr>
                <a:xfrm>
                  <a:off x="11901305" y="2760672"/>
                  <a:ext cx="446630" cy="587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20" h="544194">
                      <a:moveTo>
                        <a:pt x="0" y="0"/>
                      </a:moveTo>
                      <a:lnTo>
                        <a:pt x="413638" y="54396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2" name="object 57">
                  <a:extLst>
                    <a:ext uri="{FF2B5EF4-FFF2-40B4-BE49-F238E27FC236}">
                      <a16:creationId xmlns:a16="http://schemas.microsoft.com/office/drawing/2014/main" id="{5690242F-0B7B-44D7-BF49-42FF2E1F888D}"/>
                    </a:ext>
                  </a:extLst>
                </p:cNvPr>
                <p:cNvSpPr/>
                <p:nvPr/>
              </p:nvSpPr>
              <p:spPr>
                <a:xfrm>
                  <a:off x="11861631" y="2760671"/>
                  <a:ext cx="486361" cy="639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50" h="592455">
                      <a:moveTo>
                        <a:pt x="0" y="0"/>
                      </a:moveTo>
                      <a:lnTo>
                        <a:pt x="450415" y="59232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3" name="object 58">
                  <a:extLst>
                    <a:ext uri="{FF2B5EF4-FFF2-40B4-BE49-F238E27FC236}">
                      <a16:creationId xmlns:a16="http://schemas.microsoft.com/office/drawing/2014/main" id="{18B3F5D0-EBAD-461E-A1BD-673C64735BD7}"/>
                    </a:ext>
                  </a:extLst>
                </p:cNvPr>
                <p:cNvSpPr/>
                <p:nvPr/>
              </p:nvSpPr>
              <p:spPr>
                <a:xfrm>
                  <a:off x="11821954" y="2760672"/>
                  <a:ext cx="526091" cy="691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679" h="640714">
                      <a:moveTo>
                        <a:pt x="0" y="0"/>
                      </a:moveTo>
                      <a:lnTo>
                        <a:pt x="487194" y="64069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4" name="object 59">
                  <a:extLst>
                    <a:ext uri="{FF2B5EF4-FFF2-40B4-BE49-F238E27FC236}">
                      <a16:creationId xmlns:a16="http://schemas.microsoft.com/office/drawing/2014/main" id="{6403D571-E360-4A0D-97F2-F84856B9DE89}"/>
                    </a:ext>
                  </a:extLst>
                </p:cNvPr>
                <p:cNvSpPr/>
                <p:nvPr/>
              </p:nvSpPr>
              <p:spPr>
                <a:xfrm>
                  <a:off x="11782278" y="2760672"/>
                  <a:ext cx="565822" cy="743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510" h="689610">
                      <a:moveTo>
                        <a:pt x="0" y="0"/>
                      </a:moveTo>
                      <a:lnTo>
                        <a:pt x="523975" y="68906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5" name="object 60">
                  <a:extLst>
                    <a:ext uri="{FF2B5EF4-FFF2-40B4-BE49-F238E27FC236}">
                      <a16:creationId xmlns:a16="http://schemas.microsoft.com/office/drawing/2014/main" id="{BDFD834E-B656-4803-8942-C09F58F454B9}"/>
                    </a:ext>
                  </a:extLst>
                </p:cNvPr>
                <p:cNvSpPr/>
                <p:nvPr/>
              </p:nvSpPr>
              <p:spPr>
                <a:xfrm>
                  <a:off x="11742600" y="2760672"/>
                  <a:ext cx="605553" cy="795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339" h="737869">
                      <a:moveTo>
                        <a:pt x="0" y="0"/>
                      </a:moveTo>
                      <a:lnTo>
                        <a:pt x="560756" y="73743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6" name="object 61">
                  <a:extLst>
                    <a:ext uri="{FF2B5EF4-FFF2-40B4-BE49-F238E27FC236}">
                      <a16:creationId xmlns:a16="http://schemas.microsoft.com/office/drawing/2014/main" id="{0558C510-3C46-45D6-8EBF-34FD7DA8E74F}"/>
                    </a:ext>
                  </a:extLst>
                </p:cNvPr>
                <p:cNvSpPr/>
                <p:nvPr/>
              </p:nvSpPr>
              <p:spPr>
                <a:xfrm>
                  <a:off x="11726146" y="2791206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5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7" name="object 62">
                  <a:extLst>
                    <a:ext uri="{FF2B5EF4-FFF2-40B4-BE49-F238E27FC236}">
                      <a16:creationId xmlns:a16="http://schemas.microsoft.com/office/drawing/2014/main" id="{786A76A6-E420-49F9-AACC-EB6E4023A1C6}"/>
                    </a:ext>
                  </a:extLst>
                </p:cNvPr>
                <p:cNvSpPr/>
                <p:nvPr/>
              </p:nvSpPr>
              <p:spPr>
                <a:xfrm>
                  <a:off x="11726146" y="2843385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5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8" name="object 63">
                  <a:extLst>
                    <a:ext uri="{FF2B5EF4-FFF2-40B4-BE49-F238E27FC236}">
                      <a16:creationId xmlns:a16="http://schemas.microsoft.com/office/drawing/2014/main" id="{874F6E57-E321-47B0-BAEC-D867A9B69B9A}"/>
                    </a:ext>
                  </a:extLst>
                </p:cNvPr>
                <p:cNvSpPr/>
                <p:nvPr/>
              </p:nvSpPr>
              <p:spPr>
                <a:xfrm>
                  <a:off x="11726146" y="2895564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5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9" name="object 64">
                  <a:extLst>
                    <a:ext uri="{FF2B5EF4-FFF2-40B4-BE49-F238E27FC236}">
                      <a16:creationId xmlns:a16="http://schemas.microsoft.com/office/drawing/2014/main" id="{5C82013E-1967-416F-B5EE-6BFC020E602A}"/>
                    </a:ext>
                  </a:extLst>
                </p:cNvPr>
                <p:cNvSpPr/>
                <p:nvPr/>
              </p:nvSpPr>
              <p:spPr>
                <a:xfrm>
                  <a:off x="11726146" y="2947745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0" name="object 65">
                  <a:extLst>
                    <a:ext uri="{FF2B5EF4-FFF2-40B4-BE49-F238E27FC236}">
                      <a16:creationId xmlns:a16="http://schemas.microsoft.com/office/drawing/2014/main" id="{B297E085-4E4B-4CED-889F-654FE1C790BA}"/>
                    </a:ext>
                  </a:extLst>
                </p:cNvPr>
                <p:cNvSpPr/>
                <p:nvPr/>
              </p:nvSpPr>
              <p:spPr>
                <a:xfrm>
                  <a:off x="11726146" y="2999915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1" name="object 66">
                  <a:extLst>
                    <a:ext uri="{FF2B5EF4-FFF2-40B4-BE49-F238E27FC236}">
                      <a16:creationId xmlns:a16="http://schemas.microsoft.com/office/drawing/2014/main" id="{767A47E9-7D55-481A-94E0-7A1DC9D9205A}"/>
                    </a:ext>
                  </a:extLst>
                </p:cNvPr>
                <p:cNvSpPr/>
                <p:nvPr/>
              </p:nvSpPr>
              <p:spPr>
                <a:xfrm>
                  <a:off x="11726146" y="3052096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2" name="object 67">
                  <a:extLst>
                    <a:ext uri="{FF2B5EF4-FFF2-40B4-BE49-F238E27FC236}">
                      <a16:creationId xmlns:a16="http://schemas.microsoft.com/office/drawing/2014/main" id="{1EABD8F6-9BD4-48A0-805C-7153E58E2BBD}"/>
                    </a:ext>
                  </a:extLst>
                </p:cNvPr>
                <p:cNvSpPr/>
                <p:nvPr/>
              </p:nvSpPr>
              <p:spPr>
                <a:xfrm>
                  <a:off x="11726146" y="3104274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3" name="object 68">
                  <a:extLst>
                    <a:ext uri="{FF2B5EF4-FFF2-40B4-BE49-F238E27FC236}">
                      <a16:creationId xmlns:a16="http://schemas.microsoft.com/office/drawing/2014/main" id="{2AE65532-772F-4C05-8DB9-48F1628B3975}"/>
                    </a:ext>
                  </a:extLst>
                </p:cNvPr>
                <p:cNvSpPr/>
                <p:nvPr/>
              </p:nvSpPr>
              <p:spPr>
                <a:xfrm>
                  <a:off x="11726146" y="3156453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4" name="object 69">
                  <a:extLst>
                    <a:ext uri="{FF2B5EF4-FFF2-40B4-BE49-F238E27FC236}">
                      <a16:creationId xmlns:a16="http://schemas.microsoft.com/office/drawing/2014/main" id="{7C4C58FF-B052-4013-A838-F1864A3F37A9}"/>
                    </a:ext>
                  </a:extLst>
                </p:cNvPr>
                <p:cNvSpPr/>
                <p:nvPr/>
              </p:nvSpPr>
              <p:spPr>
                <a:xfrm>
                  <a:off x="11726146" y="3208625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5" name="object 70">
                  <a:extLst>
                    <a:ext uri="{FF2B5EF4-FFF2-40B4-BE49-F238E27FC236}">
                      <a16:creationId xmlns:a16="http://schemas.microsoft.com/office/drawing/2014/main" id="{2304DB08-0F2B-4338-B9DE-972C821BAC67}"/>
                    </a:ext>
                  </a:extLst>
                </p:cNvPr>
                <p:cNvSpPr/>
                <p:nvPr/>
              </p:nvSpPr>
              <p:spPr>
                <a:xfrm>
                  <a:off x="11726146" y="3260804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6" name="object 71">
                  <a:extLst>
                    <a:ext uri="{FF2B5EF4-FFF2-40B4-BE49-F238E27FC236}">
                      <a16:creationId xmlns:a16="http://schemas.microsoft.com/office/drawing/2014/main" id="{03718502-9D2D-4E48-99FF-A11BF52A6ED6}"/>
                    </a:ext>
                  </a:extLst>
                </p:cNvPr>
                <p:cNvSpPr/>
                <p:nvPr/>
              </p:nvSpPr>
              <p:spPr>
                <a:xfrm>
                  <a:off x="11726146" y="3312983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7" name="object 72">
                  <a:extLst>
                    <a:ext uri="{FF2B5EF4-FFF2-40B4-BE49-F238E27FC236}">
                      <a16:creationId xmlns:a16="http://schemas.microsoft.com/office/drawing/2014/main" id="{B5E22226-F2F7-4159-89E9-9E8549CFA4AF}"/>
                    </a:ext>
                  </a:extLst>
                </p:cNvPr>
                <p:cNvSpPr/>
                <p:nvPr/>
              </p:nvSpPr>
              <p:spPr>
                <a:xfrm>
                  <a:off x="11726146" y="3365160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8" name="object 73">
                  <a:extLst>
                    <a:ext uri="{FF2B5EF4-FFF2-40B4-BE49-F238E27FC236}">
                      <a16:creationId xmlns:a16="http://schemas.microsoft.com/office/drawing/2014/main" id="{51130335-1E06-4F94-B10E-025A2AB3D63D}"/>
                    </a:ext>
                  </a:extLst>
                </p:cNvPr>
                <p:cNvSpPr/>
                <p:nvPr/>
              </p:nvSpPr>
              <p:spPr>
                <a:xfrm>
                  <a:off x="11726146" y="3417334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9" name="object 74">
                  <a:extLst>
                    <a:ext uri="{FF2B5EF4-FFF2-40B4-BE49-F238E27FC236}">
                      <a16:creationId xmlns:a16="http://schemas.microsoft.com/office/drawing/2014/main" id="{804E161A-25CA-42E0-B08B-89DCDE4E2237}"/>
                    </a:ext>
                  </a:extLst>
                </p:cNvPr>
                <p:cNvSpPr/>
                <p:nvPr/>
              </p:nvSpPr>
              <p:spPr>
                <a:xfrm>
                  <a:off x="11726146" y="3469511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0" name="object 75">
                  <a:extLst>
                    <a:ext uri="{FF2B5EF4-FFF2-40B4-BE49-F238E27FC236}">
                      <a16:creationId xmlns:a16="http://schemas.microsoft.com/office/drawing/2014/main" id="{F5C1435E-B2A9-4FEE-A990-7C61754B587D}"/>
                    </a:ext>
                  </a:extLst>
                </p:cNvPr>
                <p:cNvSpPr/>
                <p:nvPr/>
              </p:nvSpPr>
              <p:spPr>
                <a:xfrm>
                  <a:off x="11726146" y="3521691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1" name="object 76">
                  <a:extLst>
                    <a:ext uri="{FF2B5EF4-FFF2-40B4-BE49-F238E27FC236}">
                      <a16:creationId xmlns:a16="http://schemas.microsoft.com/office/drawing/2014/main" id="{53D4D1A8-A17A-4FC4-BB14-9D9CCBED3DE8}"/>
                    </a:ext>
                  </a:extLst>
                </p:cNvPr>
                <p:cNvSpPr/>
                <p:nvPr/>
              </p:nvSpPr>
              <p:spPr>
                <a:xfrm>
                  <a:off x="11726146" y="3573862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49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2" name="object 77">
                  <a:extLst>
                    <a:ext uri="{FF2B5EF4-FFF2-40B4-BE49-F238E27FC236}">
                      <a16:creationId xmlns:a16="http://schemas.microsoft.com/office/drawing/2014/main" id="{C521CF93-0021-42E3-82F0-0E73B8489817}"/>
                    </a:ext>
                  </a:extLst>
                </p:cNvPr>
                <p:cNvSpPr/>
                <p:nvPr/>
              </p:nvSpPr>
              <p:spPr>
                <a:xfrm>
                  <a:off x="11726146" y="3626042"/>
                  <a:ext cx="601443" cy="791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29" h="733425">
                      <a:moveTo>
                        <a:pt x="0" y="0"/>
                      </a:moveTo>
                      <a:lnTo>
                        <a:pt x="557356" y="73296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3" name="object 78">
                  <a:extLst>
                    <a:ext uri="{FF2B5EF4-FFF2-40B4-BE49-F238E27FC236}">
                      <a16:creationId xmlns:a16="http://schemas.microsoft.com/office/drawing/2014/main" id="{89D16F38-A5A5-4512-83FF-5474DB775638}"/>
                    </a:ext>
                  </a:extLst>
                </p:cNvPr>
                <p:cNvSpPr/>
                <p:nvPr/>
              </p:nvSpPr>
              <p:spPr>
                <a:xfrm>
                  <a:off x="11726146" y="3678220"/>
                  <a:ext cx="561712" cy="739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700" h="685164">
                      <a:moveTo>
                        <a:pt x="0" y="0"/>
                      </a:moveTo>
                      <a:lnTo>
                        <a:pt x="520575" y="68459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4" name="object 79">
                  <a:extLst>
                    <a:ext uri="{FF2B5EF4-FFF2-40B4-BE49-F238E27FC236}">
                      <a16:creationId xmlns:a16="http://schemas.microsoft.com/office/drawing/2014/main" id="{C36FDAF0-9E95-44CC-B483-D18599F936A2}"/>
                    </a:ext>
                  </a:extLst>
                </p:cNvPr>
                <p:cNvSpPr/>
                <p:nvPr/>
              </p:nvSpPr>
              <p:spPr>
                <a:xfrm>
                  <a:off x="11726146" y="3730399"/>
                  <a:ext cx="521981" cy="686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870" h="636270">
                      <a:moveTo>
                        <a:pt x="0" y="0"/>
                      </a:moveTo>
                      <a:lnTo>
                        <a:pt x="483795" y="63622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5" name="object 80">
                  <a:extLst>
                    <a:ext uri="{FF2B5EF4-FFF2-40B4-BE49-F238E27FC236}">
                      <a16:creationId xmlns:a16="http://schemas.microsoft.com/office/drawing/2014/main" id="{DD87E232-8834-42CB-8229-42AF4AF15C68}"/>
                    </a:ext>
                  </a:extLst>
                </p:cNvPr>
                <p:cNvSpPr/>
                <p:nvPr/>
              </p:nvSpPr>
              <p:spPr>
                <a:xfrm>
                  <a:off x="11726146" y="3782571"/>
                  <a:ext cx="482250" cy="634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039" h="588010">
                      <a:moveTo>
                        <a:pt x="0" y="0"/>
                      </a:moveTo>
                      <a:lnTo>
                        <a:pt x="447019" y="58786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6" name="object 81">
                  <a:extLst>
                    <a:ext uri="{FF2B5EF4-FFF2-40B4-BE49-F238E27FC236}">
                      <a16:creationId xmlns:a16="http://schemas.microsoft.com/office/drawing/2014/main" id="{1630C48D-AC8B-4956-BA9A-9EC72C7938FC}"/>
                    </a:ext>
                  </a:extLst>
                </p:cNvPr>
                <p:cNvSpPr/>
                <p:nvPr/>
              </p:nvSpPr>
              <p:spPr>
                <a:xfrm>
                  <a:off x="11726146" y="3838077"/>
                  <a:ext cx="440465" cy="578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304" h="536575">
                      <a:moveTo>
                        <a:pt x="0" y="0"/>
                      </a:moveTo>
                      <a:lnTo>
                        <a:pt x="407894" y="53640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7" name="object 82">
                  <a:extLst>
                    <a:ext uri="{FF2B5EF4-FFF2-40B4-BE49-F238E27FC236}">
                      <a16:creationId xmlns:a16="http://schemas.microsoft.com/office/drawing/2014/main" id="{F279FE9D-FAE8-4A30-8E2D-426EF111C76D}"/>
                    </a:ext>
                  </a:extLst>
                </p:cNvPr>
                <p:cNvSpPr/>
                <p:nvPr/>
              </p:nvSpPr>
              <p:spPr>
                <a:xfrm>
                  <a:off x="11726145" y="3893558"/>
                  <a:ext cx="397994" cy="523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35" h="485139">
                      <a:moveTo>
                        <a:pt x="0" y="0"/>
                      </a:moveTo>
                      <a:lnTo>
                        <a:pt x="368777" y="48497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8" name="object 83">
                  <a:extLst>
                    <a:ext uri="{FF2B5EF4-FFF2-40B4-BE49-F238E27FC236}">
                      <a16:creationId xmlns:a16="http://schemas.microsoft.com/office/drawing/2014/main" id="{2B8B8978-E336-46F4-B438-CE850DFBBEA3}"/>
                    </a:ext>
                  </a:extLst>
                </p:cNvPr>
                <p:cNvSpPr/>
                <p:nvPr/>
              </p:nvSpPr>
              <p:spPr>
                <a:xfrm>
                  <a:off x="11726145" y="3949056"/>
                  <a:ext cx="356208" cy="467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00" h="433704">
                      <a:moveTo>
                        <a:pt x="0" y="0"/>
                      </a:moveTo>
                      <a:lnTo>
                        <a:pt x="329664" y="433532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9" name="object 84">
                  <a:extLst>
                    <a:ext uri="{FF2B5EF4-FFF2-40B4-BE49-F238E27FC236}">
                      <a16:creationId xmlns:a16="http://schemas.microsoft.com/office/drawing/2014/main" id="{B87FA03D-CF54-4317-93EE-0F5D3C9DBC45}"/>
                    </a:ext>
                  </a:extLst>
                </p:cNvPr>
                <p:cNvSpPr/>
                <p:nvPr/>
              </p:nvSpPr>
              <p:spPr>
                <a:xfrm>
                  <a:off x="11726145" y="4004554"/>
                  <a:ext cx="313737" cy="412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829" h="382270">
                      <a:moveTo>
                        <a:pt x="0" y="0"/>
                      </a:moveTo>
                      <a:lnTo>
                        <a:pt x="290544" y="382087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0" name="object 85">
                  <a:extLst>
                    <a:ext uri="{FF2B5EF4-FFF2-40B4-BE49-F238E27FC236}">
                      <a16:creationId xmlns:a16="http://schemas.microsoft.com/office/drawing/2014/main" id="{1075457D-C4CE-4F0C-A697-4FF699A2388B}"/>
                    </a:ext>
                  </a:extLst>
                </p:cNvPr>
                <p:cNvSpPr/>
                <p:nvPr/>
              </p:nvSpPr>
              <p:spPr>
                <a:xfrm>
                  <a:off x="11726145" y="4060047"/>
                  <a:ext cx="271266" cy="356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330835">
                      <a:moveTo>
                        <a:pt x="0" y="0"/>
                      </a:moveTo>
                      <a:lnTo>
                        <a:pt x="251423" y="330646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1" name="object 86">
                  <a:extLst>
                    <a:ext uri="{FF2B5EF4-FFF2-40B4-BE49-F238E27FC236}">
                      <a16:creationId xmlns:a16="http://schemas.microsoft.com/office/drawing/2014/main" id="{64EFBB0C-83AA-487A-BDE7-D1D82558F471}"/>
                    </a:ext>
                  </a:extLst>
                </p:cNvPr>
                <p:cNvSpPr/>
                <p:nvPr/>
              </p:nvSpPr>
              <p:spPr>
                <a:xfrm>
                  <a:off x="11726145" y="4115539"/>
                  <a:ext cx="229480" cy="301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25" h="279400">
                      <a:moveTo>
                        <a:pt x="0" y="0"/>
                      </a:moveTo>
                      <a:lnTo>
                        <a:pt x="212311" y="27920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2" name="object 87">
                  <a:extLst>
                    <a:ext uri="{FF2B5EF4-FFF2-40B4-BE49-F238E27FC236}">
                      <a16:creationId xmlns:a16="http://schemas.microsoft.com/office/drawing/2014/main" id="{8F3C0D2E-CFFD-4437-ACD9-C1C555C9AC2E}"/>
                    </a:ext>
                  </a:extLst>
                </p:cNvPr>
                <p:cNvSpPr/>
                <p:nvPr/>
              </p:nvSpPr>
              <p:spPr>
                <a:xfrm>
                  <a:off x="11726145" y="4171024"/>
                  <a:ext cx="187009" cy="245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54" h="227964">
                      <a:moveTo>
                        <a:pt x="0" y="0"/>
                      </a:moveTo>
                      <a:lnTo>
                        <a:pt x="173196" y="22777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3" name="object 88">
                  <a:extLst>
                    <a:ext uri="{FF2B5EF4-FFF2-40B4-BE49-F238E27FC236}">
                      <a16:creationId xmlns:a16="http://schemas.microsoft.com/office/drawing/2014/main" id="{830E5551-038A-42D0-AE69-B342200BB100}"/>
                    </a:ext>
                  </a:extLst>
                </p:cNvPr>
                <p:cNvSpPr/>
                <p:nvPr/>
              </p:nvSpPr>
              <p:spPr>
                <a:xfrm>
                  <a:off x="11726145" y="4226518"/>
                  <a:ext cx="145223" cy="190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20" h="176529">
                      <a:moveTo>
                        <a:pt x="0" y="0"/>
                      </a:moveTo>
                      <a:lnTo>
                        <a:pt x="134083" y="17632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4" name="object 89">
                  <a:extLst>
                    <a:ext uri="{FF2B5EF4-FFF2-40B4-BE49-F238E27FC236}">
                      <a16:creationId xmlns:a16="http://schemas.microsoft.com/office/drawing/2014/main" id="{51F497C3-D23A-4CBB-AB8A-0D4CF3036E15}"/>
                    </a:ext>
                  </a:extLst>
                </p:cNvPr>
                <p:cNvSpPr/>
                <p:nvPr/>
              </p:nvSpPr>
              <p:spPr>
                <a:xfrm>
                  <a:off x="11726145" y="4282023"/>
                  <a:ext cx="102752" cy="134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0" h="125095">
                      <a:moveTo>
                        <a:pt x="0" y="0"/>
                      </a:moveTo>
                      <a:lnTo>
                        <a:pt x="94958" y="12487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5" name="object 90">
                  <a:extLst>
                    <a:ext uri="{FF2B5EF4-FFF2-40B4-BE49-F238E27FC236}">
                      <a16:creationId xmlns:a16="http://schemas.microsoft.com/office/drawing/2014/main" id="{2A117E75-9498-4B1C-845D-3D4407C62D49}"/>
                    </a:ext>
                  </a:extLst>
                </p:cNvPr>
                <p:cNvSpPr/>
                <p:nvPr/>
              </p:nvSpPr>
              <p:spPr>
                <a:xfrm>
                  <a:off x="11726145" y="4337512"/>
                  <a:ext cx="60281" cy="79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79" h="73660">
                      <a:moveTo>
                        <a:pt x="0" y="0"/>
                      </a:moveTo>
                      <a:lnTo>
                        <a:pt x="55842" y="7343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6" name="object 91">
                  <a:extLst>
                    <a:ext uri="{FF2B5EF4-FFF2-40B4-BE49-F238E27FC236}">
                      <a16:creationId xmlns:a16="http://schemas.microsoft.com/office/drawing/2014/main" id="{DC534C6C-E594-4FBB-B06F-834904F2D26C}"/>
                    </a:ext>
                  </a:extLst>
                </p:cNvPr>
                <p:cNvSpPr/>
                <p:nvPr/>
              </p:nvSpPr>
              <p:spPr>
                <a:xfrm>
                  <a:off x="11726145" y="4393002"/>
                  <a:ext cx="18495" cy="23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" h="22225">
                      <a:moveTo>
                        <a:pt x="0" y="0"/>
                      </a:moveTo>
                      <a:lnTo>
                        <a:pt x="16729" y="22000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7" name="object 92">
                  <a:extLst>
                    <a:ext uri="{FF2B5EF4-FFF2-40B4-BE49-F238E27FC236}">
                      <a16:creationId xmlns:a16="http://schemas.microsoft.com/office/drawing/2014/main" id="{75040A6C-5936-4309-B5B0-56CEEA16B84E}"/>
                    </a:ext>
                  </a:extLst>
                </p:cNvPr>
                <p:cNvSpPr/>
                <p:nvPr/>
              </p:nvSpPr>
              <p:spPr>
                <a:xfrm>
                  <a:off x="11726282" y="2441729"/>
                  <a:ext cx="621993" cy="533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494664">
                      <a:moveTo>
                        <a:pt x="575995" y="0"/>
                      </a:moveTo>
                      <a:lnTo>
                        <a:pt x="0" y="0"/>
                      </a:lnTo>
                      <a:lnTo>
                        <a:pt x="0" y="494550"/>
                      </a:lnTo>
                      <a:lnTo>
                        <a:pt x="575995" y="494550"/>
                      </a:lnTo>
                      <a:lnTo>
                        <a:pt x="57599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8" name="object 93">
                  <a:extLst>
                    <a:ext uri="{FF2B5EF4-FFF2-40B4-BE49-F238E27FC236}">
                      <a16:creationId xmlns:a16="http://schemas.microsoft.com/office/drawing/2014/main" id="{339E61B3-BD3E-4DE1-A40A-BF37D3C2ED09}"/>
                    </a:ext>
                  </a:extLst>
                </p:cNvPr>
                <p:cNvSpPr/>
                <p:nvPr/>
              </p:nvSpPr>
              <p:spPr>
                <a:xfrm>
                  <a:off x="11726282" y="3096479"/>
                  <a:ext cx="621993" cy="2112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1958339">
                      <a:moveTo>
                        <a:pt x="0" y="1957857"/>
                      </a:moveTo>
                      <a:lnTo>
                        <a:pt x="575995" y="1957857"/>
                      </a:lnTo>
                      <a:lnTo>
                        <a:pt x="575995" y="0"/>
                      </a:lnTo>
                      <a:lnTo>
                        <a:pt x="0" y="0"/>
                      </a:lnTo>
                      <a:lnTo>
                        <a:pt x="0" y="1957857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2C1AB7A-D6D3-40D3-AA08-5E65EA01CECA}"/>
                  </a:ext>
                </a:extLst>
              </p:cNvPr>
              <p:cNvGrpSpPr/>
              <p:nvPr/>
            </p:nvGrpSpPr>
            <p:grpSpPr>
              <a:xfrm>
                <a:off x="6555600" y="2441729"/>
                <a:ext cx="576000" cy="2767471"/>
                <a:chOff x="14114463" y="2441729"/>
                <a:chExt cx="622059" cy="2767471"/>
              </a:xfrm>
            </p:grpSpPr>
            <p:sp>
              <p:nvSpPr>
                <p:cNvPr id="359" name="object 94">
                  <a:extLst>
                    <a:ext uri="{FF2B5EF4-FFF2-40B4-BE49-F238E27FC236}">
                      <a16:creationId xmlns:a16="http://schemas.microsoft.com/office/drawing/2014/main" id="{5CD9F69C-72DF-4585-AD0C-7268ED41F259}"/>
                    </a:ext>
                  </a:extLst>
                </p:cNvPr>
                <p:cNvSpPr/>
                <p:nvPr/>
              </p:nvSpPr>
              <p:spPr>
                <a:xfrm>
                  <a:off x="14513562" y="2995590"/>
                  <a:ext cx="222630" cy="292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75" h="271144">
                      <a:moveTo>
                        <a:pt x="0" y="0"/>
                      </a:moveTo>
                      <a:lnTo>
                        <a:pt x="206049" y="27097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0" name="object 95">
                  <a:extLst>
                    <a:ext uri="{FF2B5EF4-FFF2-40B4-BE49-F238E27FC236}">
                      <a16:creationId xmlns:a16="http://schemas.microsoft.com/office/drawing/2014/main" id="{AB478D4B-A7D9-4644-969E-C9688E3EE870}"/>
                    </a:ext>
                  </a:extLst>
                </p:cNvPr>
                <p:cNvSpPr/>
                <p:nvPr/>
              </p:nvSpPr>
              <p:spPr>
                <a:xfrm>
                  <a:off x="14473885" y="2995590"/>
                  <a:ext cx="262360" cy="34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04" h="319405">
                      <a:moveTo>
                        <a:pt x="0" y="0"/>
                      </a:moveTo>
                      <a:lnTo>
                        <a:pt x="242829" y="31934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1" name="object 96">
                  <a:extLst>
                    <a:ext uri="{FF2B5EF4-FFF2-40B4-BE49-F238E27FC236}">
                      <a16:creationId xmlns:a16="http://schemas.microsoft.com/office/drawing/2014/main" id="{B768A451-BC09-4DC8-8A43-4237EA789D09}"/>
                    </a:ext>
                  </a:extLst>
                </p:cNvPr>
                <p:cNvSpPr/>
                <p:nvPr/>
              </p:nvSpPr>
              <p:spPr>
                <a:xfrm>
                  <a:off x="14553239" y="2995590"/>
                  <a:ext cx="182899" cy="24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45" h="222885">
                      <a:moveTo>
                        <a:pt x="0" y="0"/>
                      </a:moveTo>
                      <a:lnTo>
                        <a:pt x="169269" y="22260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2" name="object 97">
                  <a:extLst>
                    <a:ext uri="{FF2B5EF4-FFF2-40B4-BE49-F238E27FC236}">
                      <a16:creationId xmlns:a16="http://schemas.microsoft.com/office/drawing/2014/main" id="{B57254FF-2916-493C-98E7-946474C4968D}"/>
                    </a:ext>
                  </a:extLst>
                </p:cNvPr>
                <p:cNvSpPr/>
                <p:nvPr/>
              </p:nvSpPr>
              <p:spPr>
                <a:xfrm>
                  <a:off x="14592910" y="2995590"/>
                  <a:ext cx="143168" cy="188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15" h="174625">
                      <a:moveTo>
                        <a:pt x="0" y="0"/>
                      </a:moveTo>
                      <a:lnTo>
                        <a:pt x="132494" y="17424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3" name="object 98">
                  <a:extLst>
                    <a:ext uri="{FF2B5EF4-FFF2-40B4-BE49-F238E27FC236}">
                      <a16:creationId xmlns:a16="http://schemas.microsoft.com/office/drawing/2014/main" id="{06E87E04-E4C3-448E-9ECF-FBBA8592EF0D}"/>
                    </a:ext>
                  </a:extLst>
                </p:cNvPr>
                <p:cNvSpPr/>
                <p:nvPr/>
              </p:nvSpPr>
              <p:spPr>
                <a:xfrm>
                  <a:off x="14632586" y="2995590"/>
                  <a:ext cx="103437" cy="136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84" h="126364">
                      <a:moveTo>
                        <a:pt x="0" y="0"/>
                      </a:moveTo>
                      <a:lnTo>
                        <a:pt x="95714" y="125874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4" name="object 99">
                  <a:extLst>
                    <a:ext uri="{FF2B5EF4-FFF2-40B4-BE49-F238E27FC236}">
                      <a16:creationId xmlns:a16="http://schemas.microsoft.com/office/drawing/2014/main" id="{D5FB31FB-1C5E-42CE-82E6-25C4A3CD5D08}"/>
                    </a:ext>
                  </a:extLst>
                </p:cNvPr>
                <p:cNvSpPr/>
                <p:nvPr/>
              </p:nvSpPr>
              <p:spPr>
                <a:xfrm>
                  <a:off x="14672264" y="2995591"/>
                  <a:ext cx="63706" cy="84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4" h="78105">
                      <a:moveTo>
                        <a:pt x="0" y="0"/>
                      </a:moveTo>
                      <a:lnTo>
                        <a:pt x="58934" y="7750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5" name="object 100">
                  <a:extLst>
                    <a:ext uri="{FF2B5EF4-FFF2-40B4-BE49-F238E27FC236}">
                      <a16:creationId xmlns:a16="http://schemas.microsoft.com/office/drawing/2014/main" id="{8BF36ACC-BB41-4655-A7E5-50CFF20B59F9}"/>
                    </a:ext>
                  </a:extLst>
                </p:cNvPr>
                <p:cNvSpPr/>
                <p:nvPr/>
              </p:nvSpPr>
              <p:spPr>
                <a:xfrm>
                  <a:off x="14711941" y="2995590"/>
                  <a:ext cx="23976" cy="31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5" h="29210">
                      <a:moveTo>
                        <a:pt x="0" y="0"/>
                      </a:moveTo>
                      <a:lnTo>
                        <a:pt x="22153" y="2913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6" name="object 101">
                  <a:extLst>
                    <a:ext uri="{FF2B5EF4-FFF2-40B4-BE49-F238E27FC236}">
                      <a16:creationId xmlns:a16="http://schemas.microsoft.com/office/drawing/2014/main" id="{BF269B09-50E7-4770-B531-B7D4633B9DB2}"/>
                    </a:ext>
                  </a:extLst>
                </p:cNvPr>
                <p:cNvSpPr/>
                <p:nvPr/>
              </p:nvSpPr>
              <p:spPr>
                <a:xfrm>
                  <a:off x="14434209" y="2995590"/>
                  <a:ext cx="302092" cy="397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034" h="368300">
                      <a:moveTo>
                        <a:pt x="0" y="0"/>
                      </a:moveTo>
                      <a:lnTo>
                        <a:pt x="279608" y="36771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7" name="object 102">
                  <a:extLst>
                    <a:ext uri="{FF2B5EF4-FFF2-40B4-BE49-F238E27FC236}">
                      <a16:creationId xmlns:a16="http://schemas.microsoft.com/office/drawing/2014/main" id="{BEA65A7F-073D-44ED-9C8F-4BA839817DE1}"/>
                    </a:ext>
                  </a:extLst>
                </p:cNvPr>
                <p:cNvSpPr/>
                <p:nvPr/>
              </p:nvSpPr>
              <p:spPr>
                <a:xfrm>
                  <a:off x="14394537" y="2995590"/>
                  <a:ext cx="341822" cy="449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65" h="416560">
                      <a:moveTo>
                        <a:pt x="0" y="0"/>
                      </a:moveTo>
                      <a:lnTo>
                        <a:pt x="316384" y="41607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8" name="object 103">
                  <a:extLst>
                    <a:ext uri="{FF2B5EF4-FFF2-40B4-BE49-F238E27FC236}">
                      <a16:creationId xmlns:a16="http://schemas.microsoft.com/office/drawing/2014/main" id="{C9BF9BE2-8C04-4C4B-AB5E-A24B27170216}"/>
                    </a:ext>
                  </a:extLst>
                </p:cNvPr>
                <p:cNvSpPr/>
                <p:nvPr/>
              </p:nvSpPr>
              <p:spPr>
                <a:xfrm>
                  <a:off x="14354861" y="2995590"/>
                  <a:ext cx="381553" cy="50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695" h="464819">
                      <a:moveTo>
                        <a:pt x="0" y="0"/>
                      </a:moveTo>
                      <a:lnTo>
                        <a:pt x="353163" y="464444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9" name="object 104">
                  <a:extLst>
                    <a:ext uri="{FF2B5EF4-FFF2-40B4-BE49-F238E27FC236}">
                      <a16:creationId xmlns:a16="http://schemas.microsoft.com/office/drawing/2014/main" id="{1DF242E1-A3D1-4B18-BDDD-059B1E3811AF}"/>
                    </a:ext>
                  </a:extLst>
                </p:cNvPr>
                <p:cNvSpPr/>
                <p:nvPr/>
              </p:nvSpPr>
              <p:spPr>
                <a:xfrm>
                  <a:off x="14315184" y="2995591"/>
                  <a:ext cx="421284" cy="55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525" h="513080">
                      <a:moveTo>
                        <a:pt x="0" y="0"/>
                      </a:moveTo>
                      <a:lnTo>
                        <a:pt x="389942" y="51281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0" name="object 105">
                  <a:extLst>
                    <a:ext uri="{FF2B5EF4-FFF2-40B4-BE49-F238E27FC236}">
                      <a16:creationId xmlns:a16="http://schemas.microsoft.com/office/drawing/2014/main" id="{F3B17032-E81E-43E7-B501-2483B9F35B42}"/>
                    </a:ext>
                  </a:extLst>
                </p:cNvPr>
                <p:cNvSpPr/>
                <p:nvPr/>
              </p:nvSpPr>
              <p:spPr>
                <a:xfrm>
                  <a:off x="14275507" y="2995591"/>
                  <a:ext cx="461015" cy="605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354" h="561339">
                      <a:moveTo>
                        <a:pt x="0" y="0"/>
                      </a:moveTo>
                      <a:lnTo>
                        <a:pt x="426722" y="561182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1" name="object 106">
                  <a:extLst>
                    <a:ext uri="{FF2B5EF4-FFF2-40B4-BE49-F238E27FC236}">
                      <a16:creationId xmlns:a16="http://schemas.microsoft.com/office/drawing/2014/main" id="{E1AB4E49-2195-436B-9F86-5F01C84B6437}"/>
                    </a:ext>
                  </a:extLst>
                </p:cNvPr>
                <p:cNvSpPr/>
                <p:nvPr/>
              </p:nvSpPr>
              <p:spPr>
                <a:xfrm>
                  <a:off x="14235836" y="2995591"/>
                  <a:ext cx="500061" cy="65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50" h="609600">
                      <a:moveTo>
                        <a:pt x="0" y="0"/>
                      </a:moveTo>
                      <a:lnTo>
                        <a:pt x="463497" y="60954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2" name="object 107">
                  <a:extLst>
                    <a:ext uri="{FF2B5EF4-FFF2-40B4-BE49-F238E27FC236}">
                      <a16:creationId xmlns:a16="http://schemas.microsoft.com/office/drawing/2014/main" id="{B3C58ABB-4C31-4F88-A218-CB8F22E00C33}"/>
                    </a:ext>
                  </a:extLst>
                </p:cNvPr>
                <p:cNvSpPr/>
                <p:nvPr/>
              </p:nvSpPr>
              <p:spPr>
                <a:xfrm>
                  <a:off x="14196159" y="2995591"/>
                  <a:ext cx="539792" cy="71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379" h="658494">
                      <a:moveTo>
                        <a:pt x="0" y="0"/>
                      </a:moveTo>
                      <a:lnTo>
                        <a:pt x="500277" y="65791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3" name="object 108">
                  <a:extLst>
                    <a:ext uri="{FF2B5EF4-FFF2-40B4-BE49-F238E27FC236}">
                      <a16:creationId xmlns:a16="http://schemas.microsoft.com/office/drawing/2014/main" id="{91E8EB73-275F-4953-9C6D-2603ADFF33F3}"/>
                    </a:ext>
                  </a:extLst>
                </p:cNvPr>
                <p:cNvSpPr/>
                <p:nvPr/>
              </p:nvSpPr>
              <p:spPr>
                <a:xfrm>
                  <a:off x="14156482" y="2995590"/>
                  <a:ext cx="579523" cy="76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09" h="706754">
                      <a:moveTo>
                        <a:pt x="0" y="0"/>
                      </a:moveTo>
                      <a:lnTo>
                        <a:pt x="537058" y="70628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4" name="object 109">
                  <a:extLst>
                    <a:ext uri="{FF2B5EF4-FFF2-40B4-BE49-F238E27FC236}">
                      <a16:creationId xmlns:a16="http://schemas.microsoft.com/office/drawing/2014/main" id="{15F47F91-0847-489F-987B-E861B7B71BD0}"/>
                    </a:ext>
                  </a:extLst>
                </p:cNvPr>
                <p:cNvSpPr/>
                <p:nvPr/>
              </p:nvSpPr>
              <p:spPr>
                <a:xfrm>
                  <a:off x="14116805" y="2995590"/>
                  <a:ext cx="619253" cy="814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040" h="755014">
                      <a:moveTo>
                        <a:pt x="0" y="0"/>
                      </a:moveTo>
                      <a:lnTo>
                        <a:pt x="573838" y="754653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5" name="object 110">
                  <a:extLst>
                    <a:ext uri="{FF2B5EF4-FFF2-40B4-BE49-F238E27FC236}">
                      <a16:creationId xmlns:a16="http://schemas.microsoft.com/office/drawing/2014/main" id="{39DD02B6-2BEA-4791-B652-FAAB00E4F74A}"/>
                    </a:ext>
                  </a:extLst>
                </p:cNvPr>
                <p:cNvSpPr/>
                <p:nvPr/>
              </p:nvSpPr>
              <p:spPr>
                <a:xfrm>
                  <a:off x="14114463" y="3044683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6" name="object 111">
                  <a:extLst>
                    <a:ext uri="{FF2B5EF4-FFF2-40B4-BE49-F238E27FC236}">
                      <a16:creationId xmlns:a16="http://schemas.microsoft.com/office/drawing/2014/main" id="{2216B206-38EE-40FE-97A6-F041F33E8720}"/>
                    </a:ext>
                  </a:extLst>
                </p:cNvPr>
                <p:cNvSpPr/>
                <p:nvPr/>
              </p:nvSpPr>
              <p:spPr>
                <a:xfrm>
                  <a:off x="14114463" y="3096862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7" name="object 112">
                  <a:extLst>
                    <a:ext uri="{FF2B5EF4-FFF2-40B4-BE49-F238E27FC236}">
                      <a16:creationId xmlns:a16="http://schemas.microsoft.com/office/drawing/2014/main" id="{5714F94E-C61C-4910-B12E-5BEB55C01254}"/>
                    </a:ext>
                  </a:extLst>
                </p:cNvPr>
                <p:cNvSpPr/>
                <p:nvPr/>
              </p:nvSpPr>
              <p:spPr>
                <a:xfrm>
                  <a:off x="14114463" y="3149041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8" name="object 113">
                  <a:extLst>
                    <a:ext uri="{FF2B5EF4-FFF2-40B4-BE49-F238E27FC236}">
                      <a16:creationId xmlns:a16="http://schemas.microsoft.com/office/drawing/2014/main" id="{A4BCAA73-4518-4F5B-ADE0-C07F9E038394}"/>
                    </a:ext>
                  </a:extLst>
                </p:cNvPr>
                <p:cNvSpPr/>
                <p:nvPr/>
              </p:nvSpPr>
              <p:spPr>
                <a:xfrm>
                  <a:off x="14114463" y="3201218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9" name="object 114">
                  <a:extLst>
                    <a:ext uri="{FF2B5EF4-FFF2-40B4-BE49-F238E27FC236}">
                      <a16:creationId xmlns:a16="http://schemas.microsoft.com/office/drawing/2014/main" id="{75228914-FB46-4E6C-838E-FA1F4BCF15E0}"/>
                    </a:ext>
                  </a:extLst>
                </p:cNvPr>
                <p:cNvSpPr/>
                <p:nvPr/>
              </p:nvSpPr>
              <p:spPr>
                <a:xfrm>
                  <a:off x="14114463" y="3253392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0" name="object 115">
                  <a:extLst>
                    <a:ext uri="{FF2B5EF4-FFF2-40B4-BE49-F238E27FC236}">
                      <a16:creationId xmlns:a16="http://schemas.microsoft.com/office/drawing/2014/main" id="{A725299A-FA42-44A0-B3A2-5825CC50AD59}"/>
                    </a:ext>
                  </a:extLst>
                </p:cNvPr>
                <p:cNvSpPr/>
                <p:nvPr/>
              </p:nvSpPr>
              <p:spPr>
                <a:xfrm>
                  <a:off x="14114463" y="3305569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1" name="object 116">
                  <a:extLst>
                    <a:ext uri="{FF2B5EF4-FFF2-40B4-BE49-F238E27FC236}">
                      <a16:creationId xmlns:a16="http://schemas.microsoft.com/office/drawing/2014/main" id="{65354588-FBAC-4BE4-81B7-D6D19C5525E9}"/>
                    </a:ext>
                  </a:extLst>
                </p:cNvPr>
                <p:cNvSpPr/>
                <p:nvPr/>
              </p:nvSpPr>
              <p:spPr>
                <a:xfrm>
                  <a:off x="14114463" y="3357748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2" name="object 117">
                  <a:extLst>
                    <a:ext uri="{FF2B5EF4-FFF2-40B4-BE49-F238E27FC236}">
                      <a16:creationId xmlns:a16="http://schemas.microsoft.com/office/drawing/2014/main" id="{05125E46-8594-484E-9A26-568F134AF48A}"/>
                    </a:ext>
                  </a:extLst>
                </p:cNvPr>
                <p:cNvSpPr/>
                <p:nvPr/>
              </p:nvSpPr>
              <p:spPr>
                <a:xfrm>
                  <a:off x="14114463" y="3409920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3" name="object 118">
                  <a:extLst>
                    <a:ext uri="{FF2B5EF4-FFF2-40B4-BE49-F238E27FC236}">
                      <a16:creationId xmlns:a16="http://schemas.microsoft.com/office/drawing/2014/main" id="{C68C6A51-84AC-498C-A05C-305A39AD6624}"/>
                    </a:ext>
                  </a:extLst>
                </p:cNvPr>
                <p:cNvSpPr/>
                <p:nvPr/>
              </p:nvSpPr>
              <p:spPr>
                <a:xfrm>
                  <a:off x="14114463" y="3462099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4" name="object 119">
                  <a:extLst>
                    <a:ext uri="{FF2B5EF4-FFF2-40B4-BE49-F238E27FC236}">
                      <a16:creationId xmlns:a16="http://schemas.microsoft.com/office/drawing/2014/main" id="{036B32E7-91E0-488A-B22B-56E91BAC662C}"/>
                    </a:ext>
                  </a:extLst>
                </p:cNvPr>
                <p:cNvSpPr/>
                <p:nvPr/>
              </p:nvSpPr>
              <p:spPr>
                <a:xfrm>
                  <a:off x="14114463" y="3514279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5" name="object 120">
                  <a:extLst>
                    <a:ext uri="{FF2B5EF4-FFF2-40B4-BE49-F238E27FC236}">
                      <a16:creationId xmlns:a16="http://schemas.microsoft.com/office/drawing/2014/main" id="{A1ACC78F-F545-4B9B-A275-DFFAC3009B98}"/>
                    </a:ext>
                  </a:extLst>
                </p:cNvPr>
                <p:cNvSpPr/>
                <p:nvPr/>
              </p:nvSpPr>
              <p:spPr>
                <a:xfrm>
                  <a:off x="14114463" y="3566457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6" name="object 121">
                  <a:extLst>
                    <a:ext uri="{FF2B5EF4-FFF2-40B4-BE49-F238E27FC236}">
                      <a16:creationId xmlns:a16="http://schemas.microsoft.com/office/drawing/2014/main" id="{D1B9E49B-FE2C-4747-B516-7C1490DF36FE}"/>
                    </a:ext>
                  </a:extLst>
                </p:cNvPr>
                <p:cNvSpPr/>
                <p:nvPr/>
              </p:nvSpPr>
              <p:spPr>
                <a:xfrm>
                  <a:off x="14114463" y="3618630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7" name="object 122">
                  <a:extLst>
                    <a:ext uri="{FF2B5EF4-FFF2-40B4-BE49-F238E27FC236}">
                      <a16:creationId xmlns:a16="http://schemas.microsoft.com/office/drawing/2014/main" id="{748B5D9E-A8A2-4325-81DE-E703A4C2D02D}"/>
                    </a:ext>
                  </a:extLst>
                </p:cNvPr>
                <p:cNvSpPr/>
                <p:nvPr/>
              </p:nvSpPr>
              <p:spPr>
                <a:xfrm>
                  <a:off x="14114463" y="3670808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8" name="object 123">
                  <a:extLst>
                    <a:ext uri="{FF2B5EF4-FFF2-40B4-BE49-F238E27FC236}">
                      <a16:creationId xmlns:a16="http://schemas.microsoft.com/office/drawing/2014/main" id="{618837AB-D17C-42FF-9CDD-A786D05A734A}"/>
                    </a:ext>
                  </a:extLst>
                </p:cNvPr>
                <p:cNvSpPr/>
                <p:nvPr/>
              </p:nvSpPr>
              <p:spPr>
                <a:xfrm>
                  <a:off x="14114463" y="3722987"/>
                  <a:ext cx="621993" cy="81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757554">
                      <a:moveTo>
                        <a:pt x="0" y="0"/>
                      </a:moveTo>
                      <a:lnTo>
                        <a:pt x="576008" y="75750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9" name="object 124">
                  <a:extLst>
                    <a:ext uri="{FF2B5EF4-FFF2-40B4-BE49-F238E27FC236}">
                      <a16:creationId xmlns:a16="http://schemas.microsoft.com/office/drawing/2014/main" id="{BCF52839-4A11-4494-B282-9F6E932A5A77}"/>
                    </a:ext>
                  </a:extLst>
                </p:cNvPr>
                <p:cNvSpPr/>
                <p:nvPr/>
              </p:nvSpPr>
              <p:spPr>
                <a:xfrm>
                  <a:off x="14114463" y="3775168"/>
                  <a:ext cx="589798" cy="776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19454">
                      <a:moveTo>
                        <a:pt x="0" y="0"/>
                      </a:moveTo>
                      <a:lnTo>
                        <a:pt x="546704" y="71896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0" name="object 125">
                  <a:extLst>
                    <a:ext uri="{FF2B5EF4-FFF2-40B4-BE49-F238E27FC236}">
                      <a16:creationId xmlns:a16="http://schemas.microsoft.com/office/drawing/2014/main" id="{1C33FB3E-1169-4AFE-85FB-D81988D021DE}"/>
                    </a:ext>
                  </a:extLst>
                </p:cNvPr>
                <p:cNvSpPr/>
                <p:nvPr/>
              </p:nvSpPr>
              <p:spPr>
                <a:xfrm>
                  <a:off x="14114463" y="3827340"/>
                  <a:ext cx="550752" cy="724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539" h="671195">
                      <a:moveTo>
                        <a:pt x="0" y="0"/>
                      </a:moveTo>
                      <a:lnTo>
                        <a:pt x="509928" y="670606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1" name="object 126">
                  <a:extLst>
                    <a:ext uri="{FF2B5EF4-FFF2-40B4-BE49-F238E27FC236}">
                      <a16:creationId xmlns:a16="http://schemas.microsoft.com/office/drawing/2014/main" id="{954F29E0-0500-4F43-827B-44A7708CE0E7}"/>
                    </a:ext>
                  </a:extLst>
                </p:cNvPr>
                <p:cNvSpPr/>
                <p:nvPr/>
              </p:nvSpPr>
              <p:spPr>
                <a:xfrm>
                  <a:off x="14114463" y="3879519"/>
                  <a:ext cx="511020" cy="671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710" h="622300">
                      <a:moveTo>
                        <a:pt x="0" y="0"/>
                      </a:moveTo>
                      <a:lnTo>
                        <a:pt x="473149" y="62223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2" name="object 127">
                  <a:extLst>
                    <a:ext uri="{FF2B5EF4-FFF2-40B4-BE49-F238E27FC236}">
                      <a16:creationId xmlns:a16="http://schemas.microsoft.com/office/drawing/2014/main" id="{BD271553-C402-4026-B61B-B41A97974590}"/>
                    </a:ext>
                  </a:extLst>
                </p:cNvPr>
                <p:cNvSpPr/>
                <p:nvPr/>
              </p:nvSpPr>
              <p:spPr>
                <a:xfrm>
                  <a:off x="14114463" y="3931697"/>
                  <a:ext cx="471290" cy="619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79" h="574039">
                      <a:moveTo>
                        <a:pt x="0" y="0"/>
                      </a:moveTo>
                      <a:lnTo>
                        <a:pt x="436368" y="57386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3" name="object 128">
                  <a:extLst>
                    <a:ext uri="{FF2B5EF4-FFF2-40B4-BE49-F238E27FC236}">
                      <a16:creationId xmlns:a16="http://schemas.microsoft.com/office/drawing/2014/main" id="{2C19845E-01BA-49A2-B33F-2D24A69A3824}"/>
                    </a:ext>
                  </a:extLst>
                </p:cNvPr>
                <p:cNvSpPr/>
                <p:nvPr/>
              </p:nvSpPr>
              <p:spPr>
                <a:xfrm>
                  <a:off x="14114463" y="3983876"/>
                  <a:ext cx="431559" cy="56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0" h="525779">
                      <a:moveTo>
                        <a:pt x="0" y="0"/>
                      </a:moveTo>
                      <a:lnTo>
                        <a:pt x="399588" y="52549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4" name="object 129">
                  <a:extLst>
                    <a:ext uri="{FF2B5EF4-FFF2-40B4-BE49-F238E27FC236}">
                      <a16:creationId xmlns:a16="http://schemas.microsoft.com/office/drawing/2014/main" id="{4F064C92-7966-4B9C-A092-78535A5A7A38}"/>
                    </a:ext>
                  </a:extLst>
                </p:cNvPr>
                <p:cNvSpPr/>
                <p:nvPr/>
              </p:nvSpPr>
              <p:spPr>
                <a:xfrm>
                  <a:off x="14114463" y="4035937"/>
                  <a:ext cx="391828" cy="515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220" h="477520">
                      <a:moveTo>
                        <a:pt x="0" y="0"/>
                      </a:moveTo>
                      <a:lnTo>
                        <a:pt x="362892" y="47723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5" name="object 130">
                  <a:extLst>
                    <a:ext uri="{FF2B5EF4-FFF2-40B4-BE49-F238E27FC236}">
                      <a16:creationId xmlns:a16="http://schemas.microsoft.com/office/drawing/2014/main" id="{DEF35424-80FD-45E3-9A2E-87834DA17813}"/>
                    </a:ext>
                  </a:extLst>
                </p:cNvPr>
                <p:cNvSpPr/>
                <p:nvPr/>
              </p:nvSpPr>
              <p:spPr>
                <a:xfrm>
                  <a:off x="14114464" y="4087994"/>
                  <a:ext cx="352098" cy="463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89" h="429260">
                      <a:moveTo>
                        <a:pt x="0" y="0"/>
                      </a:moveTo>
                      <a:lnTo>
                        <a:pt x="326204" y="428982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6" name="object 131">
                  <a:extLst>
                    <a:ext uri="{FF2B5EF4-FFF2-40B4-BE49-F238E27FC236}">
                      <a16:creationId xmlns:a16="http://schemas.microsoft.com/office/drawing/2014/main" id="{8AE0DF25-1EAC-49EC-B2E1-9A5DC3371E1D}"/>
                    </a:ext>
                  </a:extLst>
                </p:cNvPr>
                <p:cNvSpPr/>
                <p:nvPr/>
              </p:nvSpPr>
              <p:spPr>
                <a:xfrm>
                  <a:off x="14114463" y="4140045"/>
                  <a:ext cx="312367" cy="411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60" h="381000">
                      <a:moveTo>
                        <a:pt x="0" y="0"/>
                      </a:moveTo>
                      <a:lnTo>
                        <a:pt x="289507" y="380731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7" name="object 132">
                  <a:extLst>
                    <a:ext uri="{FF2B5EF4-FFF2-40B4-BE49-F238E27FC236}">
                      <a16:creationId xmlns:a16="http://schemas.microsoft.com/office/drawing/2014/main" id="{D74B9FC3-3855-468C-BF73-DD6D30C52812}"/>
                    </a:ext>
                  </a:extLst>
                </p:cNvPr>
                <p:cNvSpPr/>
                <p:nvPr/>
              </p:nvSpPr>
              <p:spPr>
                <a:xfrm>
                  <a:off x="14114463" y="4192103"/>
                  <a:ext cx="273321" cy="35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64" h="332739">
                      <a:moveTo>
                        <a:pt x="0" y="0"/>
                      </a:moveTo>
                      <a:lnTo>
                        <a:pt x="252819" y="332475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8" name="object 133">
                  <a:extLst>
                    <a:ext uri="{FF2B5EF4-FFF2-40B4-BE49-F238E27FC236}">
                      <a16:creationId xmlns:a16="http://schemas.microsoft.com/office/drawing/2014/main" id="{9E8F843C-5391-4B25-9439-D9D63F36B54A}"/>
                    </a:ext>
                  </a:extLst>
                </p:cNvPr>
                <p:cNvSpPr/>
                <p:nvPr/>
              </p:nvSpPr>
              <p:spPr>
                <a:xfrm>
                  <a:off x="14114463" y="4244164"/>
                  <a:ext cx="233590" cy="306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535" h="284479">
                      <a:moveTo>
                        <a:pt x="0" y="0"/>
                      </a:moveTo>
                      <a:lnTo>
                        <a:pt x="216121" y="284214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9" name="object 134">
                  <a:extLst>
                    <a:ext uri="{FF2B5EF4-FFF2-40B4-BE49-F238E27FC236}">
                      <a16:creationId xmlns:a16="http://schemas.microsoft.com/office/drawing/2014/main" id="{ADE800C7-C910-4107-A4DD-3ED406A4A92B}"/>
                    </a:ext>
                  </a:extLst>
                </p:cNvPr>
                <p:cNvSpPr/>
                <p:nvPr/>
              </p:nvSpPr>
              <p:spPr>
                <a:xfrm>
                  <a:off x="14114463" y="4296210"/>
                  <a:ext cx="193859" cy="2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04" h="236220">
                      <a:moveTo>
                        <a:pt x="0" y="0"/>
                      </a:moveTo>
                      <a:lnTo>
                        <a:pt x="179430" y="235969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0" name="object 135">
                  <a:extLst>
                    <a:ext uri="{FF2B5EF4-FFF2-40B4-BE49-F238E27FC236}">
                      <a16:creationId xmlns:a16="http://schemas.microsoft.com/office/drawing/2014/main" id="{D3FE9D4B-FB92-4112-A495-EBD5AAEF907C}"/>
                    </a:ext>
                  </a:extLst>
                </p:cNvPr>
                <p:cNvSpPr/>
                <p:nvPr/>
              </p:nvSpPr>
              <p:spPr>
                <a:xfrm>
                  <a:off x="14114463" y="4348274"/>
                  <a:ext cx="154128" cy="202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75" h="187960">
                      <a:moveTo>
                        <a:pt x="0" y="0"/>
                      </a:moveTo>
                      <a:lnTo>
                        <a:pt x="142735" y="187707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1" name="object 136">
                  <a:extLst>
                    <a:ext uri="{FF2B5EF4-FFF2-40B4-BE49-F238E27FC236}">
                      <a16:creationId xmlns:a16="http://schemas.microsoft.com/office/drawing/2014/main" id="{6533FCB3-5447-428C-ADE3-964263A91467}"/>
                    </a:ext>
                  </a:extLst>
                </p:cNvPr>
                <p:cNvSpPr/>
                <p:nvPr/>
              </p:nvSpPr>
              <p:spPr>
                <a:xfrm>
                  <a:off x="14114463" y="4400334"/>
                  <a:ext cx="114397" cy="15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45" h="139700">
                      <a:moveTo>
                        <a:pt x="0" y="0"/>
                      </a:moveTo>
                      <a:lnTo>
                        <a:pt x="106038" y="139448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2" name="object 137">
                  <a:extLst>
                    <a:ext uri="{FF2B5EF4-FFF2-40B4-BE49-F238E27FC236}">
                      <a16:creationId xmlns:a16="http://schemas.microsoft.com/office/drawing/2014/main" id="{63BDCFBC-8852-4EE0-831F-FFDEA174CC74}"/>
                    </a:ext>
                  </a:extLst>
                </p:cNvPr>
                <p:cNvSpPr/>
                <p:nvPr/>
              </p:nvSpPr>
              <p:spPr>
                <a:xfrm>
                  <a:off x="14114464" y="4452385"/>
                  <a:ext cx="75352" cy="98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0" h="91439">
                      <a:moveTo>
                        <a:pt x="0" y="0"/>
                      </a:moveTo>
                      <a:lnTo>
                        <a:pt x="69346" y="91196"/>
                      </a:lnTo>
                    </a:path>
                  </a:pathLst>
                </a:custGeom>
                <a:ln w="12700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3" name="object 138">
                  <a:extLst>
                    <a:ext uri="{FF2B5EF4-FFF2-40B4-BE49-F238E27FC236}">
                      <a16:creationId xmlns:a16="http://schemas.microsoft.com/office/drawing/2014/main" id="{B2784D09-5F8E-4105-81FB-3A60C655F066}"/>
                    </a:ext>
                  </a:extLst>
                </p:cNvPr>
                <p:cNvSpPr/>
                <p:nvPr/>
              </p:nvSpPr>
              <p:spPr>
                <a:xfrm>
                  <a:off x="14114464" y="4504446"/>
                  <a:ext cx="35621" cy="46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0" h="43179">
                      <a:moveTo>
                        <a:pt x="0" y="0"/>
                      </a:moveTo>
                      <a:lnTo>
                        <a:pt x="32650" y="42937"/>
                      </a:lnTo>
                    </a:path>
                  </a:pathLst>
                </a:custGeom>
                <a:ln w="12699">
                  <a:solidFill>
                    <a:srgbClr val="F15A4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4" name="object 139">
                  <a:extLst>
                    <a:ext uri="{FF2B5EF4-FFF2-40B4-BE49-F238E27FC236}">
                      <a16:creationId xmlns:a16="http://schemas.microsoft.com/office/drawing/2014/main" id="{05134B3C-07B1-4D60-93EB-50B50015F6E5}"/>
                    </a:ext>
                  </a:extLst>
                </p:cNvPr>
                <p:cNvSpPr/>
                <p:nvPr/>
              </p:nvSpPr>
              <p:spPr>
                <a:xfrm>
                  <a:off x="14114477" y="2441729"/>
                  <a:ext cx="621993" cy="75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699769">
                      <a:moveTo>
                        <a:pt x="575995" y="0"/>
                      </a:moveTo>
                      <a:lnTo>
                        <a:pt x="0" y="0"/>
                      </a:lnTo>
                      <a:lnTo>
                        <a:pt x="0" y="699643"/>
                      </a:lnTo>
                      <a:lnTo>
                        <a:pt x="575995" y="699643"/>
                      </a:lnTo>
                      <a:lnTo>
                        <a:pt x="575995" y="0"/>
                      </a:lnTo>
                      <a:close/>
                    </a:path>
                  </a:pathLst>
                </a:custGeom>
                <a:solidFill>
                  <a:srgbClr val="B6AEA7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5" name="object 140">
                  <a:extLst>
                    <a:ext uri="{FF2B5EF4-FFF2-40B4-BE49-F238E27FC236}">
                      <a16:creationId xmlns:a16="http://schemas.microsoft.com/office/drawing/2014/main" id="{5620047A-AD06-49E6-93E6-7E44F787D128}"/>
                    </a:ext>
                  </a:extLst>
                </p:cNvPr>
                <p:cNvSpPr/>
                <p:nvPr/>
              </p:nvSpPr>
              <p:spPr>
                <a:xfrm>
                  <a:off x="14114464" y="3411723"/>
                  <a:ext cx="621993" cy="1797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579" h="1666239">
                      <a:moveTo>
                        <a:pt x="0" y="1665630"/>
                      </a:moveTo>
                      <a:lnTo>
                        <a:pt x="575995" y="1665630"/>
                      </a:lnTo>
                      <a:lnTo>
                        <a:pt x="575995" y="0"/>
                      </a:lnTo>
                      <a:lnTo>
                        <a:pt x="0" y="0"/>
                      </a:lnTo>
                      <a:lnTo>
                        <a:pt x="0" y="1665630"/>
                      </a:lnTo>
                      <a:close/>
                    </a:path>
                  </a:pathLst>
                </a:custGeom>
                <a:solidFill>
                  <a:srgbClr val="F15A4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23" name="object 3">
                <a:extLst>
                  <a:ext uri="{FF2B5EF4-FFF2-40B4-BE49-F238E27FC236}">
                    <a16:creationId xmlns:a16="http://schemas.microsoft.com/office/drawing/2014/main" id="{932C1A82-01CA-4202-870E-20F93D28C894}"/>
                  </a:ext>
                </a:extLst>
              </p:cNvPr>
              <p:cNvSpPr txBox="1"/>
              <p:nvPr/>
            </p:nvSpPr>
            <p:spPr>
              <a:xfrm>
                <a:off x="2800050" y="26892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90: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109 000</a:t>
                </a:r>
              </a:p>
            </p:txBody>
          </p:sp>
          <p:sp>
            <p:nvSpPr>
              <p:cNvPr id="124" name="object 3">
                <a:extLst>
                  <a:ext uri="{FF2B5EF4-FFF2-40B4-BE49-F238E27FC236}">
                    <a16:creationId xmlns:a16="http://schemas.microsoft.com/office/drawing/2014/main" id="{743B0A77-9193-405C-A173-C21200192139}"/>
                  </a:ext>
                </a:extLst>
              </p:cNvPr>
              <p:cNvSpPr txBox="1"/>
              <p:nvPr/>
            </p:nvSpPr>
            <p:spPr>
              <a:xfrm>
                <a:off x="5008074" y="2966400"/>
                <a:ext cx="1015085" cy="57708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first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and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second 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98 500</a:t>
                </a:r>
              </a:p>
            </p:txBody>
          </p:sp>
          <p:sp>
            <p:nvSpPr>
              <p:cNvPr id="125" name="object 3">
                <a:extLst>
                  <a:ext uri="{FF2B5EF4-FFF2-40B4-BE49-F238E27FC236}">
                    <a16:creationId xmlns:a16="http://schemas.microsoft.com/office/drawing/2014/main" id="{CAA3995C-5E57-417C-8A3E-43A1C936F83B}"/>
                  </a:ext>
                </a:extLst>
              </p:cNvPr>
              <p:cNvSpPr txBox="1"/>
              <p:nvPr/>
            </p:nvSpPr>
            <p:spPr>
              <a:xfrm>
                <a:off x="7238393" y="3175200"/>
                <a:ext cx="1015085" cy="44884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Gap to reaching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</a:t>
                </a:r>
              </a:p>
              <a:p>
                <a:pPr marL="0" marR="5080" lvl="0" indent="0" algn="l" defTabSz="914400" rtl="0" eaLnBrk="1" fontAlgn="auto" latinLnBrk="0" hangingPunct="1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the 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three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 90</a:t>
                </a:r>
                <a:r>
                  <a:rPr kumimoji="0" lang="en-GB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:</a:t>
                </a:r>
              </a:p>
              <a:p>
                <a:pPr marL="0" lvl="0" indent="0" algn="l" defTabSz="914400">
                  <a:spcBef>
                    <a:spcPts val="300"/>
                  </a:spcBef>
                  <a:defRPr/>
                </a:pPr>
                <a:r>
                  <a:rPr lang="en-GB" sz="1100" dirty="0">
                    <a:solidFill>
                      <a:schemeClr val="tx1"/>
                    </a:solidFill>
                  </a:rPr>
                  <a:t>165 000</a:t>
                </a:r>
              </a:p>
            </p:txBody>
          </p:sp>
          <p:sp>
            <p:nvSpPr>
              <p:cNvPr id="126" name="object 12">
                <a:extLst>
                  <a:ext uri="{FF2B5EF4-FFF2-40B4-BE49-F238E27FC236}">
                    <a16:creationId xmlns:a16="http://schemas.microsoft.com/office/drawing/2014/main" id="{7F71EF74-F256-4914-9B9F-78810B89F139}"/>
                  </a:ext>
                </a:extLst>
              </p:cNvPr>
              <p:cNvSpPr txBox="1"/>
              <p:nvPr/>
            </p:nvSpPr>
            <p:spPr>
              <a:xfrm>
                <a:off x="1440000" y="1916832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2.5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127" name="object 17">
                <a:extLst>
                  <a:ext uri="{FF2B5EF4-FFF2-40B4-BE49-F238E27FC236}">
                    <a16:creationId xmlns:a16="http://schemas.microsoft.com/office/drawing/2014/main" id="{AE927854-3010-4906-BDE5-2CF0FCFEA74B}"/>
                  </a:ext>
                </a:extLst>
              </p:cNvPr>
              <p:cNvSpPr txBox="1"/>
              <p:nvPr/>
            </p:nvSpPr>
            <p:spPr>
              <a:xfrm>
                <a:off x="1531921" y="5139883"/>
                <a:ext cx="142485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</a:p>
            </p:txBody>
          </p:sp>
          <p:sp>
            <p:nvSpPr>
              <p:cNvPr id="128" name="object 26">
                <a:extLst>
                  <a:ext uri="{FF2B5EF4-FFF2-40B4-BE49-F238E27FC236}">
                    <a16:creationId xmlns:a16="http://schemas.microsoft.com/office/drawing/2014/main" id="{A7412255-BB96-4675-A529-519283120099}"/>
                  </a:ext>
                </a:extLst>
              </p:cNvPr>
              <p:cNvSpPr/>
              <p:nvPr/>
            </p:nvSpPr>
            <p:spPr>
              <a:xfrm>
                <a:off x="1750717" y="1984112"/>
                <a:ext cx="6190615" cy="3227705"/>
              </a:xfrm>
              <a:custGeom>
                <a:avLst/>
                <a:gdLst/>
                <a:ahLst/>
                <a:cxnLst/>
                <a:rect l="l" t="t" r="r" b="b"/>
                <a:pathLst>
                  <a:path w="6190615" h="3227704">
                    <a:moveTo>
                      <a:pt x="0" y="0"/>
                    </a:moveTo>
                    <a:lnTo>
                      <a:pt x="0" y="3227451"/>
                    </a:lnTo>
                    <a:lnTo>
                      <a:pt x="6190246" y="3227451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defTabSz="914400"/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object 2">
                <a:extLst>
                  <a:ext uri="{FF2B5EF4-FFF2-40B4-BE49-F238E27FC236}">
                    <a16:creationId xmlns:a16="http://schemas.microsoft.com/office/drawing/2014/main" id="{9E16BD44-3F8E-49A9-A825-C5BDE9A8702E}"/>
                  </a:ext>
                </a:extLst>
              </p:cNvPr>
              <p:cNvSpPr txBox="1"/>
              <p:nvPr/>
            </p:nvSpPr>
            <p:spPr>
              <a:xfrm>
                <a:off x="1800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know their status</a:t>
                </a:r>
              </a:p>
            </p:txBody>
          </p:sp>
          <p:sp>
            <p:nvSpPr>
              <p:cNvPr id="130" name="object 4">
                <a:extLst>
                  <a:ext uri="{FF2B5EF4-FFF2-40B4-BE49-F238E27FC236}">
                    <a16:creationId xmlns:a16="http://schemas.microsoft.com/office/drawing/2014/main" id="{CD2505D3-9AC8-407C-AAD9-3198DEF68D63}"/>
                  </a:ext>
                </a:extLst>
              </p:cNvPr>
              <p:cNvSpPr txBox="1"/>
              <p:nvPr/>
            </p:nvSpPr>
            <p:spPr>
              <a:xfrm>
                <a:off x="3996000" y="5310000"/>
                <a:ext cx="1277273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with HIV 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</a:endParaRP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on treatment</a:t>
                </a:r>
              </a:p>
            </p:txBody>
          </p:sp>
          <p:sp>
            <p:nvSpPr>
              <p:cNvPr id="131" name="object 5">
                <a:extLst>
                  <a:ext uri="{FF2B5EF4-FFF2-40B4-BE49-F238E27FC236}">
                    <a16:creationId xmlns:a16="http://schemas.microsoft.com/office/drawing/2014/main" id="{7D9F363C-48F8-4306-9AEB-D12A1CAD5BAA}"/>
                  </a:ext>
                </a:extLst>
              </p:cNvPr>
              <p:cNvSpPr txBox="1"/>
              <p:nvPr/>
            </p:nvSpPr>
            <p:spPr>
              <a:xfrm>
                <a:off x="6084000" y="5310000"/>
                <a:ext cx="1530547" cy="294953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>
                <a:defPPr>
                  <a:defRPr lang="en-US"/>
                </a:defPPr>
                <a:lvl1pPr marL="163195" marR="5080" indent="-151130" algn="ctr">
                  <a:lnSpc>
                    <a:spcPts val="1100"/>
                  </a:lnSpc>
                  <a:defRPr sz="1000" b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defRPr>
                </a:lvl1pPr>
              </a:lstStyle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People living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with HIV </a:t>
                </a:r>
              </a:p>
              <a:p>
                <a:pPr marL="163195" marR="5080" lvl="0" indent="-15113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who are 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</a:rPr>
                  <a:t>virally suppressed</a:t>
                </a:r>
              </a:p>
            </p:txBody>
          </p:sp>
          <p:sp>
            <p:nvSpPr>
              <p:cNvPr id="132" name="object 96">
                <a:extLst>
                  <a:ext uri="{FF2B5EF4-FFF2-40B4-BE49-F238E27FC236}">
                    <a16:creationId xmlns:a16="http://schemas.microsoft.com/office/drawing/2014/main" id="{8127881F-F56F-4404-817F-D8E35A0E2F9F}"/>
                  </a:ext>
                </a:extLst>
              </p:cNvPr>
              <p:cNvSpPr txBox="1"/>
              <p:nvPr/>
            </p:nvSpPr>
            <p:spPr>
              <a:xfrm rot="5400000">
                <a:off x="900000" y="3284043"/>
                <a:ext cx="430887" cy="59381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Number of people living with HIV</a:t>
                </a:r>
                <a:r>
                  <a:rPr kumimoji="0" sz="700" b="0" i="0" u="none" strike="noStrike" kern="1200" cap="none" spc="-95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 </a:t>
                </a:r>
                <a:r>
                  <a:rPr kumimoji="0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Arial Nova" panose="020B0504020202020204" pitchFamily="34" charset="0"/>
                    <a:ea typeface="+mn-ea"/>
                    <a:cs typeface="Avenir LT 35 Light"/>
                  </a:rPr>
                  <a:t>(million)</a:t>
                </a:r>
              </a:p>
            </p:txBody>
          </p:sp>
          <p:sp>
            <p:nvSpPr>
              <p:cNvPr id="257" name="object 23">
                <a:extLst>
                  <a:ext uri="{FF2B5EF4-FFF2-40B4-BE49-F238E27FC236}">
                    <a16:creationId xmlns:a16="http://schemas.microsoft.com/office/drawing/2014/main" id="{0F7F26C9-3546-453A-A344-8C8C56DD8B22}"/>
                  </a:ext>
                </a:extLst>
              </p:cNvPr>
              <p:cNvSpPr txBox="1"/>
              <p:nvPr/>
            </p:nvSpPr>
            <p:spPr>
              <a:xfrm>
                <a:off x="2110715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85%</a:t>
                </a:r>
                <a:endParaRPr lang="en-GB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[65–95%]</a:t>
                </a:r>
                <a:endParaRPr lang="en-GB"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58" name="object 24">
                <a:extLst>
                  <a:ext uri="{FF2B5EF4-FFF2-40B4-BE49-F238E27FC236}">
                    <a16:creationId xmlns:a16="http://schemas.microsoft.com/office/drawing/2014/main" id="{628C093B-CDE9-4B7D-ABFB-D967A339AF5B}"/>
                  </a:ext>
                </a:extLst>
              </p:cNvPr>
              <p:cNvSpPr txBox="1"/>
              <p:nvPr/>
            </p:nvSpPr>
            <p:spPr>
              <a:xfrm>
                <a:off x="4328820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76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59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88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59" name="object 25">
                <a:extLst>
                  <a:ext uri="{FF2B5EF4-FFF2-40B4-BE49-F238E27FC236}">
                    <a16:creationId xmlns:a16="http://schemas.microsoft.com/office/drawing/2014/main" id="{B98DE8FB-50D9-467F-81EC-5B89DFBDD8B5}"/>
                  </a:ext>
                </a:extLst>
              </p:cNvPr>
              <p:cNvSpPr txBox="1"/>
              <p:nvPr/>
            </p:nvSpPr>
            <p:spPr>
              <a:xfrm>
                <a:off x="6555918" y="4718051"/>
                <a:ext cx="576580" cy="27443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 defTabSz="914400">
                  <a:spcBef>
                    <a:spcPts val="100"/>
                  </a:spcBef>
                </a:pPr>
                <a:r>
                  <a:rPr lang="en-GB"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65</a:t>
                </a:r>
                <a:r>
                  <a:rPr sz="1000" b="1" spc="-1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65 Medium"/>
                  </a:rPr>
                  <a:t>%</a:t>
                </a:r>
                <a:endParaRPr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65 Medium"/>
                </a:endParaRPr>
              </a:p>
              <a:p>
                <a:pPr algn="ctr" defTabSz="914400"/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[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50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–</a:t>
                </a:r>
                <a:r>
                  <a:rPr lang="en-GB"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76</a:t>
                </a:r>
                <a:r>
                  <a:rPr sz="700" spc="-2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rial"/>
                  </a:rPr>
                  <a:t>%]</a:t>
                </a:r>
                <a:endParaRPr sz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rial"/>
                </a:endParaRPr>
              </a:p>
            </p:txBody>
          </p:sp>
          <p:sp>
            <p:nvSpPr>
              <p:cNvPr id="262" name="object 12">
                <a:extLst>
                  <a:ext uri="{FF2B5EF4-FFF2-40B4-BE49-F238E27FC236}">
                    <a16:creationId xmlns:a16="http://schemas.microsoft.com/office/drawing/2014/main" id="{C66C84BB-1C69-4650-B42B-F742A6E01FBA}"/>
                  </a:ext>
                </a:extLst>
              </p:cNvPr>
              <p:cNvSpPr txBox="1"/>
              <p:nvPr/>
            </p:nvSpPr>
            <p:spPr>
              <a:xfrm>
                <a:off x="1440000" y="25632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2.0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3" name="object 12">
                <a:extLst>
                  <a:ext uri="{FF2B5EF4-FFF2-40B4-BE49-F238E27FC236}">
                    <a16:creationId xmlns:a16="http://schemas.microsoft.com/office/drawing/2014/main" id="{CAF40CBF-56F3-48E8-A739-FC5C804F6BE7}"/>
                  </a:ext>
                </a:extLst>
              </p:cNvPr>
              <p:cNvSpPr txBox="1"/>
              <p:nvPr/>
            </p:nvSpPr>
            <p:spPr>
              <a:xfrm>
                <a:off x="1440000" y="32076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1.5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4" name="object 12">
                <a:extLst>
                  <a:ext uri="{FF2B5EF4-FFF2-40B4-BE49-F238E27FC236}">
                    <a16:creationId xmlns:a16="http://schemas.microsoft.com/office/drawing/2014/main" id="{6DA82A47-2098-49E7-A856-25CA2A5542A6}"/>
                  </a:ext>
                </a:extLst>
              </p:cNvPr>
              <p:cNvSpPr txBox="1"/>
              <p:nvPr/>
            </p:nvSpPr>
            <p:spPr>
              <a:xfrm>
                <a:off x="1440000" y="38520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1.0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5" name="object 12">
                <a:extLst>
                  <a:ext uri="{FF2B5EF4-FFF2-40B4-BE49-F238E27FC236}">
                    <a16:creationId xmlns:a16="http://schemas.microsoft.com/office/drawing/2014/main" id="{5A457F66-389C-4245-B9BF-4A268AD74704}"/>
                  </a:ext>
                </a:extLst>
              </p:cNvPr>
              <p:cNvSpPr txBox="1"/>
              <p:nvPr/>
            </p:nvSpPr>
            <p:spPr>
              <a:xfrm>
                <a:off x="1440000" y="4496400"/>
                <a:ext cx="234533" cy="13593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r" defTabSz="914400">
                  <a:spcBef>
                    <a:spcPts val="100"/>
                  </a:spcBef>
                </a:pPr>
                <a:r>
                  <a:rPr lang="en-GB" sz="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ova" panose="020B0504020202020204" pitchFamily="34" charset="0"/>
                    <a:cs typeface="Avenir LT 35 Light"/>
                  </a:rPr>
                  <a:t>0.5</a:t>
                </a:r>
                <a:endParaRPr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ova" panose="020B0504020202020204" pitchFamily="34" charset="0"/>
                  <a:cs typeface="Avenir LT 35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411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595E8F-5FBF-4E71-BB5E-18AB6895EE7E}"/>
              </a:ext>
            </a:extLst>
          </p:cNvPr>
          <p:cNvGrpSpPr/>
          <p:nvPr/>
        </p:nvGrpSpPr>
        <p:grpSpPr>
          <a:xfrm>
            <a:off x="0" y="360000"/>
            <a:ext cx="9907200" cy="6140055"/>
            <a:chOff x="0" y="360000"/>
            <a:chExt cx="9907200" cy="61400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0DA532-1DEF-4569-B716-4F34A4663D75}"/>
                </a:ext>
              </a:extLst>
            </p:cNvPr>
            <p:cNvSpPr/>
            <p:nvPr/>
          </p:nvSpPr>
          <p:spPr>
            <a:xfrm>
              <a:off x="0" y="6300000"/>
              <a:ext cx="9907200" cy="200055"/>
            </a:xfrm>
            <a:prstGeom prst="rect">
              <a:avLst/>
            </a:prstGeom>
          </p:spPr>
          <p:txBody>
            <a:bodyPr lIns="1080000" rIns="180000">
              <a:spAutoFit/>
            </a:bodyPr>
            <a:lstStyle/>
            <a:p>
              <a:pPr lvl="0" defTabSz="914400"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Source: </a:t>
              </a:r>
              <a:r>
                <a:rPr lang="en-US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Population-based surveys, 2012–2017.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734E91D-13BC-417D-8E67-B5E5B41D5EC9}"/>
                </a:ext>
              </a:extLst>
            </p:cNvPr>
            <p:cNvGrpSpPr/>
            <p:nvPr/>
          </p:nvGrpSpPr>
          <p:grpSpPr>
            <a:xfrm>
              <a:off x="989798" y="2052000"/>
              <a:ext cx="7362404" cy="3843255"/>
              <a:chOff x="989798" y="1980000"/>
              <a:chExt cx="7362404" cy="3843255"/>
            </a:xfrm>
          </p:grpSpPr>
          <p:sp>
            <p:nvSpPr>
              <p:cNvPr id="29" name="object 23">
                <a:extLst>
                  <a:ext uri="{FF2B5EF4-FFF2-40B4-BE49-F238E27FC236}">
                    <a16:creationId xmlns:a16="http://schemas.microsoft.com/office/drawing/2014/main" id="{3523749A-9EF3-427E-8F94-B2894B3F6A01}"/>
                  </a:ext>
                </a:extLst>
              </p:cNvPr>
              <p:cNvSpPr/>
              <p:nvPr/>
            </p:nvSpPr>
            <p:spPr>
              <a:xfrm>
                <a:off x="1440202" y="2044234"/>
                <a:ext cx="6912000" cy="1775642"/>
              </a:xfrm>
              <a:custGeom>
                <a:avLst/>
                <a:gdLst/>
                <a:ahLst/>
                <a:cxnLst/>
                <a:rect l="l" t="t" r="r" b="b"/>
                <a:pathLst>
                  <a:path w="6146165" h="1515745">
                    <a:moveTo>
                      <a:pt x="0" y="0"/>
                    </a:moveTo>
                    <a:lnTo>
                      <a:pt x="0" y="1515643"/>
                    </a:lnTo>
                    <a:lnTo>
                      <a:pt x="6146076" y="1515643"/>
                    </a:lnTo>
                  </a:path>
                </a:pathLst>
              </a:custGeom>
              <a:ln w="3175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bk object 17">
                <a:extLst>
                  <a:ext uri="{FF2B5EF4-FFF2-40B4-BE49-F238E27FC236}">
                    <a16:creationId xmlns:a16="http://schemas.microsoft.com/office/drawing/2014/main" id="{C6345E93-D4A7-47A6-8145-D4404D4A82B2}"/>
                  </a:ext>
                </a:extLst>
              </p:cNvPr>
              <p:cNvSpPr/>
              <p:nvPr/>
            </p:nvSpPr>
            <p:spPr>
              <a:xfrm>
                <a:off x="1530000" y="2685600"/>
                <a:ext cx="108000" cy="1134417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bk object 17">
                <a:extLst>
                  <a:ext uri="{FF2B5EF4-FFF2-40B4-BE49-F238E27FC236}">
                    <a16:creationId xmlns:a16="http://schemas.microsoft.com/office/drawing/2014/main" id="{31CA2985-D652-4AC9-B70A-0CB3A4EB75CD}"/>
                  </a:ext>
                </a:extLst>
              </p:cNvPr>
              <p:cNvSpPr/>
              <p:nvPr/>
            </p:nvSpPr>
            <p:spPr>
              <a:xfrm>
                <a:off x="1962000" y="2696400"/>
                <a:ext cx="108000" cy="11232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bk object 17">
                <a:extLst>
                  <a:ext uri="{FF2B5EF4-FFF2-40B4-BE49-F238E27FC236}">
                    <a16:creationId xmlns:a16="http://schemas.microsoft.com/office/drawing/2014/main" id="{0E160AB5-065A-4C5A-BA37-D5DD031C735C}"/>
                  </a:ext>
                </a:extLst>
              </p:cNvPr>
              <p:cNvSpPr/>
              <p:nvPr/>
            </p:nvSpPr>
            <p:spPr>
              <a:xfrm>
                <a:off x="2394000" y="2919600"/>
                <a:ext cx="108000" cy="900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bk object 17">
                <a:extLst>
                  <a:ext uri="{FF2B5EF4-FFF2-40B4-BE49-F238E27FC236}">
                    <a16:creationId xmlns:a16="http://schemas.microsoft.com/office/drawing/2014/main" id="{40C71486-4D4C-4EDB-B72C-130B384A55D5}"/>
                  </a:ext>
                </a:extLst>
              </p:cNvPr>
              <p:cNvSpPr/>
              <p:nvPr/>
            </p:nvSpPr>
            <p:spPr>
              <a:xfrm>
                <a:off x="2826000" y="2930400"/>
                <a:ext cx="108000" cy="8892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bk object 16">
                <a:extLst>
                  <a:ext uri="{FF2B5EF4-FFF2-40B4-BE49-F238E27FC236}">
                    <a16:creationId xmlns:a16="http://schemas.microsoft.com/office/drawing/2014/main" id="{4E5BED3E-D108-4151-A434-5B52DA0A3311}"/>
                  </a:ext>
                </a:extLst>
              </p:cNvPr>
              <p:cNvSpPr/>
              <p:nvPr/>
            </p:nvSpPr>
            <p:spPr>
              <a:xfrm>
                <a:off x="1656000" y="2685600"/>
                <a:ext cx="108000" cy="1134417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bk object 16">
                <a:extLst>
                  <a:ext uri="{FF2B5EF4-FFF2-40B4-BE49-F238E27FC236}">
                    <a16:creationId xmlns:a16="http://schemas.microsoft.com/office/drawing/2014/main" id="{5385F57E-C581-4DA3-84C6-226FED42F8CA}"/>
                  </a:ext>
                </a:extLst>
              </p:cNvPr>
              <p:cNvSpPr/>
              <p:nvPr/>
            </p:nvSpPr>
            <p:spPr>
              <a:xfrm>
                <a:off x="2088000" y="3002400"/>
                <a:ext cx="108000" cy="8172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bk object 16">
                <a:extLst>
                  <a:ext uri="{FF2B5EF4-FFF2-40B4-BE49-F238E27FC236}">
                    <a16:creationId xmlns:a16="http://schemas.microsoft.com/office/drawing/2014/main" id="{D96EF8A9-FF32-4F6D-B291-72E408B721EA}"/>
                  </a:ext>
                </a:extLst>
              </p:cNvPr>
              <p:cNvSpPr/>
              <p:nvPr/>
            </p:nvSpPr>
            <p:spPr>
              <a:xfrm>
                <a:off x="2520000" y="2736000"/>
                <a:ext cx="108000" cy="1083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bk object 16">
                <a:extLst>
                  <a:ext uri="{FF2B5EF4-FFF2-40B4-BE49-F238E27FC236}">
                    <a16:creationId xmlns:a16="http://schemas.microsoft.com/office/drawing/2014/main" id="{6854F6D8-5264-4F79-B81F-6F9E339A21E6}"/>
                  </a:ext>
                </a:extLst>
              </p:cNvPr>
              <p:cNvSpPr/>
              <p:nvPr/>
            </p:nvSpPr>
            <p:spPr>
              <a:xfrm>
                <a:off x="2952000" y="2959200"/>
                <a:ext cx="108000" cy="860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bk object 17">
                <a:extLst>
                  <a:ext uri="{FF2B5EF4-FFF2-40B4-BE49-F238E27FC236}">
                    <a16:creationId xmlns:a16="http://schemas.microsoft.com/office/drawing/2014/main" id="{202D670C-2720-45E6-9603-2EFD10F98398}"/>
                  </a:ext>
                </a:extLst>
              </p:cNvPr>
              <p:cNvSpPr/>
              <p:nvPr/>
            </p:nvSpPr>
            <p:spPr>
              <a:xfrm>
                <a:off x="3258000" y="2995200"/>
                <a:ext cx="108000" cy="824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bk object 17">
                <a:extLst>
                  <a:ext uri="{FF2B5EF4-FFF2-40B4-BE49-F238E27FC236}">
                    <a16:creationId xmlns:a16="http://schemas.microsoft.com/office/drawing/2014/main" id="{973ABB99-B2F7-42A9-BCC2-8D33408E0697}"/>
                  </a:ext>
                </a:extLst>
              </p:cNvPr>
              <p:cNvSpPr/>
              <p:nvPr/>
            </p:nvSpPr>
            <p:spPr>
              <a:xfrm>
                <a:off x="3690000" y="2995200"/>
                <a:ext cx="108000" cy="824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bk object 17">
                <a:extLst>
                  <a:ext uri="{FF2B5EF4-FFF2-40B4-BE49-F238E27FC236}">
                    <a16:creationId xmlns:a16="http://schemas.microsoft.com/office/drawing/2014/main" id="{B3D9F6D8-81F9-42D0-9FDA-896485C39F04}"/>
                  </a:ext>
                </a:extLst>
              </p:cNvPr>
              <p:cNvSpPr/>
              <p:nvPr/>
            </p:nvSpPr>
            <p:spPr>
              <a:xfrm>
                <a:off x="4122000" y="3006000"/>
                <a:ext cx="108000" cy="813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2" name="bk object 17">
                <a:extLst>
                  <a:ext uri="{FF2B5EF4-FFF2-40B4-BE49-F238E27FC236}">
                    <a16:creationId xmlns:a16="http://schemas.microsoft.com/office/drawing/2014/main" id="{7850C979-0E40-49D0-B514-8134C05F5A17}"/>
                  </a:ext>
                </a:extLst>
              </p:cNvPr>
              <p:cNvSpPr/>
              <p:nvPr/>
            </p:nvSpPr>
            <p:spPr>
              <a:xfrm>
                <a:off x="4554000" y="3034800"/>
                <a:ext cx="108000" cy="784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bk object 16">
                <a:extLst>
                  <a:ext uri="{FF2B5EF4-FFF2-40B4-BE49-F238E27FC236}">
                    <a16:creationId xmlns:a16="http://schemas.microsoft.com/office/drawing/2014/main" id="{C004E127-FB5A-4C08-A374-EEA3366E65E6}"/>
                  </a:ext>
                </a:extLst>
              </p:cNvPr>
              <p:cNvSpPr/>
              <p:nvPr/>
            </p:nvSpPr>
            <p:spPr>
              <a:xfrm>
                <a:off x="3384000" y="3114000"/>
                <a:ext cx="108000" cy="705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bk object 16">
                <a:extLst>
                  <a:ext uri="{FF2B5EF4-FFF2-40B4-BE49-F238E27FC236}">
                    <a16:creationId xmlns:a16="http://schemas.microsoft.com/office/drawing/2014/main" id="{3C318AA5-954A-447F-8C7C-2999991C1E0C}"/>
                  </a:ext>
                </a:extLst>
              </p:cNvPr>
              <p:cNvSpPr/>
              <p:nvPr/>
            </p:nvSpPr>
            <p:spPr>
              <a:xfrm>
                <a:off x="3816000" y="3092400"/>
                <a:ext cx="108000" cy="7272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bk object 16">
                <a:extLst>
                  <a:ext uri="{FF2B5EF4-FFF2-40B4-BE49-F238E27FC236}">
                    <a16:creationId xmlns:a16="http://schemas.microsoft.com/office/drawing/2014/main" id="{D24E0066-8848-4D52-86EA-C20A0AD42D81}"/>
                  </a:ext>
                </a:extLst>
              </p:cNvPr>
              <p:cNvSpPr/>
              <p:nvPr/>
            </p:nvSpPr>
            <p:spPr>
              <a:xfrm>
                <a:off x="4248000" y="3006000"/>
                <a:ext cx="108000" cy="813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bk object 16">
                <a:extLst>
                  <a:ext uri="{FF2B5EF4-FFF2-40B4-BE49-F238E27FC236}">
                    <a16:creationId xmlns:a16="http://schemas.microsoft.com/office/drawing/2014/main" id="{25264566-0C47-4737-9A90-84AF97CA4C7D}"/>
                  </a:ext>
                </a:extLst>
              </p:cNvPr>
              <p:cNvSpPr/>
              <p:nvPr/>
            </p:nvSpPr>
            <p:spPr>
              <a:xfrm>
                <a:off x="4680000" y="3016800"/>
                <a:ext cx="108000" cy="802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bk object 17">
                <a:extLst>
                  <a:ext uri="{FF2B5EF4-FFF2-40B4-BE49-F238E27FC236}">
                    <a16:creationId xmlns:a16="http://schemas.microsoft.com/office/drawing/2014/main" id="{5C855BF8-FF08-43AE-B570-2BB3322F3E8C}"/>
                  </a:ext>
                </a:extLst>
              </p:cNvPr>
              <p:cNvSpPr/>
              <p:nvPr/>
            </p:nvSpPr>
            <p:spPr>
              <a:xfrm>
                <a:off x="4986000" y="3045600"/>
                <a:ext cx="108000" cy="774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bk object 17">
                <a:extLst>
                  <a:ext uri="{FF2B5EF4-FFF2-40B4-BE49-F238E27FC236}">
                    <a16:creationId xmlns:a16="http://schemas.microsoft.com/office/drawing/2014/main" id="{A5A43EE3-193F-4FE0-86A5-9D910F38ECC7}"/>
                  </a:ext>
                </a:extLst>
              </p:cNvPr>
              <p:cNvSpPr/>
              <p:nvPr/>
            </p:nvSpPr>
            <p:spPr>
              <a:xfrm>
                <a:off x="5418000" y="3132000"/>
                <a:ext cx="108000" cy="687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bk object 17">
                <a:extLst>
                  <a:ext uri="{FF2B5EF4-FFF2-40B4-BE49-F238E27FC236}">
                    <a16:creationId xmlns:a16="http://schemas.microsoft.com/office/drawing/2014/main" id="{A3FB251D-1A12-43A8-8ED0-0DCB3910B8B0}"/>
                  </a:ext>
                </a:extLst>
              </p:cNvPr>
              <p:cNvSpPr/>
              <p:nvPr/>
            </p:nvSpPr>
            <p:spPr>
              <a:xfrm>
                <a:off x="5850000" y="3265200"/>
                <a:ext cx="108000" cy="554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bk object 17">
                <a:extLst>
                  <a:ext uri="{FF2B5EF4-FFF2-40B4-BE49-F238E27FC236}">
                    <a16:creationId xmlns:a16="http://schemas.microsoft.com/office/drawing/2014/main" id="{5DB72502-6C13-4682-BD23-9540F5604942}"/>
                  </a:ext>
                </a:extLst>
              </p:cNvPr>
              <p:cNvSpPr/>
              <p:nvPr/>
            </p:nvSpPr>
            <p:spPr>
              <a:xfrm>
                <a:off x="6282000" y="3276000"/>
                <a:ext cx="108000" cy="543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bk object 16">
                <a:extLst>
                  <a:ext uri="{FF2B5EF4-FFF2-40B4-BE49-F238E27FC236}">
                    <a16:creationId xmlns:a16="http://schemas.microsoft.com/office/drawing/2014/main" id="{2F78A6C8-92E1-40C5-B3C1-5E72592957A6}"/>
                  </a:ext>
                </a:extLst>
              </p:cNvPr>
              <p:cNvSpPr/>
              <p:nvPr/>
            </p:nvSpPr>
            <p:spPr>
              <a:xfrm>
                <a:off x="5112000" y="3103200"/>
                <a:ext cx="108000" cy="716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bk object 16">
                <a:extLst>
                  <a:ext uri="{FF2B5EF4-FFF2-40B4-BE49-F238E27FC236}">
                    <a16:creationId xmlns:a16="http://schemas.microsoft.com/office/drawing/2014/main" id="{EE500C96-271C-4417-860E-5AE9ECF9428D}"/>
                  </a:ext>
                </a:extLst>
              </p:cNvPr>
              <p:cNvSpPr/>
              <p:nvPr/>
            </p:nvSpPr>
            <p:spPr>
              <a:xfrm>
                <a:off x="5544000" y="3394800"/>
                <a:ext cx="108000" cy="424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bk object 16">
                <a:extLst>
                  <a:ext uri="{FF2B5EF4-FFF2-40B4-BE49-F238E27FC236}">
                    <a16:creationId xmlns:a16="http://schemas.microsoft.com/office/drawing/2014/main" id="{A45B0449-5303-4434-B52C-C954511C179F}"/>
                  </a:ext>
                </a:extLst>
              </p:cNvPr>
              <p:cNvSpPr/>
              <p:nvPr/>
            </p:nvSpPr>
            <p:spPr>
              <a:xfrm>
                <a:off x="5976000" y="3247200"/>
                <a:ext cx="108000" cy="572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bk object 16">
                <a:extLst>
                  <a:ext uri="{FF2B5EF4-FFF2-40B4-BE49-F238E27FC236}">
                    <a16:creationId xmlns:a16="http://schemas.microsoft.com/office/drawing/2014/main" id="{E6F2B288-BE31-4F51-8595-5DCC80AADF39}"/>
                  </a:ext>
                </a:extLst>
              </p:cNvPr>
              <p:cNvSpPr/>
              <p:nvPr/>
            </p:nvSpPr>
            <p:spPr>
              <a:xfrm>
                <a:off x="6408000" y="3160800"/>
                <a:ext cx="108000" cy="658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bk object 17">
                <a:extLst>
                  <a:ext uri="{FF2B5EF4-FFF2-40B4-BE49-F238E27FC236}">
                    <a16:creationId xmlns:a16="http://schemas.microsoft.com/office/drawing/2014/main" id="{F883218D-6B19-4711-991D-03A7C55DDEF1}"/>
                  </a:ext>
                </a:extLst>
              </p:cNvPr>
              <p:cNvSpPr/>
              <p:nvPr/>
            </p:nvSpPr>
            <p:spPr>
              <a:xfrm>
                <a:off x="6714000" y="3286800"/>
                <a:ext cx="108000" cy="532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bk object 17">
                <a:extLst>
                  <a:ext uri="{FF2B5EF4-FFF2-40B4-BE49-F238E27FC236}">
                    <a16:creationId xmlns:a16="http://schemas.microsoft.com/office/drawing/2014/main" id="{B5F075D7-39CE-400E-8112-1661B89FA731}"/>
                  </a:ext>
                </a:extLst>
              </p:cNvPr>
              <p:cNvSpPr/>
              <p:nvPr/>
            </p:nvSpPr>
            <p:spPr>
              <a:xfrm>
                <a:off x="7146000" y="3373200"/>
                <a:ext cx="108000" cy="446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bk object 17">
                <a:extLst>
                  <a:ext uri="{FF2B5EF4-FFF2-40B4-BE49-F238E27FC236}">
                    <a16:creationId xmlns:a16="http://schemas.microsoft.com/office/drawing/2014/main" id="{B63240FF-C11F-4508-AF06-69A638C714FD}"/>
                  </a:ext>
                </a:extLst>
              </p:cNvPr>
              <p:cNvSpPr/>
              <p:nvPr/>
            </p:nvSpPr>
            <p:spPr>
              <a:xfrm>
                <a:off x="7578000" y="3402000"/>
                <a:ext cx="108000" cy="417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bk object 17">
                <a:extLst>
                  <a:ext uri="{FF2B5EF4-FFF2-40B4-BE49-F238E27FC236}">
                    <a16:creationId xmlns:a16="http://schemas.microsoft.com/office/drawing/2014/main" id="{6A15AC52-BC92-4E08-846C-66FABDA56E9D}"/>
                  </a:ext>
                </a:extLst>
              </p:cNvPr>
              <p:cNvSpPr/>
              <p:nvPr/>
            </p:nvSpPr>
            <p:spPr>
              <a:xfrm>
                <a:off x="8010000" y="3412800"/>
                <a:ext cx="108000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1996" y="967943"/>
                    </a:lnTo>
                    <a:lnTo>
                      <a:pt x="71996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78A7B7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bk object 16">
                <a:extLst>
                  <a:ext uri="{FF2B5EF4-FFF2-40B4-BE49-F238E27FC236}">
                    <a16:creationId xmlns:a16="http://schemas.microsoft.com/office/drawing/2014/main" id="{D4A35F87-0524-4F58-8F7F-0E432886E042}"/>
                  </a:ext>
                </a:extLst>
              </p:cNvPr>
              <p:cNvSpPr/>
              <p:nvPr/>
            </p:nvSpPr>
            <p:spPr>
              <a:xfrm>
                <a:off x="6840000" y="3276000"/>
                <a:ext cx="108000" cy="5436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bk object 16">
                <a:extLst>
                  <a:ext uri="{FF2B5EF4-FFF2-40B4-BE49-F238E27FC236}">
                    <a16:creationId xmlns:a16="http://schemas.microsoft.com/office/drawing/2014/main" id="{6A9261E6-5250-4E78-B688-8245E1E107AF}"/>
                  </a:ext>
                </a:extLst>
              </p:cNvPr>
              <p:cNvSpPr/>
              <p:nvPr/>
            </p:nvSpPr>
            <p:spPr>
              <a:xfrm>
                <a:off x="7272000" y="3423600"/>
                <a:ext cx="108000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bk object 16">
                <a:extLst>
                  <a:ext uri="{FF2B5EF4-FFF2-40B4-BE49-F238E27FC236}">
                    <a16:creationId xmlns:a16="http://schemas.microsoft.com/office/drawing/2014/main" id="{6F0E8B77-50ED-45B6-BCE6-533C0761EF2B}"/>
                  </a:ext>
                </a:extLst>
              </p:cNvPr>
              <p:cNvSpPr/>
              <p:nvPr/>
            </p:nvSpPr>
            <p:spPr>
              <a:xfrm>
                <a:off x="7704000" y="3488400"/>
                <a:ext cx="10800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bk object 16">
                <a:extLst>
                  <a:ext uri="{FF2B5EF4-FFF2-40B4-BE49-F238E27FC236}">
                    <a16:creationId xmlns:a16="http://schemas.microsoft.com/office/drawing/2014/main" id="{2204875B-CDD4-4C81-BF46-7729EE96A5A5}"/>
                  </a:ext>
                </a:extLst>
              </p:cNvPr>
              <p:cNvSpPr/>
              <p:nvPr/>
            </p:nvSpPr>
            <p:spPr>
              <a:xfrm>
                <a:off x="8136000" y="3373200"/>
                <a:ext cx="108000" cy="44640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968375">
                    <a:moveTo>
                      <a:pt x="0" y="967943"/>
                    </a:moveTo>
                    <a:lnTo>
                      <a:pt x="72009" y="967943"/>
                    </a:lnTo>
                    <a:lnTo>
                      <a:pt x="72009" y="0"/>
                    </a:lnTo>
                    <a:lnTo>
                      <a:pt x="0" y="0"/>
                    </a:lnTo>
                    <a:lnTo>
                      <a:pt x="0" y="967943"/>
                    </a:lnTo>
                    <a:close/>
                  </a:path>
                </a:pathLst>
              </a:custGeom>
              <a:solidFill>
                <a:srgbClr val="F78E20"/>
              </a:solidFill>
              <a:ln w="317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A33B9249-3F7E-424B-94A8-0E9D71854BEE}"/>
                  </a:ext>
                </a:extLst>
              </p:cNvPr>
              <p:cNvSpPr txBox="1"/>
              <p:nvPr/>
            </p:nvSpPr>
            <p:spPr>
              <a:xfrm>
                <a:off x="1568342" y="3924000"/>
                <a:ext cx="138499" cy="410369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900" dirty="0">
                    <a:latin typeface="Arial Nova" panose="020B0504020202020204" pitchFamily="34" charset="0"/>
                  </a:rPr>
                  <a:t>Rwanda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7106A7E0-92FF-44C9-A696-C3D086514AB0}"/>
                  </a:ext>
                </a:extLst>
              </p:cNvPr>
              <p:cNvSpPr txBox="1"/>
              <p:nvPr/>
            </p:nvSpPr>
            <p:spPr>
              <a:xfrm>
                <a:off x="2865600" y="3924000"/>
                <a:ext cx="138499" cy="416781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900" dirty="0" err="1">
                    <a:latin typeface="Arial Nova" panose="020B0504020202020204" pitchFamily="34" charset="0"/>
                  </a:rPr>
                  <a:t>Eswatini</a:t>
                </a:r>
                <a:endParaRPr lang="en-GB" sz="90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25065A7-4DD6-4BF4-B6AE-207912EE7557}"/>
                  </a:ext>
                </a:extLst>
              </p:cNvPr>
              <p:cNvSpPr txBox="1"/>
              <p:nvPr/>
            </p:nvSpPr>
            <p:spPr>
              <a:xfrm>
                <a:off x="3729600" y="3924000"/>
                <a:ext cx="138499" cy="378309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900" dirty="0">
                    <a:latin typeface="Arial Nova" panose="020B0504020202020204" pitchFamily="34" charset="0"/>
                  </a:rPr>
                  <a:t>Zambia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75E1EC5A-9C16-41AF-B507-76B26803B952}"/>
                  </a:ext>
                </a:extLst>
              </p:cNvPr>
              <p:cNvSpPr txBox="1"/>
              <p:nvPr/>
            </p:nvSpPr>
            <p:spPr>
              <a:xfrm>
                <a:off x="3247200" y="3924000"/>
                <a:ext cx="256480" cy="809516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>
                  <a:lnSpc>
                    <a:spcPts val="1000"/>
                  </a:lnSpc>
                </a:pPr>
                <a:r>
                  <a:rPr lang="en-GB" sz="900" dirty="0">
                    <a:latin typeface="Arial Nova" panose="020B0504020202020204" pitchFamily="34" charset="0"/>
                  </a:rPr>
                  <a:t>United Republic</a:t>
                </a:r>
              </a:p>
              <a:p>
                <a:pPr algn="r">
                  <a:lnSpc>
                    <a:spcPts val="1000"/>
                  </a:lnSpc>
                </a:pPr>
                <a:r>
                  <a:rPr lang="en-GB" sz="900" dirty="0">
                    <a:latin typeface="Arial Nova" panose="020B0504020202020204" pitchFamily="34" charset="0"/>
                  </a:rPr>
                  <a:t>of Tanzania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F1D96D09-812E-4289-9E65-C46D1B5DC321}"/>
                  </a:ext>
                </a:extLst>
              </p:cNvPr>
              <p:cNvSpPr txBox="1"/>
              <p:nvPr/>
            </p:nvSpPr>
            <p:spPr>
              <a:xfrm>
                <a:off x="4161600" y="3924000"/>
                <a:ext cx="138499" cy="528991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900" dirty="0">
                    <a:latin typeface="Arial Nova" panose="020B0504020202020204" pitchFamily="34" charset="0"/>
                  </a:rPr>
                  <a:t>Zimbabwe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0694A6C9-4ECA-4461-BFC2-225CB1DF5D29}"/>
                  </a:ext>
                </a:extLst>
              </p:cNvPr>
              <p:cNvSpPr txBox="1"/>
              <p:nvPr/>
            </p:nvSpPr>
            <p:spPr>
              <a:xfrm>
                <a:off x="5025600" y="3924000"/>
                <a:ext cx="138499" cy="352661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900" dirty="0">
                    <a:latin typeface="Arial Nova" panose="020B0504020202020204" pitchFamily="34" charset="0"/>
                  </a:rPr>
                  <a:t>Malawi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03B01433-1F27-4D04-984E-5E1EB6BA47DC}"/>
                  </a:ext>
                </a:extLst>
              </p:cNvPr>
              <p:cNvSpPr txBox="1"/>
              <p:nvPr/>
            </p:nvSpPr>
            <p:spPr>
              <a:xfrm>
                <a:off x="4593600" y="3924000"/>
                <a:ext cx="138499" cy="397545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900" dirty="0">
                    <a:latin typeface="Arial Nova" panose="020B0504020202020204" pitchFamily="34" charset="0"/>
                  </a:rPr>
                  <a:t>Uganda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85A9D6B8-7005-41A2-92CC-9346E13BB791}"/>
                  </a:ext>
                </a:extLst>
              </p:cNvPr>
              <p:cNvSpPr txBox="1"/>
              <p:nvPr/>
            </p:nvSpPr>
            <p:spPr>
              <a:xfrm>
                <a:off x="5457600" y="3924000"/>
                <a:ext cx="138499" cy="408766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900" dirty="0">
                    <a:latin typeface="Arial Nova" panose="020B0504020202020204" pitchFamily="34" charset="0"/>
                  </a:rPr>
                  <a:t>Ethiopia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95217D7-13C6-47FF-85B8-518D79865549}"/>
                  </a:ext>
                </a:extLst>
              </p:cNvPr>
              <p:cNvSpPr txBox="1"/>
              <p:nvPr/>
            </p:nvSpPr>
            <p:spPr>
              <a:xfrm>
                <a:off x="6321600" y="3924000"/>
                <a:ext cx="138499" cy="407163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900" dirty="0">
                    <a:latin typeface="Arial Nova" panose="020B0504020202020204" pitchFamily="34" charset="0"/>
                  </a:rPr>
                  <a:t>Lesotho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C89F3313-5E28-454C-AE62-129341078124}"/>
                  </a:ext>
                </a:extLst>
              </p:cNvPr>
              <p:cNvSpPr txBox="1"/>
              <p:nvPr/>
            </p:nvSpPr>
            <p:spPr>
              <a:xfrm>
                <a:off x="5889600" y="3924000"/>
                <a:ext cx="138499" cy="357469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900" dirty="0">
                    <a:latin typeface="Arial Nova" panose="020B0504020202020204" pitchFamily="34" charset="0"/>
                  </a:rPr>
                  <a:t>Angola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956F4DAD-0FA9-409A-B3C2-5A63B7EC1B52}"/>
                  </a:ext>
                </a:extLst>
              </p:cNvPr>
              <p:cNvSpPr txBox="1"/>
              <p:nvPr/>
            </p:nvSpPr>
            <p:spPr>
              <a:xfrm>
                <a:off x="6753600" y="3924000"/>
                <a:ext cx="138499" cy="654025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900" dirty="0">
                    <a:latin typeface="Arial Nova" panose="020B0504020202020204" pitchFamily="34" charset="0"/>
                  </a:rPr>
                  <a:t>Mozambique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B2FD48FC-78BA-4866-9865-05E37AD82764}"/>
                  </a:ext>
                </a:extLst>
              </p:cNvPr>
              <p:cNvSpPr txBox="1"/>
              <p:nvPr/>
            </p:nvSpPr>
            <p:spPr>
              <a:xfrm>
                <a:off x="7185600" y="3924000"/>
                <a:ext cx="138499" cy="62837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900" dirty="0">
                    <a:latin typeface="Arial Nova" panose="020B0504020202020204" pitchFamily="34" charset="0"/>
                  </a:rPr>
                  <a:t>Madagascar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BE4DC771-5799-4556-A5CB-345666FC5D34}"/>
                  </a:ext>
                </a:extLst>
              </p:cNvPr>
              <p:cNvSpPr txBox="1"/>
              <p:nvPr/>
            </p:nvSpPr>
            <p:spPr>
              <a:xfrm>
                <a:off x="7617600" y="3924000"/>
                <a:ext cx="138499" cy="468077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900" dirty="0">
                    <a:latin typeface="Arial Nova" panose="020B0504020202020204" pitchFamily="34" charset="0"/>
                  </a:rPr>
                  <a:t>Comoros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E3D5D7D7-88EC-4A4B-A2AB-0052CB9A5BDB}"/>
                  </a:ext>
                </a:extLst>
              </p:cNvPr>
              <p:cNvSpPr txBox="1"/>
              <p:nvPr/>
            </p:nvSpPr>
            <p:spPr>
              <a:xfrm>
                <a:off x="8049600" y="3924000"/>
                <a:ext cx="138499" cy="678070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900" dirty="0">
                    <a:latin typeface="Arial Nova" panose="020B0504020202020204" pitchFamily="34" charset="0"/>
                  </a:rPr>
                  <a:t>South Africa*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D6EB564-00A9-4D31-9878-AFFD9733A8C0}"/>
                  </a:ext>
                </a:extLst>
              </p:cNvPr>
              <p:cNvSpPr txBox="1"/>
              <p:nvPr/>
            </p:nvSpPr>
            <p:spPr>
              <a:xfrm>
                <a:off x="2433600" y="3924000"/>
                <a:ext cx="138499" cy="416781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900" dirty="0">
                    <a:latin typeface="Arial Nova" panose="020B0504020202020204" pitchFamily="34" charset="0"/>
                  </a:rPr>
                  <a:t>Namibia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3D71DD4-2238-43B0-A931-D7D046C26D23}"/>
                  </a:ext>
                </a:extLst>
              </p:cNvPr>
              <p:cNvSpPr txBox="1"/>
              <p:nvPr/>
            </p:nvSpPr>
            <p:spPr>
              <a:xfrm>
                <a:off x="2001600" y="3924000"/>
                <a:ext cx="138499" cy="317395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algn="r"/>
                <a:r>
                  <a:rPr lang="en-GB" sz="900" dirty="0">
                    <a:latin typeface="Arial Nova" panose="020B0504020202020204" pitchFamily="34" charset="0"/>
                  </a:rPr>
                  <a:t>Kenya</a:t>
                </a:r>
              </a:p>
            </p:txBody>
          </p:sp>
          <p:sp>
            <p:nvSpPr>
              <p:cNvPr id="212" name="object 6">
                <a:extLst>
                  <a:ext uri="{FF2B5EF4-FFF2-40B4-BE49-F238E27FC236}">
                    <a16:creationId xmlns:a16="http://schemas.microsoft.com/office/drawing/2014/main" id="{F394A9D8-6CB1-48F5-BC1C-8B73E35A04AD}"/>
                  </a:ext>
                </a:extLst>
              </p:cNvPr>
              <p:cNvSpPr txBox="1"/>
              <p:nvPr/>
            </p:nvSpPr>
            <p:spPr>
              <a:xfrm>
                <a:off x="989798" y="2683679"/>
                <a:ext cx="138499" cy="493441"/>
              </a:xfrm>
              <a:prstGeom prst="rect">
                <a:avLst/>
              </a:prstGeom>
            </p:spPr>
            <p:txBody>
              <a:bodyPr vert="vert270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Per</a:t>
                </a:r>
                <a:r>
                  <a:rPr sz="900" b="0" spc="-6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cent</a:t>
                </a:r>
                <a:endParaRPr sz="9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13" name="object 5">
                <a:extLst>
                  <a:ext uri="{FF2B5EF4-FFF2-40B4-BE49-F238E27FC236}">
                    <a16:creationId xmlns:a16="http://schemas.microsoft.com/office/drawing/2014/main" id="{5FBFB812-0B8E-4A52-9B8C-94CCA1B77A65}"/>
                  </a:ext>
                </a:extLst>
              </p:cNvPr>
              <p:cNvSpPr txBox="1"/>
              <p:nvPr/>
            </p:nvSpPr>
            <p:spPr>
              <a:xfrm>
                <a:off x="1020222" y="1980000"/>
                <a:ext cx="337187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100</a:t>
                </a:r>
                <a:endParaRPr sz="9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14" name="object 5">
                <a:extLst>
                  <a:ext uri="{FF2B5EF4-FFF2-40B4-BE49-F238E27FC236}">
                    <a16:creationId xmlns:a16="http://schemas.microsoft.com/office/drawing/2014/main" id="{A9A4260B-442A-49E8-BC38-4ECFC539C2A8}"/>
                  </a:ext>
                </a:extLst>
              </p:cNvPr>
              <p:cNvSpPr txBox="1"/>
              <p:nvPr/>
            </p:nvSpPr>
            <p:spPr>
              <a:xfrm>
                <a:off x="1193890" y="3751200"/>
                <a:ext cx="164465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9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15" name="object 5">
                <a:extLst>
                  <a:ext uri="{FF2B5EF4-FFF2-40B4-BE49-F238E27FC236}">
                    <a16:creationId xmlns:a16="http://schemas.microsoft.com/office/drawing/2014/main" id="{A9E21963-3BF8-4DE8-8467-99A5911BAE4C}"/>
                  </a:ext>
                </a:extLst>
              </p:cNvPr>
              <p:cNvSpPr txBox="1"/>
              <p:nvPr/>
            </p:nvSpPr>
            <p:spPr>
              <a:xfrm>
                <a:off x="1193890" y="2156400"/>
                <a:ext cx="164465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9</a:t>
                </a:r>
                <a:r>
                  <a:rPr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9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16" name="object 5">
                <a:extLst>
                  <a:ext uri="{FF2B5EF4-FFF2-40B4-BE49-F238E27FC236}">
                    <a16:creationId xmlns:a16="http://schemas.microsoft.com/office/drawing/2014/main" id="{6593CE84-D4EE-4A1E-8B34-AC4D12B8F795}"/>
                  </a:ext>
                </a:extLst>
              </p:cNvPr>
              <p:cNvSpPr txBox="1"/>
              <p:nvPr/>
            </p:nvSpPr>
            <p:spPr>
              <a:xfrm>
                <a:off x="1193890" y="2333806"/>
                <a:ext cx="164465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8</a:t>
                </a:r>
                <a:r>
                  <a:rPr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9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17" name="object 5">
                <a:extLst>
                  <a:ext uri="{FF2B5EF4-FFF2-40B4-BE49-F238E27FC236}">
                    <a16:creationId xmlns:a16="http://schemas.microsoft.com/office/drawing/2014/main" id="{4F5316C0-9899-4E70-9632-D2C8722B14E3}"/>
                  </a:ext>
                </a:extLst>
              </p:cNvPr>
              <p:cNvSpPr txBox="1"/>
              <p:nvPr/>
            </p:nvSpPr>
            <p:spPr>
              <a:xfrm>
                <a:off x="1193890" y="3574800"/>
                <a:ext cx="164465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1</a:t>
                </a:r>
                <a:r>
                  <a:rPr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9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18" name="object 5">
                <a:extLst>
                  <a:ext uri="{FF2B5EF4-FFF2-40B4-BE49-F238E27FC236}">
                    <a16:creationId xmlns:a16="http://schemas.microsoft.com/office/drawing/2014/main" id="{CC91917A-C50D-4687-8592-89C89759B085}"/>
                  </a:ext>
                </a:extLst>
              </p:cNvPr>
              <p:cNvSpPr txBox="1"/>
              <p:nvPr/>
            </p:nvSpPr>
            <p:spPr>
              <a:xfrm>
                <a:off x="1193890" y="2512800"/>
                <a:ext cx="164465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7</a:t>
                </a:r>
                <a:r>
                  <a:rPr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9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19" name="object 5">
                <a:extLst>
                  <a:ext uri="{FF2B5EF4-FFF2-40B4-BE49-F238E27FC236}">
                    <a16:creationId xmlns:a16="http://schemas.microsoft.com/office/drawing/2014/main" id="{A63C9092-8E63-4748-B44A-7576C1471413}"/>
                  </a:ext>
                </a:extLst>
              </p:cNvPr>
              <p:cNvSpPr txBox="1"/>
              <p:nvPr/>
            </p:nvSpPr>
            <p:spPr>
              <a:xfrm>
                <a:off x="1193890" y="3398400"/>
                <a:ext cx="164465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2</a:t>
                </a:r>
                <a:r>
                  <a:rPr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9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20" name="object 5">
                <a:extLst>
                  <a:ext uri="{FF2B5EF4-FFF2-40B4-BE49-F238E27FC236}">
                    <a16:creationId xmlns:a16="http://schemas.microsoft.com/office/drawing/2014/main" id="{2BDD7584-5010-4951-A1A8-BF8BEA7E52B0}"/>
                  </a:ext>
                </a:extLst>
              </p:cNvPr>
              <p:cNvSpPr txBox="1"/>
              <p:nvPr/>
            </p:nvSpPr>
            <p:spPr>
              <a:xfrm>
                <a:off x="1193890" y="2689200"/>
                <a:ext cx="164465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6</a:t>
                </a:r>
                <a:r>
                  <a:rPr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9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21" name="object 5">
                <a:extLst>
                  <a:ext uri="{FF2B5EF4-FFF2-40B4-BE49-F238E27FC236}">
                    <a16:creationId xmlns:a16="http://schemas.microsoft.com/office/drawing/2014/main" id="{D565E713-C00B-4A27-BB9F-BD8AE9465F97}"/>
                  </a:ext>
                </a:extLst>
              </p:cNvPr>
              <p:cNvSpPr txBox="1"/>
              <p:nvPr/>
            </p:nvSpPr>
            <p:spPr>
              <a:xfrm>
                <a:off x="1193890" y="3218400"/>
                <a:ext cx="164465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3</a:t>
                </a:r>
                <a:r>
                  <a:rPr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9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22" name="object 5">
                <a:extLst>
                  <a:ext uri="{FF2B5EF4-FFF2-40B4-BE49-F238E27FC236}">
                    <a16:creationId xmlns:a16="http://schemas.microsoft.com/office/drawing/2014/main" id="{70076D95-69AD-4B67-AD5E-6F1363D324E7}"/>
                  </a:ext>
                </a:extLst>
              </p:cNvPr>
              <p:cNvSpPr txBox="1"/>
              <p:nvPr/>
            </p:nvSpPr>
            <p:spPr>
              <a:xfrm>
                <a:off x="1193890" y="2865600"/>
                <a:ext cx="164465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5</a:t>
                </a:r>
                <a:r>
                  <a:rPr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9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23" name="object 5">
                <a:extLst>
                  <a:ext uri="{FF2B5EF4-FFF2-40B4-BE49-F238E27FC236}">
                    <a16:creationId xmlns:a16="http://schemas.microsoft.com/office/drawing/2014/main" id="{E9A5B969-1453-45DB-87B3-24D69BFD18FB}"/>
                  </a:ext>
                </a:extLst>
              </p:cNvPr>
              <p:cNvSpPr txBox="1"/>
              <p:nvPr/>
            </p:nvSpPr>
            <p:spPr>
              <a:xfrm>
                <a:off x="1193890" y="3042000"/>
                <a:ext cx="164465" cy="138499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315"/>
                  </a:spcBef>
                </a:pPr>
                <a:r>
                  <a:rPr lang="en-GB"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4</a:t>
                </a:r>
                <a:r>
                  <a:rPr sz="900" b="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0</a:t>
                </a:r>
                <a:endParaRPr sz="9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6" name="object 20">
                <a:extLst>
                  <a:ext uri="{FF2B5EF4-FFF2-40B4-BE49-F238E27FC236}">
                    <a16:creationId xmlns:a16="http://schemas.microsoft.com/office/drawing/2014/main" id="{E64C9E0F-894A-4A0C-8262-5B50A7F9C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0000" y="50976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0" y="72745"/>
                    </a:moveTo>
                    <a:lnTo>
                      <a:pt x="72745" y="72745"/>
                    </a:lnTo>
                    <a:lnTo>
                      <a:pt x="72745" y="0"/>
                    </a:lnTo>
                    <a:lnTo>
                      <a:pt x="0" y="0"/>
                    </a:lnTo>
                    <a:lnTo>
                      <a:pt x="0" y="72745"/>
                    </a:lnTo>
                    <a:close/>
                  </a:path>
                </a:pathLst>
              </a:custGeom>
              <a:solidFill>
                <a:srgbClr val="78A7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1">
                <a:extLst>
                  <a:ext uri="{FF2B5EF4-FFF2-40B4-BE49-F238E27FC236}">
                    <a16:creationId xmlns:a16="http://schemas.microsoft.com/office/drawing/2014/main" id="{B0A220D1-62EA-4F97-9D93-98FE69399D11}"/>
                  </a:ext>
                </a:extLst>
              </p:cNvPr>
              <p:cNvSpPr txBox="1"/>
              <p:nvPr/>
            </p:nvSpPr>
            <p:spPr>
              <a:xfrm>
                <a:off x="1782000" y="5076000"/>
                <a:ext cx="575157" cy="144720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>
                  <a:lnSpc>
                    <a:spcPts val="1100"/>
                  </a:lnSpc>
                  <a:tabLst>
                    <a:tab pos="869315" algn="l"/>
                  </a:tabLst>
                </a:pPr>
                <a:r>
                  <a:rPr sz="900" b="0" spc="-1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Young men</a:t>
                </a:r>
                <a:endParaRPr sz="9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id="{4729DAFE-E47A-44A7-A015-9A17B01E8D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0000" y="5331600"/>
                <a:ext cx="108000" cy="10800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72745" y="0"/>
                    </a:moveTo>
                    <a:lnTo>
                      <a:pt x="0" y="0"/>
                    </a:lnTo>
                    <a:lnTo>
                      <a:pt x="0" y="72745"/>
                    </a:lnTo>
                    <a:lnTo>
                      <a:pt x="72745" y="72745"/>
                    </a:lnTo>
                    <a:lnTo>
                      <a:pt x="72745" y="0"/>
                    </a:lnTo>
                    <a:close/>
                  </a:path>
                </a:pathLst>
              </a:custGeom>
              <a:solidFill>
                <a:srgbClr val="F78E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70657FD1-74C9-4C33-9A2E-19B7B86AD760}"/>
                  </a:ext>
                </a:extLst>
              </p:cNvPr>
              <p:cNvSpPr/>
              <p:nvPr/>
            </p:nvSpPr>
            <p:spPr>
              <a:xfrm>
                <a:off x="1782000" y="5310000"/>
                <a:ext cx="720069" cy="144720"/>
              </a:xfrm>
              <a:prstGeom prst="rect">
                <a:avLst/>
              </a:prstGeom>
            </p:spPr>
            <p:txBody>
              <a:bodyPr vert="horz" wrap="none" lIns="0" tIns="12700" rIns="0" bIns="0" rtlCol="0">
                <a:spAutoFit/>
              </a:bodyPr>
              <a:lstStyle/>
              <a:p>
                <a:pPr>
                  <a:lnSpc>
                    <a:spcPts val="1100"/>
                  </a:lnSpc>
                  <a:tabLst>
                    <a:tab pos="869315" algn="l"/>
                  </a:tabLst>
                </a:pPr>
                <a:r>
                  <a:rPr lang="en-US" sz="900" spc="-10" dirty="0">
                    <a:solidFill>
                      <a:srgbClr val="231F20"/>
                    </a:solidFill>
                    <a:latin typeface="Arial Nova" panose="020B0504020202020204" pitchFamily="34" charset="0"/>
                  </a:rPr>
                  <a:t>Young women</a:t>
                </a: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8A6C71ED-1CF1-4909-A0E4-E5DB026D313C}"/>
                  </a:ext>
                </a:extLst>
              </p:cNvPr>
              <p:cNvSpPr/>
              <p:nvPr/>
            </p:nvSpPr>
            <p:spPr>
              <a:xfrm>
                <a:off x="1710000" y="5623200"/>
                <a:ext cx="5112000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7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* The survey in South Africa used </a:t>
                </a:r>
                <a:r>
                  <a:rPr lang="en-US" sz="700" spc="-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different wording </a:t>
                </a:r>
                <a:r>
                  <a:rPr lang="en-US" sz="7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and included an additional</a:t>
                </a:r>
                <a:r>
                  <a:rPr lang="en-US" sz="700" spc="-55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 </a:t>
                </a:r>
                <a:r>
                  <a:rPr lang="en-US" sz="700" dirty="0">
                    <a:solidFill>
                      <a:srgbClr val="231F20"/>
                    </a:solidFill>
                    <a:latin typeface="Arial Nova" panose="020B0504020202020204" pitchFamily="34" charset="0"/>
                    <a:cs typeface="Avenir LT 35 Light"/>
                  </a:rPr>
                  <a:t>question.</a:t>
                </a:r>
                <a:endParaRPr lang="en-US" sz="700" dirty="0">
                  <a:latin typeface="Arial Nova" panose="020B0504020202020204" pitchFamily="34" charset="0"/>
                  <a:cs typeface="Avenir LT 35 Light"/>
                </a:endParaRPr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010FF39-4FF0-4D12-8C7A-7AB08CE4B598}"/>
                </a:ext>
              </a:extLst>
            </p:cNvPr>
            <p:cNvSpPr/>
            <p:nvPr/>
          </p:nvSpPr>
          <p:spPr>
            <a:xfrm>
              <a:off x="0" y="1440000"/>
              <a:ext cx="9907200" cy="461665"/>
            </a:xfrm>
            <a:prstGeom prst="rect">
              <a:avLst/>
            </a:prstGeom>
          </p:spPr>
          <p:txBody>
            <a:bodyPr wrap="square" lIns="1080000" rIns="288000">
              <a:spAutoFit/>
            </a:bodyPr>
            <a:lstStyle/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Percentage of young people (aged 15–24 years) who had correct and comprehensive knowledge about HIV, </a:t>
              </a:r>
            </a:p>
            <a:p>
              <a:pPr lvl="0" defTabSz="914400">
                <a:defRPr/>
              </a:pPr>
              <a:r>
                <a:rPr lang="en-US" sz="1200" i="1" dirty="0">
                  <a:latin typeface="Arial Nova Light" panose="020B0304020202020204" pitchFamily="34" charset="0"/>
                </a:rPr>
                <a:t>eastern and southern Africa, 2012–2017</a:t>
              </a:r>
              <a:endParaRPr kumimoji="0"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D1898E2-3D4D-4C80-9F5F-72C5B2C072B0}"/>
                </a:ext>
              </a:extLst>
            </p:cNvPr>
            <p:cNvSpPr txBox="1"/>
            <p:nvPr/>
          </p:nvSpPr>
          <p:spPr>
            <a:xfrm>
              <a:off x="0" y="360000"/>
              <a:ext cx="99072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sz="2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Combination HIV prevention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8015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obal AIDS 2016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obal AIDS 2016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12745</TotalTime>
  <Words>12838</Words>
  <Application>Microsoft Office PowerPoint</Application>
  <PresentationFormat>A4 Paper (210x297 mm)</PresentationFormat>
  <Paragraphs>3787</Paragraphs>
  <Slides>89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89</vt:i4>
      </vt:variant>
    </vt:vector>
  </HeadingPairs>
  <TitlesOfParts>
    <vt:vector size="104" baseType="lpstr">
      <vt:lpstr>Arial</vt:lpstr>
      <vt:lpstr>Arial Nova</vt:lpstr>
      <vt:lpstr>Arial Nova Light</vt:lpstr>
      <vt:lpstr>Avenir LT 35 Light</vt:lpstr>
      <vt:lpstr>Avenir LT 65 Medium</vt:lpstr>
      <vt:lpstr>Avenir LT Std 65 Medium</vt:lpstr>
      <vt:lpstr>Calibri</vt:lpstr>
      <vt:lpstr>Calibri Light</vt:lpstr>
      <vt:lpstr>Lucida Sans</vt:lpstr>
      <vt:lpstr>Times New Roman</vt:lpstr>
      <vt:lpstr>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FADRIQUELA, Efren Estacio</dc:creator>
  <cp:lastModifiedBy>FADRIQUELA, Efren Estacio</cp:lastModifiedBy>
  <cp:revision>820</cp:revision>
  <dcterms:created xsi:type="dcterms:W3CDTF">2018-07-25T07:13:04Z</dcterms:created>
  <dcterms:modified xsi:type="dcterms:W3CDTF">2018-09-05T14:55:50Z</dcterms:modified>
</cp:coreProperties>
</file>