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87" r:id="rId5"/>
    <p:sldMasterId id="2147483668" r:id="rId6"/>
    <p:sldMasterId id="2147483658" r:id="rId7"/>
    <p:sldMasterId id="2147483678" r:id="rId8"/>
    <p:sldMasterId id="2147483691" r:id="rId9"/>
    <p:sldMasterId id="2147483700" r:id="rId10"/>
  </p:sldMasterIdLst>
  <p:notesMasterIdLst>
    <p:notesMasterId r:id="rId38"/>
  </p:notesMasterIdLst>
  <p:sldIdLst>
    <p:sldId id="1117" r:id="rId11"/>
    <p:sldId id="1059" r:id="rId12"/>
    <p:sldId id="1060" r:id="rId13"/>
    <p:sldId id="1064" r:id="rId14"/>
    <p:sldId id="1066" r:id="rId15"/>
    <p:sldId id="1101" r:id="rId16"/>
    <p:sldId id="1068" r:id="rId17"/>
    <p:sldId id="1102" r:id="rId18"/>
    <p:sldId id="1103" r:id="rId19"/>
    <p:sldId id="1105" r:id="rId20"/>
    <p:sldId id="1106" r:id="rId21"/>
    <p:sldId id="1073" r:id="rId22"/>
    <p:sldId id="1111" r:id="rId23"/>
    <p:sldId id="1075" r:id="rId24"/>
    <p:sldId id="1076" r:id="rId25"/>
    <p:sldId id="1113" r:id="rId26"/>
    <p:sldId id="1119" r:id="rId27"/>
    <p:sldId id="1121" r:id="rId28"/>
    <p:sldId id="1134" r:id="rId29"/>
    <p:sldId id="1125" r:id="rId30"/>
    <p:sldId id="1126" r:id="rId31"/>
    <p:sldId id="1127" r:id="rId32"/>
    <p:sldId id="1133" r:id="rId33"/>
    <p:sldId id="1129" r:id="rId34"/>
    <p:sldId id="1130" r:id="rId35"/>
    <p:sldId id="1131" r:id="rId36"/>
    <p:sldId id="1132" r:id="rId3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Y, Mary" initials="MM" lastIdx="5" clrIdx="0">
    <p:extLst>
      <p:ext uri="{19B8F6BF-5375-455C-9EA6-DF929625EA0E}">
        <p15:presenceInfo xmlns:p15="http://schemas.microsoft.com/office/powerpoint/2012/main" userId="S::mahym@unaids.org::0afd4db8-d624-4195-ad74-d950010a3c7a" providerId="AD"/>
      </p:ext>
    </p:extLst>
  </p:cmAuthor>
  <p:cmAuthor id="2" name="Efren Estacio" initials="EE" lastIdx="1" clrIdx="1">
    <p:extLst>
      <p:ext uri="{19B8F6BF-5375-455C-9EA6-DF929625EA0E}">
        <p15:presenceInfo xmlns:p15="http://schemas.microsoft.com/office/powerpoint/2012/main" userId="S::fadriquelae@unaids.org::ff09a34f-060c-4ed2-b93c-daeb0194d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539"/>
    <a:srgbClr val="91193A"/>
    <a:srgbClr val="C0C0C0"/>
    <a:srgbClr val="EAEAEA"/>
    <a:srgbClr val="F8F8F8"/>
    <a:srgbClr val="01ADD8"/>
    <a:srgbClr val="901839"/>
    <a:srgbClr val="E3BE89"/>
    <a:srgbClr val="F36E24"/>
    <a:srgbClr val="E01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19A69-8BAA-423B-8EB9-1548C6B1D44C}" v="7" dt="2021-06-16T11:24:35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6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DRIQUELA, Efren Estacio" userId="ff09a34f-060c-4ed2-b93c-daeb0194dac1" providerId="ADAL" clId="{99619A69-8BAA-423B-8EB9-1548C6B1D44C}"/>
    <pc:docChg chg="undo custSel addSld delSld modSld addSection delSection modSection">
      <pc:chgData name="FADRIQUELA, Efren Estacio" userId="ff09a34f-060c-4ed2-b93c-daeb0194dac1" providerId="ADAL" clId="{99619A69-8BAA-423B-8EB9-1548C6B1D44C}" dt="2021-06-22T08:31:27.683" v="22" actId="164"/>
      <pc:docMkLst>
        <pc:docMk/>
      </pc:docMkLst>
      <pc:sldChg chg="add del">
        <pc:chgData name="FADRIQUELA, Efren Estacio" userId="ff09a34f-060c-4ed2-b93c-daeb0194dac1" providerId="ADAL" clId="{99619A69-8BAA-423B-8EB9-1548C6B1D44C}" dt="2021-06-16T11:24:27.753" v="17" actId="2696"/>
        <pc:sldMkLst>
          <pc:docMk/>
          <pc:sldMk cId="2445312816" sldId="932"/>
        </pc:sldMkLst>
      </pc:sldChg>
      <pc:sldChg chg="addSp modSp">
        <pc:chgData name="FADRIQUELA, Efren Estacio" userId="ff09a34f-060c-4ed2-b93c-daeb0194dac1" providerId="ADAL" clId="{99619A69-8BAA-423B-8EB9-1548C6B1D44C}" dt="2021-06-22T08:31:11.599" v="21" actId="164"/>
        <pc:sldMkLst>
          <pc:docMk/>
          <pc:sldMk cId="3137059266" sldId="1075"/>
        </pc:sldMkLst>
        <pc:spChg chg="mod">
          <ac:chgData name="FADRIQUELA, Efren Estacio" userId="ff09a34f-060c-4ed2-b93c-daeb0194dac1" providerId="ADAL" clId="{99619A69-8BAA-423B-8EB9-1548C6B1D44C}" dt="2021-06-22T08:31:11.599" v="21" actId="164"/>
          <ac:spMkLst>
            <pc:docMk/>
            <pc:sldMk cId="3137059266" sldId="1075"/>
            <ac:spMk id="15" creationId="{770AC053-2749-4CF7-BD20-6E7F2111D2DC}"/>
          </ac:spMkLst>
        </pc:spChg>
        <pc:spChg chg="mod">
          <ac:chgData name="FADRIQUELA, Efren Estacio" userId="ff09a34f-060c-4ed2-b93c-daeb0194dac1" providerId="ADAL" clId="{99619A69-8BAA-423B-8EB9-1548C6B1D44C}" dt="2021-06-22T08:31:11.599" v="21" actId="164"/>
          <ac:spMkLst>
            <pc:docMk/>
            <pc:sldMk cId="3137059266" sldId="1075"/>
            <ac:spMk id="16" creationId="{7EBADB6E-4F73-43DD-B20A-230CC88C1EAF}"/>
          </ac:spMkLst>
        </pc:spChg>
        <pc:spChg chg="mod">
          <ac:chgData name="FADRIQUELA, Efren Estacio" userId="ff09a34f-060c-4ed2-b93c-daeb0194dac1" providerId="ADAL" clId="{99619A69-8BAA-423B-8EB9-1548C6B1D44C}" dt="2021-06-22T08:31:11.599" v="21" actId="164"/>
          <ac:spMkLst>
            <pc:docMk/>
            <pc:sldMk cId="3137059266" sldId="1075"/>
            <ac:spMk id="17" creationId="{ADA7FE32-63CF-4F66-80F5-4137E7FB34F8}"/>
          </ac:spMkLst>
        </pc:spChg>
        <pc:spChg chg="mod">
          <ac:chgData name="FADRIQUELA, Efren Estacio" userId="ff09a34f-060c-4ed2-b93c-daeb0194dac1" providerId="ADAL" clId="{99619A69-8BAA-423B-8EB9-1548C6B1D44C}" dt="2021-06-22T08:31:11.599" v="21" actId="164"/>
          <ac:spMkLst>
            <pc:docMk/>
            <pc:sldMk cId="3137059266" sldId="1075"/>
            <ac:spMk id="42" creationId="{B21520BD-8343-464C-9DAF-B4E94D82A40E}"/>
          </ac:spMkLst>
        </pc:spChg>
        <pc:grpChg chg="add mod">
          <ac:chgData name="FADRIQUELA, Efren Estacio" userId="ff09a34f-060c-4ed2-b93c-daeb0194dac1" providerId="ADAL" clId="{99619A69-8BAA-423B-8EB9-1548C6B1D44C}" dt="2021-06-22T08:31:11.599" v="21" actId="164"/>
          <ac:grpSpMkLst>
            <pc:docMk/>
            <pc:sldMk cId="3137059266" sldId="1075"/>
            <ac:grpSpMk id="2" creationId="{FE2A7A72-10D6-45F5-8498-2221071C9A3E}"/>
          </ac:grpSpMkLst>
        </pc:grpChg>
        <pc:grpChg chg="mod">
          <ac:chgData name="FADRIQUELA, Efren Estacio" userId="ff09a34f-060c-4ed2-b93c-daeb0194dac1" providerId="ADAL" clId="{99619A69-8BAA-423B-8EB9-1548C6B1D44C}" dt="2021-06-22T08:31:11.599" v="21" actId="164"/>
          <ac:grpSpMkLst>
            <pc:docMk/>
            <pc:sldMk cId="3137059266" sldId="1075"/>
            <ac:grpSpMk id="9" creationId="{B5C9CCF6-0553-4CFB-B738-94110717C4CC}"/>
          </ac:grpSpMkLst>
        </pc:grpChg>
      </pc:sldChg>
      <pc:sldChg chg="addSp modSp">
        <pc:chgData name="FADRIQUELA, Efren Estacio" userId="ff09a34f-060c-4ed2-b93c-daeb0194dac1" providerId="ADAL" clId="{99619A69-8BAA-423B-8EB9-1548C6B1D44C}" dt="2021-06-22T08:31:27.683" v="22" actId="164"/>
        <pc:sldMkLst>
          <pc:docMk/>
          <pc:sldMk cId="889400200" sldId="1076"/>
        </pc:sldMkLst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" creationId="{014923CA-3A9E-4B36-A11A-B680FC100A3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1" creationId="{D75D4EB2-83F3-48C9-9AF7-A3537147E06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" creationId="{034C1B16-4CFD-4DCC-936F-895A063B9E7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3" creationId="{13759A80-A13D-41CB-8FDA-445AA222C1D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" creationId="{3D8A01A9-33E0-43D4-A848-4BBAF4164D6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5" creationId="{4F47DA41-7A28-4CCB-A8BF-9AD2F4DAFFD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" creationId="{A8A81F5E-8F43-4412-84AD-2FAB2696686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7" creationId="{0076E8B0-DDE4-4DEC-A0A8-88C4E29495F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" creationId="{49240CBE-0EA6-4F3A-836A-CF5540EF1E4F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9" creationId="{ABD6F0CF-52B0-4AC5-B51B-4EB7C70A76E0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0" creationId="{E2A768E8-6BB9-4659-B1AF-C976A8194A5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1" creationId="{9B3B82BE-18FB-483D-8948-FD9992AC50A9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4" creationId="{7A0347C5-000C-4932-A5B3-B1F1A0D1EEF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5" creationId="{F517CFA8-11AB-4873-868E-761BFA58CA3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6" creationId="{16293EC7-6227-480B-AB04-A8053AB6710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7" creationId="{3050C758-D743-4A08-B1F1-18A175A33E30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8" creationId="{16E5E7DD-A0EF-439D-A980-E1CEF3031E7F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29" creationId="{009082A3-22E2-4800-A1C5-940DA4677D2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30" creationId="{CF284C65-2344-4E18-882B-5FDAC0B20CF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32" creationId="{B29FB9C9-C95E-4879-BA7F-B8AC4BBF8ED7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37" creationId="{CB62CEF4-FFD9-430C-B1EE-FCB407DC402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38" creationId="{A74D2E1C-6EAD-4AFA-8002-EA2842C6B20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0" creationId="{545CD212-6E95-4BFC-A85A-82D2E16F3AF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1" creationId="{1B3A7018-D04E-4426-89F1-2B015EFBB8A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2" creationId="{B21520BD-8343-464C-9DAF-B4E94D82A40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3" creationId="{939ACA68-97C8-4F5D-BC26-DDADA70231F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4" creationId="{2E6AF822-79E6-4D36-B0FA-9D0339E4768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5" creationId="{974FAAC6-DF1B-47A6-8233-6F690C105D6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7" creationId="{CFBC19D7-4338-4B18-935C-469E7D92D967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8" creationId="{3035C66F-A870-4E67-8AB4-25779DEE976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49" creationId="{41C2F723-1219-4AD2-ABEA-E773E21B0277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0" creationId="{476B2786-BD59-4BDD-97B2-B18964C0E95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1" creationId="{10B52217-9F16-4E7B-A28F-DD2C661F1CC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2" creationId="{CD9A8E13-2252-4089-8048-8D095BC5233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3" creationId="{5121A5E4-EFE6-4798-A0CA-24854AB6C84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4" creationId="{575AB4E4-9DAD-4A90-987B-689330EE734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5" creationId="{9D8DA2C9-E0B8-4A77-9BA4-58C16C1FDBC3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6" creationId="{C1884E54-4B3F-4DE6-82B3-4BEE7D940180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7" creationId="{56A7F725-F3AB-4EF1-80D5-347BCA6E911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8" creationId="{4B06B536-7E59-49A3-B787-7CCC6B5FE52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59" creationId="{925F9DAA-DB1B-4498-A5F7-1CF6C67A321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62" creationId="{036D05A9-3EB2-46CD-BE60-DED61ADFA1A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63" creationId="{6644B333-6C6D-4EA0-B2A4-87BE9912029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64" creationId="{5A6FC79D-5491-4D17-8D4D-96E401BF55D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65" creationId="{BF77717A-A281-49C7-8129-01C80B74B15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66" creationId="{7E2DF254-E329-471D-954F-D9A3022BF0F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3" creationId="{111DC441-9F8B-4969-81EC-56BF3EB3B09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4" creationId="{22CD40E0-F2BE-40BF-A964-F5982F410F7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5" creationId="{9E251F8F-74B8-438F-899A-C3A3E79236E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6" creationId="{B998FA16-9FBA-4F4D-9840-0CBD415E689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7" creationId="{DE3C9E22-DE91-49EA-BB7B-6D82535FFE3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78" creationId="{DF9B5CEF-EB8E-470E-B041-BDCD0B470E5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4" creationId="{30EBCADF-D261-438E-AB74-9FCD914EEDD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5" creationId="{D778A975-9C79-492B-B33E-B70ACF81639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6" creationId="{1A7BD87B-17C2-4B89-B5B8-3C8DCF95100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7" creationId="{AF5AB1FA-746E-413C-BAB5-20BE80B3B88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8" creationId="{4EF03DB9-F56E-4033-9688-DB3A36464EA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89" creationId="{E73242C9-D27B-4B63-BBBC-E16251D3E60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0" creationId="{01FA7334-2BBB-453A-B789-4FE6E174C32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1" creationId="{45E0CCB6-9F1C-4C9D-9255-136CEC51220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2" creationId="{9118EC90-9A88-483E-B51A-278EED5CD39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5" creationId="{21DE30CA-8217-4EC8-937C-74DA09CB8929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6" creationId="{2B694EEF-3099-4A91-B8F8-F5F4D92664D3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7" creationId="{B9FFC519-7AA4-4530-A5E8-97866F97A1D3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99" creationId="{9A046EC5-57D0-4CA1-90AD-FEEA97B8903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0" creationId="{F0CEFE68-AF45-44BC-9040-24F85A62C72F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1" creationId="{FE12263B-CBE0-4D3F-B4FD-F79ACA99F0E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6" creationId="{2EB44A73-7DE5-450A-94C1-83AB20569E19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7" creationId="{D567C381-66B5-4914-BFB3-99F4A9E27700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8" creationId="{6FE6FD31-BBD2-44B3-8144-89FFB4FD55E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09" creationId="{E9CA7734-013B-43B8-85B1-7255DF17909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17" creationId="{0D375514-18CB-419A-A1D7-F2C5DB0496E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19" creationId="{5B9370DC-4351-431B-A01F-973766EB014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0" creationId="{F1D87B1F-48BE-4793-8BDE-4955DC9F006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1" creationId="{272C77EE-88C3-4561-9A82-31A041059F9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2" creationId="{6355980D-36A3-4B15-9116-4DEECE988556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3" creationId="{BBD2B655-1975-4F66-8028-20D972B6868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4" creationId="{8817B590-2B4A-479B-B4C4-26AD4F222D0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5" creationId="{7D93E850-CA8F-47F1-B81A-779747A9DFB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6" creationId="{D5A1E7C4-089B-49F3-B04B-682D049DEEC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7" creationId="{8B60DCD0-EFDF-487F-AA8A-9C907126195F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29" creationId="{04BB0024-BD2E-47B4-B65C-C70AE49A7D4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30" creationId="{919C88B4-89C8-49B2-B83F-518FF096BB3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31" creationId="{9BD3EC5C-762A-42E1-9EEB-C618B2729697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32" creationId="{6ED6E45B-84F8-4A4F-AC32-7028BD90971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33" creationId="{82E0E3F0-0B34-4F3F-A37A-960BA49C568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0" creationId="{235D5F3F-0E63-410B-AA22-2A31B7EA4C1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1" creationId="{FBA9F5C7-7F3E-44E8-9A3F-1E30B4C24AA9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2" creationId="{FAB6AE2C-450E-4A6C-B2AA-FC5FC1BEA1A3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3" creationId="{0280A87C-8E52-4D61-8F2A-8CD7F6E220C5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4" creationId="{A95B0C6E-8001-43B9-A26A-C890B805CA9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45" creationId="{91A3F66A-9612-45C0-A1AB-696F2656A29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51" creationId="{F89C1136-E21E-4781-BDB1-D17AD518BE2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52" creationId="{D357531A-5D98-4729-B20B-CD12DDA79C2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53" creationId="{9442A2CE-2C4B-44F7-ABD9-73C75FFE2D6E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54" creationId="{3B49162C-193A-4D32-B1E3-63807C86340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2" creationId="{DE1E36D4-C0D7-4BE4-AE9A-4962109F0EC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3" creationId="{1A6CE7A1-4015-495A-8B93-FC974BCFE217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4" creationId="{ACC1B9BB-58A0-4A01-86BC-1A15924B169A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5" creationId="{EB407186-9D74-4B78-B974-2E9B715FBC8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66" creationId="{2DAD1CAB-A82D-485B-80EA-1DA4A1190328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5" creationId="{7ADBC820-1614-4696-82E6-BA8FF3FA939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6" creationId="{091EB926-B1BD-4422-BA0E-9853FA5DD0BC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7" creationId="{D42919BC-AE7B-4451-B098-3D7010B5515B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8" creationId="{E45111FD-FF19-4E2A-83B9-2E3AD302A0A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89" creationId="{523BD6D7-1027-42C3-BE9F-E80E5E27EDF1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90" creationId="{324106C2-AC0C-4CE4-8ADE-14B59A31CBDD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91" creationId="{FC84322E-B343-419D-B396-197624859B04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92" creationId="{5358CF60-BF8D-46E4-A47D-4189DD878502}"/>
          </ac:spMkLst>
        </pc:spChg>
        <pc:spChg chg="mod">
          <ac:chgData name="FADRIQUELA, Efren Estacio" userId="ff09a34f-060c-4ed2-b93c-daeb0194dac1" providerId="ADAL" clId="{99619A69-8BAA-423B-8EB9-1548C6B1D44C}" dt="2021-06-22T08:31:27.683" v="22" actId="164"/>
          <ac:spMkLst>
            <pc:docMk/>
            <pc:sldMk cId="889400200" sldId="1076"/>
            <ac:spMk id="193" creationId="{DB953830-91CE-4879-9490-2395631FD4F0}"/>
          </ac:spMkLst>
        </pc:spChg>
        <pc:grpChg chg="add mod">
          <ac:chgData name="FADRIQUELA, Efren Estacio" userId="ff09a34f-060c-4ed2-b93c-daeb0194dac1" providerId="ADAL" clId="{99619A69-8BAA-423B-8EB9-1548C6B1D44C}" dt="2021-06-22T08:31:27.683" v="22" actId="164"/>
          <ac:grpSpMkLst>
            <pc:docMk/>
            <pc:sldMk cId="889400200" sldId="1076"/>
            <ac:grpSpMk id="4" creationId="{E28FF00B-AFE1-4D45-902F-CF97114DEC84}"/>
          </ac:grpSpMkLst>
        </pc:grp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77" creationId="{A04ADFA1-5C38-4F29-A672-9E19C4A1D3E7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78" creationId="{D9B268D2-F903-419C-B9B6-8C810D3A9B39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79" creationId="{3ABAECFE-4D92-42EC-9615-939A5BB0FAEC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80" creationId="{98109995-5C34-4AAD-AFA9-FDEB44C08B6E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81" creationId="{8D208DA6-33C9-478D-88D7-452A93FB671B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82" creationId="{6BE84282-ABCC-4F59-AFF4-E04DBE647CA0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83" creationId="{5749EA49-68A5-4484-BCC5-73B3EB79B6FF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84" creationId="{4E8CA254-A20B-43EF-AFB6-CAB76D49CE56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4" creationId="{D354A6A4-EB2D-4CCC-9915-0378CD358437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5" creationId="{916D4042-DC37-41F1-AB9F-915DB81D177B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6" creationId="{233630CD-C534-459E-92EE-6774C933D088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7" creationId="{44B2F934-8DD5-49ED-BA8A-92C61C7E22F8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8" creationId="{A2B22C80-EA8F-49BF-A398-535EB892944A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199" creationId="{AABFC4EA-30A9-405C-8C37-29EA9D89E91D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200" creationId="{8F1756EB-DF67-49E9-B219-72A3088F7A9A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201" creationId="{3263BD28-74CB-45E8-BA64-715C1D762C36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202" creationId="{6E398F38-AA4E-45DE-BD31-62C52289D741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203" creationId="{409DD2D0-7489-4857-A5B5-E0E2E93A7833}"/>
          </ac:cxnSpMkLst>
        </pc:cxnChg>
        <pc:cxnChg chg="mod">
          <ac:chgData name="FADRIQUELA, Efren Estacio" userId="ff09a34f-060c-4ed2-b93c-daeb0194dac1" providerId="ADAL" clId="{99619A69-8BAA-423B-8EB9-1548C6B1D44C}" dt="2021-06-22T08:31:27.683" v="22" actId="164"/>
          <ac:cxnSpMkLst>
            <pc:docMk/>
            <pc:sldMk cId="889400200" sldId="1076"/>
            <ac:cxnSpMk id="204" creationId="{BE59B81D-7BDD-4671-A062-21ABBB0DEB0D}"/>
          </ac:cxnSpMkLst>
        </pc:cxnChg>
      </pc:sldChg>
      <pc:sldChg chg="addSp modSp">
        <pc:chgData name="FADRIQUELA, Efren Estacio" userId="ff09a34f-060c-4ed2-b93c-daeb0194dac1" providerId="ADAL" clId="{99619A69-8BAA-423B-8EB9-1548C6B1D44C}" dt="2021-06-22T08:31:02.645" v="20" actId="164"/>
        <pc:sldMkLst>
          <pc:docMk/>
          <pc:sldMk cId="3453966417" sldId="1111"/>
        </pc:sldMkLst>
        <pc:spChg chg="mod">
          <ac:chgData name="FADRIQUELA, Efren Estacio" userId="ff09a34f-060c-4ed2-b93c-daeb0194dac1" providerId="ADAL" clId="{99619A69-8BAA-423B-8EB9-1548C6B1D44C}" dt="2021-06-22T08:31:02.645" v="20" actId="164"/>
          <ac:spMkLst>
            <pc:docMk/>
            <pc:sldMk cId="3453966417" sldId="1111"/>
            <ac:spMk id="42" creationId="{B21520BD-8343-464C-9DAF-B4E94D82A40E}"/>
          </ac:spMkLst>
        </pc:spChg>
        <pc:spChg chg="mod">
          <ac:chgData name="FADRIQUELA, Efren Estacio" userId="ff09a34f-060c-4ed2-b93c-daeb0194dac1" providerId="ADAL" clId="{99619A69-8BAA-423B-8EB9-1548C6B1D44C}" dt="2021-06-22T08:31:02.645" v="20" actId="164"/>
          <ac:spMkLst>
            <pc:docMk/>
            <pc:sldMk cId="3453966417" sldId="1111"/>
            <ac:spMk id="227" creationId="{EBA700C7-AD41-45A7-A554-4633D5B7737C}"/>
          </ac:spMkLst>
        </pc:spChg>
        <pc:grpChg chg="add mod">
          <ac:chgData name="FADRIQUELA, Efren Estacio" userId="ff09a34f-060c-4ed2-b93c-daeb0194dac1" providerId="ADAL" clId="{99619A69-8BAA-423B-8EB9-1548C6B1D44C}" dt="2021-06-22T08:31:02.645" v="20" actId="164"/>
          <ac:grpSpMkLst>
            <pc:docMk/>
            <pc:sldMk cId="3453966417" sldId="1111"/>
            <ac:grpSpMk id="2" creationId="{55356187-4719-40A9-98EE-76864509F2BB}"/>
          </ac:grpSpMkLst>
        </pc:grpChg>
        <pc:grpChg chg="mod">
          <ac:chgData name="FADRIQUELA, Efren Estacio" userId="ff09a34f-060c-4ed2-b93c-daeb0194dac1" providerId="ADAL" clId="{99619A69-8BAA-423B-8EB9-1548C6B1D44C}" dt="2021-06-22T08:31:02.645" v="20" actId="164"/>
          <ac:grpSpMkLst>
            <pc:docMk/>
            <pc:sldMk cId="3453966417" sldId="1111"/>
            <ac:grpSpMk id="130" creationId="{2EFC4FC6-AEA4-496E-98CC-D186C946026C}"/>
          </ac:grpSpMkLst>
        </pc:grpChg>
        <pc:grpChg chg="mod">
          <ac:chgData name="FADRIQUELA, Efren Estacio" userId="ff09a34f-060c-4ed2-b93c-daeb0194dac1" providerId="ADAL" clId="{99619A69-8BAA-423B-8EB9-1548C6B1D44C}" dt="2021-06-22T08:31:02.645" v="20" actId="164"/>
          <ac:grpSpMkLst>
            <pc:docMk/>
            <pc:sldMk cId="3453966417" sldId="1111"/>
            <ac:grpSpMk id="131" creationId="{A706804A-E3CB-40A7-91EC-1E745FA0A65F}"/>
          </ac:grpSpMkLst>
        </pc:grpChg>
        <pc:grpChg chg="mod">
          <ac:chgData name="FADRIQUELA, Efren Estacio" userId="ff09a34f-060c-4ed2-b93c-daeb0194dac1" providerId="ADAL" clId="{99619A69-8BAA-423B-8EB9-1548C6B1D44C}" dt="2021-06-22T08:31:02.645" v="20" actId="164"/>
          <ac:grpSpMkLst>
            <pc:docMk/>
            <pc:sldMk cId="3453966417" sldId="1111"/>
            <ac:grpSpMk id="132" creationId="{58C9ADCE-6477-4ACB-95DA-541903E5404C}"/>
          </ac:grpSpMkLst>
        </pc:grpChg>
      </pc:sldChg>
      <pc:sldChg chg="addSp delSp modSp">
        <pc:chgData name="FADRIQUELA, Efren Estacio" userId="ff09a34f-060c-4ed2-b93c-daeb0194dac1" providerId="ADAL" clId="{99619A69-8BAA-423B-8EB9-1548C6B1D44C}" dt="2021-06-22T08:26:29.606" v="19" actId="164"/>
        <pc:sldMkLst>
          <pc:docMk/>
          <pc:sldMk cId="2877762079" sldId="1117"/>
        </pc:sldMkLst>
        <pc:spChg chg="mod topLvl">
          <ac:chgData name="FADRIQUELA, Efren Estacio" userId="ff09a34f-060c-4ed2-b93c-daeb0194dac1" providerId="ADAL" clId="{99619A69-8BAA-423B-8EB9-1548C6B1D44C}" dt="2021-06-22T08:26:29.606" v="19" actId="164"/>
          <ac:spMkLst>
            <pc:docMk/>
            <pc:sldMk cId="2877762079" sldId="1117"/>
            <ac:spMk id="3" creationId="{582D7192-6B62-488E-A976-E7BAE2B97315}"/>
          </ac:spMkLst>
        </pc:spChg>
        <pc:spChg chg="mod topLvl">
          <ac:chgData name="FADRIQUELA, Efren Estacio" userId="ff09a34f-060c-4ed2-b93c-daeb0194dac1" providerId="ADAL" clId="{99619A69-8BAA-423B-8EB9-1548C6B1D44C}" dt="2021-06-22T08:26:29.606" v="19" actId="164"/>
          <ac:spMkLst>
            <pc:docMk/>
            <pc:sldMk cId="2877762079" sldId="1117"/>
            <ac:spMk id="40" creationId="{E48AF66D-ADF0-44BF-9104-851BCE7C4166}"/>
          </ac:spMkLst>
        </pc:spChg>
        <pc:grpChg chg="add mod">
          <ac:chgData name="FADRIQUELA, Efren Estacio" userId="ff09a34f-060c-4ed2-b93c-daeb0194dac1" providerId="ADAL" clId="{99619A69-8BAA-423B-8EB9-1548C6B1D44C}" dt="2021-06-22T08:26:29.606" v="19" actId="164"/>
          <ac:grpSpMkLst>
            <pc:docMk/>
            <pc:sldMk cId="2877762079" sldId="1117"/>
            <ac:grpSpMk id="2" creationId="{72303B23-CA78-4885-9510-926922B037ED}"/>
          </ac:grpSpMkLst>
        </pc:grpChg>
        <pc:grpChg chg="del">
          <ac:chgData name="FADRIQUELA, Efren Estacio" userId="ff09a34f-060c-4ed2-b93c-daeb0194dac1" providerId="ADAL" clId="{99619A69-8BAA-423B-8EB9-1548C6B1D44C}" dt="2021-06-16T11:22:47.031" v="9" actId="165"/>
          <ac:grpSpMkLst>
            <pc:docMk/>
            <pc:sldMk cId="2877762079" sldId="1117"/>
            <ac:grpSpMk id="2" creationId="{D16C2B77-C469-424E-AA64-AD863A6AA1CA}"/>
          </ac:grpSpMkLst>
        </pc:grpChg>
        <pc:picChg chg="mod topLvl">
          <ac:chgData name="FADRIQUELA, Efren Estacio" userId="ff09a34f-060c-4ed2-b93c-daeb0194dac1" providerId="ADAL" clId="{99619A69-8BAA-423B-8EB9-1548C6B1D44C}" dt="2021-06-22T08:26:29.606" v="19" actId="164"/>
          <ac:picMkLst>
            <pc:docMk/>
            <pc:sldMk cId="2877762079" sldId="1117"/>
            <ac:picMk id="4" creationId="{89B85C2B-F6D1-4C0D-B1DC-0300C87D1311}"/>
          </ac:picMkLst>
        </pc:picChg>
        <pc:picChg chg="mod topLvl">
          <ac:chgData name="FADRIQUELA, Efren Estacio" userId="ff09a34f-060c-4ed2-b93c-daeb0194dac1" providerId="ADAL" clId="{99619A69-8BAA-423B-8EB9-1548C6B1D44C}" dt="2021-06-22T08:26:29.606" v="19" actId="164"/>
          <ac:picMkLst>
            <pc:docMk/>
            <pc:sldMk cId="2877762079" sldId="1117"/>
            <ac:picMk id="8" creationId="{F71E8705-5C55-4D47-86D7-C80D9459C7F8}"/>
          </ac:picMkLst>
        </pc:picChg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2477328730" sldId="1125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2478519624" sldId="1126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2029782745" sldId="1127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3916534853" sldId="1129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1300552622" sldId="1130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2569286290" sldId="1131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1073530516" sldId="1132"/>
        </pc:sldMkLst>
      </pc:sldChg>
      <pc:sldChg chg="add del">
        <pc:chgData name="FADRIQUELA, Efren Estacio" userId="ff09a34f-060c-4ed2-b93c-daeb0194dac1" providerId="ADAL" clId="{99619A69-8BAA-423B-8EB9-1548C6B1D44C}" dt="2021-06-16T11:23:59.414" v="13" actId="2696"/>
        <pc:sldMkLst>
          <pc:docMk/>
          <pc:sldMk cId="745197052" sldId="1133"/>
        </pc:sldMkLst>
      </pc:sldChg>
      <pc:sldChg chg="addSp delSp modSp add del mod">
        <pc:chgData name="FADRIQUELA, Efren Estacio" userId="ff09a34f-060c-4ed2-b93c-daeb0194dac1" providerId="ADAL" clId="{99619A69-8BAA-423B-8EB9-1548C6B1D44C}" dt="2021-06-16T11:24:35.682" v="18" actId="164"/>
        <pc:sldMkLst>
          <pc:docMk/>
          <pc:sldMk cId="1967248047" sldId="1134"/>
        </pc:sldMkLst>
        <pc:spChg chg="add mod">
          <ac:chgData name="FADRIQUELA, Efren Estacio" userId="ff09a34f-060c-4ed2-b93c-daeb0194dac1" providerId="ADAL" clId="{99619A69-8BAA-423B-8EB9-1548C6B1D44C}" dt="2021-06-16T11:24:35.682" v="18" actId="164"/>
          <ac:spMkLst>
            <pc:docMk/>
            <pc:sldMk cId="1967248047" sldId="1134"/>
            <ac:spMk id="13" creationId="{B81ECADE-96AA-44CF-92A4-A4921C83D1C3}"/>
          </ac:spMkLst>
        </pc:spChg>
        <pc:spChg chg="add del mod">
          <ac:chgData name="FADRIQUELA, Efren Estacio" userId="ff09a34f-060c-4ed2-b93c-daeb0194dac1" providerId="ADAL" clId="{99619A69-8BAA-423B-8EB9-1548C6B1D44C}" dt="2021-06-16T11:22:24.008" v="8" actId="478"/>
          <ac:spMkLst>
            <pc:docMk/>
            <pc:sldMk cId="1967248047" sldId="1134"/>
            <ac:spMk id="14" creationId="{C7971FDC-03B8-488E-953D-69168CA908DA}"/>
          </ac:spMkLst>
        </pc:spChg>
        <pc:spChg chg="add del mod">
          <ac:chgData name="FADRIQUELA, Efren Estacio" userId="ff09a34f-060c-4ed2-b93c-daeb0194dac1" providerId="ADAL" clId="{99619A69-8BAA-423B-8EB9-1548C6B1D44C}" dt="2021-06-16T11:22:21.177" v="7" actId="478"/>
          <ac:spMkLst>
            <pc:docMk/>
            <pc:sldMk cId="1967248047" sldId="1134"/>
            <ac:spMk id="15" creationId="{A40CC826-9124-4FFA-A6CC-5C69E15E0433}"/>
          </ac:spMkLst>
        </pc:spChg>
        <pc:spChg chg="add mod">
          <ac:chgData name="FADRIQUELA, Efren Estacio" userId="ff09a34f-060c-4ed2-b93c-daeb0194dac1" providerId="ADAL" clId="{99619A69-8BAA-423B-8EB9-1548C6B1D44C}" dt="2021-06-16T11:24:35.682" v="18" actId="164"/>
          <ac:spMkLst>
            <pc:docMk/>
            <pc:sldMk cId="1967248047" sldId="1134"/>
            <ac:spMk id="21" creationId="{9FFABD7D-0BE7-4137-96A0-F34473984975}"/>
          </ac:spMkLst>
        </pc:spChg>
        <pc:grpChg chg="del">
          <ac:chgData name="FADRIQUELA, Efren Estacio" userId="ff09a34f-060c-4ed2-b93c-daeb0194dac1" providerId="ADAL" clId="{99619A69-8BAA-423B-8EB9-1548C6B1D44C}" dt="2021-06-16T11:20:56.328" v="0" actId="478"/>
          <ac:grpSpMkLst>
            <pc:docMk/>
            <pc:sldMk cId="1967248047" sldId="1134"/>
            <ac:grpSpMk id="2" creationId="{BF025F8F-AD26-4840-B109-B3A30F771D8A}"/>
          </ac:grpSpMkLst>
        </pc:grpChg>
        <pc:grpChg chg="add mod">
          <ac:chgData name="FADRIQUELA, Efren Estacio" userId="ff09a34f-060c-4ed2-b93c-daeb0194dac1" providerId="ADAL" clId="{99619A69-8BAA-423B-8EB9-1548C6B1D44C}" dt="2021-06-16T11:24:35.682" v="18" actId="164"/>
          <ac:grpSpMkLst>
            <pc:docMk/>
            <pc:sldMk cId="1967248047" sldId="1134"/>
            <ac:grpSpMk id="3" creationId="{13CA6E32-4A21-4535-A54B-61B581182901}"/>
          </ac:grpSpMkLst>
        </pc:grpChg>
        <pc:picChg chg="add mod">
          <ac:chgData name="FADRIQUELA, Efren Estacio" userId="ff09a34f-060c-4ed2-b93c-daeb0194dac1" providerId="ADAL" clId="{99619A69-8BAA-423B-8EB9-1548C6B1D44C}" dt="2021-06-16T11:24:35.682" v="18" actId="164"/>
          <ac:picMkLst>
            <pc:docMk/>
            <pc:sldMk cId="1967248047" sldId="1134"/>
            <ac:picMk id="16" creationId="{53A28E4A-8D92-4167-AF52-B6C4FB08B5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3E4D-8AB4-4541-86E1-8761E01C2AA4}" type="datetimeFigureOut">
              <a:rPr lang="LID4096" smtClean="0"/>
              <a:t>06/22/2021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26A2-DB14-4DDC-8EB6-3916C5C4009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18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26A2-DB14-4DDC-8EB6-3916C5C40094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6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26A2-DB14-4DDC-8EB6-3916C5C40094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197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53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4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8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9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481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82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621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263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8769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47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32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82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32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68A44-AFA6-4E6A-9043-3B05BB94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2F61-47A0-4BC8-8272-DE84D4189D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0DBD3E-5772-4DAB-BDAD-C8109B2113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2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6414DA8-183A-4EE5-A41F-C6F388A38D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8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75488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BA1F5F7-F5A2-43EF-B7D5-8588F9779E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6406921"/>
            <a:ext cx="1199046" cy="152349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/>
              <a:t>Click to add 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3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7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86BAC4AE-D3FF-43AD-84FB-CA3863E36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8BA8B1-2A9A-4EA0-818D-0979B004C3F3}"/>
              </a:ext>
            </a:extLst>
          </p:cNvPr>
          <p:cNvSpPr/>
          <p:nvPr userDrawn="1"/>
        </p:nvSpPr>
        <p:spPr>
          <a:xfrm>
            <a:off x="274320" y="6263640"/>
            <a:ext cx="3382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High-Level Meeting on AIDS | 2021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0E768CA2-E9C3-418C-8903-B6A4C5517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A01643-61E5-4386-9C4F-65647A0C7238}"/>
              </a:ext>
            </a:extLst>
          </p:cNvPr>
          <p:cNvSpPr/>
          <p:nvPr userDrawn="1"/>
        </p:nvSpPr>
        <p:spPr>
          <a:xfrm>
            <a:off x="274320" y="6263640"/>
            <a:ext cx="3382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High-Level Meeting on AIDS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| 2021</a:t>
            </a:r>
            <a:endParaRPr lang="LID4096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9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A50CA-CE49-4B1A-BB03-57CF7A010BFB}"/>
              </a:ext>
            </a:extLst>
          </p:cNvPr>
          <p:cNvSpPr txBox="1"/>
          <p:nvPr userDrawn="1"/>
        </p:nvSpPr>
        <p:spPr>
          <a:xfrm>
            <a:off x="457200" y="6393106"/>
            <a:ext cx="511679" cy="1692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LID4096"/>
            </a:defPPr>
            <a:lvl1pPr>
              <a:defRPr sz="800" baseline="0"/>
            </a:lvl1pPr>
          </a:lstStyle>
          <a:p>
            <a:pPr lvl="0"/>
            <a:r>
              <a:rPr lang="fr-CH" sz="1100" baseline="0"/>
              <a:t>Source:</a:t>
            </a:r>
            <a:endParaRPr lang="LID4096" sz="1100" baseline="0"/>
          </a:p>
        </p:txBody>
      </p:sp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5F6638-3266-4806-9764-3BC6BD08BF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305860"/>
            <a:ext cx="1237869" cy="23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099488-5022-48E6-A371-53D8D614FEDB}"/>
              </a:ext>
            </a:extLst>
          </p:cNvPr>
          <p:cNvSpPr/>
          <p:nvPr userDrawn="1"/>
        </p:nvSpPr>
        <p:spPr>
          <a:xfrm>
            <a:off x="274320" y="6263640"/>
            <a:ext cx="3382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+mj-lt"/>
              </a:rPr>
              <a:t>High-Level Meeting on AIDS | 2021</a:t>
            </a:r>
            <a:endParaRPr lang="LID4096" sz="1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8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5" r:id="rId3"/>
    <p:sldLayoutId id="2147483690" r:id="rId4"/>
    <p:sldLayoutId id="214748368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3EB4EAF-AE2E-4064-9928-29F62484BD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DBE70-FDE9-4BE2-89B1-4643A1D654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6168753"/>
            <a:ext cx="2033491" cy="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303B23-CA78-4885-9510-926922B037ED}"/>
              </a:ext>
            </a:extLst>
          </p:cNvPr>
          <p:cNvGrpSpPr/>
          <p:nvPr/>
        </p:nvGrpSpPr>
        <p:grpSpPr>
          <a:xfrm>
            <a:off x="0" y="389340"/>
            <a:ext cx="12192001" cy="6468659"/>
            <a:chOff x="0" y="389340"/>
            <a:chExt cx="12192001" cy="6468659"/>
          </a:xfrm>
        </p:grpSpPr>
        <p:pic>
          <p:nvPicPr>
            <p:cNvPr id="4" name="Picture 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9B85C2B-F6D1-4C0D-B1DC-0300C87D1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" t="28718"/>
            <a:stretch/>
          </p:blipFill>
          <p:spPr>
            <a:xfrm>
              <a:off x="0" y="1634724"/>
              <a:ext cx="5001208" cy="52232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8AF66D-ADF0-44BF-9104-851BCE7C4166}"/>
                </a:ext>
              </a:extLst>
            </p:cNvPr>
            <p:cNvSpPr txBox="1"/>
            <p:nvPr/>
          </p:nvSpPr>
          <p:spPr>
            <a:xfrm>
              <a:off x="4680920" y="1970573"/>
              <a:ext cx="7511081" cy="1231106"/>
            </a:xfrm>
            <a:prstGeom prst="rect">
              <a:avLst/>
            </a:prstGeom>
            <a:noFill/>
          </p:spPr>
          <p:txBody>
            <a:bodyPr wrap="square" lIns="64008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GLOBAL COMMITMENTS,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47E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LOCAL ACTION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2D7192-6B62-488E-A976-E7BAE2B97315}"/>
                </a:ext>
              </a:extLst>
            </p:cNvPr>
            <p:cNvSpPr txBox="1"/>
            <p:nvPr/>
          </p:nvSpPr>
          <p:spPr>
            <a:xfrm>
              <a:off x="4758614" y="3447662"/>
              <a:ext cx="6876428" cy="800219"/>
            </a:xfrm>
            <a:prstGeom prst="rect">
              <a:avLst/>
            </a:prstGeom>
            <a:noFill/>
          </p:spPr>
          <p:txBody>
            <a:bodyPr wrap="square" lIns="64008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After 40 years of AIDS, charting a course to end the pandemic</a:t>
              </a:r>
            </a:p>
          </p:txBody>
        </p: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1E8705-5C55-4D47-86D7-C80D9459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67" y="389340"/>
              <a:ext cx="4439982" cy="627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76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3548A9-CF15-483B-B431-C9794B9C5C0B}"/>
              </a:ext>
            </a:extLst>
          </p:cNvPr>
          <p:cNvSpPr/>
          <p:nvPr/>
        </p:nvSpPr>
        <p:spPr>
          <a:xfrm>
            <a:off x="3048" y="987552"/>
            <a:ext cx="12188952" cy="5870448"/>
          </a:xfrm>
          <a:prstGeom prst="rect">
            <a:avLst/>
          </a:prstGeom>
          <a:solidFill>
            <a:srgbClr val="EFC63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Distribution of new HIV infections by population, global,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76DA0-8843-4509-949F-2A9EFE494E27}"/>
              </a:ext>
            </a:extLst>
          </p:cNvPr>
          <p:cNvGrpSpPr/>
          <p:nvPr/>
        </p:nvGrpSpPr>
        <p:grpSpPr>
          <a:xfrm>
            <a:off x="457200" y="1957184"/>
            <a:ext cx="11064240" cy="4599070"/>
            <a:chOff x="457200" y="1957184"/>
            <a:chExt cx="11064240" cy="459907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200" y="6186922"/>
              <a:ext cx="11064240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algn="l"/>
              <a:r>
                <a:rPr lang="en-US" sz="9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* Data only included from Asia and the Pacific, the Caribbean,  eastern Europe and central Asia, Latin America, and western and central </a:t>
              </a:r>
              <a:r>
                <a:rPr lang="en-GB" sz="9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Europe and North America.</a:t>
              </a:r>
            </a:p>
            <a:p>
              <a:pPr algn="l">
                <a:spcBef>
                  <a:spcPts val="600"/>
                </a:spcBef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epidemiological estimates, 2020 (see https://aidsinfo.unaids.org/); UNAIDS special analysis, 2020.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2DD1FA5B-7F9C-4CD3-8706-3B07A4FB6A4A}"/>
                </a:ext>
              </a:extLst>
            </p:cNvPr>
            <p:cNvSpPr/>
            <p:nvPr/>
          </p:nvSpPr>
          <p:spPr>
            <a:xfrm>
              <a:off x="2733959" y="2455746"/>
              <a:ext cx="1371206" cy="2373607"/>
            </a:xfrm>
            <a:custGeom>
              <a:avLst/>
              <a:gdLst/>
              <a:ahLst/>
              <a:cxnLst/>
              <a:rect l="l" t="t" r="r" b="b"/>
              <a:pathLst>
                <a:path w="1104900" h="1912620">
                  <a:moveTo>
                    <a:pt x="1104435" y="0"/>
                  </a:moveTo>
                  <a:lnTo>
                    <a:pt x="1051972" y="1102"/>
                  </a:lnTo>
                  <a:lnTo>
                    <a:pt x="1000319" y="4407"/>
                  </a:lnTo>
                  <a:lnTo>
                    <a:pt x="949492" y="9906"/>
                  </a:lnTo>
                  <a:lnTo>
                    <a:pt x="899506" y="17593"/>
                  </a:lnTo>
                  <a:lnTo>
                    <a:pt x="850377" y="27462"/>
                  </a:lnTo>
                  <a:lnTo>
                    <a:pt x="802121" y="39505"/>
                  </a:lnTo>
                  <a:lnTo>
                    <a:pt x="754752" y="53716"/>
                  </a:lnTo>
                  <a:lnTo>
                    <a:pt x="708286" y="70088"/>
                  </a:lnTo>
                  <a:lnTo>
                    <a:pt x="662739" y="88615"/>
                  </a:lnTo>
                  <a:lnTo>
                    <a:pt x="618126" y="109290"/>
                  </a:lnTo>
                  <a:lnTo>
                    <a:pt x="574462" y="132106"/>
                  </a:lnTo>
                  <a:lnTo>
                    <a:pt x="531762" y="157056"/>
                  </a:lnTo>
                  <a:lnTo>
                    <a:pt x="490043" y="184134"/>
                  </a:lnTo>
                  <a:lnTo>
                    <a:pt x="449320" y="213333"/>
                  </a:lnTo>
                  <a:lnTo>
                    <a:pt x="409607" y="244646"/>
                  </a:lnTo>
                  <a:lnTo>
                    <a:pt x="370921" y="278067"/>
                  </a:lnTo>
                  <a:lnTo>
                    <a:pt x="333277" y="313589"/>
                  </a:lnTo>
                  <a:lnTo>
                    <a:pt x="296690" y="351205"/>
                  </a:lnTo>
                  <a:lnTo>
                    <a:pt x="264763" y="386940"/>
                  </a:lnTo>
                  <a:lnTo>
                    <a:pt x="234665" y="423667"/>
                  </a:lnTo>
                  <a:lnTo>
                    <a:pt x="206392" y="461326"/>
                  </a:lnTo>
                  <a:lnTo>
                    <a:pt x="179942" y="499860"/>
                  </a:lnTo>
                  <a:lnTo>
                    <a:pt x="155315" y="539210"/>
                  </a:lnTo>
                  <a:lnTo>
                    <a:pt x="132507" y="579318"/>
                  </a:lnTo>
                  <a:lnTo>
                    <a:pt x="111516" y="620124"/>
                  </a:lnTo>
                  <a:lnTo>
                    <a:pt x="92342" y="661570"/>
                  </a:lnTo>
                  <a:lnTo>
                    <a:pt x="74980" y="703599"/>
                  </a:lnTo>
                  <a:lnTo>
                    <a:pt x="59430" y="746150"/>
                  </a:lnTo>
                  <a:lnTo>
                    <a:pt x="45690" y="789166"/>
                  </a:lnTo>
                  <a:lnTo>
                    <a:pt x="33757" y="832588"/>
                  </a:lnTo>
                  <a:lnTo>
                    <a:pt x="23629" y="876357"/>
                  </a:lnTo>
                  <a:lnTo>
                    <a:pt x="15305" y="920415"/>
                  </a:lnTo>
                  <a:lnTo>
                    <a:pt x="8782" y="964703"/>
                  </a:lnTo>
                  <a:lnTo>
                    <a:pt x="4058" y="1009163"/>
                  </a:lnTo>
                  <a:lnTo>
                    <a:pt x="1131" y="1053737"/>
                  </a:lnTo>
                  <a:lnTo>
                    <a:pt x="0" y="1098365"/>
                  </a:lnTo>
                  <a:lnTo>
                    <a:pt x="661" y="1142988"/>
                  </a:lnTo>
                  <a:lnTo>
                    <a:pt x="3113" y="1187550"/>
                  </a:lnTo>
                  <a:lnTo>
                    <a:pt x="7355" y="1231990"/>
                  </a:lnTo>
                  <a:lnTo>
                    <a:pt x="13383" y="1276250"/>
                  </a:lnTo>
                  <a:lnTo>
                    <a:pt x="21197" y="1320272"/>
                  </a:lnTo>
                  <a:lnTo>
                    <a:pt x="30793" y="1363998"/>
                  </a:lnTo>
                  <a:lnTo>
                    <a:pt x="42170" y="1407368"/>
                  </a:lnTo>
                  <a:lnTo>
                    <a:pt x="55326" y="1450324"/>
                  </a:lnTo>
                  <a:lnTo>
                    <a:pt x="70259" y="1492807"/>
                  </a:lnTo>
                  <a:lnTo>
                    <a:pt x="86966" y="1534760"/>
                  </a:lnTo>
                  <a:lnTo>
                    <a:pt x="105446" y="1576122"/>
                  </a:lnTo>
                  <a:lnTo>
                    <a:pt x="125697" y="1616837"/>
                  </a:lnTo>
                  <a:lnTo>
                    <a:pt x="147716" y="1656844"/>
                  </a:lnTo>
                  <a:lnTo>
                    <a:pt x="171502" y="1696087"/>
                  </a:lnTo>
                  <a:lnTo>
                    <a:pt x="197052" y="1734505"/>
                  </a:lnTo>
                  <a:lnTo>
                    <a:pt x="224364" y="1772041"/>
                  </a:lnTo>
                  <a:lnTo>
                    <a:pt x="253437" y="1808636"/>
                  </a:lnTo>
                  <a:lnTo>
                    <a:pt x="284269" y="1844231"/>
                  </a:lnTo>
                  <a:lnTo>
                    <a:pt x="316856" y="1878768"/>
                  </a:lnTo>
                  <a:lnTo>
                    <a:pt x="351198" y="1912188"/>
                  </a:lnTo>
                  <a:lnTo>
                    <a:pt x="583786" y="1662760"/>
                  </a:lnTo>
                  <a:lnTo>
                    <a:pt x="550460" y="1629597"/>
                  </a:lnTo>
                  <a:lnTo>
                    <a:pt x="519213" y="1594450"/>
                  </a:lnTo>
                  <a:lnTo>
                    <a:pt x="490146" y="1557418"/>
                  </a:lnTo>
                  <a:lnTo>
                    <a:pt x="463363" y="1518602"/>
                  </a:lnTo>
                  <a:lnTo>
                    <a:pt x="438964" y="1478103"/>
                  </a:lnTo>
                  <a:lnTo>
                    <a:pt x="417053" y="1436023"/>
                  </a:lnTo>
                  <a:lnTo>
                    <a:pt x="397732" y="1392461"/>
                  </a:lnTo>
                  <a:lnTo>
                    <a:pt x="381103" y="1347519"/>
                  </a:lnTo>
                  <a:lnTo>
                    <a:pt x="367268" y="1301298"/>
                  </a:lnTo>
                  <a:lnTo>
                    <a:pt x="356329" y="1253898"/>
                  </a:lnTo>
                  <a:lnTo>
                    <a:pt x="348389" y="1205421"/>
                  </a:lnTo>
                  <a:lnTo>
                    <a:pt x="343550" y="1155966"/>
                  </a:lnTo>
                  <a:lnTo>
                    <a:pt x="341915" y="1105636"/>
                  </a:lnTo>
                  <a:lnTo>
                    <a:pt x="343415" y="1057397"/>
                  </a:lnTo>
                  <a:lnTo>
                    <a:pt x="347855" y="1009954"/>
                  </a:lnTo>
                  <a:lnTo>
                    <a:pt x="355146" y="963398"/>
                  </a:lnTo>
                  <a:lnTo>
                    <a:pt x="365200" y="917817"/>
                  </a:lnTo>
                  <a:lnTo>
                    <a:pt x="377925" y="873301"/>
                  </a:lnTo>
                  <a:lnTo>
                    <a:pt x="393234" y="829939"/>
                  </a:lnTo>
                  <a:lnTo>
                    <a:pt x="411037" y="787821"/>
                  </a:lnTo>
                  <a:lnTo>
                    <a:pt x="431245" y="747035"/>
                  </a:lnTo>
                  <a:lnTo>
                    <a:pt x="453769" y="707670"/>
                  </a:lnTo>
                  <a:lnTo>
                    <a:pt x="478518" y="669817"/>
                  </a:lnTo>
                  <a:lnTo>
                    <a:pt x="505405" y="633563"/>
                  </a:lnTo>
                  <a:lnTo>
                    <a:pt x="534339" y="599000"/>
                  </a:lnTo>
                  <a:lnTo>
                    <a:pt x="565232" y="566215"/>
                  </a:lnTo>
                  <a:lnTo>
                    <a:pt x="597993" y="535298"/>
                  </a:lnTo>
                  <a:lnTo>
                    <a:pt x="632535" y="506338"/>
                  </a:lnTo>
                  <a:lnTo>
                    <a:pt x="668767" y="479425"/>
                  </a:lnTo>
                  <a:lnTo>
                    <a:pt x="706601" y="454647"/>
                  </a:lnTo>
                  <a:lnTo>
                    <a:pt x="745947" y="432094"/>
                  </a:lnTo>
                  <a:lnTo>
                    <a:pt x="786715" y="411856"/>
                  </a:lnTo>
                  <a:lnTo>
                    <a:pt x="828817" y="394021"/>
                  </a:lnTo>
                  <a:lnTo>
                    <a:pt x="872164" y="378678"/>
                  </a:lnTo>
                  <a:lnTo>
                    <a:pt x="916665" y="365918"/>
                  </a:lnTo>
                  <a:lnTo>
                    <a:pt x="962232" y="355829"/>
                  </a:lnTo>
                  <a:lnTo>
                    <a:pt x="1008776" y="348500"/>
                  </a:lnTo>
                  <a:lnTo>
                    <a:pt x="1056207" y="344021"/>
                  </a:lnTo>
                  <a:lnTo>
                    <a:pt x="1104435" y="342480"/>
                  </a:lnTo>
                  <a:lnTo>
                    <a:pt x="1104435" y="0"/>
                  </a:lnTo>
                  <a:close/>
                </a:path>
              </a:pathLst>
            </a:custGeom>
            <a:solidFill>
              <a:srgbClr val="CD8B2A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558AD934-75EC-4127-9A3E-D1DF24D673A5}"/>
                </a:ext>
              </a:extLst>
            </p:cNvPr>
            <p:cNvSpPr/>
            <p:nvPr/>
          </p:nvSpPr>
          <p:spPr>
            <a:xfrm>
              <a:off x="3169812" y="4519276"/>
              <a:ext cx="1535908" cy="680875"/>
            </a:xfrm>
            <a:custGeom>
              <a:avLst/>
              <a:gdLst/>
              <a:ahLst/>
              <a:cxnLst/>
              <a:rect l="l" t="t" r="r" b="b"/>
              <a:pathLst>
                <a:path w="1237614" h="548640">
                  <a:moveTo>
                    <a:pt x="232587" y="0"/>
                  </a:moveTo>
                  <a:lnTo>
                    <a:pt x="0" y="249415"/>
                  </a:lnTo>
                  <a:lnTo>
                    <a:pt x="36862" y="282354"/>
                  </a:lnTo>
                  <a:lnTo>
                    <a:pt x="74758" y="313416"/>
                  </a:lnTo>
                  <a:lnTo>
                    <a:pt x="113634" y="342592"/>
                  </a:lnTo>
                  <a:lnTo>
                    <a:pt x="153430" y="369874"/>
                  </a:lnTo>
                  <a:lnTo>
                    <a:pt x="194091" y="395254"/>
                  </a:lnTo>
                  <a:lnTo>
                    <a:pt x="235560" y="418722"/>
                  </a:lnTo>
                  <a:lnTo>
                    <a:pt x="277780" y="440271"/>
                  </a:lnTo>
                  <a:lnTo>
                    <a:pt x="320695" y="459891"/>
                  </a:lnTo>
                  <a:lnTo>
                    <a:pt x="364247" y="477575"/>
                  </a:lnTo>
                  <a:lnTo>
                    <a:pt x="408380" y="493315"/>
                  </a:lnTo>
                  <a:lnTo>
                    <a:pt x="453037" y="507100"/>
                  </a:lnTo>
                  <a:lnTo>
                    <a:pt x="498161" y="518924"/>
                  </a:lnTo>
                  <a:lnTo>
                    <a:pt x="543696" y="528777"/>
                  </a:lnTo>
                  <a:lnTo>
                    <a:pt x="589584" y="536651"/>
                  </a:lnTo>
                  <a:lnTo>
                    <a:pt x="635770" y="542537"/>
                  </a:lnTo>
                  <a:lnTo>
                    <a:pt x="682196" y="546428"/>
                  </a:lnTo>
                  <a:lnTo>
                    <a:pt x="728805" y="548315"/>
                  </a:lnTo>
                  <a:lnTo>
                    <a:pt x="775541" y="548188"/>
                  </a:lnTo>
                  <a:lnTo>
                    <a:pt x="822347" y="546040"/>
                  </a:lnTo>
                  <a:lnTo>
                    <a:pt x="869167" y="541863"/>
                  </a:lnTo>
                  <a:lnTo>
                    <a:pt x="915943" y="535647"/>
                  </a:lnTo>
                  <a:lnTo>
                    <a:pt x="962618" y="527384"/>
                  </a:lnTo>
                  <a:lnTo>
                    <a:pt x="1009136" y="517067"/>
                  </a:lnTo>
                  <a:lnTo>
                    <a:pt x="1055441" y="504685"/>
                  </a:lnTo>
                  <a:lnTo>
                    <a:pt x="1101475" y="490231"/>
                  </a:lnTo>
                  <a:lnTo>
                    <a:pt x="1147182" y="473697"/>
                  </a:lnTo>
                  <a:lnTo>
                    <a:pt x="1192504" y="455073"/>
                  </a:lnTo>
                  <a:lnTo>
                    <a:pt x="1237386" y="434352"/>
                  </a:lnTo>
                  <a:lnTo>
                    <a:pt x="1088415" y="128905"/>
                  </a:lnTo>
                  <a:lnTo>
                    <a:pt x="1044371" y="148716"/>
                  </a:lnTo>
                  <a:lnTo>
                    <a:pt x="998904" y="165778"/>
                  </a:lnTo>
                  <a:lnTo>
                    <a:pt x="952119" y="179980"/>
                  </a:lnTo>
                  <a:lnTo>
                    <a:pt x="904120" y="191215"/>
                  </a:lnTo>
                  <a:lnTo>
                    <a:pt x="855012" y="199374"/>
                  </a:lnTo>
                  <a:lnTo>
                    <a:pt x="804898" y="204349"/>
                  </a:lnTo>
                  <a:lnTo>
                    <a:pt x="753884" y="206032"/>
                  </a:lnTo>
                  <a:lnTo>
                    <a:pt x="703877" y="204417"/>
                  </a:lnTo>
                  <a:lnTo>
                    <a:pt x="654736" y="199639"/>
                  </a:lnTo>
                  <a:lnTo>
                    <a:pt x="606557" y="191798"/>
                  </a:lnTo>
                  <a:lnTo>
                    <a:pt x="559441" y="180996"/>
                  </a:lnTo>
                  <a:lnTo>
                    <a:pt x="513486" y="167332"/>
                  </a:lnTo>
                  <a:lnTo>
                    <a:pt x="468790" y="150907"/>
                  </a:lnTo>
                  <a:lnTo>
                    <a:pt x="425452" y="131822"/>
                  </a:lnTo>
                  <a:lnTo>
                    <a:pt x="383571" y="110176"/>
                  </a:lnTo>
                  <a:lnTo>
                    <a:pt x="343245" y="86070"/>
                  </a:lnTo>
                  <a:lnTo>
                    <a:pt x="304574" y="59605"/>
                  </a:lnTo>
                  <a:lnTo>
                    <a:pt x="267655" y="30882"/>
                  </a:lnTo>
                  <a:lnTo>
                    <a:pt x="232587" y="0"/>
                  </a:lnTo>
                  <a:close/>
                </a:path>
              </a:pathLst>
            </a:custGeom>
            <a:solidFill>
              <a:srgbClr val="01ADD8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BCF12B57-BEC9-4885-A9B9-949BE10BF89D}"/>
                </a:ext>
              </a:extLst>
            </p:cNvPr>
            <p:cNvSpPr/>
            <p:nvPr/>
          </p:nvSpPr>
          <p:spPr>
            <a:xfrm>
              <a:off x="4520556" y="4621986"/>
              <a:ext cx="330981" cy="436580"/>
            </a:xfrm>
            <a:custGeom>
              <a:avLst/>
              <a:gdLst/>
              <a:ahLst/>
              <a:cxnLst/>
              <a:rect l="l" t="t" r="r" b="b"/>
              <a:pathLst>
                <a:path w="266700" h="351790">
                  <a:moveTo>
                    <a:pt x="81140" y="0"/>
                  </a:moveTo>
                  <a:lnTo>
                    <a:pt x="61438" y="12427"/>
                  </a:lnTo>
                  <a:lnTo>
                    <a:pt x="41346" y="24279"/>
                  </a:lnTo>
                  <a:lnTo>
                    <a:pt x="20866" y="35525"/>
                  </a:lnTo>
                  <a:lnTo>
                    <a:pt x="0" y="46139"/>
                  </a:lnTo>
                  <a:lnTo>
                    <a:pt x="148971" y="351586"/>
                  </a:lnTo>
                  <a:lnTo>
                    <a:pt x="180062" y="335925"/>
                  </a:lnTo>
                  <a:lnTo>
                    <a:pt x="208762" y="320330"/>
                  </a:lnTo>
                  <a:lnTo>
                    <a:pt x="236910" y="303761"/>
                  </a:lnTo>
                  <a:lnTo>
                    <a:pt x="266344" y="285178"/>
                  </a:lnTo>
                  <a:lnTo>
                    <a:pt x="81140" y="0"/>
                  </a:lnTo>
                  <a:close/>
                </a:path>
              </a:pathLst>
            </a:custGeom>
            <a:solidFill>
              <a:srgbClr val="F36E25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89EABA07-E391-4E76-B348-6D09AF198746}"/>
                </a:ext>
              </a:extLst>
            </p:cNvPr>
            <p:cNvSpPr/>
            <p:nvPr/>
          </p:nvSpPr>
          <p:spPr>
            <a:xfrm>
              <a:off x="4621252" y="3225535"/>
              <a:ext cx="855822" cy="1751048"/>
            </a:xfrm>
            <a:custGeom>
              <a:avLst/>
              <a:gdLst/>
              <a:ahLst/>
              <a:cxnLst/>
              <a:rect l="l" t="t" r="r" b="b"/>
              <a:pathLst>
                <a:path w="689610" h="1410970">
                  <a:moveTo>
                    <a:pt x="576351" y="0"/>
                  </a:moveTo>
                  <a:lnTo>
                    <a:pt x="269722" y="149555"/>
                  </a:lnTo>
                  <a:lnTo>
                    <a:pt x="289694" y="193742"/>
                  </a:lnTo>
                  <a:lnTo>
                    <a:pt x="306896" y="239365"/>
                  </a:lnTo>
                  <a:lnTo>
                    <a:pt x="321218" y="286319"/>
                  </a:lnTo>
                  <a:lnTo>
                    <a:pt x="332549" y="334499"/>
                  </a:lnTo>
                  <a:lnTo>
                    <a:pt x="340780" y="383799"/>
                  </a:lnTo>
                  <a:lnTo>
                    <a:pt x="345799" y="434116"/>
                  </a:lnTo>
                  <a:lnTo>
                    <a:pt x="347497" y="485343"/>
                  </a:lnTo>
                  <a:lnTo>
                    <a:pt x="345892" y="535219"/>
                  </a:lnTo>
                  <a:lnTo>
                    <a:pt x="341142" y="584235"/>
                  </a:lnTo>
                  <a:lnTo>
                    <a:pt x="333348" y="632295"/>
                  </a:lnTo>
                  <a:lnTo>
                    <a:pt x="322608" y="679298"/>
                  </a:lnTo>
                  <a:lnTo>
                    <a:pt x="309020" y="725148"/>
                  </a:lnTo>
                  <a:lnTo>
                    <a:pt x="292685" y="769745"/>
                  </a:lnTo>
                  <a:lnTo>
                    <a:pt x="273701" y="812992"/>
                  </a:lnTo>
                  <a:lnTo>
                    <a:pt x="252168" y="854790"/>
                  </a:lnTo>
                  <a:lnTo>
                    <a:pt x="228183" y="895042"/>
                  </a:lnTo>
                  <a:lnTo>
                    <a:pt x="201847" y="933649"/>
                  </a:lnTo>
                  <a:lnTo>
                    <a:pt x="173259" y="970512"/>
                  </a:lnTo>
                  <a:lnTo>
                    <a:pt x="142518" y="1005535"/>
                  </a:lnTo>
                  <a:lnTo>
                    <a:pt x="109722" y="1038617"/>
                  </a:lnTo>
                  <a:lnTo>
                    <a:pt x="74971" y="1069662"/>
                  </a:lnTo>
                  <a:lnTo>
                    <a:pt x="38364" y="1098570"/>
                  </a:lnTo>
                  <a:lnTo>
                    <a:pt x="0" y="1125245"/>
                  </a:lnTo>
                  <a:lnTo>
                    <a:pt x="185204" y="1410423"/>
                  </a:lnTo>
                  <a:lnTo>
                    <a:pt x="225938" y="1382700"/>
                  </a:lnTo>
                  <a:lnTo>
                    <a:pt x="265078" y="1353507"/>
                  </a:lnTo>
                  <a:lnTo>
                    <a:pt x="302606" y="1322903"/>
                  </a:lnTo>
                  <a:lnTo>
                    <a:pt x="338506" y="1290948"/>
                  </a:lnTo>
                  <a:lnTo>
                    <a:pt x="372761" y="1257702"/>
                  </a:lnTo>
                  <a:lnTo>
                    <a:pt x="405355" y="1223224"/>
                  </a:lnTo>
                  <a:lnTo>
                    <a:pt x="436272" y="1187574"/>
                  </a:lnTo>
                  <a:lnTo>
                    <a:pt x="465493" y="1150812"/>
                  </a:lnTo>
                  <a:lnTo>
                    <a:pt x="493004" y="1112997"/>
                  </a:lnTo>
                  <a:lnTo>
                    <a:pt x="518788" y="1074189"/>
                  </a:lnTo>
                  <a:lnTo>
                    <a:pt x="542828" y="1034448"/>
                  </a:lnTo>
                  <a:lnTo>
                    <a:pt x="565107" y="993832"/>
                  </a:lnTo>
                  <a:lnTo>
                    <a:pt x="585609" y="952403"/>
                  </a:lnTo>
                  <a:lnTo>
                    <a:pt x="604317" y="910220"/>
                  </a:lnTo>
                  <a:lnTo>
                    <a:pt x="621216" y="867342"/>
                  </a:lnTo>
                  <a:lnTo>
                    <a:pt x="636287" y="823829"/>
                  </a:lnTo>
                  <a:lnTo>
                    <a:pt x="649516" y="779740"/>
                  </a:lnTo>
                  <a:lnTo>
                    <a:pt x="660884" y="735135"/>
                  </a:lnTo>
                  <a:lnTo>
                    <a:pt x="670376" y="690075"/>
                  </a:lnTo>
                  <a:lnTo>
                    <a:pt x="677976" y="644618"/>
                  </a:lnTo>
                  <a:lnTo>
                    <a:pt x="683666" y="598824"/>
                  </a:lnTo>
                  <a:lnTo>
                    <a:pt x="687430" y="552753"/>
                  </a:lnTo>
                  <a:lnTo>
                    <a:pt x="689251" y="506465"/>
                  </a:lnTo>
                  <a:lnTo>
                    <a:pt x="689114" y="460018"/>
                  </a:lnTo>
                  <a:lnTo>
                    <a:pt x="687001" y="413474"/>
                  </a:lnTo>
                  <a:lnTo>
                    <a:pt x="682896" y="366891"/>
                  </a:lnTo>
                  <a:lnTo>
                    <a:pt x="676782" y="320329"/>
                  </a:lnTo>
                  <a:lnTo>
                    <a:pt x="668642" y="273848"/>
                  </a:lnTo>
                  <a:lnTo>
                    <a:pt x="658461" y="227507"/>
                  </a:lnTo>
                  <a:lnTo>
                    <a:pt x="646222" y="181367"/>
                  </a:lnTo>
                  <a:lnTo>
                    <a:pt x="631908" y="135486"/>
                  </a:lnTo>
                  <a:lnTo>
                    <a:pt x="615502" y="89925"/>
                  </a:lnTo>
                  <a:lnTo>
                    <a:pt x="596989" y="44743"/>
                  </a:lnTo>
                  <a:lnTo>
                    <a:pt x="576351" y="0"/>
                  </a:lnTo>
                  <a:close/>
                </a:path>
              </a:pathLst>
            </a:custGeom>
            <a:solidFill>
              <a:srgbClr val="DF1985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4CEC8F07-8FFE-45CA-9498-30712C8895E0}"/>
                </a:ext>
              </a:extLst>
            </p:cNvPr>
            <p:cNvSpPr/>
            <p:nvPr/>
          </p:nvSpPr>
          <p:spPr>
            <a:xfrm>
              <a:off x="4548798" y="2616183"/>
              <a:ext cx="788049" cy="795143"/>
            </a:xfrm>
            <a:custGeom>
              <a:avLst/>
              <a:gdLst/>
              <a:ahLst/>
              <a:cxnLst/>
              <a:rect l="l" t="t" r="r" b="b"/>
              <a:pathLst>
                <a:path w="635000" h="640715">
                  <a:moveTo>
                    <a:pt x="160566" y="0"/>
                  </a:moveTo>
                  <a:lnTo>
                    <a:pt x="0" y="301980"/>
                  </a:lnTo>
                  <a:lnTo>
                    <a:pt x="41752" y="325865"/>
                  </a:lnTo>
                  <a:lnTo>
                    <a:pt x="81800" y="352249"/>
                  </a:lnTo>
                  <a:lnTo>
                    <a:pt x="120039" y="381024"/>
                  </a:lnTo>
                  <a:lnTo>
                    <a:pt x="156360" y="412086"/>
                  </a:lnTo>
                  <a:lnTo>
                    <a:pt x="190660" y="445330"/>
                  </a:lnTo>
                  <a:lnTo>
                    <a:pt x="222831" y="480648"/>
                  </a:lnTo>
                  <a:lnTo>
                    <a:pt x="252766" y="517937"/>
                  </a:lnTo>
                  <a:lnTo>
                    <a:pt x="280361" y="557089"/>
                  </a:lnTo>
                  <a:lnTo>
                    <a:pt x="305509" y="597999"/>
                  </a:lnTo>
                  <a:lnTo>
                    <a:pt x="328104" y="640562"/>
                  </a:lnTo>
                  <a:lnTo>
                    <a:pt x="634733" y="491007"/>
                  </a:lnTo>
                  <a:lnTo>
                    <a:pt x="611120" y="444960"/>
                  </a:lnTo>
                  <a:lnTo>
                    <a:pt x="586094" y="400771"/>
                  </a:lnTo>
                  <a:lnTo>
                    <a:pt x="559614" y="358399"/>
                  </a:lnTo>
                  <a:lnTo>
                    <a:pt x="531638" y="317801"/>
                  </a:lnTo>
                  <a:lnTo>
                    <a:pt x="502126" y="278934"/>
                  </a:lnTo>
                  <a:lnTo>
                    <a:pt x="471035" y="241755"/>
                  </a:lnTo>
                  <a:lnTo>
                    <a:pt x="438326" y="206222"/>
                  </a:lnTo>
                  <a:lnTo>
                    <a:pt x="403956" y="172293"/>
                  </a:lnTo>
                  <a:lnTo>
                    <a:pt x="367885" y="139924"/>
                  </a:lnTo>
                  <a:lnTo>
                    <a:pt x="330071" y="109073"/>
                  </a:lnTo>
                  <a:lnTo>
                    <a:pt x="290473" y="79698"/>
                  </a:lnTo>
                  <a:lnTo>
                    <a:pt x="249051" y="51756"/>
                  </a:lnTo>
                  <a:lnTo>
                    <a:pt x="205762" y="25204"/>
                  </a:lnTo>
                  <a:lnTo>
                    <a:pt x="160566" y="0"/>
                  </a:lnTo>
                  <a:close/>
                </a:path>
              </a:pathLst>
            </a:custGeom>
            <a:solidFill>
              <a:srgbClr val="0B7EBB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F213B7FE-5CBC-4CCB-B0D6-84041B8DAD8C}"/>
                </a:ext>
              </a:extLst>
            </p:cNvPr>
            <p:cNvSpPr/>
            <p:nvPr/>
          </p:nvSpPr>
          <p:spPr>
            <a:xfrm>
              <a:off x="4104592" y="2455748"/>
              <a:ext cx="643836" cy="535874"/>
            </a:xfrm>
            <a:custGeom>
              <a:avLst/>
              <a:gdLst/>
              <a:ahLst/>
              <a:cxnLst/>
              <a:rect l="l" t="t" r="r" b="b"/>
              <a:pathLst>
                <a:path w="518794" h="431800">
                  <a:moveTo>
                    <a:pt x="0" y="0"/>
                  </a:moveTo>
                  <a:lnTo>
                    <a:pt x="0" y="342480"/>
                  </a:lnTo>
                  <a:lnTo>
                    <a:pt x="55500" y="344415"/>
                  </a:lnTo>
                  <a:lnTo>
                    <a:pt x="109297" y="350168"/>
                  </a:lnTo>
                  <a:lnTo>
                    <a:pt x="161909" y="359590"/>
                  </a:lnTo>
                  <a:lnTo>
                    <a:pt x="213208" y="372545"/>
                  </a:lnTo>
                  <a:lnTo>
                    <a:pt x="263065" y="388898"/>
                  </a:lnTo>
                  <a:lnTo>
                    <a:pt x="311351" y="408512"/>
                  </a:lnTo>
                  <a:lnTo>
                    <a:pt x="357936" y="431253"/>
                  </a:lnTo>
                  <a:lnTo>
                    <a:pt x="518502" y="129273"/>
                  </a:lnTo>
                  <a:lnTo>
                    <a:pt x="471981" y="105609"/>
                  </a:lnTo>
                  <a:lnTo>
                    <a:pt x="426224" y="84548"/>
                  </a:lnTo>
                  <a:lnTo>
                    <a:pt x="380934" y="66018"/>
                  </a:lnTo>
                  <a:lnTo>
                    <a:pt x="335817" y="49943"/>
                  </a:lnTo>
                  <a:lnTo>
                    <a:pt x="290577" y="36251"/>
                  </a:lnTo>
                  <a:lnTo>
                    <a:pt x="244919" y="24867"/>
                  </a:lnTo>
                  <a:lnTo>
                    <a:pt x="198546" y="15718"/>
                  </a:lnTo>
                  <a:lnTo>
                    <a:pt x="151163" y="8731"/>
                  </a:lnTo>
                  <a:lnTo>
                    <a:pt x="102475" y="3831"/>
                  </a:lnTo>
                  <a:lnTo>
                    <a:pt x="52185" y="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193A"/>
            </a:solidFill>
            <a:ln w="158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D4888-D33B-4A39-A44D-47685D45927A}"/>
                </a:ext>
              </a:extLst>
            </p:cNvPr>
            <p:cNvSpPr txBox="1"/>
            <p:nvPr/>
          </p:nvSpPr>
          <p:spPr>
            <a:xfrm>
              <a:off x="2090696" y="2682215"/>
              <a:ext cx="730969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D8B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38%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Remaining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population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0FAA47-C01D-4221-A08A-751EFCA2DDA9}"/>
                </a:ext>
              </a:extLst>
            </p:cNvPr>
            <p:cNvSpPr txBox="1"/>
            <p:nvPr/>
          </p:nvSpPr>
          <p:spPr>
            <a:xfrm>
              <a:off x="4326036" y="1957184"/>
              <a:ext cx="844783" cy="46166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119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Sex workers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B0F1B6-D8F9-4CD4-ACD3-60A720851BF5}"/>
                </a:ext>
              </a:extLst>
            </p:cNvPr>
            <p:cNvSpPr txBox="1"/>
            <p:nvPr/>
          </p:nvSpPr>
          <p:spPr>
            <a:xfrm>
              <a:off x="5319162" y="2455745"/>
              <a:ext cx="799899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B7EB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People who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inject drugs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117999-91FA-4E5A-881D-651CCA5198DF}"/>
                </a:ext>
              </a:extLst>
            </p:cNvPr>
            <p:cNvSpPr txBox="1"/>
            <p:nvPr/>
          </p:nvSpPr>
          <p:spPr>
            <a:xfrm>
              <a:off x="5530652" y="3901733"/>
              <a:ext cx="1887680" cy="5847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F198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23%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Gay men and other men who have sex with men</a:t>
              </a:r>
              <a:endParaRPr kumimoji="0" lang="en-GB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EA1AA3-407C-4430-856A-36EF0C6D2A9D}"/>
                </a:ext>
              </a:extLst>
            </p:cNvPr>
            <p:cNvSpPr txBox="1"/>
            <p:nvPr/>
          </p:nvSpPr>
          <p:spPr>
            <a:xfrm>
              <a:off x="4731961" y="5085998"/>
              <a:ext cx="855822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6E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Transgender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people*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59C3E7-AE00-49CC-914C-49E915877DF0}"/>
                </a:ext>
              </a:extLst>
            </p:cNvPr>
            <p:cNvSpPr txBox="1"/>
            <p:nvPr/>
          </p:nvSpPr>
          <p:spPr>
            <a:xfrm>
              <a:off x="1855465" y="5223937"/>
              <a:ext cx="2082301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19%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Clients of sex workers and sex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partners of all key populations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53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Distribution of new HIV infections and of the population, by age and sex, sub-Saharan Africa,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CA87F-B4B3-49B0-BE57-2EC58036E662}"/>
              </a:ext>
            </a:extLst>
          </p:cNvPr>
          <p:cNvGrpSpPr/>
          <p:nvPr/>
        </p:nvGrpSpPr>
        <p:grpSpPr>
          <a:xfrm>
            <a:off x="457198" y="2468880"/>
            <a:ext cx="11064240" cy="4085808"/>
            <a:chOff x="457198" y="2468880"/>
            <a:chExt cx="11064240" cy="40858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epidemiological estimates, 2021.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0D7AC9-AA6D-4000-88D0-E26A457BED47}"/>
                </a:ext>
              </a:extLst>
            </p:cNvPr>
            <p:cNvGrpSpPr/>
            <p:nvPr/>
          </p:nvGrpSpPr>
          <p:grpSpPr>
            <a:xfrm>
              <a:off x="1013786" y="2468880"/>
              <a:ext cx="8752683" cy="2973990"/>
              <a:chOff x="1013786" y="2528147"/>
              <a:chExt cx="8752683" cy="2973990"/>
            </a:xfrm>
          </p:grpSpPr>
          <p:grpSp>
            <p:nvGrpSpPr>
              <p:cNvPr id="11" name="object 6">
                <a:extLst>
                  <a:ext uri="{FF2B5EF4-FFF2-40B4-BE49-F238E27FC236}">
                    <a16:creationId xmlns:a16="http://schemas.microsoft.com/office/drawing/2014/main" id="{CF37DE35-57B1-4298-9D2A-0A2BE696E2B3}"/>
                  </a:ext>
                </a:extLst>
              </p:cNvPr>
              <p:cNvGrpSpPr/>
              <p:nvPr/>
            </p:nvGrpSpPr>
            <p:grpSpPr>
              <a:xfrm>
                <a:off x="1874962" y="2986454"/>
                <a:ext cx="1991995" cy="1991995"/>
                <a:chOff x="1339251" y="2775530"/>
                <a:chExt cx="1991995" cy="1991995"/>
              </a:xfrm>
            </p:grpSpPr>
            <p:sp>
              <p:nvSpPr>
                <p:cNvPr id="12" name="object 7">
                  <a:extLst>
                    <a:ext uri="{FF2B5EF4-FFF2-40B4-BE49-F238E27FC236}">
                      <a16:creationId xmlns:a16="http://schemas.microsoft.com/office/drawing/2014/main" id="{8F5B513F-F758-49CD-BADA-00FF79FFA918}"/>
                    </a:ext>
                  </a:extLst>
                </p:cNvPr>
                <p:cNvSpPr/>
                <p:nvPr/>
              </p:nvSpPr>
              <p:spPr>
                <a:xfrm>
                  <a:off x="2335114" y="2781085"/>
                  <a:ext cx="383540" cy="989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39" h="989329">
                      <a:moveTo>
                        <a:pt x="0" y="0"/>
                      </a:moveTo>
                      <a:lnTo>
                        <a:pt x="0" y="988809"/>
                      </a:lnTo>
                      <a:lnTo>
                        <a:pt x="383349" y="77330"/>
                      </a:lnTo>
                      <a:lnTo>
                        <a:pt x="337433" y="59353"/>
                      </a:lnTo>
                      <a:lnTo>
                        <a:pt x="290766" y="43714"/>
                      </a:lnTo>
                      <a:lnTo>
                        <a:pt x="243438" y="30432"/>
                      </a:lnTo>
                      <a:lnTo>
                        <a:pt x="195537" y="19524"/>
                      </a:lnTo>
                      <a:lnTo>
                        <a:pt x="147153" y="11009"/>
                      </a:lnTo>
                      <a:lnTo>
                        <a:pt x="98376" y="4905"/>
                      </a:lnTo>
                      <a:lnTo>
                        <a:pt x="49295" y="12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B6CE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bject 8">
                  <a:extLst>
                    <a:ext uri="{FF2B5EF4-FFF2-40B4-BE49-F238E27FC236}">
                      <a16:creationId xmlns:a16="http://schemas.microsoft.com/office/drawing/2014/main" id="{3F5FBFDF-3AE0-46A5-BB7A-56B42DE160D1}"/>
                    </a:ext>
                  </a:extLst>
                </p:cNvPr>
                <p:cNvSpPr/>
                <p:nvPr/>
              </p:nvSpPr>
              <p:spPr>
                <a:xfrm>
                  <a:off x="2335202" y="2858615"/>
                  <a:ext cx="989965" cy="1243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964" h="1243329">
                      <a:moveTo>
                        <a:pt x="383705" y="0"/>
                      </a:moveTo>
                      <a:lnTo>
                        <a:pt x="0" y="912393"/>
                      </a:lnTo>
                      <a:lnTo>
                        <a:pt x="932891" y="1242987"/>
                      </a:lnTo>
                      <a:lnTo>
                        <a:pt x="948100" y="1196500"/>
                      </a:lnTo>
                      <a:lnTo>
                        <a:pt x="960904" y="1149787"/>
                      </a:lnTo>
                      <a:lnTo>
                        <a:pt x="971333" y="1102920"/>
                      </a:lnTo>
                      <a:lnTo>
                        <a:pt x="979420" y="1055971"/>
                      </a:lnTo>
                      <a:lnTo>
                        <a:pt x="985196" y="1009012"/>
                      </a:lnTo>
                      <a:lnTo>
                        <a:pt x="988692" y="962114"/>
                      </a:lnTo>
                      <a:lnTo>
                        <a:pt x="989941" y="915350"/>
                      </a:lnTo>
                      <a:lnTo>
                        <a:pt x="988975" y="868792"/>
                      </a:lnTo>
                      <a:lnTo>
                        <a:pt x="985825" y="822511"/>
                      </a:lnTo>
                      <a:lnTo>
                        <a:pt x="980522" y="776579"/>
                      </a:lnTo>
                      <a:lnTo>
                        <a:pt x="973100" y="731069"/>
                      </a:lnTo>
                      <a:lnTo>
                        <a:pt x="963589" y="686051"/>
                      </a:lnTo>
                      <a:lnTo>
                        <a:pt x="952021" y="641599"/>
                      </a:lnTo>
                      <a:lnTo>
                        <a:pt x="938428" y="597783"/>
                      </a:lnTo>
                      <a:lnTo>
                        <a:pt x="922843" y="554677"/>
                      </a:lnTo>
                      <a:lnTo>
                        <a:pt x="905295" y="512351"/>
                      </a:lnTo>
                      <a:lnTo>
                        <a:pt x="885818" y="470878"/>
                      </a:lnTo>
                      <a:lnTo>
                        <a:pt x="864443" y="430329"/>
                      </a:lnTo>
                      <a:lnTo>
                        <a:pt x="841202" y="390777"/>
                      </a:lnTo>
                      <a:lnTo>
                        <a:pt x="816127" y="352293"/>
                      </a:lnTo>
                      <a:lnTo>
                        <a:pt x="789249" y="314950"/>
                      </a:lnTo>
                      <a:lnTo>
                        <a:pt x="760600" y="278819"/>
                      </a:lnTo>
                      <a:lnTo>
                        <a:pt x="730212" y="243972"/>
                      </a:lnTo>
                      <a:lnTo>
                        <a:pt x="698117" y="210481"/>
                      </a:lnTo>
                      <a:lnTo>
                        <a:pt x="664346" y="178418"/>
                      </a:lnTo>
                      <a:lnTo>
                        <a:pt x="628931" y="147855"/>
                      </a:lnTo>
                      <a:lnTo>
                        <a:pt x="591905" y="118863"/>
                      </a:lnTo>
                      <a:lnTo>
                        <a:pt x="553298" y="91515"/>
                      </a:lnTo>
                      <a:lnTo>
                        <a:pt x="513143" y="65883"/>
                      </a:lnTo>
                      <a:lnTo>
                        <a:pt x="471471" y="42039"/>
                      </a:lnTo>
                      <a:lnTo>
                        <a:pt x="428315" y="20053"/>
                      </a:lnTo>
                      <a:lnTo>
                        <a:pt x="383705" y="0"/>
                      </a:lnTo>
                      <a:close/>
                    </a:path>
                  </a:pathLst>
                </a:custGeom>
                <a:solidFill>
                  <a:srgbClr val="EB99BB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bject 9">
                  <a:extLst>
                    <a:ext uri="{FF2B5EF4-FFF2-40B4-BE49-F238E27FC236}">
                      <a16:creationId xmlns:a16="http://schemas.microsoft.com/office/drawing/2014/main" id="{EDFE169E-DA5D-4D69-BC11-152EC86E70DC}"/>
                    </a:ext>
                  </a:extLst>
                </p:cNvPr>
                <p:cNvSpPr/>
                <p:nvPr/>
              </p:nvSpPr>
              <p:spPr>
                <a:xfrm>
                  <a:off x="2335202" y="2858615"/>
                  <a:ext cx="989965" cy="1243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964" h="1243329">
                      <a:moveTo>
                        <a:pt x="383705" y="0"/>
                      </a:moveTo>
                      <a:lnTo>
                        <a:pt x="428315" y="20053"/>
                      </a:lnTo>
                      <a:lnTo>
                        <a:pt x="471471" y="42039"/>
                      </a:lnTo>
                      <a:lnTo>
                        <a:pt x="513143" y="65883"/>
                      </a:lnTo>
                      <a:lnTo>
                        <a:pt x="553298" y="91515"/>
                      </a:lnTo>
                      <a:lnTo>
                        <a:pt x="591905" y="118863"/>
                      </a:lnTo>
                      <a:lnTo>
                        <a:pt x="628931" y="147855"/>
                      </a:lnTo>
                      <a:lnTo>
                        <a:pt x="664346" y="178418"/>
                      </a:lnTo>
                      <a:lnTo>
                        <a:pt x="698117" y="210481"/>
                      </a:lnTo>
                      <a:lnTo>
                        <a:pt x="730212" y="243972"/>
                      </a:lnTo>
                      <a:lnTo>
                        <a:pt x="760600" y="278819"/>
                      </a:lnTo>
                      <a:lnTo>
                        <a:pt x="789249" y="314950"/>
                      </a:lnTo>
                      <a:lnTo>
                        <a:pt x="816127" y="352293"/>
                      </a:lnTo>
                      <a:lnTo>
                        <a:pt x="841202" y="390777"/>
                      </a:lnTo>
                      <a:lnTo>
                        <a:pt x="864443" y="430329"/>
                      </a:lnTo>
                      <a:lnTo>
                        <a:pt x="885818" y="470878"/>
                      </a:lnTo>
                      <a:lnTo>
                        <a:pt x="905295" y="512351"/>
                      </a:lnTo>
                      <a:lnTo>
                        <a:pt x="922843" y="554677"/>
                      </a:lnTo>
                      <a:lnTo>
                        <a:pt x="938428" y="597783"/>
                      </a:lnTo>
                      <a:lnTo>
                        <a:pt x="952021" y="641599"/>
                      </a:lnTo>
                      <a:lnTo>
                        <a:pt x="963589" y="686051"/>
                      </a:lnTo>
                      <a:lnTo>
                        <a:pt x="973100" y="731069"/>
                      </a:lnTo>
                      <a:lnTo>
                        <a:pt x="980522" y="776579"/>
                      </a:lnTo>
                      <a:lnTo>
                        <a:pt x="985825" y="822511"/>
                      </a:lnTo>
                      <a:lnTo>
                        <a:pt x="988975" y="868792"/>
                      </a:lnTo>
                      <a:lnTo>
                        <a:pt x="989941" y="915350"/>
                      </a:lnTo>
                      <a:lnTo>
                        <a:pt x="988692" y="962114"/>
                      </a:lnTo>
                      <a:lnTo>
                        <a:pt x="985196" y="1009012"/>
                      </a:lnTo>
                      <a:lnTo>
                        <a:pt x="979420" y="1055971"/>
                      </a:lnTo>
                      <a:lnTo>
                        <a:pt x="971333" y="1102920"/>
                      </a:lnTo>
                      <a:lnTo>
                        <a:pt x="960904" y="1149787"/>
                      </a:lnTo>
                      <a:lnTo>
                        <a:pt x="948100" y="1196500"/>
                      </a:lnTo>
                      <a:lnTo>
                        <a:pt x="932891" y="1242987"/>
                      </a:lnTo>
                      <a:lnTo>
                        <a:pt x="0" y="912393"/>
                      </a:lnTo>
                      <a:lnTo>
                        <a:pt x="383705" y="0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bject 10">
                  <a:extLst>
                    <a:ext uri="{FF2B5EF4-FFF2-40B4-BE49-F238E27FC236}">
                      <a16:creationId xmlns:a16="http://schemas.microsoft.com/office/drawing/2014/main" id="{20986913-6183-4862-A357-AC776EF705A4}"/>
                    </a:ext>
                  </a:extLst>
                </p:cNvPr>
                <p:cNvSpPr/>
                <p:nvPr/>
              </p:nvSpPr>
              <p:spPr>
                <a:xfrm>
                  <a:off x="1993342" y="3771477"/>
                  <a:ext cx="1275080" cy="98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79" h="989964">
                      <a:moveTo>
                        <a:pt x="341668" y="0"/>
                      </a:moveTo>
                      <a:lnTo>
                        <a:pt x="0" y="928903"/>
                      </a:lnTo>
                      <a:lnTo>
                        <a:pt x="56646" y="947845"/>
                      </a:lnTo>
                      <a:lnTo>
                        <a:pt x="102426" y="960470"/>
                      </a:lnTo>
                      <a:lnTo>
                        <a:pt x="148336" y="970811"/>
                      </a:lnTo>
                      <a:lnTo>
                        <a:pt x="194309" y="978900"/>
                      </a:lnTo>
                      <a:lnTo>
                        <a:pt x="240279" y="984767"/>
                      </a:lnTo>
                      <a:lnTo>
                        <a:pt x="286180" y="988445"/>
                      </a:lnTo>
                      <a:lnTo>
                        <a:pt x="331947" y="989965"/>
                      </a:lnTo>
                      <a:lnTo>
                        <a:pt x="377511" y="989359"/>
                      </a:lnTo>
                      <a:lnTo>
                        <a:pt x="422808" y="986658"/>
                      </a:lnTo>
                      <a:lnTo>
                        <a:pt x="467772" y="981893"/>
                      </a:lnTo>
                      <a:lnTo>
                        <a:pt x="512335" y="975096"/>
                      </a:lnTo>
                      <a:lnTo>
                        <a:pt x="556432" y="966300"/>
                      </a:lnTo>
                      <a:lnTo>
                        <a:pt x="599997" y="955534"/>
                      </a:lnTo>
                      <a:lnTo>
                        <a:pt x="642963" y="942832"/>
                      </a:lnTo>
                      <a:lnTo>
                        <a:pt x="685264" y="928224"/>
                      </a:lnTo>
                      <a:lnTo>
                        <a:pt x="726835" y="911742"/>
                      </a:lnTo>
                      <a:lnTo>
                        <a:pt x="767608" y="893418"/>
                      </a:lnTo>
                      <a:lnTo>
                        <a:pt x="807518" y="873282"/>
                      </a:lnTo>
                      <a:lnTo>
                        <a:pt x="846499" y="851367"/>
                      </a:lnTo>
                      <a:lnTo>
                        <a:pt x="884483" y="827705"/>
                      </a:lnTo>
                      <a:lnTo>
                        <a:pt x="921406" y="802326"/>
                      </a:lnTo>
                      <a:lnTo>
                        <a:pt x="957201" y="775263"/>
                      </a:lnTo>
                      <a:lnTo>
                        <a:pt x="991801" y="746546"/>
                      </a:lnTo>
                      <a:lnTo>
                        <a:pt x="1025141" y="716208"/>
                      </a:lnTo>
                      <a:lnTo>
                        <a:pt x="1057154" y="684280"/>
                      </a:lnTo>
                      <a:lnTo>
                        <a:pt x="1087774" y="650793"/>
                      </a:lnTo>
                      <a:lnTo>
                        <a:pt x="1116935" y="615779"/>
                      </a:lnTo>
                      <a:lnTo>
                        <a:pt x="1144571" y="579270"/>
                      </a:lnTo>
                      <a:lnTo>
                        <a:pt x="1170615" y="541298"/>
                      </a:lnTo>
                      <a:lnTo>
                        <a:pt x="1195002" y="501892"/>
                      </a:lnTo>
                      <a:lnTo>
                        <a:pt x="1217665" y="461087"/>
                      </a:lnTo>
                      <a:lnTo>
                        <a:pt x="1238537" y="418912"/>
                      </a:lnTo>
                      <a:lnTo>
                        <a:pt x="1257554" y="375399"/>
                      </a:lnTo>
                      <a:lnTo>
                        <a:pt x="1274648" y="330580"/>
                      </a:lnTo>
                      <a:lnTo>
                        <a:pt x="341668" y="0"/>
                      </a:lnTo>
                      <a:close/>
                    </a:path>
                  </a:pathLst>
                </a:custGeom>
                <a:solidFill>
                  <a:srgbClr val="E673A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bject 11">
                  <a:extLst>
                    <a:ext uri="{FF2B5EF4-FFF2-40B4-BE49-F238E27FC236}">
                      <a16:creationId xmlns:a16="http://schemas.microsoft.com/office/drawing/2014/main" id="{E44AB9A2-58FB-40AE-85FC-0E2C50D288B3}"/>
                    </a:ext>
                  </a:extLst>
                </p:cNvPr>
                <p:cNvSpPr/>
                <p:nvPr/>
              </p:nvSpPr>
              <p:spPr>
                <a:xfrm>
                  <a:off x="1993342" y="3771477"/>
                  <a:ext cx="1275080" cy="98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79" h="989964">
                      <a:moveTo>
                        <a:pt x="1274648" y="330580"/>
                      </a:moveTo>
                      <a:lnTo>
                        <a:pt x="1257554" y="375399"/>
                      </a:lnTo>
                      <a:lnTo>
                        <a:pt x="1238537" y="418912"/>
                      </a:lnTo>
                      <a:lnTo>
                        <a:pt x="1217665" y="461087"/>
                      </a:lnTo>
                      <a:lnTo>
                        <a:pt x="1195002" y="501892"/>
                      </a:lnTo>
                      <a:lnTo>
                        <a:pt x="1170615" y="541298"/>
                      </a:lnTo>
                      <a:lnTo>
                        <a:pt x="1144571" y="579270"/>
                      </a:lnTo>
                      <a:lnTo>
                        <a:pt x="1116935" y="615779"/>
                      </a:lnTo>
                      <a:lnTo>
                        <a:pt x="1087774" y="650793"/>
                      </a:lnTo>
                      <a:lnTo>
                        <a:pt x="1057154" y="684280"/>
                      </a:lnTo>
                      <a:lnTo>
                        <a:pt x="1025141" y="716208"/>
                      </a:lnTo>
                      <a:lnTo>
                        <a:pt x="991801" y="746546"/>
                      </a:lnTo>
                      <a:lnTo>
                        <a:pt x="957201" y="775263"/>
                      </a:lnTo>
                      <a:lnTo>
                        <a:pt x="921406" y="802326"/>
                      </a:lnTo>
                      <a:lnTo>
                        <a:pt x="884483" y="827705"/>
                      </a:lnTo>
                      <a:lnTo>
                        <a:pt x="846499" y="851367"/>
                      </a:lnTo>
                      <a:lnTo>
                        <a:pt x="807518" y="873282"/>
                      </a:lnTo>
                      <a:lnTo>
                        <a:pt x="767608" y="893418"/>
                      </a:lnTo>
                      <a:lnTo>
                        <a:pt x="726835" y="911742"/>
                      </a:lnTo>
                      <a:lnTo>
                        <a:pt x="685264" y="928224"/>
                      </a:lnTo>
                      <a:lnTo>
                        <a:pt x="642963" y="942832"/>
                      </a:lnTo>
                      <a:lnTo>
                        <a:pt x="599997" y="955534"/>
                      </a:lnTo>
                      <a:lnTo>
                        <a:pt x="556432" y="966300"/>
                      </a:lnTo>
                      <a:lnTo>
                        <a:pt x="512335" y="975096"/>
                      </a:lnTo>
                      <a:lnTo>
                        <a:pt x="467772" y="981893"/>
                      </a:lnTo>
                      <a:lnTo>
                        <a:pt x="422808" y="986658"/>
                      </a:lnTo>
                      <a:lnTo>
                        <a:pt x="377511" y="989359"/>
                      </a:lnTo>
                      <a:lnTo>
                        <a:pt x="331947" y="989965"/>
                      </a:lnTo>
                      <a:lnTo>
                        <a:pt x="286180" y="988445"/>
                      </a:lnTo>
                      <a:lnTo>
                        <a:pt x="240279" y="984767"/>
                      </a:lnTo>
                      <a:lnTo>
                        <a:pt x="194309" y="978900"/>
                      </a:lnTo>
                      <a:lnTo>
                        <a:pt x="148336" y="970811"/>
                      </a:lnTo>
                      <a:lnTo>
                        <a:pt x="102426" y="960470"/>
                      </a:lnTo>
                      <a:lnTo>
                        <a:pt x="56646" y="947845"/>
                      </a:lnTo>
                      <a:lnTo>
                        <a:pt x="11061" y="932903"/>
                      </a:lnTo>
                      <a:lnTo>
                        <a:pt x="0" y="928903"/>
                      </a:lnTo>
                      <a:lnTo>
                        <a:pt x="341668" y="0"/>
                      </a:lnTo>
                      <a:lnTo>
                        <a:pt x="1274648" y="330580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bject 12">
                  <a:extLst>
                    <a:ext uri="{FF2B5EF4-FFF2-40B4-BE49-F238E27FC236}">
                      <a16:creationId xmlns:a16="http://schemas.microsoft.com/office/drawing/2014/main" id="{617F6DFD-B615-4804-A821-860FD5217865}"/>
                    </a:ext>
                  </a:extLst>
                </p:cNvPr>
                <p:cNvSpPr/>
                <p:nvPr/>
              </p:nvSpPr>
              <p:spPr>
                <a:xfrm>
                  <a:off x="1814739" y="3773420"/>
                  <a:ext cx="519430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30" h="927100">
                      <a:moveTo>
                        <a:pt x="519023" y="0"/>
                      </a:moveTo>
                      <a:lnTo>
                        <a:pt x="0" y="840168"/>
                      </a:lnTo>
                      <a:lnTo>
                        <a:pt x="42857" y="865181"/>
                      </a:lnTo>
                      <a:lnTo>
                        <a:pt x="86888" y="887995"/>
                      </a:lnTo>
                      <a:lnTo>
                        <a:pt x="132007" y="908568"/>
                      </a:lnTo>
                      <a:lnTo>
                        <a:pt x="178130" y="926858"/>
                      </a:lnTo>
                      <a:lnTo>
                        <a:pt x="519023" y="0"/>
                      </a:lnTo>
                      <a:close/>
                    </a:path>
                  </a:pathLst>
                </a:custGeom>
                <a:solidFill>
                  <a:srgbClr val="DF198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49073EC6-9507-40B8-A206-535A06D249D2}"/>
                    </a:ext>
                  </a:extLst>
                </p:cNvPr>
                <p:cNvSpPr/>
                <p:nvPr/>
              </p:nvSpPr>
              <p:spPr>
                <a:xfrm>
                  <a:off x="1814739" y="3773420"/>
                  <a:ext cx="519430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30" h="927100">
                      <a:moveTo>
                        <a:pt x="178130" y="926858"/>
                      </a:moveTo>
                      <a:lnTo>
                        <a:pt x="132007" y="908568"/>
                      </a:lnTo>
                      <a:lnTo>
                        <a:pt x="86888" y="887995"/>
                      </a:lnTo>
                      <a:lnTo>
                        <a:pt x="42857" y="865181"/>
                      </a:lnTo>
                      <a:lnTo>
                        <a:pt x="0" y="840168"/>
                      </a:lnTo>
                      <a:lnTo>
                        <a:pt x="519023" y="0"/>
                      </a:lnTo>
                      <a:lnTo>
                        <a:pt x="178130" y="926858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bject 14">
                  <a:extLst>
                    <a:ext uri="{FF2B5EF4-FFF2-40B4-BE49-F238E27FC236}">
                      <a16:creationId xmlns:a16="http://schemas.microsoft.com/office/drawing/2014/main" id="{3B04E05D-1B19-4609-BAB2-C561D9880C9A}"/>
                    </a:ext>
                  </a:extLst>
                </p:cNvPr>
                <p:cNvSpPr/>
                <p:nvPr/>
              </p:nvSpPr>
              <p:spPr>
                <a:xfrm>
                  <a:off x="1687987" y="3771317"/>
                  <a:ext cx="647065" cy="842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64" h="842010">
                      <a:moveTo>
                        <a:pt x="646658" y="0"/>
                      </a:moveTo>
                      <a:lnTo>
                        <a:pt x="0" y="749109"/>
                      </a:lnTo>
                      <a:lnTo>
                        <a:pt x="30257" y="774205"/>
                      </a:lnTo>
                      <a:lnTo>
                        <a:pt x="61474" y="798074"/>
                      </a:lnTo>
                      <a:lnTo>
                        <a:pt x="93615" y="820686"/>
                      </a:lnTo>
                      <a:lnTo>
                        <a:pt x="126644" y="842009"/>
                      </a:lnTo>
                      <a:lnTo>
                        <a:pt x="646658" y="0"/>
                      </a:lnTo>
                      <a:close/>
                    </a:path>
                  </a:pathLst>
                </a:custGeom>
                <a:solidFill>
                  <a:srgbClr val="0B7EBB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bject 15">
                  <a:extLst>
                    <a:ext uri="{FF2B5EF4-FFF2-40B4-BE49-F238E27FC236}">
                      <a16:creationId xmlns:a16="http://schemas.microsoft.com/office/drawing/2014/main" id="{59008D59-D7D9-43EF-8DD0-4EA4DAFFC096}"/>
                    </a:ext>
                  </a:extLst>
                </p:cNvPr>
                <p:cNvSpPr/>
                <p:nvPr/>
              </p:nvSpPr>
              <p:spPr>
                <a:xfrm>
                  <a:off x="1687987" y="3771317"/>
                  <a:ext cx="647065" cy="842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64" h="842010">
                      <a:moveTo>
                        <a:pt x="126644" y="842009"/>
                      </a:moveTo>
                      <a:lnTo>
                        <a:pt x="93615" y="820686"/>
                      </a:lnTo>
                      <a:lnTo>
                        <a:pt x="61474" y="798074"/>
                      </a:lnTo>
                      <a:lnTo>
                        <a:pt x="30257" y="774205"/>
                      </a:lnTo>
                      <a:lnTo>
                        <a:pt x="0" y="749109"/>
                      </a:lnTo>
                      <a:lnTo>
                        <a:pt x="646658" y="0"/>
                      </a:lnTo>
                      <a:lnTo>
                        <a:pt x="126644" y="842009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bject 16">
                  <a:extLst>
                    <a:ext uri="{FF2B5EF4-FFF2-40B4-BE49-F238E27FC236}">
                      <a16:creationId xmlns:a16="http://schemas.microsoft.com/office/drawing/2014/main" id="{B7008255-5571-470E-88A8-CE67DC3A301E}"/>
                    </a:ext>
                  </a:extLst>
                </p:cNvPr>
                <p:cNvSpPr/>
                <p:nvPr/>
              </p:nvSpPr>
              <p:spPr>
                <a:xfrm>
                  <a:off x="1344800" y="3245034"/>
                  <a:ext cx="989965" cy="127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964" h="1275714">
                      <a:moveTo>
                        <a:pt x="151419" y="0"/>
                      </a:moveTo>
                      <a:lnTo>
                        <a:pt x="126569" y="41818"/>
                      </a:lnTo>
                      <a:lnTo>
                        <a:pt x="103981" y="84410"/>
                      </a:lnTo>
                      <a:lnTo>
                        <a:pt x="83645" y="127698"/>
                      </a:lnTo>
                      <a:lnTo>
                        <a:pt x="65549" y="171604"/>
                      </a:lnTo>
                      <a:lnTo>
                        <a:pt x="49680" y="216051"/>
                      </a:lnTo>
                      <a:lnTo>
                        <a:pt x="36028" y="260960"/>
                      </a:lnTo>
                      <a:lnTo>
                        <a:pt x="24580" y="306254"/>
                      </a:lnTo>
                      <a:lnTo>
                        <a:pt x="15325" y="351854"/>
                      </a:lnTo>
                      <a:lnTo>
                        <a:pt x="8251" y="397684"/>
                      </a:lnTo>
                      <a:lnTo>
                        <a:pt x="3347" y="443666"/>
                      </a:lnTo>
                      <a:lnTo>
                        <a:pt x="600" y="489721"/>
                      </a:lnTo>
                      <a:lnTo>
                        <a:pt x="0" y="535771"/>
                      </a:lnTo>
                      <a:lnTo>
                        <a:pt x="1534" y="581740"/>
                      </a:lnTo>
                      <a:lnTo>
                        <a:pt x="5190" y="627550"/>
                      </a:lnTo>
                      <a:lnTo>
                        <a:pt x="10958" y="673122"/>
                      </a:lnTo>
                      <a:lnTo>
                        <a:pt x="18826" y="718378"/>
                      </a:lnTo>
                      <a:lnTo>
                        <a:pt x="28781" y="763242"/>
                      </a:lnTo>
                      <a:lnTo>
                        <a:pt x="40812" y="807635"/>
                      </a:lnTo>
                      <a:lnTo>
                        <a:pt x="54908" y="851479"/>
                      </a:lnTo>
                      <a:lnTo>
                        <a:pt x="71056" y="894698"/>
                      </a:lnTo>
                      <a:lnTo>
                        <a:pt x="89245" y="937212"/>
                      </a:lnTo>
                      <a:lnTo>
                        <a:pt x="109464" y="978944"/>
                      </a:lnTo>
                      <a:lnTo>
                        <a:pt x="131701" y="1019816"/>
                      </a:lnTo>
                      <a:lnTo>
                        <a:pt x="155943" y="1059751"/>
                      </a:lnTo>
                      <a:lnTo>
                        <a:pt x="182180" y="1098671"/>
                      </a:lnTo>
                      <a:lnTo>
                        <a:pt x="210400" y="1136498"/>
                      </a:lnTo>
                      <a:lnTo>
                        <a:pt x="240590" y="1173154"/>
                      </a:lnTo>
                      <a:lnTo>
                        <a:pt x="272740" y="1208562"/>
                      </a:lnTo>
                      <a:lnTo>
                        <a:pt x="306838" y="1242643"/>
                      </a:lnTo>
                      <a:lnTo>
                        <a:pt x="342871" y="1275321"/>
                      </a:lnTo>
                      <a:lnTo>
                        <a:pt x="989682" y="526173"/>
                      </a:lnTo>
                      <a:lnTo>
                        <a:pt x="151419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bject 17">
                  <a:extLst>
                    <a:ext uri="{FF2B5EF4-FFF2-40B4-BE49-F238E27FC236}">
                      <a16:creationId xmlns:a16="http://schemas.microsoft.com/office/drawing/2014/main" id="{90F13084-7353-4941-9455-3B4C11EC42C6}"/>
                    </a:ext>
                  </a:extLst>
                </p:cNvPr>
                <p:cNvSpPr/>
                <p:nvPr/>
              </p:nvSpPr>
              <p:spPr>
                <a:xfrm>
                  <a:off x="1344800" y="3245034"/>
                  <a:ext cx="989965" cy="127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964" h="1275714">
                      <a:moveTo>
                        <a:pt x="342871" y="1275321"/>
                      </a:moveTo>
                      <a:lnTo>
                        <a:pt x="306838" y="1242643"/>
                      </a:lnTo>
                      <a:lnTo>
                        <a:pt x="272740" y="1208562"/>
                      </a:lnTo>
                      <a:lnTo>
                        <a:pt x="240590" y="1173154"/>
                      </a:lnTo>
                      <a:lnTo>
                        <a:pt x="210400" y="1136498"/>
                      </a:lnTo>
                      <a:lnTo>
                        <a:pt x="182180" y="1098671"/>
                      </a:lnTo>
                      <a:lnTo>
                        <a:pt x="155943" y="1059751"/>
                      </a:lnTo>
                      <a:lnTo>
                        <a:pt x="131701" y="1019816"/>
                      </a:lnTo>
                      <a:lnTo>
                        <a:pt x="109464" y="978944"/>
                      </a:lnTo>
                      <a:lnTo>
                        <a:pt x="89245" y="937212"/>
                      </a:lnTo>
                      <a:lnTo>
                        <a:pt x="71056" y="894698"/>
                      </a:lnTo>
                      <a:lnTo>
                        <a:pt x="54908" y="851479"/>
                      </a:lnTo>
                      <a:lnTo>
                        <a:pt x="40812" y="807635"/>
                      </a:lnTo>
                      <a:lnTo>
                        <a:pt x="28781" y="763242"/>
                      </a:lnTo>
                      <a:lnTo>
                        <a:pt x="18826" y="718378"/>
                      </a:lnTo>
                      <a:lnTo>
                        <a:pt x="10958" y="673122"/>
                      </a:lnTo>
                      <a:lnTo>
                        <a:pt x="5190" y="627550"/>
                      </a:lnTo>
                      <a:lnTo>
                        <a:pt x="1534" y="581740"/>
                      </a:lnTo>
                      <a:lnTo>
                        <a:pt x="0" y="535771"/>
                      </a:lnTo>
                      <a:lnTo>
                        <a:pt x="600" y="489721"/>
                      </a:lnTo>
                      <a:lnTo>
                        <a:pt x="3347" y="443666"/>
                      </a:lnTo>
                      <a:lnTo>
                        <a:pt x="8251" y="397684"/>
                      </a:lnTo>
                      <a:lnTo>
                        <a:pt x="15325" y="351854"/>
                      </a:lnTo>
                      <a:lnTo>
                        <a:pt x="24580" y="306254"/>
                      </a:lnTo>
                      <a:lnTo>
                        <a:pt x="36028" y="260960"/>
                      </a:lnTo>
                      <a:lnTo>
                        <a:pt x="49680" y="216051"/>
                      </a:lnTo>
                      <a:lnTo>
                        <a:pt x="65549" y="171604"/>
                      </a:lnTo>
                      <a:lnTo>
                        <a:pt x="83645" y="127698"/>
                      </a:lnTo>
                      <a:lnTo>
                        <a:pt x="103981" y="84410"/>
                      </a:lnTo>
                      <a:lnTo>
                        <a:pt x="126569" y="41818"/>
                      </a:lnTo>
                      <a:lnTo>
                        <a:pt x="151419" y="0"/>
                      </a:lnTo>
                      <a:lnTo>
                        <a:pt x="989682" y="526173"/>
                      </a:lnTo>
                      <a:lnTo>
                        <a:pt x="342871" y="1275321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bject 18">
                  <a:extLst>
                    <a:ext uri="{FF2B5EF4-FFF2-40B4-BE49-F238E27FC236}">
                      <a16:creationId xmlns:a16="http://schemas.microsoft.com/office/drawing/2014/main" id="{EBF6C827-F1A3-4676-91A8-59B3E6EEF0E5}"/>
                    </a:ext>
                  </a:extLst>
                </p:cNvPr>
                <p:cNvSpPr/>
                <p:nvPr/>
              </p:nvSpPr>
              <p:spPr>
                <a:xfrm>
                  <a:off x="1496418" y="2863934"/>
                  <a:ext cx="838200" cy="90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0" h="906779">
                      <a:moveTo>
                        <a:pt x="441972" y="0"/>
                      </a:moveTo>
                      <a:lnTo>
                        <a:pt x="397013" y="20990"/>
                      </a:lnTo>
                      <a:lnTo>
                        <a:pt x="353300" y="44132"/>
                      </a:lnTo>
                      <a:lnTo>
                        <a:pt x="310901" y="69366"/>
                      </a:lnTo>
                      <a:lnTo>
                        <a:pt x="269887" y="96631"/>
                      </a:lnTo>
                      <a:lnTo>
                        <a:pt x="230327" y="125868"/>
                      </a:lnTo>
                      <a:lnTo>
                        <a:pt x="192292" y="157016"/>
                      </a:lnTo>
                      <a:lnTo>
                        <a:pt x="155851" y="190015"/>
                      </a:lnTo>
                      <a:lnTo>
                        <a:pt x="121073" y="224805"/>
                      </a:lnTo>
                      <a:lnTo>
                        <a:pt x="88030" y="261325"/>
                      </a:lnTo>
                      <a:lnTo>
                        <a:pt x="56790" y="299516"/>
                      </a:lnTo>
                      <a:lnTo>
                        <a:pt x="27423" y="339318"/>
                      </a:lnTo>
                      <a:lnTo>
                        <a:pt x="0" y="380669"/>
                      </a:lnTo>
                      <a:lnTo>
                        <a:pt x="837882" y="906564"/>
                      </a:lnTo>
                      <a:lnTo>
                        <a:pt x="441972" y="0"/>
                      </a:lnTo>
                      <a:close/>
                    </a:path>
                  </a:pathLst>
                </a:custGeom>
                <a:solidFill>
                  <a:srgbClr val="86C7E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bject 19">
                  <a:extLst>
                    <a:ext uri="{FF2B5EF4-FFF2-40B4-BE49-F238E27FC236}">
                      <a16:creationId xmlns:a16="http://schemas.microsoft.com/office/drawing/2014/main" id="{780F308B-0941-4C2B-A539-EE2446C622A7}"/>
                    </a:ext>
                  </a:extLst>
                </p:cNvPr>
                <p:cNvSpPr/>
                <p:nvPr/>
              </p:nvSpPr>
              <p:spPr>
                <a:xfrm>
                  <a:off x="1496418" y="2863934"/>
                  <a:ext cx="838200" cy="90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00" h="906779">
                      <a:moveTo>
                        <a:pt x="0" y="380669"/>
                      </a:moveTo>
                      <a:lnTo>
                        <a:pt x="27423" y="339318"/>
                      </a:lnTo>
                      <a:lnTo>
                        <a:pt x="56790" y="299516"/>
                      </a:lnTo>
                      <a:lnTo>
                        <a:pt x="88030" y="261325"/>
                      </a:lnTo>
                      <a:lnTo>
                        <a:pt x="121073" y="224805"/>
                      </a:lnTo>
                      <a:lnTo>
                        <a:pt x="155851" y="190015"/>
                      </a:lnTo>
                      <a:lnTo>
                        <a:pt x="192292" y="157016"/>
                      </a:lnTo>
                      <a:lnTo>
                        <a:pt x="230327" y="125868"/>
                      </a:lnTo>
                      <a:lnTo>
                        <a:pt x="269887" y="96631"/>
                      </a:lnTo>
                      <a:lnTo>
                        <a:pt x="310901" y="69366"/>
                      </a:lnTo>
                      <a:lnTo>
                        <a:pt x="353300" y="44132"/>
                      </a:lnTo>
                      <a:lnTo>
                        <a:pt x="397013" y="20990"/>
                      </a:lnTo>
                      <a:lnTo>
                        <a:pt x="441972" y="0"/>
                      </a:lnTo>
                      <a:lnTo>
                        <a:pt x="837882" y="906564"/>
                      </a:lnTo>
                      <a:lnTo>
                        <a:pt x="0" y="380669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bject 20">
                  <a:extLst>
                    <a:ext uri="{FF2B5EF4-FFF2-40B4-BE49-F238E27FC236}">
                      <a16:creationId xmlns:a16="http://schemas.microsoft.com/office/drawing/2014/main" id="{456D52F9-9556-4C86-8444-02E516AD1254}"/>
                    </a:ext>
                  </a:extLst>
                </p:cNvPr>
                <p:cNvSpPr/>
                <p:nvPr/>
              </p:nvSpPr>
              <p:spPr>
                <a:xfrm>
                  <a:off x="1938856" y="2781080"/>
                  <a:ext cx="396240" cy="989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39" h="989329">
                      <a:moveTo>
                        <a:pt x="395744" y="0"/>
                      </a:moveTo>
                      <a:lnTo>
                        <a:pt x="344756" y="1315"/>
                      </a:lnTo>
                      <a:lnTo>
                        <a:pt x="294004" y="5249"/>
                      </a:lnTo>
                      <a:lnTo>
                        <a:pt x="243587" y="11779"/>
                      </a:lnTo>
                      <a:lnTo>
                        <a:pt x="193605" y="20885"/>
                      </a:lnTo>
                      <a:lnTo>
                        <a:pt x="144155" y="32546"/>
                      </a:lnTo>
                      <a:lnTo>
                        <a:pt x="95339" y="46741"/>
                      </a:lnTo>
                      <a:lnTo>
                        <a:pt x="47254" y="63450"/>
                      </a:lnTo>
                      <a:lnTo>
                        <a:pt x="0" y="82651"/>
                      </a:lnTo>
                      <a:lnTo>
                        <a:pt x="395757" y="988860"/>
                      </a:lnTo>
                      <a:lnTo>
                        <a:pt x="395744" y="0"/>
                      </a:lnTo>
                      <a:close/>
                    </a:path>
                  </a:pathLst>
                </a:custGeom>
                <a:solidFill>
                  <a:srgbClr val="B7DBED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bject 21">
                  <a:extLst>
                    <a:ext uri="{FF2B5EF4-FFF2-40B4-BE49-F238E27FC236}">
                      <a16:creationId xmlns:a16="http://schemas.microsoft.com/office/drawing/2014/main" id="{34DCBFBF-A263-47E2-924E-6A7BDD07A48F}"/>
                    </a:ext>
                  </a:extLst>
                </p:cNvPr>
                <p:cNvSpPr/>
                <p:nvPr/>
              </p:nvSpPr>
              <p:spPr>
                <a:xfrm>
                  <a:off x="1938856" y="2781080"/>
                  <a:ext cx="396240" cy="989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39" h="989329">
                      <a:moveTo>
                        <a:pt x="0" y="82651"/>
                      </a:moveTo>
                      <a:lnTo>
                        <a:pt x="47254" y="63450"/>
                      </a:lnTo>
                      <a:lnTo>
                        <a:pt x="95339" y="46741"/>
                      </a:lnTo>
                      <a:lnTo>
                        <a:pt x="144155" y="32546"/>
                      </a:lnTo>
                      <a:lnTo>
                        <a:pt x="193605" y="20885"/>
                      </a:lnTo>
                      <a:lnTo>
                        <a:pt x="243587" y="11779"/>
                      </a:lnTo>
                      <a:lnTo>
                        <a:pt x="294004" y="5249"/>
                      </a:lnTo>
                      <a:lnTo>
                        <a:pt x="344756" y="1315"/>
                      </a:lnTo>
                      <a:lnTo>
                        <a:pt x="395744" y="0"/>
                      </a:lnTo>
                      <a:lnTo>
                        <a:pt x="395757" y="988860"/>
                      </a:lnTo>
                      <a:lnTo>
                        <a:pt x="0" y="82651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bject 22">
                  <a:extLst>
                    <a:ext uri="{FF2B5EF4-FFF2-40B4-BE49-F238E27FC236}">
                      <a16:creationId xmlns:a16="http://schemas.microsoft.com/office/drawing/2014/main" id="{40909E59-3217-4D79-8CAA-B1AC6AA5C556}"/>
                    </a:ext>
                  </a:extLst>
                </p:cNvPr>
                <p:cNvSpPr/>
                <p:nvPr/>
              </p:nvSpPr>
              <p:spPr>
                <a:xfrm>
                  <a:off x="1691236" y="3127578"/>
                  <a:ext cx="1287780" cy="1287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780" h="1287779">
                      <a:moveTo>
                        <a:pt x="643712" y="0"/>
                      </a:moveTo>
                      <a:lnTo>
                        <a:pt x="595671" y="1765"/>
                      </a:lnTo>
                      <a:lnTo>
                        <a:pt x="548589" y="6979"/>
                      </a:lnTo>
                      <a:lnTo>
                        <a:pt x="502590" y="15516"/>
                      </a:lnTo>
                      <a:lnTo>
                        <a:pt x="457800" y="27253"/>
                      </a:lnTo>
                      <a:lnTo>
                        <a:pt x="414341" y="42064"/>
                      </a:lnTo>
                      <a:lnTo>
                        <a:pt x="372339" y="59826"/>
                      </a:lnTo>
                      <a:lnTo>
                        <a:pt x="331919" y="80413"/>
                      </a:lnTo>
                      <a:lnTo>
                        <a:pt x="293204" y="103702"/>
                      </a:lnTo>
                      <a:lnTo>
                        <a:pt x="256320" y="129568"/>
                      </a:lnTo>
                      <a:lnTo>
                        <a:pt x="221390" y="157886"/>
                      </a:lnTo>
                      <a:lnTo>
                        <a:pt x="188539" y="188533"/>
                      </a:lnTo>
                      <a:lnTo>
                        <a:pt x="157892" y="221383"/>
                      </a:lnTo>
                      <a:lnTo>
                        <a:pt x="129573" y="256312"/>
                      </a:lnTo>
                      <a:lnTo>
                        <a:pt x="103706" y="293195"/>
                      </a:lnTo>
                      <a:lnTo>
                        <a:pt x="80416" y="331909"/>
                      </a:lnTo>
                      <a:lnTo>
                        <a:pt x="59828" y="372329"/>
                      </a:lnTo>
                      <a:lnTo>
                        <a:pt x="42066" y="414330"/>
                      </a:lnTo>
                      <a:lnTo>
                        <a:pt x="27254" y="457788"/>
                      </a:lnTo>
                      <a:lnTo>
                        <a:pt x="15517" y="502578"/>
                      </a:lnTo>
                      <a:lnTo>
                        <a:pt x="6979" y="548577"/>
                      </a:lnTo>
                      <a:lnTo>
                        <a:pt x="1765" y="595658"/>
                      </a:lnTo>
                      <a:lnTo>
                        <a:pt x="0" y="643699"/>
                      </a:lnTo>
                      <a:lnTo>
                        <a:pt x="1765" y="691741"/>
                      </a:lnTo>
                      <a:lnTo>
                        <a:pt x="6979" y="738825"/>
                      </a:lnTo>
                      <a:lnTo>
                        <a:pt x="15517" y="784825"/>
                      </a:lnTo>
                      <a:lnTo>
                        <a:pt x="27254" y="829617"/>
                      </a:lnTo>
                      <a:lnTo>
                        <a:pt x="42066" y="873076"/>
                      </a:lnTo>
                      <a:lnTo>
                        <a:pt x="59828" y="915079"/>
                      </a:lnTo>
                      <a:lnTo>
                        <a:pt x="80416" y="955500"/>
                      </a:lnTo>
                      <a:lnTo>
                        <a:pt x="103706" y="994216"/>
                      </a:lnTo>
                      <a:lnTo>
                        <a:pt x="129573" y="1031101"/>
                      </a:lnTo>
                      <a:lnTo>
                        <a:pt x="157892" y="1066032"/>
                      </a:lnTo>
                      <a:lnTo>
                        <a:pt x="188539" y="1098883"/>
                      </a:lnTo>
                      <a:lnTo>
                        <a:pt x="221390" y="1129531"/>
                      </a:lnTo>
                      <a:lnTo>
                        <a:pt x="256320" y="1157850"/>
                      </a:lnTo>
                      <a:lnTo>
                        <a:pt x="293204" y="1183717"/>
                      </a:lnTo>
                      <a:lnTo>
                        <a:pt x="331919" y="1207007"/>
                      </a:lnTo>
                      <a:lnTo>
                        <a:pt x="372339" y="1227595"/>
                      </a:lnTo>
                      <a:lnTo>
                        <a:pt x="414341" y="1245358"/>
                      </a:lnTo>
                      <a:lnTo>
                        <a:pt x="457800" y="1260170"/>
                      </a:lnTo>
                      <a:lnTo>
                        <a:pt x="502590" y="1271907"/>
                      </a:lnTo>
                      <a:lnTo>
                        <a:pt x="548589" y="1280444"/>
                      </a:lnTo>
                      <a:lnTo>
                        <a:pt x="595671" y="1285658"/>
                      </a:lnTo>
                      <a:lnTo>
                        <a:pt x="643712" y="1287424"/>
                      </a:lnTo>
                      <a:lnTo>
                        <a:pt x="691753" y="1285658"/>
                      </a:lnTo>
                      <a:lnTo>
                        <a:pt x="738834" y="1280444"/>
                      </a:lnTo>
                      <a:lnTo>
                        <a:pt x="784833" y="1271907"/>
                      </a:lnTo>
                      <a:lnTo>
                        <a:pt x="829624" y="1260170"/>
                      </a:lnTo>
                      <a:lnTo>
                        <a:pt x="873082" y="1245358"/>
                      </a:lnTo>
                      <a:lnTo>
                        <a:pt x="915084" y="1227595"/>
                      </a:lnTo>
                      <a:lnTo>
                        <a:pt x="955504" y="1207007"/>
                      </a:lnTo>
                      <a:lnTo>
                        <a:pt x="994219" y="1183717"/>
                      </a:lnTo>
                      <a:lnTo>
                        <a:pt x="1031104" y="1157850"/>
                      </a:lnTo>
                      <a:lnTo>
                        <a:pt x="1066034" y="1129531"/>
                      </a:lnTo>
                      <a:lnTo>
                        <a:pt x="1098884" y="1098883"/>
                      </a:lnTo>
                      <a:lnTo>
                        <a:pt x="1129532" y="1066032"/>
                      </a:lnTo>
                      <a:lnTo>
                        <a:pt x="1157851" y="1031101"/>
                      </a:lnTo>
                      <a:lnTo>
                        <a:pt x="1183718" y="994216"/>
                      </a:lnTo>
                      <a:lnTo>
                        <a:pt x="1207007" y="955500"/>
                      </a:lnTo>
                      <a:lnTo>
                        <a:pt x="1227595" y="915079"/>
                      </a:lnTo>
                      <a:lnTo>
                        <a:pt x="1245358" y="873076"/>
                      </a:lnTo>
                      <a:lnTo>
                        <a:pt x="1260170" y="829617"/>
                      </a:lnTo>
                      <a:lnTo>
                        <a:pt x="1271907" y="784825"/>
                      </a:lnTo>
                      <a:lnTo>
                        <a:pt x="1280444" y="738825"/>
                      </a:lnTo>
                      <a:lnTo>
                        <a:pt x="1285658" y="691741"/>
                      </a:lnTo>
                      <a:lnTo>
                        <a:pt x="1287424" y="643699"/>
                      </a:lnTo>
                      <a:lnTo>
                        <a:pt x="1285658" y="595658"/>
                      </a:lnTo>
                      <a:lnTo>
                        <a:pt x="1280444" y="548577"/>
                      </a:lnTo>
                      <a:lnTo>
                        <a:pt x="1271907" y="502578"/>
                      </a:lnTo>
                      <a:lnTo>
                        <a:pt x="1260170" y="457788"/>
                      </a:lnTo>
                      <a:lnTo>
                        <a:pt x="1245358" y="414330"/>
                      </a:lnTo>
                      <a:lnTo>
                        <a:pt x="1227595" y="372329"/>
                      </a:lnTo>
                      <a:lnTo>
                        <a:pt x="1207007" y="331909"/>
                      </a:lnTo>
                      <a:lnTo>
                        <a:pt x="1183718" y="293195"/>
                      </a:lnTo>
                      <a:lnTo>
                        <a:pt x="1157851" y="256312"/>
                      </a:lnTo>
                      <a:lnTo>
                        <a:pt x="1129532" y="221383"/>
                      </a:lnTo>
                      <a:lnTo>
                        <a:pt x="1098884" y="188533"/>
                      </a:lnTo>
                      <a:lnTo>
                        <a:pt x="1066034" y="157886"/>
                      </a:lnTo>
                      <a:lnTo>
                        <a:pt x="1031104" y="129568"/>
                      </a:lnTo>
                      <a:lnTo>
                        <a:pt x="994219" y="103702"/>
                      </a:lnTo>
                      <a:lnTo>
                        <a:pt x="955504" y="80413"/>
                      </a:lnTo>
                      <a:lnTo>
                        <a:pt x="915084" y="59826"/>
                      </a:lnTo>
                      <a:lnTo>
                        <a:pt x="873082" y="42064"/>
                      </a:lnTo>
                      <a:lnTo>
                        <a:pt x="829624" y="27253"/>
                      </a:lnTo>
                      <a:lnTo>
                        <a:pt x="784833" y="15516"/>
                      </a:lnTo>
                      <a:lnTo>
                        <a:pt x="738834" y="6979"/>
                      </a:lnTo>
                      <a:lnTo>
                        <a:pt x="691753" y="1765"/>
                      </a:lnTo>
                      <a:lnTo>
                        <a:pt x="6437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bject 23">
                  <a:extLst>
                    <a:ext uri="{FF2B5EF4-FFF2-40B4-BE49-F238E27FC236}">
                      <a16:creationId xmlns:a16="http://schemas.microsoft.com/office/drawing/2014/main" id="{BD848E3E-D6E7-480F-BB6A-1EC8723AB298}"/>
                    </a:ext>
                  </a:extLst>
                </p:cNvPr>
                <p:cNvSpPr/>
                <p:nvPr/>
              </p:nvSpPr>
              <p:spPr>
                <a:xfrm>
                  <a:off x="1691236" y="3127578"/>
                  <a:ext cx="1287780" cy="1287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780" h="1287779">
                      <a:moveTo>
                        <a:pt x="643712" y="1287424"/>
                      </a:moveTo>
                      <a:lnTo>
                        <a:pt x="691753" y="1285658"/>
                      </a:lnTo>
                      <a:lnTo>
                        <a:pt x="738834" y="1280444"/>
                      </a:lnTo>
                      <a:lnTo>
                        <a:pt x="784833" y="1271907"/>
                      </a:lnTo>
                      <a:lnTo>
                        <a:pt x="829624" y="1260170"/>
                      </a:lnTo>
                      <a:lnTo>
                        <a:pt x="873082" y="1245358"/>
                      </a:lnTo>
                      <a:lnTo>
                        <a:pt x="915084" y="1227595"/>
                      </a:lnTo>
                      <a:lnTo>
                        <a:pt x="955504" y="1207007"/>
                      </a:lnTo>
                      <a:lnTo>
                        <a:pt x="994219" y="1183717"/>
                      </a:lnTo>
                      <a:lnTo>
                        <a:pt x="1031104" y="1157850"/>
                      </a:lnTo>
                      <a:lnTo>
                        <a:pt x="1066034" y="1129531"/>
                      </a:lnTo>
                      <a:lnTo>
                        <a:pt x="1098884" y="1098883"/>
                      </a:lnTo>
                      <a:lnTo>
                        <a:pt x="1129532" y="1066032"/>
                      </a:lnTo>
                      <a:lnTo>
                        <a:pt x="1157851" y="1031101"/>
                      </a:lnTo>
                      <a:lnTo>
                        <a:pt x="1183718" y="994216"/>
                      </a:lnTo>
                      <a:lnTo>
                        <a:pt x="1207007" y="955500"/>
                      </a:lnTo>
                      <a:lnTo>
                        <a:pt x="1227595" y="915079"/>
                      </a:lnTo>
                      <a:lnTo>
                        <a:pt x="1245358" y="873076"/>
                      </a:lnTo>
                      <a:lnTo>
                        <a:pt x="1260170" y="829617"/>
                      </a:lnTo>
                      <a:lnTo>
                        <a:pt x="1271907" y="784825"/>
                      </a:lnTo>
                      <a:lnTo>
                        <a:pt x="1280444" y="738825"/>
                      </a:lnTo>
                      <a:lnTo>
                        <a:pt x="1285658" y="691741"/>
                      </a:lnTo>
                      <a:lnTo>
                        <a:pt x="1287424" y="643699"/>
                      </a:lnTo>
                      <a:lnTo>
                        <a:pt x="1285658" y="595658"/>
                      </a:lnTo>
                      <a:lnTo>
                        <a:pt x="1280444" y="548577"/>
                      </a:lnTo>
                      <a:lnTo>
                        <a:pt x="1271907" y="502578"/>
                      </a:lnTo>
                      <a:lnTo>
                        <a:pt x="1260170" y="457788"/>
                      </a:lnTo>
                      <a:lnTo>
                        <a:pt x="1245358" y="414330"/>
                      </a:lnTo>
                      <a:lnTo>
                        <a:pt x="1227595" y="372329"/>
                      </a:lnTo>
                      <a:lnTo>
                        <a:pt x="1207007" y="331909"/>
                      </a:lnTo>
                      <a:lnTo>
                        <a:pt x="1183718" y="293195"/>
                      </a:lnTo>
                      <a:lnTo>
                        <a:pt x="1157851" y="256312"/>
                      </a:lnTo>
                      <a:lnTo>
                        <a:pt x="1129532" y="221383"/>
                      </a:lnTo>
                      <a:lnTo>
                        <a:pt x="1098884" y="188533"/>
                      </a:lnTo>
                      <a:lnTo>
                        <a:pt x="1066034" y="157886"/>
                      </a:lnTo>
                      <a:lnTo>
                        <a:pt x="1031104" y="129568"/>
                      </a:lnTo>
                      <a:lnTo>
                        <a:pt x="994219" y="103702"/>
                      </a:lnTo>
                      <a:lnTo>
                        <a:pt x="955504" y="80413"/>
                      </a:lnTo>
                      <a:lnTo>
                        <a:pt x="915084" y="59826"/>
                      </a:lnTo>
                      <a:lnTo>
                        <a:pt x="873082" y="42064"/>
                      </a:lnTo>
                      <a:lnTo>
                        <a:pt x="829624" y="27253"/>
                      </a:lnTo>
                      <a:lnTo>
                        <a:pt x="784833" y="15516"/>
                      </a:lnTo>
                      <a:lnTo>
                        <a:pt x="738834" y="6979"/>
                      </a:lnTo>
                      <a:lnTo>
                        <a:pt x="691753" y="1765"/>
                      </a:lnTo>
                      <a:lnTo>
                        <a:pt x="643712" y="0"/>
                      </a:lnTo>
                      <a:lnTo>
                        <a:pt x="595671" y="1765"/>
                      </a:lnTo>
                      <a:lnTo>
                        <a:pt x="548589" y="6979"/>
                      </a:lnTo>
                      <a:lnTo>
                        <a:pt x="502590" y="15516"/>
                      </a:lnTo>
                      <a:lnTo>
                        <a:pt x="457800" y="27253"/>
                      </a:lnTo>
                      <a:lnTo>
                        <a:pt x="414341" y="42064"/>
                      </a:lnTo>
                      <a:lnTo>
                        <a:pt x="372339" y="59826"/>
                      </a:lnTo>
                      <a:lnTo>
                        <a:pt x="331919" y="80413"/>
                      </a:lnTo>
                      <a:lnTo>
                        <a:pt x="293204" y="103702"/>
                      </a:lnTo>
                      <a:lnTo>
                        <a:pt x="256320" y="129568"/>
                      </a:lnTo>
                      <a:lnTo>
                        <a:pt x="221390" y="157886"/>
                      </a:lnTo>
                      <a:lnTo>
                        <a:pt x="188539" y="188533"/>
                      </a:lnTo>
                      <a:lnTo>
                        <a:pt x="157892" y="221383"/>
                      </a:lnTo>
                      <a:lnTo>
                        <a:pt x="129573" y="256312"/>
                      </a:lnTo>
                      <a:lnTo>
                        <a:pt x="103706" y="293195"/>
                      </a:lnTo>
                      <a:lnTo>
                        <a:pt x="80416" y="331909"/>
                      </a:lnTo>
                      <a:lnTo>
                        <a:pt x="59828" y="372329"/>
                      </a:lnTo>
                      <a:lnTo>
                        <a:pt x="42066" y="414330"/>
                      </a:lnTo>
                      <a:lnTo>
                        <a:pt x="27254" y="457788"/>
                      </a:lnTo>
                      <a:lnTo>
                        <a:pt x="15517" y="502578"/>
                      </a:lnTo>
                      <a:lnTo>
                        <a:pt x="6979" y="548577"/>
                      </a:lnTo>
                      <a:lnTo>
                        <a:pt x="1765" y="595658"/>
                      </a:lnTo>
                      <a:lnTo>
                        <a:pt x="0" y="643699"/>
                      </a:lnTo>
                      <a:lnTo>
                        <a:pt x="1765" y="691741"/>
                      </a:lnTo>
                      <a:lnTo>
                        <a:pt x="6979" y="738825"/>
                      </a:lnTo>
                      <a:lnTo>
                        <a:pt x="15517" y="784825"/>
                      </a:lnTo>
                      <a:lnTo>
                        <a:pt x="27254" y="829617"/>
                      </a:lnTo>
                      <a:lnTo>
                        <a:pt x="42066" y="873076"/>
                      </a:lnTo>
                      <a:lnTo>
                        <a:pt x="59828" y="915079"/>
                      </a:lnTo>
                      <a:lnTo>
                        <a:pt x="80416" y="955500"/>
                      </a:lnTo>
                      <a:lnTo>
                        <a:pt x="103706" y="994216"/>
                      </a:lnTo>
                      <a:lnTo>
                        <a:pt x="129573" y="1031101"/>
                      </a:lnTo>
                      <a:lnTo>
                        <a:pt x="157892" y="1066032"/>
                      </a:lnTo>
                      <a:lnTo>
                        <a:pt x="188539" y="1098883"/>
                      </a:lnTo>
                      <a:lnTo>
                        <a:pt x="221390" y="1129531"/>
                      </a:lnTo>
                      <a:lnTo>
                        <a:pt x="256320" y="1157850"/>
                      </a:lnTo>
                      <a:lnTo>
                        <a:pt x="293204" y="1183717"/>
                      </a:lnTo>
                      <a:lnTo>
                        <a:pt x="331919" y="1207007"/>
                      </a:lnTo>
                      <a:lnTo>
                        <a:pt x="372339" y="1227595"/>
                      </a:lnTo>
                      <a:lnTo>
                        <a:pt x="414341" y="1245358"/>
                      </a:lnTo>
                      <a:lnTo>
                        <a:pt x="457800" y="1260170"/>
                      </a:lnTo>
                      <a:lnTo>
                        <a:pt x="502590" y="1271907"/>
                      </a:lnTo>
                      <a:lnTo>
                        <a:pt x="548589" y="1280444"/>
                      </a:lnTo>
                      <a:lnTo>
                        <a:pt x="595671" y="1285658"/>
                      </a:lnTo>
                      <a:lnTo>
                        <a:pt x="643712" y="1287424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7C3BFCEA-80ED-4EE0-8807-579712772E75}"/>
                  </a:ext>
                </a:extLst>
              </p:cNvPr>
              <p:cNvSpPr txBox="1"/>
              <p:nvPr/>
            </p:nvSpPr>
            <p:spPr>
              <a:xfrm>
                <a:off x="2978292" y="2532888"/>
                <a:ext cx="952500" cy="436658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/>
              <a:p>
                <a:pPr marR="0" lvl="0" indent="0" algn="l" defTabSz="914400" rtl="0" eaLnBrk="1" fontAlgn="auto" latinLnBrk="0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1200" cap="none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Female 0–14</a:t>
                </a:r>
              </a:p>
              <a:p>
                <a:pPr marR="0" lvl="0" indent="0" algn="l" defTabSz="914400" rtl="0" eaLnBrk="1" fontAlgn="auto" latinLnBrk="0" hangingPunct="1">
                  <a:lnSpc>
                    <a:spcPts val="18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b="1" i="0" u="none" strike="noStrike" kern="1200" cap="none" spc="5" normalizeH="0" baseline="0" noProof="0" dirty="0">
                    <a:ln>
                      <a:noFill/>
                    </a:ln>
                    <a:solidFill>
                      <a:srgbClr val="F0B6C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kumimoji="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F0B6C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kumimoji="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AD4E28EB-3C23-4997-9FF2-E2FCEFC80E4E}"/>
                  </a:ext>
                </a:extLst>
              </p:cNvPr>
              <p:cNvSpPr txBox="1"/>
              <p:nvPr/>
            </p:nvSpPr>
            <p:spPr>
              <a:xfrm>
                <a:off x="3831807" y="3204259"/>
                <a:ext cx="989964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65"/>
                  </a:spcBef>
                </a:pPr>
                <a:r>
                  <a: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Female 15–24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b="1" spc="5" dirty="0">
                    <a:solidFill>
                      <a:srgbClr val="EB99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2C4903F2-64AD-40E8-9C74-75569347CD19}"/>
                  </a:ext>
                </a:extLst>
              </p:cNvPr>
              <p:cNvSpPr txBox="1"/>
              <p:nvPr/>
            </p:nvSpPr>
            <p:spPr>
              <a:xfrm>
                <a:off x="3508524" y="4747625"/>
                <a:ext cx="989964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25–49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E673A5"/>
                    </a:solidFill>
                  </a:rPr>
                  <a:t>26%</a:t>
                </a:r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7C9B9FE2-497B-478D-A6B3-5B10B095B50D}"/>
                  </a:ext>
                </a:extLst>
              </p:cNvPr>
              <p:cNvSpPr txBox="1"/>
              <p:nvPr/>
            </p:nvSpPr>
            <p:spPr>
              <a:xfrm>
                <a:off x="2314318" y="5052655"/>
                <a:ext cx="838569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50+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DF1985"/>
                    </a:solidFill>
                  </a:rPr>
                  <a:t>4%</a:t>
                </a:r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971E1FFC-2D87-4BE2-918A-65D0A0BF32CF}"/>
                  </a:ext>
                </a:extLst>
              </p:cNvPr>
              <p:cNvSpPr txBox="1"/>
              <p:nvPr/>
            </p:nvSpPr>
            <p:spPr>
              <a:xfrm>
                <a:off x="1605326" y="4756027"/>
                <a:ext cx="645548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50+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0B7EBB"/>
                    </a:solidFill>
                  </a:rPr>
                  <a:t>3%</a:t>
                </a:r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88DF7159-666F-40C4-9DFC-9E3C49FC6261}"/>
                  </a:ext>
                </a:extLst>
              </p:cNvPr>
              <p:cNvSpPr txBox="1"/>
              <p:nvPr/>
            </p:nvSpPr>
            <p:spPr>
              <a:xfrm>
                <a:off x="1013786" y="3779714"/>
                <a:ext cx="816937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25–49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01ADD8"/>
                    </a:solidFill>
                  </a:rPr>
                  <a:t>19%</a:t>
                </a:r>
              </a:p>
            </p:txBody>
          </p:sp>
          <p:sp>
            <p:nvSpPr>
              <p:cNvPr id="37" name="object 30">
                <a:extLst>
                  <a:ext uri="{FF2B5EF4-FFF2-40B4-BE49-F238E27FC236}">
                    <a16:creationId xmlns:a16="http://schemas.microsoft.com/office/drawing/2014/main" id="{090EE13B-79AE-4832-A248-BF877913AF0E}"/>
                  </a:ext>
                </a:extLst>
              </p:cNvPr>
              <p:cNvSpPr txBox="1"/>
              <p:nvPr/>
            </p:nvSpPr>
            <p:spPr>
              <a:xfrm>
                <a:off x="1266054" y="2896234"/>
                <a:ext cx="830357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15–24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86C7E4"/>
                    </a:solidFill>
                  </a:rPr>
                  <a:t>8%</a:t>
                </a:r>
              </a:p>
            </p:txBody>
          </p:sp>
          <p:sp>
            <p:nvSpPr>
              <p:cNvPr id="38" name="object 31">
                <a:extLst>
                  <a:ext uri="{FF2B5EF4-FFF2-40B4-BE49-F238E27FC236}">
                    <a16:creationId xmlns:a16="http://schemas.microsoft.com/office/drawing/2014/main" id="{7A1E10B5-EEED-400A-BDEA-7F8502296ECC}"/>
                  </a:ext>
                </a:extLst>
              </p:cNvPr>
              <p:cNvSpPr txBox="1"/>
              <p:nvPr/>
            </p:nvSpPr>
            <p:spPr>
              <a:xfrm>
                <a:off x="2038286" y="2528147"/>
                <a:ext cx="732709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0–14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B7DBED"/>
                    </a:solidFill>
                  </a:rPr>
                  <a:t>8%</a:t>
                </a:r>
              </a:p>
            </p:txBody>
          </p:sp>
          <p:grpSp>
            <p:nvGrpSpPr>
              <p:cNvPr id="40" name="object 32">
                <a:extLst>
                  <a:ext uri="{FF2B5EF4-FFF2-40B4-BE49-F238E27FC236}">
                    <a16:creationId xmlns:a16="http://schemas.microsoft.com/office/drawing/2014/main" id="{75BAC344-9AB1-42F2-823F-21BAF3383762}"/>
                  </a:ext>
                </a:extLst>
              </p:cNvPr>
              <p:cNvGrpSpPr/>
              <p:nvPr/>
            </p:nvGrpSpPr>
            <p:grpSpPr>
              <a:xfrm>
                <a:off x="6658051" y="2986459"/>
                <a:ext cx="1991360" cy="1991995"/>
                <a:chOff x="4404376" y="2775535"/>
                <a:chExt cx="1991360" cy="1991995"/>
              </a:xfrm>
            </p:grpSpPr>
            <p:sp>
              <p:nvSpPr>
                <p:cNvPr id="41" name="object 33">
                  <a:extLst>
                    <a:ext uri="{FF2B5EF4-FFF2-40B4-BE49-F238E27FC236}">
                      <a16:creationId xmlns:a16="http://schemas.microsoft.com/office/drawing/2014/main" id="{9C09355E-516F-4BF5-A9E9-E63B2A0800D4}"/>
                    </a:ext>
                  </a:extLst>
                </p:cNvPr>
                <p:cNvSpPr/>
                <p:nvPr/>
              </p:nvSpPr>
              <p:spPr>
                <a:xfrm>
                  <a:off x="5400252" y="2781085"/>
                  <a:ext cx="952500" cy="98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989964">
                      <a:moveTo>
                        <a:pt x="0" y="0"/>
                      </a:moveTo>
                      <a:lnTo>
                        <a:pt x="0" y="989863"/>
                      </a:lnTo>
                      <a:lnTo>
                        <a:pt x="951915" y="718388"/>
                      </a:lnTo>
                      <a:lnTo>
                        <a:pt x="937353" y="671696"/>
                      </a:lnTo>
                      <a:lnTo>
                        <a:pt x="920656" y="626141"/>
                      </a:lnTo>
                      <a:lnTo>
                        <a:pt x="901890" y="581769"/>
                      </a:lnTo>
                      <a:lnTo>
                        <a:pt x="881120" y="538632"/>
                      </a:lnTo>
                      <a:lnTo>
                        <a:pt x="858410" y="496777"/>
                      </a:lnTo>
                      <a:lnTo>
                        <a:pt x="833826" y="456254"/>
                      </a:lnTo>
                      <a:lnTo>
                        <a:pt x="807434" y="417112"/>
                      </a:lnTo>
                      <a:lnTo>
                        <a:pt x="779297" y="379401"/>
                      </a:lnTo>
                      <a:lnTo>
                        <a:pt x="749482" y="343169"/>
                      </a:lnTo>
                      <a:lnTo>
                        <a:pt x="718053" y="308465"/>
                      </a:lnTo>
                      <a:lnTo>
                        <a:pt x="685076" y="275339"/>
                      </a:lnTo>
                      <a:lnTo>
                        <a:pt x="650616" y="243840"/>
                      </a:lnTo>
                      <a:lnTo>
                        <a:pt x="614737" y="214017"/>
                      </a:lnTo>
                      <a:lnTo>
                        <a:pt x="577506" y="185920"/>
                      </a:lnTo>
                      <a:lnTo>
                        <a:pt x="538986" y="159596"/>
                      </a:lnTo>
                      <a:lnTo>
                        <a:pt x="499244" y="135096"/>
                      </a:lnTo>
                      <a:lnTo>
                        <a:pt x="458344" y="112469"/>
                      </a:lnTo>
                      <a:lnTo>
                        <a:pt x="416352" y="91763"/>
                      </a:lnTo>
                      <a:lnTo>
                        <a:pt x="373332" y="73028"/>
                      </a:lnTo>
                      <a:lnTo>
                        <a:pt x="329349" y="56314"/>
                      </a:lnTo>
                      <a:lnTo>
                        <a:pt x="284470" y="41668"/>
                      </a:lnTo>
                      <a:lnTo>
                        <a:pt x="238758" y="29141"/>
                      </a:lnTo>
                      <a:lnTo>
                        <a:pt x="192280" y="18781"/>
                      </a:lnTo>
                      <a:lnTo>
                        <a:pt x="145100" y="10638"/>
                      </a:lnTo>
                      <a:lnTo>
                        <a:pt x="97283" y="4760"/>
                      </a:lnTo>
                      <a:lnTo>
                        <a:pt x="48894" y="1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B6CE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bject 34">
                  <a:extLst>
                    <a:ext uri="{FF2B5EF4-FFF2-40B4-BE49-F238E27FC236}">
                      <a16:creationId xmlns:a16="http://schemas.microsoft.com/office/drawing/2014/main" id="{EF00098F-D373-4816-8030-9B5623B5BCDC}"/>
                    </a:ext>
                  </a:extLst>
                </p:cNvPr>
                <p:cNvSpPr/>
                <p:nvPr/>
              </p:nvSpPr>
              <p:spPr>
                <a:xfrm>
                  <a:off x="5400831" y="3499958"/>
                  <a:ext cx="989330" cy="59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29" h="597535">
                      <a:moveTo>
                        <a:pt x="951433" y="0"/>
                      </a:moveTo>
                      <a:lnTo>
                        <a:pt x="0" y="271348"/>
                      </a:lnTo>
                      <a:lnTo>
                        <a:pt x="934097" y="597433"/>
                      </a:lnTo>
                      <a:lnTo>
                        <a:pt x="949628" y="548966"/>
                      </a:lnTo>
                      <a:lnTo>
                        <a:pt x="962607" y="499929"/>
                      </a:lnTo>
                      <a:lnTo>
                        <a:pt x="973032" y="450420"/>
                      </a:lnTo>
                      <a:lnTo>
                        <a:pt x="980900" y="400540"/>
                      </a:lnTo>
                      <a:lnTo>
                        <a:pt x="986207" y="350386"/>
                      </a:lnTo>
                      <a:lnTo>
                        <a:pt x="988952" y="300059"/>
                      </a:lnTo>
                      <a:lnTo>
                        <a:pt x="989130" y="249658"/>
                      </a:lnTo>
                      <a:lnTo>
                        <a:pt x="986740" y="199280"/>
                      </a:lnTo>
                      <a:lnTo>
                        <a:pt x="981778" y="149027"/>
                      </a:lnTo>
                      <a:lnTo>
                        <a:pt x="974242" y="98996"/>
                      </a:lnTo>
                      <a:lnTo>
                        <a:pt x="964127" y="49287"/>
                      </a:lnTo>
                      <a:lnTo>
                        <a:pt x="951433" y="0"/>
                      </a:lnTo>
                      <a:close/>
                    </a:path>
                  </a:pathLst>
                </a:custGeom>
                <a:solidFill>
                  <a:srgbClr val="EB99BB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bject 35">
                  <a:extLst>
                    <a:ext uri="{FF2B5EF4-FFF2-40B4-BE49-F238E27FC236}">
                      <a16:creationId xmlns:a16="http://schemas.microsoft.com/office/drawing/2014/main" id="{95A25EB6-15F9-411F-AD94-0AD9F11EA2E3}"/>
                    </a:ext>
                  </a:extLst>
                </p:cNvPr>
                <p:cNvSpPr/>
                <p:nvPr/>
              </p:nvSpPr>
              <p:spPr>
                <a:xfrm>
                  <a:off x="5400831" y="3499958"/>
                  <a:ext cx="989330" cy="59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29" h="597535">
                      <a:moveTo>
                        <a:pt x="951433" y="0"/>
                      </a:moveTo>
                      <a:lnTo>
                        <a:pt x="964127" y="49287"/>
                      </a:lnTo>
                      <a:lnTo>
                        <a:pt x="974242" y="98996"/>
                      </a:lnTo>
                      <a:lnTo>
                        <a:pt x="981778" y="149027"/>
                      </a:lnTo>
                      <a:lnTo>
                        <a:pt x="986740" y="199280"/>
                      </a:lnTo>
                      <a:lnTo>
                        <a:pt x="989130" y="249658"/>
                      </a:lnTo>
                      <a:lnTo>
                        <a:pt x="988952" y="300059"/>
                      </a:lnTo>
                      <a:lnTo>
                        <a:pt x="986207" y="350386"/>
                      </a:lnTo>
                      <a:lnTo>
                        <a:pt x="980900" y="400540"/>
                      </a:lnTo>
                      <a:lnTo>
                        <a:pt x="973032" y="450420"/>
                      </a:lnTo>
                      <a:lnTo>
                        <a:pt x="962607" y="499929"/>
                      </a:lnTo>
                      <a:lnTo>
                        <a:pt x="949628" y="548966"/>
                      </a:lnTo>
                      <a:lnTo>
                        <a:pt x="934097" y="597433"/>
                      </a:lnTo>
                      <a:lnTo>
                        <a:pt x="0" y="271348"/>
                      </a:lnTo>
                      <a:lnTo>
                        <a:pt x="951433" y="0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bject 36">
                  <a:extLst>
                    <a:ext uri="{FF2B5EF4-FFF2-40B4-BE49-F238E27FC236}">
                      <a16:creationId xmlns:a16="http://schemas.microsoft.com/office/drawing/2014/main" id="{EE94317E-1A15-43DB-8454-D15A6223599D}"/>
                    </a:ext>
                  </a:extLst>
                </p:cNvPr>
                <p:cNvSpPr/>
                <p:nvPr/>
              </p:nvSpPr>
              <p:spPr>
                <a:xfrm>
                  <a:off x="5400418" y="3771699"/>
                  <a:ext cx="934719" cy="93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0" h="934085">
                      <a:moveTo>
                        <a:pt x="0" y="0"/>
                      </a:moveTo>
                      <a:lnTo>
                        <a:pt x="327812" y="933805"/>
                      </a:lnTo>
                      <a:lnTo>
                        <a:pt x="374585" y="916047"/>
                      </a:lnTo>
                      <a:lnTo>
                        <a:pt x="420167" y="896059"/>
                      </a:lnTo>
                      <a:lnTo>
                        <a:pt x="464492" y="873906"/>
                      </a:lnTo>
                      <a:lnTo>
                        <a:pt x="507496" y="849655"/>
                      </a:lnTo>
                      <a:lnTo>
                        <a:pt x="549112" y="823369"/>
                      </a:lnTo>
                      <a:lnTo>
                        <a:pt x="589277" y="795115"/>
                      </a:lnTo>
                      <a:lnTo>
                        <a:pt x="627926" y="764957"/>
                      </a:lnTo>
                      <a:lnTo>
                        <a:pt x="664992" y="732959"/>
                      </a:lnTo>
                      <a:lnTo>
                        <a:pt x="700412" y="699188"/>
                      </a:lnTo>
                      <a:lnTo>
                        <a:pt x="734121" y="663709"/>
                      </a:lnTo>
                      <a:lnTo>
                        <a:pt x="766053" y="626586"/>
                      </a:lnTo>
                      <a:lnTo>
                        <a:pt x="796144" y="587884"/>
                      </a:lnTo>
                      <a:lnTo>
                        <a:pt x="824328" y="547670"/>
                      </a:lnTo>
                      <a:lnTo>
                        <a:pt x="850540" y="506006"/>
                      </a:lnTo>
                      <a:lnTo>
                        <a:pt x="874717" y="462960"/>
                      </a:lnTo>
                      <a:lnTo>
                        <a:pt x="896791" y="418596"/>
                      </a:lnTo>
                      <a:lnTo>
                        <a:pt x="916700" y="372979"/>
                      </a:lnTo>
                      <a:lnTo>
                        <a:pt x="934377" y="326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73A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bject 37">
                  <a:extLst>
                    <a:ext uri="{FF2B5EF4-FFF2-40B4-BE49-F238E27FC236}">
                      <a16:creationId xmlns:a16="http://schemas.microsoft.com/office/drawing/2014/main" id="{2621B772-3DA3-4293-8386-F377EB867092}"/>
                    </a:ext>
                  </a:extLst>
                </p:cNvPr>
                <p:cNvSpPr/>
                <p:nvPr/>
              </p:nvSpPr>
              <p:spPr>
                <a:xfrm>
                  <a:off x="5400418" y="3771699"/>
                  <a:ext cx="934719" cy="93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0" h="934085">
                      <a:moveTo>
                        <a:pt x="934377" y="326174"/>
                      </a:moveTo>
                      <a:lnTo>
                        <a:pt x="916700" y="372979"/>
                      </a:lnTo>
                      <a:lnTo>
                        <a:pt x="896791" y="418596"/>
                      </a:lnTo>
                      <a:lnTo>
                        <a:pt x="874717" y="462960"/>
                      </a:lnTo>
                      <a:lnTo>
                        <a:pt x="850540" y="506006"/>
                      </a:lnTo>
                      <a:lnTo>
                        <a:pt x="824328" y="547670"/>
                      </a:lnTo>
                      <a:lnTo>
                        <a:pt x="796144" y="587884"/>
                      </a:lnTo>
                      <a:lnTo>
                        <a:pt x="766053" y="626586"/>
                      </a:lnTo>
                      <a:lnTo>
                        <a:pt x="734121" y="663709"/>
                      </a:lnTo>
                      <a:lnTo>
                        <a:pt x="700412" y="699188"/>
                      </a:lnTo>
                      <a:lnTo>
                        <a:pt x="664992" y="732959"/>
                      </a:lnTo>
                      <a:lnTo>
                        <a:pt x="627926" y="764957"/>
                      </a:lnTo>
                      <a:lnTo>
                        <a:pt x="589277" y="795115"/>
                      </a:lnTo>
                      <a:lnTo>
                        <a:pt x="549112" y="823369"/>
                      </a:lnTo>
                      <a:lnTo>
                        <a:pt x="507496" y="849655"/>
                      </a:lnTo>
                      <a:lnTo>
                        <a:pt x="464492" y="873906"/>
                      </a:lnTo>
                      <a:lnTo>
                        <a:pt x="420167" y="896059"/>
                      </a:lnTo>
                      <a:lnTo>
                        <a:pt x="374585" y="916047"/>
                      </a:lnTo>
                      <a:lnTo>
                        <a:pt x="327812" y="933805"/>
                      </a:lnTo>
                      <a:lnTo>
                        <a:pt x="0" y="0"/>
                      </a:lnTo>
                      <a:lnTo>
                        <a:pt x="934377" y="326174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bject 38">
                  <a:extLst>
                    <a:ext uri="{FF2B5EF4-FFF2-40B4-BE49-F238E27FC236}">
                      <a16:creationId xmlns:a16="http://schemas.microsoft.com/office/drawing/2014/main" id="{DA4C5B9F-AD34-4BA7-89EC-FD74FD781306}"/>
                    </a:ext>
                  </a:extLst>
                </p:cNvPr>
                <p:cNvSpPr/>
                <p:nvPr/>
              </p:nvSpPr>
              <p:spPr>
                <a:xfrm>
                  <a:off x="5399328" y="3772758"/>
                  <a:ext cx="328930" cy="989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29" h="989329">
                      <a:moveTo>
                        <a:pt x="927" y="0"/>
                      </a:moveTo>
                      <a:lnTo>
                        <a:pt x="0" y="988733"/>
                      </a:lnTo>
                      <a:lnTo>
                        <a:pt x="47872" y="987617"/>
                      </a:lnTo>
                      <a:lnTo>
                        <a:pt x="95564" y="984192"/>
                      </a:lnTo>
                      <a:lnTo>
                        <a:pt x="142992" y="978471"/>
                      </a:lnTo>
                      <a:lnTo>
                        <a:pt x="190075" y="970469"/>
                      </a:lnTo>
                      <a:lnTo>
                        <a:pt x="236729" y="960200"/>
                      </a:lnTo>
                      <a:lnTo>
                        <a:pt x="282872" y="947678"/>
                      </a:lnTo>
                      <a:lnTo>
                        <a:pt x="328422" y="932916"/>
                      </a:lnTo>
                      <a:lnTo>
                        <a:pt x="927" y="0"/>
                      </a:lnTo>
                      <a:close/>
                    </a:path>
                  </a:pathLst>
                </a:custGeom>
                <a:solidFill>
                  <a:srgbClr val="DF198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bject 39">
                  <a:extLst>
                    <a:ext uri="{FF2B5EF4-FFF2-40B4-BE49-F238E27FC236}">
                      <a16:creationId xmlns:a16="http://schemas.microsoft.com/office/drawing/2014/main" id="{83E9878F-60C1-4DF2-8DC1-E4AE9B5AA45A}"/>
                    </a:ext>
                  </a:extLst>
                </p:cNvPr>
                <p:cNvSpPr/>
                <p:nvPr/>
              </p:nvSpPr>
              <p:spPr>
                <a:xfrm>
                  <a:off x="5399328" y="3772758"/>
                  <a:ext cx="328930" cy="989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29" h="989329">
                      <a:moveTo>
                        <a:pt x="328422" y="932916"/>
                      </a:moveTo>
                      <a:lnTo>
                        <a:pt x="282872" y="947678"/>
                      </a:lnTo>
                      <a:lnTo>
                        <a:pt x="236729" y="960200"/>
                      </a:lnTo>
                      <a:lnTo>
                        <a:pt x="190075" y="970469"/>
                      </a:lnTo>
                      <a:lnTo>
                        <a:pt x="142992" y="978471"/>
                      </a:lnTo>
                      <a:lnTo>
                        <a:pt x="95564" y="984192"/>
                      </a:lnTo>
                      <a:lnTo>
                        <a:pt x="47872" y="987617"/>
                      </a:lnTo>
                      <a:lnTo>
                        <a:pt x="0" y="988733"/>
                      </a:lnTo>
                      <a:lnTo>
                        <a:pt x="927" y="0"/>
                      </a:lnTo>
                      <a:lnTo>
                        <a:pt x="328422" y="932916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bject 40">
                  <a:extLst>
                    <a:ext uri="{FF2B5EF4-FFF2-40B4-BE49-F238E27FC236}">
                      <a16:creationId xmlns:a16="http://schemas.microsoft.com/office/drawing/2014/main" id="{C0F7879F-4253-46CB-82F4-3EF53051AE3B}"/>
                    </a:ext>
                  </a:extLst>
                </p:cNvPr>
                <p:cNvSpPr/>
                <p:nvPr/>
              </p:nvSpPr>
              <p:spPr>
                <a:xfrm>
                  <a:off x="5107484" y="3772956"/>
                  <a:ext cx="292735" cy="988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35" h="988695">
                      <a:moveTo>
                        <a:pt x="292265" y="0"/>
                      </a:moveTo>
                      <a:lnTo>
                        <a:pt x="0" y="944346"/>
                      </a:lnTo>
                      <a:lnTo>
                        <a:pt x="47485" y="957751"/>
                      </a:lnTo>
                      <a:lnTo>
                        <a:pt x="95521" y="968758"/>
                      </a:lnTo>
                      <a:lnTo>
                        <a:pt x="144016" y="977353"/>
                      </a:lnTo>
                      <a:lnTo>
                        <a:pt x="192878" y="983523"/>
                      </a:lnTo>
                      <a:lnTo>
                        <a:pt x="242015" y="987253"/>
                      </a:lnTo>
                      <a:lnTo>
                        <a:pt x="291338" y="988529"/>
                      </a:lnTo>
                      <a:lnTo>
                        <a:pt x="292265" y="0"/>
                      </a:lnTo>
                      <a:close/>
                    </a:path>
                  </a:pathLst>
                </a:custGeom>
                <a:solidFill>
                  <a:srgbClr val="0B7EBB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bject 41">
                  <a:extLst>
                    <a:ext uri="{FF2B5EF4-FFF2-40B4-BE49-F238E27FC236}">
                      <a16:creationId xmlns:a16="http://schemas.microsoft.com/office/drawing/2014/main" id="{580E144E-0924-47DF-825B-94DEE3067D9F}"/>
                    </a:ext>
                  </a:extLst>
                </p:cNvPr>
                <p:cNvSpPr/>
                <p:nvPr/>
              </p:nvSpPr>
              <p:spPr>
                <a:xfrm>
                  <a:off x="5107484" y="3772956"/>
                  <a:ext cx="292735" cy="988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35" h="988695">
                      <a:moveTo>
                        <a:pt x="291338" y="988529"/>
                      </a:moveTo>
                      <a:lnTo>
                        <a:pt x="242015" y="987253"/>
                      </a:lnTo>
                      <a:lnTo>
                        <a:pt x="192878" y="983523"/>
                      </a:lnTo>
                      <a:lnTo>
                        <a:pt x="144016" y="977353"/>
                      </a:lnTo>
                      <a:lnTo>
                        <a:pt x="95521" y="968758"/>
                      </a:lnTo>
                      <a:lnTo>
                        <a:pt x="47485" y="957751"/>
                      </a:lnTo>
                      <a:lnTo>
                        <a:pt x="0" y="944346"/>
                      </a:lnTo>
                      <a:lnTo>
                        <a:pt x="292265" y="0"/>
                      </a:lnTo>
                      <a:lnTo>
                        <a:pt x="291338" y="988529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bject 42">
                  <a:extLst>
                    <a:ext uri="{FF2B5EF4-FFF2-40B4-BE49-F238E27FC236}">
                      <a16:creationId xmlns:a16="http://schemas.microsoft.com/office/drawing/2014/main" id="{07840037-3B4B-4B17-BAC3-21C466A66FB7}"/>
                    </a:ext>
                  </a:extLst>
                </p:cNvPr>
                <p:cNvSpPr/>
                <p:nvPr/>
              </p:nvSpPr>
              <p:spPr>
                <a:xfrm>
                  <a:off x="4480363" y="3771721"/>
                  <a:ext cx="919480" cy="94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479" h="945514">
                      <a:moveTo>
                        <a:pt x="919238" y="0"/>
                      </a:moveTo>
                      <a:lnTo>
                        <a:pt x="0" y="366661"/>
                      </a:lnTo>
                      <a:lnTo>
                        <a:pt x="19553" y="412326"/>
                      </a:lnTo>
                      <a:lnTo>
                        <a:pt x="41255" y="456728"/>
                      </a:lnTo>
                      <a:lnTo>
                        <a:pt x="65039" y="499805"/>
                      </a:lnTo>
                      <a:lnTo>
                        <a:pt x="90839" y="541496"/>
                      </a:lnTo>
                      <a:lnTo>
                        <a:pt x="118588" y="581740"/>
                      </a:lnTo>
                      <a:lnTo>
                        <a:pt x="148222" y="620476"/>
                      </a:lnTo>
                      <a:lnTo>
                        <a:pt x="179672" y="657643"/>
                      </a:lnTo>
                      <a:lnTo>
                        <a:pt x="212874" y="693179"/>
                      </a:lnTo>
                      <a:lnTo>
                        <a:pt x="247761" y="727024"/>
                      </a:lnTo>
                      <a:lnTo>
                        <a:pt x="284266" y="759116"/>
                      </a:lnTo>
                      <a:lnTo>
                        <a:pt x="322324" y="789394"/>
                      </a:lnTo>
                      <a:lnTo>
                        <a:pt x="361869" y="817798"/>
                      </a:lnTo>
                      <a:lnTo>
                        <a:pt x="402833" y="844266"/>
                      </a:lnTo>
                      <a:lnTo>
                        <a:pt x="445152" y="868736"/>
                      </a:lnTo>
                      <a:lnTo>
                        <a:pt x="488758" y="891149"/>
                      </a:lnTo>
                      <a:lnTo>
                        <a:pt x="533587" y="911442"/>
                      </a:lnTo>
                      <a:lnTo>
                        <a:pt x="579570" y="929555"/>
                      </a:lnTo>
                      <a:lnTo>
                        <a:pt x="626643" y="945426"/>
                      </a:lnTo>
                      <a:lnTo>
                        <a:pt x="919238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bject 43">
                  <a:extLst>
                    <a:ext uri="{FF2B5EF4-FFF2-40B4-BE49-F238E27FC236}">
                      <a16:creationId xmlns:a16="http://schemas.microsoft.com/office/drawing/2014/main" id="{7E2EC030-E0A5-471C-8AAB-22596F008176}"/>
                    </a:ext>
                  </a:extLst>
                </p:cNvPr>
                <p:cNvSpPr/>
                <p:nvPr/>
              </p:nvSpPr>
              <p:spPr>
                <a:xfrm>
                  <a:off x="4480363" y="3771721"/>
                  <a:ext cx="919480" cy="94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479" h="945514">
                      <a:moveTo>
                        <a:pt x="626643" y="945426"/>
                      </a:moveTo>
                      <a:lnTo>
                        <a:pt x="579570" y="929555"/>
                      </a:lnTo>
                      <a:lnTo>
                        <a:pt x="533587" y="911442"/>
                      </a:lnTo>
                      <a:lnTo>
                        <a:pt x="488758" y="891149"/>
                      </a:lnTo>
                      <a:lnTo>
                        <a:pt x="445152" y="868736"/>
                      </a:lnTo>
                      <a:lnTo>
                        <a:pt x="402833" y="844266"/>
                      </a:lnTo>
                      <a:lnTo>
                        <a:pt x="361869" y="817798"/>
                      </a:lnTo>
                      <a:lnTo>
                        <a:pt x="322324" y="789394"/>
                      </a:lnTo>
                      <a:lnTo>
                        <a:pt x="284266" y="759116"/>
                      </a:lnTo>
                      <a:lnTo>
                        <a:pt x="247761" y="727024"/>
                      </a:lnTo>
                      <a:lnTo>
                        <a:pt x="212874" y="693179"/>
                      </a:lnTo>
                      <a:lnTo>
                        <a:pt x="179672" y="657643"/>
                      </a:lnTo>
                      <a:lnTo>
                        <a:pt x="148222" y="620476"/>
                      </a:lnTo>
                      <a:lnTo>
                        <a:pt x="118588" y="581740"/>
                      </a:lnTo>
                      <a:lnTo>
                        <a:pt x="90839" y="541496"/>
                      </a:lnTo>
                      <a:lnTo>
                        <a:pt x="65039" y="499805"/>
                      </a:lnTo>
                      <a:lnTo>
                        <a:pt x="41255" y="456728"/>
                      </a:lnTo>
                      <a:lnTo>
                        <a:pt x="19553" y="412326"/>
                      </a:lnTo>
                      <a:lnTo>
                        <a:pt x="0" y="366661"/>
                      </a:lnTo>
                      <a:lnTo>
                        <a:pt x="919238" y="0"/>
                      </a:lnTo>
                      <a:lnTo>
                        <a:pt x="626643" y="945426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bject 44">
                  <a:extLst>
                    <a:ext uri="{FF2B5EF4-FFF2-40B4-BE49-F238E27FC236}">
                      <a16:creationId xmlns:a16="http://schemas.microsoft.com/office/drawing/2014/main" id="{C0237D21-FC5C-49D1-AF4F-447A3F3C9B6D}"/>
                    </a:ext>
                  </a:extLst>
                </p:cNvPr>
                <p:cNvSpPr/>
                <p:nvPr/>
              </p:nvSpPr>
              <p:spPr>
                <a:xfrm>
                  <a:off x="4409926" y="3532233"/>
                  <a:ext cx="989330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29" h="605789">
                      <a:moveTo>
                        <a:pt x="29196" y="0"/>
                      </a:moveTo>
                      <a:lnTo>
                        <a:pt x="18012" y="50506"/>
                      </a:lnTo>
                      <a:lnTo>
                        <a:pt x="9508" y="101353"/>
                      </a:lnTo>
                      <a:lnTo>
                        <a:pt x="3676" y="152436"/>
                      </a:lnTo>
                      <a:lnTo>
                        <a:pt x="508" y="203652"/>
                      </a:lnTo>
                      <a:lnTo>
                        <a:pt x="0" y="254897"/>
                      </a:lnTo>
                      <a:lnTo>
                        <a:pt x="2142" y="306066"/>
                      </a:lnTo>
                      <a:lnTo>
                        <a:pt x="6928" y="357056"/>
                      </a:lnTo>
                      <a:lnTo>
                        <a:pt x="14352" y="407763"/>
                      </a:lnTo>
                      <a:lnTo>
                        <a:pt x="24406" y="458082"/>
                      </a:lnTo>
                      <a:lnTo>
                        <a:pt x="37083" y="507910"/>
                      </a:lnTo>
                      <a:lnTo>
                        <a:pt x="52377" y="557142"/>
                      </a:lnTo>
                      <a:lnTo>
                        <a:pt x="70280" y="605675"/>
                      </a:lnTo>
                      <a:lnTo>
                        <a:pt x="989252" y="239102"/>
                      </a:lnTo>
                      <a:lnTo>
                        <a:pt x="29196" y="0"/>
                      </a:lnTo>
                      <a:close/>
                    </a:path>
                  </a:pathLst>
                </a:custGeom>
                <a:solidFill>
                  <a:srgbClr val="86C7E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bject 45">
                  <a:extLst>
                    <a:ext uri="{FF2B5EF4-FFF2-40B4-BE49-F238E27FC236}">
                      <a16:creationId xmlns:a16="http://schemas.microsoft.com/office/drawing/2014/main" id="{26FAA209-2D87-45B6-911F-3A8891BC19F8}"/>
                    </a:ext>
                  </a:extLst>
                </p:cNvPr>
                <p:cNvSpPr/>
                <p:nvPr/>
              </p:nvSpPr>
              <p:spPr>
                <a:xfrm>
                  <a:off x="4409926" y="3532233"/>
                  <a:ext cx="989330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29" h="605789">
                      <a:moveTo>
                        <a:pt x="70280" y="605675"/>
                      </a:moveTo>
                      <a:lnTo>
                        <a:pt x="52377" y="557142"/>
                      </a:lnTo>
                      <a:lnTo>
                        <a:pt x="37083" y="507910"/>
                      </a:lnTo>
                      <a:lnTo>
                        <a:pt x="24406" y="458082"/>
                      </a:lnTo>
                      <a:lnTo>
                        <a:pt x="14352" y="407763"/>
                      </a:lnTo>
                      <a:lnTo>
                        <a:pt x="6928" y="357056"/>
                      </a:lnTo>
                      <a:lnTo>
                        <a:pt x="2142" y="306066"/>
                      </a:lnTo>
                      <a:lnTo>
                        <a:pt x="0" y="254897"/>
                      </a:lnTo>
                      <a:lnTo>
                        <a:pt x="508" y="203652"/>
                      </a:lnTo>
                      <a:lnTo>
                        <a:pt x="3676" y="152436"/>
                      </a:lnTo>
                      <a:lnTo>
                        <a:pt x="9508" y="101353"/>
                      </a:lnTo>
                      <a:lnTo>
                        <a:pt x="18012" y="50506"/>
                      </a:lnTo>
                      <a:lnTo>
                        <a:pt x="29196" y="0"/>
                      </a:lnTo>
                      <a:lnTo>
                        <a:pt x="989252" y="239102"/>
                      </a:lnTo>
                      <a:lnTo>
                        <a:pt x="70280" y="605675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bject 46">
                  <a:extLst>
                    <a:ext uri="{FF2B5EF4-FFF2-40B4-BE49-F238E27FC236}">
                      <a16:creationId xmlns:a16="http://schemas.microsoft.com/office/drawing/2014/main" id="{D787315C-A3EB-41A6-BA63-EB59908F8737}"/>
                    </a:ext>
                  </a:extLst>
                </p:cNvPr>
                <p:cNvSpPr/>
                <p:nvPr/>
              </p:nvSpPr>
              <p:spPr>
                <a:xfrm>
                  <a:off x="4439207" y="2781085"/>
                  <a:ext cx="960755" cy="98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54" h="989964">
                      <a:moveTo>
                        <a:pt x="960539" y="0"/>
                      </a:moveTo>
                      <a:lnTo>
                        <a:pt x="912070" y="1176"/>
                      </a:lnTo>
                      <a:lnTo>
                        <a:pt x="864111" y="4673"/>
                      </a:lnTo>
                      <a:lnTo>
                        <a:pt x="816723" y="10442"/>
                      </a:lnTo>
                      <a:lnTo>
                        <a:pt x="769970" y="18434"/>
                      </a:lnTo>
                      <a:lnTo>
                        <a:pt x="723912" y="28601"/>
                      </a:lnTo>
                      <a:lnTo>
                        <a:pt x="678614" y="40893"/>
                      </a:lnTo>
                      <a:lnTo>
                        <a:pt x="634136" y="55263"/>
                      </a:lnTo>
                      <a:lnTo>
                        <a:pt x="590541" y="71661"/>
                      </a:lnTo>
                      <a:lnTo>
                        <a:pt x="547892" y="90039"/>
                      </a:lnTo>
                      <a:lnTo>
                        <a:pt x="506250" y="110348"/>
                      </a:lnTo>
                      <a:lnTo>
                        <a:pt x="465678" y="132539"/>
                      </a:lnTo>
                      <a:lnTo>
                        <a:pt x="426239" y="156565"/>
                      </a:lnTo>
                      <a:lnTo>
                        <a:pt x="387994" y="182375"/>
                      </a:lnTo>
                      <a:lnTo>
                        <a:pt x="351005" y="209923"/>
                      </a:lnTo>
                      <a:lnTo>
                        <a:pt x="315336" y="239157"/>
                      </a:lnTo>
                      <a:lnTo>
                        <a:pt x="281048" y="270032"/>
                      </a:lnTo>
                      <a:lnTo>
                        <a:pt x="248203" y="302496"/>
                      </a:lnTo>
                      <a:lnTo>
                        <a:pt x="216865" y="336502"/>
                      </a:lnTo>
                      <a:lnTo>
                        <a:pt x="187094" y="372002"/>
                      </a:lnTo>
                      <a:lnTo>
                        <a:pt x="158954" y="408946"/>
                      </a:lnTo>
                      <a:lnTo>
                        <a:pt x="132507" y="447286"/>
                      </a:lnTo>
                      <a:lnTo>
                        <a:pt x="107814" y="486973"/>
                      </a:lnTo>
                      <a:lnTo>
                        <a:pt x="84939" y="527958"/>
                      </a:lnTo>
                      <a:lnTo>
                        <a:pt x="63943" y="570193"/>
                      </a:lnTo>
                      <a:lnTo>
                        <a:pt x="44889" y="613630"/>
                      </a:lnTo>
                      <a:lnTo>
                        <a:pt x="27839" y="658218"/>
                      </a:lnTo>
                      <a:lnTo>
                        <a:pt x="12855" y="703911"/>
                      </a:lnTo>
                      <a:lnTo>
                        <a:pt x="0" y="750658"/>
                      </a:lnTo>
                      <a:lnTo>
                        <a:pt x="960539" y="989876"/>
                      </a:lnTo>
                      <a:lnTo>
                        <a:pt x="960539" y="0"/>
                      </a:lnTo>
                      <a:close/>
                    </a:path>
                  </a:pathLst>
                </a:custGeom>
                <a:solidFill>
                  <a:srgbClr val="B7DBED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bject 47">
                  <a:extLst>
                    <a:ext uri="{FF2B5EF4-FFF2-40B4-BE49-F238E27FC236}">
                      <a16:creationId xmlns:a16="http://schemas.microsoft.com/office/drawing/2014/main" id="{606BC251-DFD0-48D8-884B-1BE55555122F}"/>
                    </a:ext>
                  </a:extLst>
                </p:cNvPr>
                <p:cNvSpPr/>
                <p:nvPr/>
              </p:nvSpPr>
              <p:spPr>
                <a:xfrm>
                  <a:off x="4439207" y="2781085"/>
                  <a:ext cx="960755" cy="98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54" h="989964">
                      <a:moveTo>
                        <a:pt x="0" y="750658"/>
                      </a:moveTo>
                      <a:lnTo>
                        <a:pt x="12855" y="703911"/>
                      </a:lnTo>
                      <a:lnTo>
                        <a:pt x="27839" y="658218"/>
                      </a:lnTo>
                      <a:lnTo>
                        <a:pt x="44889" y="613630"/>
                      </a:lnTo>
                      <a:lnTo>
                        <a:pt x="63943" y="570193"/>
                      </a:lnTo>
                      <a:lnTo>
                        <a:pt x="84939" y="527958"/>
                      </a:lnTo>
                      <a:lnTo>
                        <a:pt x="107814" y="486973"/>
                      </a:lnTo>
                      <a:lnTo>
                        <a:pt x="132507" y="447286"/>
                      </a:lnTo>
                      <a:lnTo>
                        <a:pt x="158954" y="408946"/>
                      </a:lnTo>
                      <a:lnTo>
                        <a:pt x="187094" y="372002"/>
                      </a:lnTo>
                      <a:lnTo>
                        <a:pt x="216865" y="336502"/>
                      </a:lnTo>
                      <a:lnTo>
                        <a:pt x="248203" y="302496"/>
                      </a:lnTo>
                      <a:lnTo>
                        <a:pt x="281048" y="270032"/>
                      </a:lnTo>
                      <a:lnTo>
                        <a:pt x="315336" y="239157"/>
                      </a:lnTo>
                      <a:lnTo>
                        <a:pt x="351005" y="209923"/>
                      </a:lnTo>
                      <a:lnTo>
                        <a:pt x="387994" y="182375"/>
                      </a:lnTo>
                      <a:lnTo>
                        <a:pt x="426239" y="156565"/>
                      </a:lnTo>
                      <a:lnTo>
                        <a:pt x="465678" y="132539"/>
                      </a:lnTo>
                      <a:lnTo>
                        <a:pt x="506250" y="110348"/>
                      </a:lnTo>
                      <a:lnTo>
                        <a:pt x="547892" y="90039"/>
                      </a:lnTo>
                      <a:lnTo>
                        <a:pt x="590541" y="71661"/>
                      </a:lnTo>
                      <a:lnTo>
                        <a:pt x="634136" y="55263"/>
                      </a:lnTo>
                      <a:lnTo>
                        <a:pt x="678614" y="40893"/>
                      </a:lnTo>
                      <a:lnTo>
                        <a:pt x="723912" y="28601"/>
                      </a:lnTo>
                      <a:lnTo>
                        <a:pt x="769970" y="18434"/>
                      </a:lnTo>
                      <a:lnTo>
                        <a:pt x="816723" y="10442"/>
                      </a:lnTo>
                      <a:lnTo>
                        <a:pt x="864111" y="4673"/>
                      </a:lnTo>
                      <a:lnTo>
                        <a:pt x="912070" y="1176"/>
                      </a:lnTo>
                      <a:lnTo>
                        <a:pt x="960539" y="0"/>
                      </a:lnTo>
                      <a:lnTo>
                        <a:pt x="960539" y="989876"/>
                      </a:lnTo>
                      <a:lnTo>
                        <a:pt x="0" y="750658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bject 48">
                  <a:extLst>
                    <a:ext uri="{FF2B5EF4-FFF2-40B4-BE49-F238E27FC236}">
                      <a16:creationId xmlns:a16="http://schemas.microsoft.com/office/drawing/2014/main" id="{64BCE37E-443D-4854-8321-CE6776E091DC}"/>
                    </a:ext>
                  </a:extLst>
                </p:cNvPr>
                <p:cNvSpPr/>
                <p:nvPr/>
              </p:nvSpPr>
              <p:spPr>
                <a:xfrm>
                  <a:off x="4756287" y="3127578"/>
                  <a:ext cx="1287780" cy="1287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779" h="1287779">
                      <a:moveTo>
                        <a:pt x="643712" y="0"/>
                      </a:moveTo>
                      <a:lnTo>
                        <a:pt x="595671" y="1765"/>
                      </a:lnTo>
                      <a:lnTo>
                        <a:pt x="548589" y="6979"/>
                      </a:lnTo>
                      <a:lnTo>
                        <a:pt x="502590" y="15516"/>
                      </a:lnTo>
                      <a:lnTo>
                        <a:pt x="457800" y="27253"/>
                      </a:lnTo>
                      <a:lnTo>
                        <a:pt x="414341" y="42064"/>
                      </a:lnTo>
                      <a:lnTo>
                        <a:pt x="372339" y="59826"/>
                      </a:lnTo>
                      <a:lnTo>
                        <a:pt x="331919" y="80413"/>
                      </a:lnTo>
                      <a:lnTo>
                        <a:pt x="293204" y="103702"/>
                      </a:lnTo>
                      <a:lnTo>
                        <a:pt x="256320" y="129568"/>
                      </a:lnTo>
                      <a:lnTo>
                        <a:pt x="221390" y="157886"/>
                      </a:lnTo>
                      <a:lnTo>
                        <a:pt x="188539" y="188533"/>
                      </a:lnTo>
                      <a:lnTo>
                        <a:pt x="157892" y="221383"/>
                      </a:lnTo>
                      <a:lnTo>
                        <a:pt x="129573" y="256312"/>
                      </a:lnTo>
                      <a:lnTo>
                        <a:pt x="103706" y="293195"/>
                      </a:lnTo>
                      <a:lnTo>
                        <a:pt x="80416" y="331909"/>
                      </a:lnTo>
                      <a:lnTo>
                        <a:pt x="59828" y="372329"/>
                      </a:lnTo>
                      <a:lnTo>
                        <a:pt x="42066" y="414330"/>
                      </a:lnTo>
                      <a:lnTo>
                        <a:pt x="27254" y="457788"/>
                      </a:lnTo>
                      <a:lnTo>
                        <a:pt x="15517" y="502578"/>
                      </a:lnTo>
                      <a:lnTo>
                        <a:pt x="6979" y="548577"/>
                      </a:lnTo>
                      <a:lnTo>
                        <a:pt x="1765" y="595658"/>
                      </a:lnTo>
                      <a:lnTo>
                        <a:pt x="0" y="643699"/>
                      </a:lnTo>
                      <a:lnTo>
                        <a:pt x="1765" y="691741"/>
                      </a:lnTo>
                      <a:lnTo>
                        <a:pt x="6979" y="738825"/>
                      </a:lnTo>
                      <a:lnTo>
                        <a:pt x="15517" y="784825"/>
                      </a:lnTo>
                      <a:lnTo>
                        <a:pt x="27254" y="829617"/>
                      </a:lnTo>
                      <a:lnTo>
                        <a:pt x="42066" y="873076"/>
                      </a:lnTo>
                      <a:lnTo>
                        <a:pt x="59828" y="915079"/>
                      </a:lnTo>
                      <a:lnTo>
                        <a:pt x="80416" y="955500"/>
                      </a:lnTo>
                      <a:lnTo>
                        <a:pt x="103706" y="994216"/>
                      </a:lnTo>
                      <a:lnTo>
                        <a:pt x="129573" y="1031101"/>
                      </a:lnTo>
                      <a:lnTo>
                        <a:pt x="157892" y="1066032"/>
                      </a:lnTo>
                      <a:lnTo>
                        <a:pt x="188539" y="1098883"/>
                      </a:lnTo>
                      <a:lnTo>
                        <a:pt x="221390" y="1129531"/>
                      </a:lnTo>
                      <a:lnTo>
                        <a:pt x="256320" y="1157850"/>
                      </a:lnTo>
                      <a:lnTo>
                        <a:pt x="293204" y="1183717"/>
                      </a:lnTo>
                      <a:lnTo>
                        <a:pt x="331919" y="1207007"/>
                      </a:lnTo>
                      <a:lnTo>
                        <a:pt x="372339" y="1227595"/>
                      </a:lnTo>
                      <a:lnTo>
                        <a:pt x="414341" y="1245358"/>
                      </a:lnTo>
                      <a:lnTo>
                        <a:pt x="457800" y="1260170"/>
                      </a:lnTo>
                      <a:lnTo>
                        <a:pt x="502590" y="1271907"/>
                      </a:lnTo>
                      <a:lnTo>
                        <a:pt x="548589" y="1280444"/>
                      </a:lnTo>
                      <a:lnTo>
                        <a:pt x="595671" y="1285658"/>
                      </a:lnTo>
                      <a:lnTo>
                        <a:pt x="643712" y="1287424"/>
                      </a:lnTo>
                      <a:lnTo>
                        <a:pt x="691753" y="1285658"/>
                      </a:lnTo>
                      <a:lnTo>
                        <a:pt x="738834" y="1280444"/>
                      </a:lnTo>
                      <a:lnTo>
                        <a:pt x="784833" y="1271907"/>
                      </a:lnTo>
                      <a:lnTo>
                        <a:pt x="829624" y="1260170"/>
                      </a:lnTo>
                      <a:lnTo>
                        <a:pt x="873082" y="1245358"/>
                      </a:lnTo>
                      <a:lnTo>
                        <a:pt x="915084" y="1227595"/>
                      </a:lnTo>
                      <a:lnTo>
                        <a:pt x="955504" y="1207007"/>
                      </a:lnTo>
                      <a:lnTo>
                        <a:pt x="994219" y="1183717"/>
                      </a:lnTo>
                      <a:lnTo>
                        <a:pt x="1031104" y="1157850"/>
                      </a:lnTo>
                      <a:lnTo>
                        <a:pt x="1066034" y="1129531"/>
                      </a:lnTo>
                      <a:lnTo>
                        <a:pt x="1098884" y="1098883"/>
                      </a:lnTo>
                      <a:lnTo>
                        <a:pt x="1129532" y="1066032"/>
                      </a:lnTo>
                      <a:lnTo>
                        <a:pt x="1157851" y="1031101"/>
                      </a:lnTo>
                      <a:lnTo>
                        <a:pt x="1183718" y="994216"/>
                      </a:lnTo>
                      <a:lnTo>
                        <a:pt x="1207007" y="955500"/>
                      </a:lnTo>
                      <a:lnTo>
                        <a:pt x="1227595" y="915079"/>
                      </a:lnTo>
                      <a:lnTo>
                        <a:pt x="1245358" y="873076"/>
                      </a:lnTo>
                      <a:lnTo>
                        <a:pt x="1260170" y="829617"/>
                      </a:lnTo>
                      <a:lnTo>
                        <a:pt x="1271907" y="784825"/>
                      </a:lnTo>
                      <a:lnTo>
                        <a:pt x="1280444" y="738825"/>
                      </a:lnTo>
                      <a:lnTo>
                        <a:pt x="1285658" y="691741"/>
                      </a:lnTo>
                      <a:lnTo>
                        <a:pt x="1287424" y="643699"/>
                      </a:lnTo>
                      <a:lnTo>
                        <a:pt x="1285658" y="595658"/>
                      </a:lnTo>
                      <a:lnTo>
                        <a:pt x="1280444" y="548577"/>
                      </a:lnTo>
                      <a:lnTo>
                        <a:pt x="1271907" y="502578"/>
                      </a:lnTo>
                      <a:lnTo>
                        <a:pt x="1260170" y="457788"/>
                      </a:lnTo>
                      <a:lnTo>
                        <a:pt x="1245358" y="414330"/>
                      </a:lnTo>
                      <a:lnTo>
                        <a:pt x="1227595" y="372329"/>
                      </a:lnTo>
                      <a:lnTo>
                        <a:pt x="1207007" y="331909"/>
                      </a:lnTo>
                      <a:lnTo>
                        <a:pt x="1183718" y="293195"/>
                      </a:lnTo>
                      <a:lnTo>
                        <a:pt x="1157851" y="256312"/>
                      </a:lnTo>
                      <a:lnTo>
                        <a:pt x="1129532" y="221383"/>
                      </a:lnTo>
                      <a:lnTo>
                        <a:pt x="1098884" y="188533"/>
                      </a:lnTo>
                      <a:lnTo>
                        <a:pt x="1066034" y="157886"/>
                      </a:lnTo>
                      <a:lnTo>
                        <a:pt x="1031104" y="129568"/>
                      </a:lnTo>
                      <a:lnTo>
                        <a:pt x="994219" y="103702"/>
                      </a:lnTo>
                      <a:lnTo>
                        <a:pt x="955504" y="80413"/>
                      </a:lnTo>
                      <a:lnTo>
                        <a:pt x="915084" y="59826"/>
                      </a:lnTo>
                      <a:lnTo>
                        <a:pt x="873082" y="42064"/>
                      </a:lnTo>
                      <a:lnTo>
                        <a:pt x="829624" y="27253"/>
                      </a:lnTo>
                      <a:lnTo>
                        <a:pt x="784833" y="15516"/>
                      </a:lnTo>
                      <a:lnTo>
                        <a:pt x="738834" y="6979"/>
                      </a:lnTo>
                      <a:lnTo>
                        <a:pt x="691753" y="1765"/>
                      </a:lnTo>
                      <a:lnTo>
                        <a:pt x="6437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bject 49">
                  <a:extLst>
                    <a:ext uri="{FF2B5EF4-FFF2-40B4-BE49-F238E27FC236}">
                      <a16:creationId xmlns:a16="http://schemas.microsoft.com/office/drawing/2014/main" id="{BE1DE8D3-5CE5-4DC8-BDD1-B92123F4DFF1}"/>
                    </a:ext>
                  </a:extLst>
                </p:cNvPr>
                <p:cNvSpPr/>
                <p:nvPr/>
              </p:nvSpPr>
              <p:spPr>
                <a:xfrm>
                  <a:off x="4756287" y="3127578"/>
                  <a:ext cx="1287780" cy="1287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779" h="1287779">
                      <a:moveTo>
                        <a:pt x="643712" y="1287424"/>
                      </a:moveTo>
                      <a:lnTo>
                        <a:pt x="691753" y="1285658"/>
                      </a:lnTo>
                      <a:lnTo>
                        <a:pt x="738834" y="1280444"/>
                      </a:lnTo>
                      <a:lnTo>
                        <a:pt x="784833" y="1271907"/>
                      </a:lnTo>
                      <a:lnTo>
                        <a:pt x="829624" y="1260170"/>
                      </a:lnTo>
                      <a:lnTo>
                        <a:pt x="873082" y="1245358"/>
                      </a:lnTo>
                      <a:lnTo>
                        <a:pt x="915084" y="1227595"/>
                      </a:lnTo>
                      <a:lnTo>
                        <a:pt x="955504" y="1207007"/>
                      </a:lnTo>
                      <a:lnTo>
                        <a:pt x="994219" y="1183717"/>
                      </a:lnTo>
                      <a:lnTo>
                        <a:pt x="1031104" y="1157850"/>
                      </a:lnTo>
                      <a:lnTo>
                        <a:pt x="1066034" y="1129531"/>
                      </a:lnTo>
                      <a:lnTo>
                        <a:pt x="1098884" y="1098883"/>
                      </a:lnTo>
                      <a:lnTo>
                        <a:pt x="1129532" y="1066032"/>
                      </a:lnTo>
                      <a:lnTo>
                        <a:pt x="1157851" y="1031101"/>
                      </a:lnTo>
                      <a:lnTo>
                        <a:pt x="1183718" y="994216"/>
                      </a:lnTo>
                      <a:lnTo>
                        <a:pt x="1207007" y="955500"/>
                      </a:lnTo>
                      <a:lnTo>
                        <a:pt x="1227595" y="915079"/>
                      </a:lnTo>
                      <a:lnTo>
                        <a:pt x="1245358" y="873076"/>
                      </a:lnTo>
                      <a:lnTo>
                        <a:pt x="1260170" y="829617"/>
                      </a:lnTo>
                      <a:lnTo>
                        <a:pt x="1271907" y="784825"/>
                      </a:lnTo>
                      <a:lnTo>
                        <a:pt x="1280444" y="738825"/>
                      </a:lnTo>
                      <a:lnTo>
                        <a:pt x="1285658" y="691741"/>
                      </a:lnTo>
                      <a:lnTo>
                        <a:pt x="1287424" y="643699"/>
                      </a:lnTo>
                      <a:lnTo>
                        <a:pt x="1285658" y="595658"/>
                      </a:lnTo>
                      <a:lnTo>
                        <a:pt x="1280444" y="548577"/>
                      </a:lnTo>
                      <a:lnTo>
                        <a:pt x="1271907" y="502578"/>
                      </a:lnTo>
                      <a:lnTo>
                        <a:pt x="1260170" y="457788"/>
                      </a:lnTo>
                      <a:lnTo>
                        <a:pt x="1245358" y="414330"/>
                      </a:lnTo>
                      <a:lnTo>
                        <a:pt x="1227595" y="372329"/>
                      </a:lnTo>
                      <a:lnTo>
                        <a:pt x="1207007" y="331909"/>
                      </a:lnTo>
                      <a:lnTo>
                        <a:pt x="1183718" y="293195"/>
                      </a:lnTo>
                      <a:lnTo>
                        <a:pt x="1157851" y="256312"/>
                      </a:lnTo>
                      <a:lnTo>
                        <a:pt x="1129532" y="221383"/>
                      </a:lnTo>
                      <a:lnTo>
                        <a:pt x="1098884" y="188533"/>
                      </a:lnTo>
                      <a:lnTo>
                        <a:pt x="1066034" y="157886"/>
                      </a:lnTo>
                      <a:lnTo>
                        <a:pt x="1031104" y="129568"/>
                      </a:lnTo>
                      <a:lnTo>
                        <a:pt x="994219" y="103702"/>
                      </a:lnTo>
                      <a:lnTo>
                        <a:pt x="955504" y="80413"/>
                      </a:lnTo>
                      <a:lnTo>
                        <a:pt x="915084" y="59826"/>
                      </a:lnTo>
                      <a:lnTo>
                        <a:pt x="873082" y="42064"/>
                      </a:lnTo>
                      <a:lnTo>
                        <a:pt x="829624" y="27253"/>
                      </a:lnTo>
                      <a:lnTo>
                        <a:pt x="784833" y="15516"/>
                      </a:lnTo>
                      <a:lnTo>
                        <a:pt x="738834" y="6979"/>
                      </a:lnTo>
                      <a:lnTo>
                        <a:pt x="691753" y="1765"/>
                      </a:lnTo>
                      <a:lnTo>
                        <a:pt x="643712" y="0"/>
                      </a:lnTo>
                      <a:lnTo>
                        <a:pt x="595671" y="1765"/>
                      </a:lnTo>
                      <a:lnTo>
                        <a:pt x="548589" y="6979"/>
                      </a:lnTo>
                      <a:lnTo>
                        <a:pt x="502590" y="15516"/>
                      </a:lnTo>
                      <a:lnTo>
                        <a:pt x="457800" y="27253"/>
                      </a:lnTo>
                      <a:lnTo>
                        <a:pt x="414341" y="42064"/>
                      </a:lnTo>
                      <a:lnTo>
                        <a:pt x="372339" y="59826"/>
                      </a:lnTo>
                      <a:lnTo>
                        <a:pt x="331919" y="80413"/>
                      </a:lnTo>
                      <a:lnTo>
                        <a:pt x="293204" y="103702"/>
                      </a:lnTo>
                      <a:lnTo>
                        <a:pt x="256320" y="129568"/>
                      </a:lnTo>
                      <a:lnTo>
                        <a:pt x="221390" y="157886"/>
                      </a:lnTo>
                      <a:lnTo>
                        <a:pt x="188539" y="188533"/>
                      </a:lnTo>
                      <a:lnTo>
                        <a:pt x="157892" y="221383"/>
                      </a:lnTo>
                      <a:lnTo>
                        <a:pt x="129573" y="256312"/>
                      </a:lnTo>
                      <a:lnTo>
                        <a:pt x="103706" y="293195"/>
                      </a:lnTo>
                      <a:lnTo>
                        <a:pt x="80416" y="331909"/>
                      </a:lnTo>
                      <a:lnTo>
                        <a:pt x="59828" y="372329"/>
                      </a:lnTo>
                      <a:lnTo>
                        <a:pt x="42066" y="414330"/>
                      </a:lnTo>
                      <a:lnTo>
                        <a:pt x="27254" y="457788"/>
                      </a:lnTo>
                      <a:lnTo>
                        <a:pt x="15517" y="502578"/>
                      </a:lnTo>
                      <a:lnTo>
                        <a:pt x="6979" y="548577"/>
                      </a:lnTo>
                      <a:lnTo>
                        <a:pt x="1765" y="595658"/>
                      </a:lnTo>
                      <a:lnTo>
                        <a:pt x="0" y="643699"/>
                      </a:lnTo>
                      <a:lnTo>
                        <a:pt x="1765" y="691741"/>
                      </a:lnTo>
                      <a:lnTo>
                        <a:pt x="6979" y="738825"/>
                      </a:lnTo>
                      <a:lnTo>
                        <a:pt x="15517" y="784825"/>
                      </a:lnTo>
                      <a:lnTo>
                        <a:pt x="27254" y="829617"/>
                      </a:lnTo>
                      <a:lnTo>
                        <a:pt x="42066" y="873076"/>
                      </a:lnTo>
                      <a:lnTo>
                        <a:pt x="59828" y="915079"/>
                      </a:lnTo>
                      <a:lnTo>
                        <a:pt x="80416" y="955500"/>
                      </a:lnTo>
                      <a:lnTo>
                        <a:pt x="103706" y="994216"/>
                      </a:lnTo>
                      <a:lnTo>
                        <a:pt x="129573" y="1031101"/>
                      </a:lnTo>
                      <a:lnTo>
                        <a:pt x="157892" y="1066032"/>
                      </a:lnTo>
                      <a:lnTo>
                        <a:pt x="188539" y="1098883"/>
                      </a:lnTo>
                      <a:lnTo>
                        <a:pt x="221390" y="1129531"/>
                      </a:lnTo>
                      <a:lnTo>
                        <a:pt x="256320" y="1157850"/>
                      </a:lnTo>
                      <a:lnTo>
                        <a:pt x="293204" y="1183717"/>
                      </a:lnTo>
                      <a:lnTo>
                        <a:pt x="331919" y="1207007"/>
                      </a:lnTo>
                      <a:lnTo>
                        <a:pt x="372339" y="1227595"/>
                      </a:lnTo>
                      <a:lnTo>
                        <a:pt x="414341" y="1245358"/>
                      </a:lnTo>
                      <a:lnTo>
                        <a:pt x="457800" y="1260170"/>
                      </a:lnTo>
                      <a:lnTo>
                        <a:pt x="502590" y="1271907"/>
                      </a:lnTo>
                      <a:lnTo>
                        <a:pt x="548589" y="1280444"/>
                      </a:lnTo>
                      <a:lnTo>
                        <a:pt x="595671" y="1285658"/>
                      </a:lnTo>
                      <a:lnTo>
                        <a:pt x="643712" y="1287424"/>
                      </a:lnTo>
                      <a:close/>
                    </a:path>
                  </a:pathLst>
                </a:custGeom>
                <a:ln w="1109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object 50">
                <a:extLst>
                  <a:ext uri="{FF2B5EF4-FFF2-40B4-BE49-F238E27FC236}">
                    <a16:creationId xmlns:a16="http://schemas.microsoft.com/office/drawing/2014/main" id="{5CC78CA3-70FC-45E0-ADF9-8A6D1D2A9562}"/>
                  </a:ext>
                </a:extLst>
              </p:cNvPr>
              <p:cNvSpPr txBox="1"/>
              <p:nvPr/>
            </p:nvSpPr>
            <p:spPr>
              <a:xfrm>
                <a:off x="7899843" y="2532888"/>
                <a:ext cx="1050901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0–14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F0B6CE"/>
                    </a:solidFill>
                  </a:rPr>
                  <a:t>21%</a:t>
                </a:r>
              </a:p>
            </p:txBody>
          </p:sp>
          <p:sp>
            <p:nvSpPr>
              <p:cNvPr id="61" name="object 51">
                <a:extLst>
                  <a:ext uri="{FF2B5EF4-FFF2-40B4-BE49-F238E27FC236}">
                    <a16:creationId xmlns:a16="http://schemas.microsoft.com/office/drawing/2014/main" id="{40791AA3-5BC2-4EB3-88B1-169048E8BAC3}"/>
                  </a:ext>
                </a:extLst>
              </p:cNvPr>
              <p:cNvSpPr txBox="1"/>
              <p:nvPr/>
            </p:nvSpPr>
            <p:spPr>
              <a:xfrm>
                <a:off x="8715569" y="3744290"/>
                <a:ext cx="1050900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15–24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EB99BB"/>
                    </a:solidFill>
                  </a:rPr>
                  <a:t>10%</a:t>
                </a:r>
              </a:p>
            </p:txBody>
          </p:sp>
          <p:sp>
            <p:nvSpPr>
              <p:cNvPr id="62" name="object 52">
                <a:extLst>
                  <a:ext uri="{FF2B5EF4-FFF2-40B4-BE49-F238E27FC236}">
                    <a16:creationId xmlns:a16="http://schemas.microsoft.com/office/drawing/2014/main" id="{A97E3509-AE21-4636-8F3A-9E9771B6F435}"/>
                  </a:ext>
                </a:extLst>
              </p:cNvPr>
              <p:cNvSpPr txBox="1"/>
              <p:nvPr/>
            </p:nvSpPr>
            <p:spPr>
              <a:xfrm>
                <a:off x="8541915" y="4498846"/>
                <a:ext cx="1096885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25–49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E673A5"/>
                    </a:solidFill>
                  </a:rPr>
                  <a:t>14%</a:t>
                </a:r>
              </a:p>
            </p:txBody>
          </p:sp>
          <p:sp>
            <p:nvSpPr>
              <p:cNvPr id="63" name="object 53">
                <a:extLst>
                  <a:ext uri="{FF2B5EF4-FFF2-40B4-BE49-F238E27FC236}">
                    <a16:creationId xmlns:a16="http://schemas.microsoft.com/office/drawing/2014/main" id="{007F3B9A-0EFD-458A-AAE0-7D9ED7882C18}"/>
                  </a:ext>
                </a:extLst>
              </p:cNvPr>
              <p:cNvSpPr txBox="1"/>
              <p:nvPr/>
            </p:nvSpPr>
            <p:spPr>
              <a:xfrm>
                <a:off x="7815184" y="4988796"/>
                <a:ext cx="828652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Female 50+</a:t>
                </a:r>
              </a:p>
              <a:p>
                <a:pPr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DF1985"/>
                    </a:solidFill>
                  </a:rPr>
                  <a:t>5%</a:t>
                </a:r>
              </a:p>
            </p:txBody>
          </p:sp>
          <p:sp>
            <p:nvSpPr>
              <p:cNvPr id="64" name="object 54">
                <a:extLst>
                  <a:ext uri="{FF2B5EF4-FFF2-40B4-BE49-F238E27FC236}">
                    <a16:creationId xmlns:a16="http://schemas.microsoft.com/office/drawing/2014/main" id="{4E772ED2-709B-4A71-AA15-D67FEF1D9022}"/>
                  </a:ext>
                </a:extLst>
              </p:cNvPr>
              <p:cNvSpPr txBox="1"/>
              <p:nvPr/>
            </p:nvSpPr>
            <p:spPr>
              <a:xfrm>
                <a:off x="6814820" y="5000568"/>
                <a:ext cx="716877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50+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0B7EBB"/>
                    </a:solidFill>
                  </a:rPr>
                  <a:t>5%</a:t>
                </a:r>
              </a:p>
            </p:txBody>
          </p:sp>
          <p:sp>
            <p:nvSpPr>
              <p:cNvPr id="65" name="object 55">
                <a:extLst>
                  <a:ext uri="{FF2B5EF4-FFF2-40B4-BE49-F238E27FC236}">
                    <a16:creationId xmlns:a16="http://schemas.microsoft.com/office/drawing/2014/main" id="{A2812AC1-E4AF-4577-8817-EC7BE6CE3161}"/>
                  </a:ext>
                </a:extLst>
              </p:cNvPr>
              <p:cNvSpPr txBox="1"/>
              <p:nvPr/>
            </p:nvSpPr>
            <p:spPr>
              <a:xfrm>
                <a:off x="5969786" y="4553058"/>
                <a:ext cx="828652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25–49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01ADD8"/>
                    </a:solidFill>
                  </a:rPr>
                  <a:t>14%</a:t>
                </a:r>
              </a:p>
            </p:txBody>
          </p:sp>
          <p:sp>
            <p:nvSpPr>
              <p:cNvPr id="66" name="object 56">
                <a:extLst>
                  <a:ext uri="{FF2B5EF4-FFF2-40B4-BE49-F238E27FC236}">
                    <a16:creationId xmlns:a16="http://schemas.microsoft.com/office/drawing/2014/main" id="{059AD7A3-FCA3-4990-B67D-457D8A946BC4}"/>
                  </a:ext>
                </a:extLst>
              </p:cNvPr>
              <p:cNvSpPr txBox="1"/>
              <p:nvPr/>
            </p:nvSpPr>
            <p:spPr>
              <a:xfrm>
                <a:off x="5596461" y="3824251"/>
                <a:ext cx="1004493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15–24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86C7E4"/>
                    </a:solidFill>
                  </a:rPr>
                  <a:t>10%</a:t>
                </a:r>
              </a:p>
            </p:txBody>
          </p:sp>
          <p:sp>
            <p:nvSpPr>
              <p:cNvPr id="67" name="object 57">
                <a:extLst>
                  <a:ext uri="{FF2B5EF4-FFF2-40B4-BE49-F238E27FC236}">
                    <a16:creationId xmlns:a16="http://schemas.microsoft.com/office/drawing/2014/main" id="{63C94330-8D58-4228-B301-461C2739CAC8}"/>
                  </a:ext>
                </a:extLst>
              </p:cNvPr>
              <p:cNvSpPr txBox="1"/>
              <p:nvPr/>
            </p:nvSpPr>
            <p:spPr>
              <a:xfrm>
                <a:off x="6511331" y="2532888"/>
                <a:ext cx="960755" cy="449482"/>
              </a:xfrm>
              <a:prstGeom prst="rect">
                <a:avLst/>
              </a:prstGeom>
            </p:spPr>
            <p:txBody>
              <a:bodyPr vert="horz" wrap="square" lIns="0" tIns="20955" rIns="0" bIns="0" rtlCol="0">
                <a:spAutoFit/>
              </a:bodyPr>
              <a:lstStyle>
                <a:defPPr>
                  <a:defRPr lang="LID4096"/>
                </a:defPPr>
                <a:lvl1pPr>
                  <a:lnSpc>
                    <a:spcPct val="100000"/>
                  </a:lnSpc>
                  <a:spcBef>
                    <a:spcPts val="165"/>
                  </a:spcBef>
                  <a:defRPr sz="1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Male 0–14</a:t>
                </a:r>
              </a:p>
              <a:p>
                <a:pPr algn="r">
                  <a:lnSpc>
                    <a:spcPts val="1800"/>
                  </a:lnSpc>
                  <a:spcBef>
                    <a:spcPts val="120"/>
                  </a:spcBef>
                </a:pPr>
                <a:r>
                  <a:rPr sz="1800" b="1" spc="5" dirty="0">
                    <a:solidFill>
                      <a:srgbClr val="B7DBED"/>
                    </a:solidFill>
                  </a:rPr>
                  <a:t>21%</a:t>
                </a:r>
              </a:p>
            </p:txBody>
          </p:sp>
          <p:sp>
            <p:nvSpPr>
              <p:cNvPr id="68" name="object 61">
                <a:extLst>
                  <a:ext uri="{FF2B5EF4-FFF2-40B4-BE49-F238E27FC236}">
                    <a16:creationId xmlns:a16="http://schemas.microsoft.com/office/drawing/2014/main" id="{F3247EED-7247-4E88-BCAE-CF0D7FC8E61B}"/>
                  </a:ext>
                </a:extLst>
              </p:cNvPr>
              <p:cNvSpPr txBox="1"/>
              <p:nvPr/>
            </p:nvSpPr>
            <p:spPr>
              <a:xfrm>
                <a:off x="7143519" y="3703320"/>
                <a:ext cx="1017967" cy="518091"/>
              </a:xfrm>
              <a:prstGeom prst="rect">
                <a:avLst/>
              </a:prstGeom>
            </p:spPr>
            <p:txBody>
              <a:bodyPr vert="horz" wrap="square" lIns="0" tIns="25400" rIns="0" bIns="0" rtlCol="0">
                <a:spAutoFit/>
              </a:bodyPr>
              <a:lstStyle>
                <a:defPPr>
                  <a:defRPr lang="LID4096"/>
                </a:defPPr>
                <a:lvl1pPr marR="5080" lvl="0" algn="ctr" fontAlgn="auto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normalizeH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sz="1600" dirty="0"/>
                  <a:t>Population  distribution</a:t>
                </a:r>
              </a:p>
            </p:txBody>
          </p:sp>
          <p:sp>
            <p:nvSpPr>
              <p:cNvPr id="69" name="object 62">
                <a:extLst>
                  <a:ext uri="{FF2B5EF4-FFF2-40B4-BE49-F238E27FC236}">
                    <a16:creationId xmlns:a16="http://schemas.microsoft.com/office/drawing/2014/main" id="{0A2281B0-BCD5-42F9-B869-D0035D64A3C7}"/>
                  </a:ext>
                </a:extLst>
              </p:cNvPr>
              <p:cNvSpPr txBox="1"/>
              <p:nvPr/>
            </p:nvSpPr>
            <p:spPr>
              <a:xfrm>
                <a:off x="2439927" y="3703320"/>
                <a:ext cx="874202" cy="518091"/>
              </a:xfrm>
              <a:prstGeom prst="rect">
                <a:avLst/>
              </a:prstGeom>
            </p:spPr>
            <p:txBody>
              <a:bodyPr vert="horz" wrap="square" lIns="0" tIns="25400" rIns="0" bIns="0" rtlCol="0">
                <a:spAutoFit/>
              </a:bodyPr>
              <a:lstStyle>
                <a:defPPr>
                  <a:defRPr lang="LID4096"/>
                </a:defPPr>
                <a:lvl1pPr marR="5080" lvl="0" algn="ctr" fontAlgn="auto"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normalizeH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sz="1600" dirty="0">
                    <a:solidFill>
                      <a:schemeClr val="tx1"/>
                    </a:solidFill>
                  </a:rPr>
                  <a:t>New HIV  infections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65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Top 10 causes of death, adult women (aged 15–49 years), Africa, 2019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1520BD-8343-464C-9DAF-B4E94D82A40E}"/>
              </a:ext>
            </a:extLst>
          </p:cNvPr>
          <p:cNvSpPr txBox="1"/>
          <p:nvPr/>
        </p:nvSpPr>
        <p:spPr>
          <a:xfrm>
            <a:off x="457198" y="6400800"/>
            <a:ext cx="11064240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LID4096"/>
            </a:defPPr>
            <a:lvl1pPr>
              <a:defRPr sz="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Rounded values of the Global Health Estimates 2019: Deaths by Cause, Age, Sex, by Region, 2000-2019. Geneva, World Health Organization; 2020.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A54406-A582-4EF2-BE9A-C4172A40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07141"/>
              </p:ext>
            </p:extLst>
          </p:nvPr>
        </p:nvGraphicFramePr>
        <p:xfrm>
          <a:off x="685800" y="2011680"/>
          <a:ext cx="7704056" cy="3200400"/>
        </p:xfrm>
        <a:graphic>
          <a:graphicData uri="http://schemas.openxmlformats.org/drawingml/2006/table">
            <a:tbl>
              <a:tblPr/>
              <a:tblGrid>
                <a:gridCol w="916757">
                  <a:extLst>
                    <a:ext uri="{9D8B030D-6E8A-4147-A177-3AD203B41FA5}">
                      <a16:colId xmlns:a16="http://schemas.microsoft.com/office/drawing/2014/main" val="3445399568"/>
                    </a:ext>
                  </a:extLst>
                </a:gridCol>
                <a:gridCol w="3648173">
                  <a:extLst>
                    <a:ext uri="{9D8B030D-6E8A-4147-A177-3AD203B41FA5}">
                      <a16:colId xmlns:a16="http://schemas.microsoft.com/office/drawing/2014/main" val="1871595694"/>
                    </a:ext>
                  </a:extLst>
                </a:gridCol>
                <a:gridCol w="3139126">
                  <a:extLst>
                    <a:ext uri="{9D8B030D-6E8A-4147-A177-3AD203B41FA5}">
                      <a16:colId xmlns:a16="http://schemas.microsoft.com/office/drawing/2014/main" val="289090334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07950" marR="337820" algn="r">
                        <a:lnSpc>
                          <a:spcPct val="104200"/>
                        </a:lnSpc>
                      </a:pPr>
                      <a:r>
                        <a:rPr lang="fr-CH" sz="1200" b="1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Rank</a:t>
                      </a:r>
                      <a:endParaRPr sz="12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0045">
                        <a:lnSpc>
                          <a:spcPct val="104200"/>
                        </a:lnSpc>
                      </a:pPr>
                      <a:r>
                        <a:rPr lang="fr-CH" sz="1200" b="1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Cause</a:t>
                      </a:r>
                      <a:endParaRPr sz="12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R="0" marT="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Number</a:t>
                      </a:r>
                      <a:r>
                        <a:rPr lang="fr-CH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 of </a:t>
                      </a:r>
                      <a:r>
                        <a:rPr lang="fr-CH" sz="12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deaths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0" marR="0" marT="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895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rgbClr val="DF19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 and AIDS-related causes</a:t>
                      </a:r>
                      <a:endParaRPr sz="1200" b="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136 000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23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conditions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109 700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95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73 600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4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90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respiratory infections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374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Diarrhoeal diseases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25 100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424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Cervix uterine cancer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513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injury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809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19 200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70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330200" indent="0" algn="r" defTabSz="914400" rtl="0" eaLnBrk="1" latinLnBrk="0" hangingPunct="1">
                        <a:lnSpc>
                          <a:spcPct val="104200"/>
                        </a:lnSpc>
                      </a:pPr>
                      <a:r>
                        <a:rPr lang="fr-CH" sz="12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0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 violence</a:t>
                      </a:r>
                    </a:p>
                  </a:txBody>
                  <a:tcPr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37820" algn="r" defTabSz="914400" rtl="0" eaLnBrk="1" latinLnBrk="0" hangingPunct="1">
                        <a:lnSpc>
                          <a:spcPct val="104200"/>
                        </a:lnSpc>
                        <a:spcBef>
                          <a:spcPts val="37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16 700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1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0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Coverage of antiretroviral therapy, adults and children, global, 2010–2020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356187-4719-40A9-98EE-76864509F2BB}"/>
              </a:ext>
            </a:extLst>
          </p:cNvPr>
          <p:cNvGrpSpPr/>
          <p:nvPr/>
        </p:nvGrpSpPr>
        <p:grpSpPr>
          <a:xfrm>
            <a:off x="457198" y="1920240"/>
            <a:ext cx="11064240" cy="4634448"/>
            <a:chOff x="457198" y="1920240"/>
            <a:chExt cx="11064240" cy="46344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epidemiological estimates, 2021.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EFC4FC6-AEA4-496E-98CC-D186C946026C}"/>
                </a:ext>
              </a:extLst>
            </p:cNvPr>
            <p:cNvGrpSpPr/>
            <p:nvPr/>
          </p:nvGrpSpPr>
          <p:grpSpPr>
            <a:xfrm>
              <a:off x="877824" y="1920240"/>
              <a:ext cx="7626096" cy="3449473"/>
              <a:chOff x="832104" y="1956816"/>
              <a:chExt cx="7626096" cy="3449473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CDF71C7-3298-4B8F-AC95-1F1A3E376D32}"/>
                  </a:ext>
                </a:extLst>
              </p:cNvPr>
              <p:cNvGrpSpPr/>
              <p:nvPr/>
            </p:nvGrpSpPr>
            <p:grpSpPr>
              <a:xfrm>
                <a:off x="832104" y="1956816"/>
                <a:ext cx="447108" cy="3340638"/>
                <a:chOff x="924492" y="1956816"/>
                <a:chExt cx="447108" cy="3340638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05A7BD55-8F83-44DD-A713-D48D998DE908}"/>
                    </a:ext>
                  </a:extLst>
                </p:cNvPr>
                <p:cNvCxnSpPr/>
                <p:nvPr/>
              </p:nvCxnSpPr>
              <p:spPr>
                <a:xfrm>
                  <a:off x="1298448" y="2394930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9E60783-8DBE-49E4-894A-A855271DC8D7}"/>
                    </a:ext>
                  </a:extLst>
                </p:cNvPr>
                <p:cNvCxnSpPr/>
                <p:nvPr/>
              </p:nvCxnSpPr>
              <p:spPr>
                <a:xfrm>
                  <a:off x="1298448" y="2700289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68D7F26-4012-430B-8A10-784E3C7413B9}"/>
                    </a:ext>
                  </a:extLst>
                </p:cNvPr>
                <p:cNvCxnSpPr/>
                <p:nvPr/>
              </p:nvCxnSpPr>
              <p:spPr>
                <a:xfrm>
                  <a:off x="1298448" y="3926147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BD041B9-9D71-4236-86BD-0BCA5E8A20C8}"/>
                    </a:ext>
                  </a:extLst>
                </p:cNvPr>
                <p:cNvCxnSpPr/>
                <p:nvPr/>
              </p:nvCxnSpPr>
              <p:spPr>
                <a:xfrm>
                  <a:off x="1298448" y="4844411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CEC9EC25-423D-4E68-B6B5-CCBB56C54F08}"/>
                    </a:ext>
                  </a:extLst>
                </p:cNvPr>
                <p:cNvCxnSpPr/>
                <p:nvPr/>
              </p:nvCxnSpPr>
              <p:spPr>
                <a:xfrm>
                  <a:off x="1298448" y="4536057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2DC59A5-4A8B-475E-B0D3-85CFAC36583D}"/>
                    </a:ext>
                  </a:extLst>
                </p:cNvPr>
                <p:cNvCxnSpPr/>
                <p:nvPr/>
              </p:nvCxnSpPr>
              <p:spPr>
                <a:xfrm>
                  <a:off x="1298448" y="4229348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95B36D6-4111-4501-95C2-E9DECCA31A29}"/>
                    </a:ext>
                  </a:extLst>
                </p:cNvPr>
                <p:cNvCxnSpPr/>
                <p:nvPr/>
              </p:nvCxnSpPr>
              <p:spPr>
                <a:xfrm>
                  <a:off x="1298448" y="5167774"/>
                  <a:ext cx="73152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3929B5AC-3F76-4939-BDD3-32BC008500D1}"/>
                    </a:ext>
                  </a:extLst>
                </p:cNvPr>
                <p:cNvCxnSpPr/>
                <p:nvPr/>
              </p:nvCxnSpPr>
              <p:spPr>
                <a:xfrm>
                  <a:off x="1298448" y="3008631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3C14C37-38C2-4B0A-865C-9E3E7C1761B0}"/>
                    </a:ext>
                  </a:extLst>
                </p:cNvPr>
                <p:cNvCxnSpPr/>
                <p:nvPr/>
              </p:nvCxnSpPr>
              <p:spPr>
                <a:xfrm>
                  <a:off x="1298448" y="2087924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EA0F9E5-9221-4C7D-A168-032BA74B62C3}"/>
                    </a:ext>
                  </a:extLst>
                </p:cNvPr>
                <p:cNvCxnSpPr/>
                <p:nvPr/>
              </p:nvCxnSpPr>
              <p:spPr>
                <a:xfrm>
                  <a:off x="1298448" y="3619192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0A6B050-2FCE-46E0-B99E-EAD6D57E125E}"/>
                    </a:ext>
                  </a:extLst>
                </p:cNvPr>
                <p:cNvSpPr txBox="1"/>
                <p:nvPr/>
              </p:nvSpPr>
              <p:spPr>
                <a:xfrm>
                  <a:off x="1006780" y="3182112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BCFA188-270D-42E2-9469-358B64F0A902}"/>
                    </a:ext>
                  </a:extLst>
                </p:cNvPr>
                <p:cNvSpPr txBox="1"/>
                <p:nvPr/>
              </p:nvSpPr>
              <p:spPr>
                <a:xfrm>
                  <a:off x="1006780" y="3493008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04215BC-7BE5-4EDF-BFA3-BF2A2E5D0AB0}"/>
                    </a:ext>
                  </a:extLst>
                </p:cNvPr>
                <p:cNvSpPr txBox="1"/>
                <p:nvPr/>
              </p:nvSpPr>
              <p:spPr>
                <a:xfrm>
                  <a:off x="1006780" y="3794760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375ECFC-785A-435C-A995-5BB948D0ECFF}"/>
                    </a:ext>
                  </a:extLst>
                </p:cNvPr>
                <p:cNvSpPr txBox="1"/>
                <p:nvPr/>
              </p:nvSpPr>
              <p:spPr>
                <a:xfrm>
                  <a:off x="1006780" y="4105656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AFEA958-4760-40B8-96C5-D0B824C740E6}"/>
                    </a:ext>
                  </a:extLst>
                </p:cNvPr>
                <p:cNvSpPr txBox="1"/>
                <p:nvPr/>
              </p:nvSpPr>
              <p:spPr>
                <a:xfrm>
                  <a:off x="1006780" y="4407408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ADE6C20-2C5D-4F4B-A061-B2DFE7D11DE8}"/>
                    </a:ext>
                  </a:extLst>
                </p:cNvPr>
                <p:cNvSpPr txBox="1"/>
                <p:nvPr/>
              </p:nvSpPr>
              <p:spPr>
                <a:xfrm>
                  <a:off x="1088814" y="5038344"/>
                  <a:ext cx="263213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861663E-C031-49D1-9CC9-29C1F8877CB7}"/>
                    </a:ext>
                  </a:extLst>
                </p:cNvPr>
                <p:cNvSpPr txBox="1"/>
                <p:nvPr/>
              </p:nvSpPr>
              <p:spPr>
                <a:xfrm>
                  <a:off x="1010267" y="4718304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D3954EA-0A61-4E2E-A8DA-0D4243E9CB0F}"/>
                    </a:ext>
                  </a:extLst>
                </p:cNvPr>
                <p:cNvSpPr txBox="1"/>
                <p:nvPr/>
              </p:nvSpPr>
              <p:spPr>
                <a:xfrm>
                  <a:off x="924492" y="1956816"/>
                  <a:ext cx="420308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B8B4FE9-78B0-436F-AC71-5F2DE3C93B59}"/>
                    </a:ext>
                  </a:extLst>
                </p:cNvPr>
                <p:cNvSpPr txBox="1"/>
                <p:nvPr/>
              </p:nvSpPr>
              <p:spPr>
                <a:xfrm>
                  <a:off x="1003040" y="2267712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0B25EF0-FA5F-4414-89B5-9DA44CD1F96B}"/>
                    </a:ext>
                  </a:extLst>
                </p:cNvPr>
                <p:cNvSpPr txBox="1"/>
                <p:nvPr/>
              </p:nvSpPr>
              <p:spPr>
                <a:xfrm>
                  <a:off x="1003040" y="2880360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70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23CD22D9-1C6B-4F0D-9BA8-DC95F4DAF98A}"/>
                    </a:ext>
                  </a:extLst>
                </p:cNvPr>
                <p:cNvSpPr txBox="1"/>
                <p:nvPr/>
              </p:nvSpPr>
              <p:spPr>
                <a:xfrm>
                  <a:off x="1003040" y="2569464"/>
                  <a:ext cx="341760" cy="259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FA5D9C5-49D6-4559-9A5E-57C4002E22CA}"/>
                    </a:ext>
                  </a:extLst>
                </p:cNvPr>
                <p:cNvCxnSpPr/>
                <p:nvPr/>
              </p:nvCxnSpPr>
              <p:spPr>
                <a:xfrm>
                  <a:off x="1298448" y="3313881"/>
                  <a:ext cx="73152" cy="0"/>
                </a:xfrm>
                <a:prstGeom prst="line">
                  <a:avLst/>
                </a:prstGeom>
                <a:ln w="3175">
                  <a:solidFill>
                    <a:srgbClr val="5959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DCBA8B7-E64A-4BD6-9328-23F4440FBDC8}"/>
                  </a:ext>
                </a:extLst>
              </p:cNvPr>
              <p:cNvGrpSpPr/>
              <p:nvPr/>
            </p:nvGrpSpPr>
            <p:grpSpPr>
              <a:xfrm>
                <a:off x="1554480" y="4168717"/>
                <a:ext cx="365760" cy="1237572"/>
                <a:chOff x="1600200" y="4168717"/>
                <a:chExt cx="365760" cy="1237572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6CA397A-90BD-43C0-A37D-004D67EC9BA7}"/>
                    </a:ext>
                  </a:extLst>
                </p:cNvPr>
                <p:cNvSpPr txBox="1"/>
                <p:nvPr/>
              </p:nvSpPr>
              <p:spPr>
                <a:xfrm>
                  <a:off x="160934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7036157-48B0-4EF9-99D5-88B4D1C277D9}"/>
                    </a:ext>
                  </a:extLst>
                </p:cNvPr>
                <p:cNvSpPr/>
                <p:nvPr/>
              </p:nvSpPr>
              <p:spPr>
                <a:xfrm>
                  <a:off x="1600200" y="4345782"/>
                  <a:ext cx="173736" cy="820577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F426673-C4EA-49B7-9941-21092674F3DD}"/>
                    </a:ext>
                  </a:extLst>
                </p:cNvPr>
                <p:cNvSpPr/>
                <p:nvPr/>
              </p:nvSpPr>
              <p:spPr>
                <a:xfrm>
                  <a:off x="1792224" y="4636008"/>
                  <a:ext cx="173736" cy="530352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3D700BF-F1A2-47C5-B0F2-80A32F4F5FBB}"/>
                    </a:ext>
                  </a:extLst>
                </p:cNvPr>
                <p:cNvGrpSpPr/>
                <p:nvPr/>
              </p:nvGrpSpPr>
              <p:grpSpPr>
                <a:xfrm>
                  <a:off x="1659396" y="4168717"/>
                  <a:ext cx="242556" cy="660648"/>
                  <a:chOff x="1796556" y="4168717"/>
                  <a:chExt cx="242556" cy="660648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2B6A0262-72C3-4AD8-9D8A-BC00BB159B62}"/>
                      </a:ext>
                    </a:extLst>
                  </p:cNvPr>
                  <p:cNvGrpSpPr/>
                  <p:nvPr/>
                </p:nvGrpSpPr>
                <p:grpSpPr>
                  <a:xfrm>
                    <a:off x="1796556" y="4168717"/>
                    <a:ext cx="54864" cy="422592"/>
                    <a:chOff x="1709928" y="4168717"/>
                    <a:chExt cx="54864" cy="422592"/>
                  </a:xfrm>
                </p:grpSpPr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73F5382B-3EDD-452B-A59A-072DF519CC9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9928" y="4168717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>
                      <a:extLst>
                        <a:ext uri="{FF2B5EF4-FFF2-40B4-BE49-F238E27FC236}">
                          <a16:creationId xmlns:a16="http://schemas.microsoft.com/office/drawing/2014/main" id="{1CA75477-2F22-4701-803F-9CB3B49CF2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9928" y="459130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8784ECD6-4B4C-4B1C-BD98-39EA5C8B24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40482" y="4169950"/>
                      <a:ext cx="0" cy="420624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79BD4C6F-39E9-40CE-9388-8153DE11F05C}"/>
                      </a:ext>
                    </a:extLst>
                  </p:cNvPr>
                  <p:cNvGrpSpPr/>
                  <p:nvPr/>
                </p:nvGrpSpPr>
                <p:grpSpPr>
                  <a:xfrm>
                    <a:off x="1984248" y="4480660"/>
                    <a:ext cx="54864" cy="348705"/>
                    <a:chOff x="1847088" y="4480660"/>
                    <a:chExt cx="54864" cy="348705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06EA2088-3A00-44D0-871A-EF3933CA0F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47088" y="448066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E5EF3734-0CBE-441D-A999-0672121FD5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47088" y="482466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8C6BCD53-C328-481A-84FC-A3B48B3917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76215" y="4481893"/>
                      <a:ext cx="0" cy="34747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78945F1-F38D-4AB5-BBF7-C3EC55F138B2}"/>
                  </a:ext>
                </a:extLst>
              </p:cNvPr>
              <p:cNvGrpSpPr/>
              <p:nvPr/>
            </p:nvGrpSpPr>
            <p:grpSpPr>
              <a:xfrm>
                <a:off x="2194560" y="4000970"/>
                <a:ext cx="365760" cy="1405319"/>
                <a:chOff x="2331720" y="4000970"/>
                <a:chExt cx="365760" cy="1405319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E949DD76-6A02-4B86-BCE2-8C3F3FA13A09}"/>
                    </a:ext>
                  </a:extLst>
                </p:cNvPr>
                <p:cNvSpPr txBox="1"/>
                <p:nvPr/>
              </p:nvSpPr>
              <p:spPr>
                <a:xfrm>
                  <a:off x="234086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2011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338521-55F4-4DFF-BCF0-DAE5962A0494}"/>
                    </a:ext>
                  </a:extLst>
                </p:cNvPr>
                <p:cNvSpPr/>
                <p:nvPr/>
              </p:nvSpPr>
              <p:spPr>
                <a:xfrm>
                  <a:off x="2331720" y="4196388"/>
                  <a:ext cx="173736" cy="969972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E9B762A-9990-43A2-AF56-C0AC8DBB59F3}"/>
                    </a:ext>
                  </a:extLst>
                </p:cNvPr>
                <p:cNvSpPr/>
                <p:nvPr/>
              </p:nvSpPr>
              <p:spPr>
                <a:xfrm>
                  <a:off x="2523744" y="4521994"/>
                  <a:ext cx="173736" cy="644365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1031E6D8-55F6-4EE5-B556-9F2D799FAF82}"/>
                    </a:ext>
                  </a:extLst>
                </p:cNvPr>
                <p:cNvGrpSpPr/>
                <p:nvPr/>
              </p:nvGrpSpPr>
              <p:grpSpPr>
                <a:xfrm>
                  <a:off x="2395728" y="4000970"/>
                  <a:ext cx="235035" cy="748821"/>
                  <a:chOff x="4739301" y="4000970"/>
                  <a:chExt cx="235035" cy="748821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9807DD80-C099-4C1B-84B6-B10551BF8961}"/>
                      </a:ext>
                    </a:extLst>
                  </p:cNvPr>
                  <p:cNvGrpSpPr/>
                  <p:nvPr/>
                </p:nvGrpSpPr>
                <p:grpSpPr>
                  <a:xfrm>
                    <a:off x="4739301" y="4000970"/>
                    <a:ext cx="54864" cy="504153"/>
                    <a:chOff x="2198226" y="4000970"/>
                    <a:chExt cx="54864" cy="504153"/>
                  </a:xfrm>
                </p:grpSpPr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95B014A8-7DD1-4298-B67E-900EFA53FD4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98226" y="400097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>
                      <a:extLst>
                        <a:ext uri="{FF2B5EF4-FFF2-40B4-BE49-F238E27FC236}">
                          <a16:creationId xmlns:a16="http://schemas.microsoft.com/office/drawing/2014/main" id="{19092174-03E6-43AB-9EB1-11E26F474C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98226" y="4502142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>
                      <a:extLst>
                        <a:ext uri="{FF2B5EF4-FFF2-40B4-BE49-F238E27FC236}">
                          <a16:creationId xmlns:a16="http://schemas.microsoft.com/office/drawing/2014/main" id="{2B501ABF-3DED-4952-90A9-DC4A4B940B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28780" y="4002203"/>
                      <a:ext cx="0" cy="50292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5810BA64-3FD6-4E4C-B513-948CFE249F7C}"/>
                      </a:ext>
                    </a:extLst>
                  </p:cNvPr>
                  <p:cNvGrpSpPr/>
                  <p:nvPr/>
                </p:nvGrpSpPr>
                <p:grpSpPr>
                  <a:xfrm>
                    <a:off x="4919472" y="4306824"/>
                    <a:ext cx="54864" cy="442967"/>
                    <a:chOff x="2335386" y="4306824"/>
                    <a:chExt cx="54864" cy="442967"/>
                  </a:xfrm>
                </p:grpSpPr>
                <p:cxnSp>
                  <p:nvCxnSpPr>
                    <p:cNvPr id="161" name="Straight Connector 160">
                      <a:extLst>
                        <a:ext uri="{FF2B5EF4-FFF2-40B4-BE49-F238E27FC236}">
                          <a16:creationId xmlns:a16="http://schemas.microsoft.com/office/drawing/2014/main" id="{5A889026-F59B-420D-83AA-22B3D63582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5386" y="4308151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80440B69-4D0C-4DE7-BD50-7EA6C1943F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35386" y="4749791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35D4CFC0-C9F4-44CD-BDAD-AF8F4436339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64513" y="4306824"/>
                      <a:ext cx="0" cy="4389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E6A93D9-E52A-49C6-9FC5-59B3BEC21BDA}"/>
                  </a:ext>
                </a:extLst>
              </p:cNvPr>
              <p:cNvGrpSpPr/>
              <p:nvPr/>
            </p:nvGrpSpPr>
            <p:grpSpPr>
              <a:xfrm>
                <a:off x="2834640" y="3798237"/>
                <a:ext cx="365760" cy="1608052"/>
                <a:chOff x="3060153" y="3798237"/>
                <a:chExt cx="365760" cy="1608052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F5850DC-5B7D-4250-BF9B-BC41B8268209}"/>
                    </a:ext>
                  </a:extLst>
                </p:cNvPr>
                <p:cNvSpPr txBox="1"/>
                <p:nvPr/>
              </p:nvSpPr>
              <p:spPr>
                <a:xfrm>
                  <a:off x="307238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2012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B42E958-95F0-4067-9C8D-97A53ABEBF6A}"/>
                    </a:ext>
                  </a:extLst>
                </p:cNvPr>
                <p:cNvSpPr/>
                <p:nvPr/>
              </p:nvSpPr>
              <p:spPr>
                <a:xfrm>
                  <a:off x="3060153" y="4038600"/>
                  <a:ext cx="173736" cy="1127760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56C5BDC-449F-46F6-9D35-4428172D9570}"/>
                    </a:ext>
                  </a:extLst>
                </p:cNvPr>
                <p:cNvSpPr/>
                <p:nvPr/>
              </p:nvSpPr>
              <p:spPr>
                <a:xfrm>
                  <a:off x="3252177" y="4374356"/>
                  <a:ext cx="173736" cy="792004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375EC9E-C740-4DC8-86D3-BA0229C0B27B}"/>
                    </a:ext>
                  </a:extLst>
                </p:cNvPr>
                <p:cNvGrpSpPr/>
                <p:nvPr/>
              </p:nvGrpSpPr>
              <p:grpSpPr>
                <a:xfrm>
                  <a:off x="3127248" y="3798237"/>
                  <a:ext cx="233862" cy="865504"/>
                  <a:chOff x="5225106" y="3798237"/>
                  <a:chExt cx="233862" cy="865504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E410718-A366-4019-9635-F4CC8A0E7DF8}"/>
                      </a:ext>
                    </a:extLst>
                  </p:cNvPr>
                  <p:cNvGrpSpPr/>
                  <p:nvPr/>
                </p:nvGrpSpPr>
                <p:grpSpPr>
                  <a:xfrm>
                    <a:off x="5225106" y="3798237"/>
                    <a:ext cx="54864" cy="595593"/>
                    <a:chOff x="2684031" y="3798237"/>
                    <a:chExt cx="54864" cy="595593"/>
                  </a:xfrm>
                </p:grpSpPr>
                <p:cxnSp>
                  <p:nvCxnSpPr>
                    <p:cNvPr id="165" name="Straight Connector 164">
                      <a:extLst>
                        <a:ext uri="{FF2B5EF4-FFF2-40B4-BE49-F238E27FC236}">
                          <a16:creationId xmlns:a16="http://schemas.microsoft.com/office/drawing/2014/main" id="{B3CA231B-BCD1-4855-854B-03F3E7CACE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84031" y="3798237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>
                      <a:extLst>
                        <a:ext uri="{FF2B5EF4-FFF2-40B4-BE49-F238E27FC236}">
                          <a16:creationId xmlns:a16="http://schemas.microsoft.com/office/drawing/2014/main" id="{3C8E228B-4A2A-4403-B0B1-7E4F41935A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84031" y="438990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>
                      <a:extLst>
                        <a:ext uri="{FF2B5EF4-FFF2-40B4-BE49-F238E27FC236}">
                          <a16:creationId xmlns:a16="http://schemas.microsoft.com/office/drawing/2014/main" id="{C5CD4EEC-FDF5-48C1-9958-83BF5F5E36C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14585" y="3799470"/>
                      <a:ext cx="0" cy="59436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57B26C4A-FAB6-48D3-870D-171C25E1F645}"/>
                      </a:ext>
                    </a:extLst>
                  </p:cNvPr>
                  <p:cNvGrpSpPr/>
                  <p:nvPr/>
                </p:nvGrpSpPr>
                <p:grpSpPr>
                  <a:xfrm>
                    <a:off x="5404104" y="4133088"/>
                    <a:ext cx="54864" cy="530653"/>
                    <a:chOff x="2821191" y="4133088"/>
                    <a:chExt cx="54864" cy="530653"/>
                  </a:xfrm>
                </p:grpSpPr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77C9A897-ABB1-47AC-99E0-017CFAA641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21191" y="4133992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>
                      <a:extLst>
                        <a:ext uri="{FF2B5EF4-FFF2-40B4-BE49-F238E27FC236}">
                          <a16:creationId xmlns:a16="http://schemas.microsoft.com/office/drawing/2014/main" id="{4FA176CD-AC2B-49DB-8D64-046E6FE026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21191" y="4663741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>
                      <a:extLst>
                        <a:ext uri="{FF2B5EF4-FFF2-40B4-BE49-F238E27FC236}">
                          <a16:creationId xmlns:a16="http://schemas.microsoft.com/office/drawing/2014/main" id="{64E23B23-2FF5-4D29-AEA7-58FAC38A91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50318" y="4133088"/>
                      <a:ext cx="0" cy="53035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9749DEE-4CCE-463B-B458-8C65846A59A4}"/>
                  </a:ext>
                </a:extLst>
              </p:cNvPr>
              <p:cNvGrpSpPr/>
              <p:nvPr/>
            </p:nvGrpSpPr>
            <p:grpSpPr>
              <a:xfrm>
                <a:off x="3474720" y="3630444"/>
                <a:ext cx="365760" cy="1775845"/>
                <a:chOff x="3798677" y="3630444"/>
                <a:chExt cx="365760" cy="1775845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CBEB1AE-AD30-4572-947A-1CEF8320823A}"/>
                    </a:ext>
                  </a:extLst>
                </p:cNvPr>
                <p:cNvSpPr txBox="1"/>
                <p:nvPr/>
              </p:nvSpPr>
              <p:spPr>
                <a:xfrm>
                  <a:off x="380390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2013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A7EBEED-6841-47C6-955C-EDF2015E7A8A}"/>
                    </a:ext>
                  </a:extLst>
                </p:cNvPr>
                <p:cNvSpPr/>
                <p:nvPr/>
              </p:nvSpPr>
              <p:spPr>
                <a:xfrm>
                  <a:off x="3798677" y="3890964"/>
                  <a:ext cx="173736" cy="1275396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8EAF15-8E78-4B4C-B19F-921BB2636677}"/>
                    </a:ext>
                  </a:extLst>
                </p:cNvPr>
                <p:cNvSpPr/>
                <p:nvPr/>
              </p:nvSpPr>
              <p:spPr>
                <a:xfrm>
                  <a:off x="3990701" y="4233863"/>
                  <a:ext cx="173736" cy="932497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73FD08D-3B4A-47BC-B2E2-E51B9701E41F}"/>
                    </a:ext>
                  </a:extLst>
                </p:cNvPr>
                <p:cNvGrpSpPr/>
                <p:nvPr/>
              </p:nvGrpSpPr>
              <p:grpSpPr>
                <a:xfrm>
                  <a:off x="3858768" y="3630444"/>
                  <a:ext cx="241474" cy="944086"/>
                  <a:chOff x="5711270" y="3630444"/>
                  <a:chExt cx="241474" cy="944086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F00A046C-311F-4255-8274-99574C08EFAD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70" y="3630444"/>
                    <a:ext cx="54864" cy="671126"/>
                    <a:chOff x="3170195" y="3630444"/>
                    <a:chExt cx="54864" cy="671126"/>
                  </a:xfrm>
                </p:grpSpPr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4EC4BF40-18EF-4B78-A030-844086D80D8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70195" y="3630444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F916C5E1-8834-4F1C-9DB0-66FA78DDDA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70195" y="429592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FDCDE20B-3C6A-4B0E-8914-2D1074DA2A8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00749" y="3634058"/>
                      <a:ext cx="0" cy="6675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8AB485A9-4E6E-4F1A-BAAF-CF260AF05B71}"/>
                      </a:ext>
                    </a:extLst>
                  </p:cNvPr>
                  <p:cNvGrpSpPr/>
                  <p:nvPr/>
                </p:nvGrpSpPr>
                <p:grpSpPr>
                  <a:xfrm>
                    <a:off x="5897880" y="3963816"/>
                    <a:ext cx="54864" cy="610714"/>
                    <a:chOff x="3307355" y="3963816"/>
                    <a:chExt cx="54864" cy="610714"/>
                  </a:xfrm>
                </p:grpSpPr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37E92C34-3181-45A9-9B0A-13C9F2DCC2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7355" y="3963816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F281232B-61D3-45A8-BD68-4CBCBB6B6B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07355" y="457453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9BB9BA2A-5117-40D7-B9A0-871E7428B5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6482" y="3968496"/>
                      <a:ext cx="0" cy="603504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B004CBD-6F75-46FE-A036-5BCC66EF4DAF}"/>
                  </a:ext>
                </a:extLst>
              </p:cNvPr>
              <p:cNvGrpSpPr/>
              <p:nvPr/>
            </p:nvGrpSpPr>
            <p:grpSpPr>
              <a:xfrm>
                <a:off x="4114800" y="3455848"/>
                <a:ext cx="365760" cy="1950441"/>
                <a:chOff x="4530376" y="3455848"/>
                <a:chExt cx="365760" cy="1950441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A3E5953-8EA9-4FF9-B2EA-20407EBAEE9D}"/>
                    </a:ext>
                  </a:extLst>
                </p:cNvPr>
                <p:cNvSpPr txBox="1"/>
                <p:nvPr/>
              </p:nvSpPr>
              <p:spPr>
                <a:xfrm>
                  <a:off x="453542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2014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0667111-B20B-44E5-B45C-6D48568E6FB8}"/>
                    </a:ext>
                  </a:extLst>
                </p:cNvPr>
                <p:cNvSpPr/>
                <p:nvPr/>
              </p:nvSpPr>
              <p:spPr>
                <a:xfrm>
                  <a:off x="4530376" y="3743324"/>
                  <a:ext cx="173736" cy="1423035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C02E790-8289-4FD2-A768-8C4E60426336}"/>
                    </a:ext>
                  </a:extLst>
                </p:cNvPr>
                <p:cNvSpPr/>
                <p:nvPr/>
              </p:nvSpPr>
              <p:spPr>
                <a:xfrm>
                  <a:off x="4722400" y="4086225"/>
                  <a:ext cx="173736" cy="1080135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FB638AB-282C-4D68-A7A0-C32ED2651523}"/>
                    </a:ext>
                  </a:extLst>
                </p:cNvPr>
                <p:cNvGrpSpPr/>
                <p:nvPr/>
              </p:nvGrpSpPr>
              <p:grpSpPr>
                <a:xfrm>
                  <a:off x="4590288" y="3455848"/>
                  <a:ext cx="237726" cy="1037553"/>
                  <a:chOff x="6199650" y="3455848"/>
                  <a:chExt cx="237726" cy="1037553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E4A3107B-59D4-41CC-B76B-7EEE61881E3A}"/>
                      </a:ext>
                    </a:extLst>
                  </p:cNvPr>
                  <p:cNvGrpSpPr/>
                  <p:nvPr/>
                </p:nvGrpSpPr>
                <p:grpSpPr>
                  <a:xfrm>
                    <a:off x="6199650" y="3455848"/>
                    <a:ext cx="54864" cy="732753"/>
                    <a:chOff x="3658575" y="3455848"/>
                    <a:chExt cx="54864" cy="732753"/>
                  </a:xfrm>
                </p:grpSpPr>
                <p:cxnSp>
                  <p:nvCxnSpPr>
                    <p:cNvPr id="179" name="Straight Connector 178">
                      <a:extLst>
                        <a:ext uri="{FF2B5EF4-FFF2-40B4-BE49-F238E27FC236}">
                          <a16:creationId xmlns:a16="http://schemas.microsoft.com/office/drawing/2014/main" id="{47B89BC9-8BC7-4E1D-9F38-243A54C1D3A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58575" y="345584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8D62E02-BC8D-4BA2-BA05-01027028B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58575" y="4185623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9172B385-222C-40F5-93D0-9E46DDD867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89129" y="3457081"/>
                      <a:ext cx="0" cy="73152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35A270B7-C78A-445A-8E8E-5AF5E557A9AD}"/>
                      </a:ext>
                    </a:extLst>
                  </p:cNvPr>
                  <p:cNvGrpSpPr/>
                  <p:nvPr/>
                </p:nvGrpSpPr>
                <p:grpSpPr>
                  <a:xfrm>
                    <a:off x="6382512" y="3761881"/>
                    <a:ext cx="54864" cy="731520"/>
                    <a:chOff x="3795735" y="3761881"/>
                    <a:chExt cx="54864" cy="731520"/>
                  </a:xfrm>
                </p:grpSpPr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D6C8EF5C-FC02-45BA-951C-6FBC0ED30A6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735" y="376302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>
                      <a:extLst>
                        <a:ext uri="{FF2B5EF4-FFF2-40B4-BE49-F238E27FC236}">
                          <a16:creationId xmlns:a16="http://schemas.microsoft.com/office/drawing/2014/main" id="{246D0A32-9A4E-4590-820B-E5AC7D49CF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95735" y="449280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>
                      <a:extLst>
                        <a:ext uri="{FF2B5EF4-FFF2-40B4-BE49-F238E27FC236}">
                          <a16:creationId xmlns:a16="http://schemas.microsoft.com/office/drawing/2014/main" id="{B0C0D45B-243B-4468-8910-35B733D040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824862" y="3761881"/>
                      <a:ext cx="0" cy="73152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521A8E8-2850-4E6C-B3D0-98666EB31224}"/>
                  </a:ext>
                </a:extLst>
              </p:cNvPr>
              <p:cNvGrpSpPr/>
              <p:nvPr/>
            </p:nvGrpSpPr>
            <p:grpSpPr>
              <a:xfrm>
                <a:off x="4754880" y="3271141"/>
                <a:ext cx="365760" cy="2135148"/>
                <a:chOff x="5255254" y="3271141"/>
                <a:chExt cx="365760" cy="2135148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939488A-AFEB-436A-A779-07ACA2C20FC6}"/>
                    </a:ext>
                  </a:extLst>
                </p:cNvPr>
                <p:cNvSpPr txBox="1"/>
                <p:nvPr/>
              </p:nvSpPr>
              <p:spPr>
                <a:xfrm>
                  <a:off x="526694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2015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4D1E6D2-4B80-4193-B8C3-D7B01D076F2B}"/>
                    </a:ext>
                  </a:extLst>
                </p:cNvPr>
                <p:cNvSpPr/>
                <p:nvPr/>
              </p:nvSpPr>
              <p:spPr>
                <a:xfrm>
                  <a:off x="5255254" y="3595688"/>
                  <a:ext cx="173736" cy="1570672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FB0EE15-6DAB-4D69-8D5D-C3E8C27B6B09}"/>
                    </a:ext>
                  </a:extLst>
                </p:cNvPr>
                <p:cNvSpPr/>
                <p:nvPr/>
              </p:nvSpPr>
              <p:spPr>
                <a:xfrm>
                  <a:off x="5447278" y="3926680"/>
                  <a:ext cx="173736" cy="1239679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74C4278-731E-4DF3-8F9B-1909D559BFF8}"/>
                    </a:ext>
                  </a:extLst>
                </p:cNvPr>
                <p:cNvGrpSpPr/>
                <p:nvPr/>
              </p:nvGrpSpPr>
              <p:grpSpPr>
                <a:xfrm>
                  <a:off x="5321808" y="3271141"/>
                  <a:ext cx="234257" cy="1120617"/>
                  <a:chOff x="6687751" y="3271141"/>
                  <a:chExt cx="234257" cy="1120617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344605AE-7DF3-4E68-A726-A93451E0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687751" y="3271141"/>
                    <a:ext cx="54864" cy="814267"/>
                    <a:chOff x="4146676" y="3271141"/>
                    <a:chExt cx="54864" cy="814267"/>
                  </a:xfrm>
                </p:grpSpPr>
                <p:cxnSp>
                  <p:nvCxnSpPr>
                    <p:cNvPr id="186" name="Straight Connector 185">
                      <a:extLst>
                        <a:ext uri="{FF2B5EF4-FFF2-40B4-BE49-F238E27FC236}">
                          <a16:creationId xmlns:a16="http://schemas.microsoft.com/office/drawing/2014/main" id="{F8D56144-5928-42CE-8499-23855CF75F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46676" y="327228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>
                      <a:extLst>
                        <a:ext uri="{FF2B5EF4-FFF2-40B4-BE49-F238E27FC236}">
                          <a16:creationId xmlns:a16="http://schemas.microsoft.com/office/drawing/2014/main" id="{2FC9ABFE-D8FF-4366-9642-4A6523B0AE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46676" y="408540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>
                      <a:extLst>
                        <a:ext uri="{FF2B5EF4-FFF2-40B4-BE49-F238E27FC236}">
                          <a16:creationId xmlns:a16="http://schemas.microsoft.com/office/drawing/2014/main" id="{5A68F928-0B5B-45A8-8FAC-F43E7F2427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7230" y="3271141"/>
                      <a:ext cx="0" cy="813816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81B022F2-1C69-4B6F-B053-5AE8D761D183}"/>
                      </a:ext>
                    </a:extLst>
                  </p:cNvPr>
                  <p:cNvGrpSpPr/>
                  <p:nvPr/>
                </p:nvGrpSpPr>
                <p:grpSpPr>
                  <a:xfrm>
                    <a:off x="6867144" y="3568798"/>
                    <a:ext cx="54864" cy="822960"/>
                    <a:chOff x="4283836" y="3568798"/>
                    <a:chExt cx="54864" cy="822960"/>
                  </a:xfrm>
                </p:grpSpPr>
                <p:cxnSp>
                  <p:nvCxnSpPr>
                    <p:cNvPr id="189" name="Straight Connector 188">
                      <a:extLst>
                        <a:ext uri="{FF2B5EF4-FFF2-40B4-BE49-F238E27FC236}">
                          <a16:creationId xmlns:a16="http://schemas.microsoft.com/office/drawing/2014/main" id="{BBF84F03-84CE-408E-BCC3-AF4FBE6366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83836" y="356994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>
                      <a:extLst>
                        <a:ext uri="{FF2B5EF4-FFF2-40B4-BE49-F238E27FC236}">
                          <a16:creationId xmlns:a16="http://schemas.microsoft.com/office/drawing/2014/main" id="{D4911011-6067-4444-9771-A5445E9B75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83836" y="439020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7781F41F-9944-4E32-AAB8-BAB7B801D7B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12963" y="3568798"/>
                      <a:ext cx="0" cy="82296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9EB1DD8-7BF5-4099-8697-E55DC88B5367}"/>
                  </a:ext>
                </a:extLst>
              </p:cNvPr>
              <p:cNvGrpSpPr/>
              <p:nvPr/>
            </p:nvGrpSpPr>
            <p:grpSpPr>
              <a:xfrm>
                <a:off x="5394960" y="3079465"/>
                <a:ext cx="365760" cy="2326824"/>
                <a:chOff x="5986952" y="3079465"/>
                <a:chExt cx="365760" cy="2326824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AFD8DDB-F7C9-4045-90B0-B8AD0385C20F}"/>
                    </a:ext>
                  </a:extLst>
                </p:cNvPr>
                <p:cNvSpPr txBox="1"/>
                <p:nvPr/>
              </p:nvSpPr>
              <p:spPr>
                <a:xfrm>
                  <a:off x="599846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2016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D5236E4E-777E-4228-9518-CE0D59714F9D}"/>
                    </a:ext>
                  </a:extLst>
                </p:cNvPr>
                <p:cNvSpPr/>
                <p:nvPr/>
              </p:nvSpPr>
              <p:spPr>
                <a:xfrm>
                  <a:off x="5986952" y="3438144"/>
                  <a:ext cx="173736" cy="1728216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766AE36-5357-4F1F-9969-32C3AE53277C}"/>
                    </a:ext>
                  </a:extLst>
                </p:cNvPr>
                <p:cNvSpPr/>
                <p:nvPr/>
              </p:nvSpPr>
              <p:spPr>
                <a:xfrm>
                  <a:off x="6178976" y="3788568"/>
                  <a:ext cx="173736" cy="1377791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C2E5B0BF-4F6B-42C5-9B8A-6B624552444F}"/>
                    </a:ext>
                  </a:extLst>
                </p:cNvPr>
                <p:cNvGrpSpPr/>
                <p:nvPr/>
              </p:nvGrpSpPr>
              <p:grpSpPr>
                <a:xfrm>
                  <a:off x="6053328" y="3079465"/>
                  <a:ext cx="237077" cy="1227454"/>
                  <a:chOff x="7178707" y="3079465"/>
                  <a:chExt cx="237077" cy="1227454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8313AB0E-16D1-4238-9337-78D5A81629A1}"/>
                      </a:ext>
                    </a:extLst>
                  </p:cNvPr>
                  <p:cNvGrpSpPr/>
                  <p:nvPr/>
                </p:nvGrpSpPr>
                <p:grpSpPr>
                  <a:xfrm>
                    <a:off x="7178707" y="3079465"/>
                    <a:ext cx="54864" cy="897345"/>
                    <a:chOff x="4637632" y="3079465"/>
                    <a:chExt cx="54864" cy="897345"/>
                  </a:xfrm>
                </p:grpSpPr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96AD28E0-BB3F-48B9-A67E-B62495CD82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37632" y="307946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97E42A35-537A-49F3-A868-FBF36CEB85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37632" y="397354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44A94F2A-B3A3-409A-A42C-BA628B5F57D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68186" y="3080698"/>
                      <a:ext cx="0" cy="8961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72513BE7-633B-43F0-A387-3D72FCE1144C}"/>
                      </a:ext>
                    </a:extLst>
                  </p:cNvPr>
                  <p:cNvGrpSpPr/>
                  <p:nvPr/>
                </p:nvGrpSpPr>
                <p:grpSpPr>
                  <a:xfrm>
                    <a:off x="7360920" y="3410456"/>
                    <a:ext cx="54864" cy="896463"/>
                    <a:chOff x="4774792" y="3410456"/>
                    <a:chExt cx="54864" cy="896463"/>
                  </a:xfrm>
                </p:grpSpPr>
                <p:cxnSp>
                  <p:nvCxnSpPr>
                    <p:cNvPr id="196" name="Straight Connector 195">
                      <a:extLst>
                        <a:ext uri="{FF2B5EF4-FFF2-40B4-BE49-F238E27FC236}">
                          <a16:creationId xmlns:a16="http://schemas.microsoft.com/office/drawing/2014/main" id="{7F158AB0-AD9A-427F-83C7-F727C4A51F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74792" y="3410456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>
                      <a:extLst>
                        <a:ext uri="{FF2B5EF4-FFF2-40B4-BE49-F238E27FC236}">
                          <a16:creationId xmlns:a16="http://schemas.microsoft.com/office/drawing/2014/main" id="{1CA6C743-9ADE-4976-9664-CCF4ED28FC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74792" y="430691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>
                      <a:extLst>
                        <a:ext uri="{FF2B5EF4-FFF2-40B4-BE49-F238E27FC236}">
                          <a16:creationId xmlns:a16="http://schemas.microsoft.com/office/drawing/2014/main" id="{4B602B8A-FDFB-4045-A86E-7F680C9098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03919" y="3410712"/>
                      <a:ext cx="0" cy="8961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6590294-7358-4867-8306-8884DC818496}"/>
                  </a:ext>
                </a:extLst>
              </p:cNvPr>
              <p:cNvGrpSpPr/>
              <p:nvPr/>
            </p:nvGrpSpPr>
            <p:grpSpPr>
              <a:xfrm>
                <a:off x="6035040" y="2892628"/>
                <a:ext cx="365760" cy="2513661"/>
                <a:chOff x="6720840" y="2892628"/>
                <a:chExt cx="365760" cy="2513661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F0014BB-0B2E-4D48-BFA5-93EEE7C9365F}"/>
                    </a:ext>
                  </a:extLst>
                </p:cNvPr>
                <p:cNvSpPr txBox="1"/>
                <p:nvPr/>
              </p:nvSpPr>
              <p:spPr>
                <a:xfrm>
                  <a:off x="672998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2017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E9F0858-781A-409C-BBC1-EC42FA117D86}"/>
                    </a:ext>
                  </a:extLst>
                </p:cNvPr>
                <p:cNvSpPr/>
                <p:nvPr/>
              </p:nvSpPr>
              <p:spPr>
                <a:xfrm>
                  <a:off x="6720840" y="3283744"/>
                  <a:ext cx="173736" cy="1882616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DC4FF65-0B3E-4409-B817-58F5A17366CB}"/>
                    </a:ext>
                  </a:extLst>
                </p:cNvPr>
                <p:cNvSpPr/>
                <p:nvPr/>
              </p:nvSpPr>
              <p:spPr>
                <a:xfrm>
                  <a:off x="6912864" y="3679030"/>
                  <a:ext cx="173736" cy="1487329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F834703-2AEB-46B5-9B0E-712680353070}"/>
                    </a:ext>
                  </a:extLst>
                </p:cNvPr>
                <p:cNvGrpSpPr/>
                <p:nvPr/>
              </p:nvGrpSpPr>
              <p:grpSpPr>
                <a:xfrm>
                  <a:off x="6784848" y="2892628"/>
                  <a:ext cx="236705" cy="1304468"/>
                  <a:chOff x="7663711" y="2892628"/>
                  <a:chExt cx="236705" cy="1304468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A1A20CB-BC73-4824-8619-9E67F9ADC1CB}"/>
                      </a:ext>
                    </a:extLst>
                  </p:cNvPr>
                  <p:cNvGrpSpPr/>
                  <p:nvPr/>
                </p:nvGrpSpPr>
                <p:grpSpPr>
                  <a:xfrm>
                    <a:off x="7663711" y="2892628"/>
                    <a:ext cx="54864" cy="899726"/>
                    <a:chOff x="5122636" y="2892628"/>
                    <a:chExt cx="54864" cy="899726"/>
                  </a:xfrm>
                </p:grpSpPr>
                <p:cxnSp>
                  <p:nvCxnSpPr>
                    <p:cNvPr id="200" name="Straight Connector 199">
                      <a:extLst>
                        <a:ext uri="{FF2B5EF4-FFF2-40B4-BE49-F238E27FC236}">
                          <a16:creationId xmlns:a16="http://schemas.microsoft.com/office/drawing/2014/main" id="{9FBE7897-F1A3-49E0-9B8C-EA86D1B908B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2636" y="289262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>
                      <a:extLst>
                        <a:ext uri="{FF2B5EF4-FFF2-40B4-BE49-F238E27FC236}">
                          <a16:creationId xmlns:a16="http://schemas.microsoft.com/office/drawing/2014/main" id="{E1A33728-0347-42FF-A8AB-278F775220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2636" y="3791474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9B62E1F1-EDE5-4D59-A0F6-763533B35C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53190" y="2896242"/>
                      <a:ext cx="0" cy="8961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513E709-3B7E-496A-9457-4C0E6BB26561}"/>
                      </a:ext>
                    </a:extLst>
                  </p:cNvPr>
                  <p:cNvGrpSpPr/>
                  <p:nvPr/>
                </p:nvGrpSpPr>
                <p:grpSpPr>
                  <a:xfrm>
                    <a:off x="7845552" y="3271248"/>
                    <a:ext cx="54864" cy="925848"/>
                    <a:chOff x="5259796" y="3271248"/>
                    <a:chExt cx="54864" cy="925848"/>
                  </a:xfrm>
                </p:grpSpPr>
                <p:cxnSp>
                  <p:nvCxnSpPr>
                    <p:cNvPr id="203" name="Straight Connector 202">
                      <a:extLst>
                        <a:ext uri="{FF2B5EF4-FFF2-40B4-BE49-F238E27FC236}">
                          <a16:creationId xmlns:a16="http://schemas.microsoft.com/office/drawing/2014/main" id="{CA28F471-AC62-4103-B7EA-3A5143F1651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59796" y="3271248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>
                      <a:extLst>
                        <a:ext uri="{FF2B5EF4-FFF2-40B4-BE49-F238E27FC236}">
                          <a16:creationId xmlns:a16="http://schemas.microsoft.com/office/drawing/2014/main" id="{96260C4E-7EF0-49D5-84AA-ECD59EB62A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59796" y="419629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>
                      <a:extLst>
                        <a:ext uri="{FF2B5EF4-FFF2-40B4-BE49-F238E27FC236}">
                          <a16:creationId xmlns:a16="http://schemas.microsoft.com/office/drawing/2014/main" id="{A8009F3A-52D6-47AC-8726-5D2B349E050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88923" y="3273552"/>
                      <a:ext cx="0" cy="923544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3B3ABA5-DA6F-4BDF-BA8B-F8C1AAE9D675}"/>
                  </a:ext>
                </a:extLst>
              </p:cNvPr>
              <p:cNvGrpSpPr/>
              <p:nvPr/>
            </p:nvGrpSpPr>
            <p:grpSpPr>
              <a:xfrm>
                <a:off x="6675120" y="2754287"/>
                <a:ext cx="365760" cy="2652002"/>
                <a:chOff x="7450353" y="2754287"/>
                <a:chExt cx="365760" cy="2652002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FEE49E2-7A5F-43DF-991A-23CC2A5AD560}"/>
                    </a:ext>
                  </a:extLst>
                </p:cNvPr>
                <p:cNvSpPr txBox="1"/>
                <p:nvPr/>
              </p:nvSpPr>
              <p:spPr>
                <a:xfrm>
                  <a:off x="746150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2018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E705AFC3-3B55-4168-B01C-6C06C404336A}"/>
                    </a:ext>
                  </a:extLst>
                </p:cNvPr>
                <p:cNvSpPr/>
                <p:nvPr/>
              </p:nvSpPr>
              <p:spPr>
                <a:xfrm>
                  <a:off x="7450353" y="3176588"/>
                  <a:ext cx="173736" cy="1989772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C8EA599-3BCF-4B9F-8BC0-9E5A181E3035}"/>
                    </a:ext>
                  </a:extLst>
                </p:cNvPr>
                <p:cNvSpPr/>
                <p:nvPr/>
              </p:nvSpPr>
              <p:spPr>
                <a:xfrm>
                  <a:off x="7642377" y="3643313"/>
                  <a:ext cx="173736" cy="1523046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375A66C7-BF25-402B-AD3F-3CC1CA304C74}"/>
                    </a:ext>
                  </a:extLst>
                </p:cNvPr>
                <p:cNvGrpSpPr/>
                <p:nvPr/>
              </p:nvGrpSpPr>
              <p:grpSpPr>
                <a:xfrm>
                  <a:off x="7516368" y="2754287"/>
                  <a:ext cx="234118" cy="1379863"/>
                  <a:chOff x="8141786" y="2754287"/>
                  <a:chExt cx="234118" cy="1379863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B1B7C749-6906-4A0B-AD5C-C194753B5B59}"/>
                      </a:ext>
                    </a:extLst>
                  </p:cNvPr>
                  <p:cNvGrpSpPr/>
                  <p:nvPr/>
                </p:nvGrpSpPr>
                <p:grpSpPr>
                  <a:xfrm>
                    <a:off x="8141786" y="2754287"/>
                    <a:ext cx="54864" cy="899726"/>
                    <a:chOff x="5600711" y="2754287"/>
                    <a:chExt cx="54864" cy="899726"/>
                  </a:xfrm>
                </p:grpSpPr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48499164-71CB-4AA8-8871-13B0EB36BD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00711" y="2754287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205A41AE-3215-4C22-B8B0-2CBDF5E629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00711" y="3653131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81D09010-A2FF-4516-BC72-AF7850D415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631265" y="2757901"/>
                      <a:ext cx="0" cy="89611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BCC5B51-91BD-436B-AE27-2DF986925160}"/>
                      </a:ext>
                    </a:extLst>
                  </p:cNvPr>
                  <p:cNvGrpSpPr/>
                  <p:nvPr/>
                </p:nvGrpSpPr>
                <p:grpSpPr>
                  <a:xfrm>
                    <a:off x="8321040" y="3225775"/>
                    <a:ext cx="54864" cy="908375"/>
                    <a:chOff x="5737871" y="3225775"/>
                    <a:chExt cx="54864" cy="908375"/>
                  </a:xfrm>
                </p:grpSpPr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EB4BEA7E-691E-40E2-9D15-4F5BF6E7C6E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37871" y="322577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>
                      <a:extLst>
                        <a:ext uri="{FF2B5EF4-FFF2-40B4-BE49-F238E27FC236}">
                          <a16:creationId xmlns:a16="http://schemas.microsoft.com/office/drawing/2014/main" id="{B2F862B5-5C5A-4F7E-8217-9A2CCC1B2B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37871" y="4134150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>
                      <a:extLst>
                        <a:ext uri="{FF2B5EF4-FFF2-40B4-BE49-F238E27FC236}">
                          <a16:creationId xmlns:a16="http://schemas.microsoft.com/office/drawing/2014/main" id="{62026870-0DC9-4B23-A86A-45CC76EAB81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66998" y="3227832"/>
                      <a:ext cx="0" cy="905256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BB56AEC-C9AC-4504-816A-B0EAC857FB24}"/>
                  </a:ext>
                </a:extLst>
              </p:cNvPr>
              <p:cNvGrpSpPr/>
              <p:nvPr/>
            </p:nvGrpSpPr>
            <p:grpSpPr>
              <a:xfrm>
                <a:off x="7315200" y="2570821"/>
                <a:ext cx="365760" cy="2835468"/>
                <a:chOff x="8188874" y="2570821"/>
                <a:chExt cx="365760" cy="2835468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7DDE268-D52D-491A-BA14-D616F4656A8F}"/>
                    </a:ext>
                  </a:extLst>
                </p:cNvPr>
                <p:cNvSpPr txBox="1"/>
                <p:nvPr/>
              </p:nvSpPr>
              <p:spPr>
                <a:xfrm>
                  <a:off x="819302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2019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B8EDF8A-51A6-44B4-BF85-482A36B1FE2C}"/>
                    </a:ext>
                  </a:extLst>
                </p:cNvPr>
                <p:cNvSpPr/>
                <p:nvPr/>
              </p:nvSpPr>
              <p:spPr>
                <a:xfrm>
                  <a:off x="8188874" y="3012281"/>
                  <a:ext cx="173736" cy="2154079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69F5862-E540-4FFF-93CB-3C83D99A185B}"/>
                    </a:ext>
                  </a:extLst>
                </p:cNvPr>
                <p:cNvSpPr/>
                <p:nvPr/>
              </p:nvSpPr>
              <p:spPr>
                <a:xfrm>
                  <a:off x="8380898" y="3548062"/>
                  <a:ext cx="173736" cy="1618297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D3BCD77A-6FF8-4AA3-9132-089A7AA5B794}"/>
                    </a:ext>
                  </a:extLst>
                </p:cNvPr>
                <p:cNvGrpSpPr/>
                <p:nvPr/>
              </p:nvGrpSpPr>
              <p:grpSpPr>
                <a:xfrm>
                  <a:off x="8247888" y="2570821"/>
                  <a:ext cx="242604" cy="1470827"/>
                  <a:chOff x="8627076" y="2570821"/>
                  <a:chExt cx="242604" cy="1470827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289322F5-A2B7-4B55-AC3F-738D4095ED10}"/>
                      </a:ext>
                    </a:extLst>
                  </p:cNvPr>
                  <p:cNvGrpSpPr/>
                  <p:nvPr/>
                </p:nvGrpSpPr>
                <p:grpSpPr>
                  <a:xfrm>
                    <a:off x="8627076" y="2570821"/>
                    <a:ext cx="54864" cy="933333"/>
                    <a:chOff x="6086001" y="2570821"/>
                    <a:chExt cx="54864" cy="933333"/>
                  </a:xfrm>
                </p:grpSpPr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475F56C8-7062-4D50-9746-4B29321700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86001" y="2571969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>
                      <a:extLst>
                        <a:ext uri="{FF2B5EF4-FFF2-40B4-BE49-F238E27FC236}">
                          <a16:creationId xmlns:a16="http://schemas.microsoft.com/office/drawing/2014/main" id="{A0E3FAE8-EB38-48DB-AE53-2AF7F5779E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86001" y="3504154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>
                      <a:extLst>
                        <a:ext uri="{FF2B5EF4-FFF2-40B4-BE49-F238E27FC236}">
                          <a16:creationId xmlns:a16="http://schemas.microsoft.com/office/drawing/2014/main" id="{B1F340EB-FAB9-4F57-8D3E-F31C9EC30E4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116555" y="2570821"/>
                      <a:ext cx="0" cy="932688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E63D5655-985B-4765-96EE-CBB9016D8629}"/>
                      </a:ext>
                    </a:extLst>
                  </p:cNvPr>
                  <p:cNvGrpSpPr/>
                  <p:nvPr/>
                </p:nvGrpSpPr>
                <p:grpSpPr>
                  <a:xfrm>
                    <a:off x="8814816" y="3105373"/>
                    <a:ext cx="54864" cy="936275"/>
                    <a:chOff x="6223161" y="3105373"/>
                    <a:chExt cx="54864" cy="936275"/>
                  </a:xfrm>
                </p:grpSpPr>
                <p:cxnSp>
                  <p:nvCxnSpPr>
                    <p:cNvPr id="217" name="Straight Connector 216">
                      <a:extLst>
                        <a:ext uri="{FF2B5EF4-FFF2-40B4-BE49-F238E27FC236}">
                          <a16:creationId xmlns:a16="http://schemas.microsoft.com/office/drawing/2014/main" id="{A3C7BBA2-7F6C-4DEE-98A7-1B1A457A6A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23161" y="3105373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217">
                      <a:extLst>
                        <a:ext uri="{FF2B5EF4-FFF2-40B4-BE49-F238E27FC236}">
                          <a16:creationId xmlns:a16="http://schemas.microsoft.com/office/drawing/2014/main" id="{54FA3013-BA13-4B41-8DC0-E6817A927D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23161" y="403755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>
                      <a:extLst>
                        <a:ext uri="{FF2B5EF4-FFF2-40B4-BE49-F238E27FC236}">
                          <a16:creationId xmlns:a16="http://schemas.microsoft.com/office/drawing/2014/main" id="{13830332-38AE-4739-9CBA-13F518B516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52288" y="3108960"/>
                      <a:ext cx="0" cy="932688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72B5636A-777D-4C1C-970B-778E3003268D}"/>
                  </a:ext>
                </a:extLst>
              </p:cNvPr>
              <p:cNvGrpSpPr/>
              <p:nvPr/>
            </p:nvGrpSpPr>
            <p:grpSpPr>
              <a:xfrm>
                <a:off x="7955280" y="2413215"/>
                <a:ext cx="365760" cy="2993074"/>
                <a:chOff x="8913752" y="2413215"/>
                <a:chExt cx="365760" cy="2993074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5F0D51D-93E0-4ED2-97D3-DB4538F119DD}"/>
                    </a:ext>
                  </a:extLst>
                </p:cNvPr>
                <p:cNvSpPr/>
                <p:nvPr/>
              </p:nvSpPr>
              <p:spPr>
                <a:xfrm>
                  <a:off x="8913752" y="2881313"/>
                  <a:ext cx="173736" cy="2285047"/>
                </a:xfrm>
                <a:prstGeom prst="rect">
                  <a:avLst/>
                </a:prstGeom>
                <a:solidFill>
                  <a:srgbClr val="DF19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96DEADD2-AE3B-41E8-881E-C9A908E0F489}"/>
                    </a:ext>
                  </a:extLst>
                </p:cNvPr>
                <p:cNvSpPr/>
                <p:nvPr/>
              </p:nvSpPr>
              <p:spPr>
                <a:xfrm>
                  <a:off x="9105776" y="3521868"/>
                  <a:ext cx="173736" cy="1644491"/>
                </a:xfrm>
                <a:prstGeom prst="rect">
                  <a:avLst/>
                </a:prstGeom>
                <a:solidFill>
                  <a:srgbClr val="F36E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A4C8B15-A01D-4A9B-959B-2EB0D4972244}"/>
                    </a:ext>
                  </a:extLst>
                </p:cNvPr>
                <p:cNvSpPr txBox="1"/>
                <p:nvPr/>
              </p:nvSpPr>
              <p:spPr>
                <a:xfrm>
                  <a:off x="8924544" y="5239512"/>
                  <a:ext cx="351122" cy="166777"/>
                </a:xfrm>
                <a:prstGeom prst="rect">
                  <a:avLst/>
                </a:prstGeom>
                <a:noFill/>
                <a:ln w="3175">
                  <a:noFill/>
                  <a:prstDash val="dash"/>
                </a:ln>
              </p:spPr>
              <p:txBody>
                <a:bodyPr wrap="none" lIns="18288" tIns="0" rIns="18288" bIns="0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2020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8322C240-612B-4517-A3E6-5FED19C3AECF}"/>
                    </a:ext>
                  </a:extLst>
                </p:cNvPr>
                <p:cNvGrpSpPr/>
                <p:nvPr/>
              </p:nvGrpSpPr>
              <p:grpSpPr>
                <a:xfrm>
                  <a:off x="8983447" y="2413215"/>
                  <a:ext cx="233705" cy="1610846"/>
                  <a:chOff x="9120607" y="2413215"/>
                  <a:chExt cx="233705" cy="1610846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50B70F91-04C0-4516-9CA0-B9DC0746A758}"/>
                      </a:ext>
                    </a:extLst>
                  </p:cNvPr>
                  <p:cNvGrpSpPr/>
                  <p:nvPr/>
                </p:nvGrpSpPr>
                <p:grpSpPr>
                  <a:xfrm>
                    <a:off x="9120607" y="2413215"/>
                    <a:ext cx="54864" cy="988785"/>
                    <a:chOff x="6579532" y="2413215"/>
                    <a:chExt cx="54864" cy="988785"/>
                  </a:xfrm>
                </p:grpSpPr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909407A5-4A40-4FBC-80E6-1D52806A62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79532" y="2413215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352B1AB7-5A54-43F4-A0B7-CE2938E8A1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79532" y="3400173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B31F71C1-92B6-4C87-9701-AB37B5C992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10086" y="2414448"/>
                      <a:ext cx="0" cy="98755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9A72EE2A-A718-48B8-B448-DA46338228D8}"/>
                      </a:ext>
                    </a:extLst>
                  </p:cNvPr>
                  <p:cNvGrpSpPr/>
                  <p:nvPr/>
                </p:nvGrpSpPr>
                <p:grpSpPr>
                  <a:xfrm>
                    <a:off x="9299448" y="3077584"/>
                    <a:ext cx="54864" cy="946477"/>
                    <a:chOff x="6716692" y="3077584"/>
                    <a:chExt cx="54864" cy="946477"/>
                  </a:xfrm>
                </p:grpSpPr>
                <p:cxnSp>
                  <p:nvCxnSpPr>
                    <p:cNvPr id="224" name="Straight Connector 223">
                      <a:extLst>
                        <a:ext uri="{FF2B5EF4-FFF2-40B4-BE49-F238E27FC236}">
                          <a16:creationId xmlns:a16="http://schemas.microsoft.com/office/drawing/2014/main" id="{B6F18EBB-D208-42BB-B978-3BDB2252BC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16692" y="3077584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749F0C39-3E3B-4AF4-BB93-0AB4472C51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16692" y="4024061"/>
                      <a:ext cx="54864" cy="0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AA3A1BFE-7F0C-4124-ABBA-4640CF872F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45819" y="3081528"/>
                      <a:ext cx="0" cy="941832"/>
                    </a:xfrm>
                    <a:prstGeom prst="line">
                      <a:avLst/>
                    </a:prstGeom>
                    <a:ln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0E14308-9904-428F-B440-AAD52C8F95CD}"/>
                  </a:ext>
                </a:extLst>
              </p:cNvPr>
              <p:cNvCxnSpPr/>
              <p:nvPr/>
            </p:nvCxnSpPr>
            <p:spPr>
              <a:xfrm>
                <a:off x="1417320" y="5165117"/>
                <a:ext cx="704088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06804A-E3CB-40A7-91EC-1E745FA0A65F}"/>
                </a:ext>
              </a:extLst>
            </p:cNvPr>
            <p:cNvGrpSpPr/>
            <p:nvPr/>
          </p:nvGrpSpPr>
          <p:grpSpPr>
            <a:xfrm>
              <a:off x="1828800" y="5669281"/>
              <a:ext cx="1902361" cy="169104"/>
              <a:chOff x="1828800" y="5669281"/>
              <a:chExt cx="1902361" cy="169104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43867E5-FAC2-49DD-99FF-4E3EF4AF11D9}"/>
                  </a:ext>
                </a:extLst>
              </p:cNvPr>
              <p:cNvSpPr txBox="1"/>
              <p:nvPr/>
            </p:nvSpPr>
            <p:spPr>
              <a:xfrm>
                <a:off x="2039992" y="5669281"/>
                <a:ext cx="1691169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Adults (15 years and older)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6" name="object 85">
                <a:extLst>
                  <a:ext uri="{FF2B5EF4-FFF2-40B4-BE49-F238E27FC236}">
                    <a16:creationId xmlns:a16="http://schemas.microsoft.com/office/drawing/2014/main" id="{B8462D27-9C61-4659-A270-D671B1DD8F77}"/>
                  </a:ext>
                </a:extLst>
              </p:cNvPr>
              <p:cNvSpPr/>
              <p:nvPr/>
            </p:nvSpPr>
            <p:spPr>
              <a:xfrm>
                <a:off x="1828800" y="5673793"/>
                <a:ext cx="164592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DF198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8C9ADCE-6477-4ACB-95DA-541903E5404C}"/>
                </a:ext>
              </a:extLst>
            </p:cNvPr>
            <p:cNvGrpSpPr/>
            <p:nvPr/>
          </p:nvGrpSpPr>
          <p:grpSpPr>
            <a:xfrm>
              <a:off x="4187952" y="5669280"/>
              <a:ext cx="1569375" cy="169956"/>
              <a:chOff x="4779389" y="5669280"/>
              <a:chExt cx="1569375" cy="169956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3B035FAC-6C90-437A-B5C2-F4726AA6EE20}"/>
                  </a:ext>
                </a:extLst>
              </p:cNvPr>
              <p:cNvSpPr txBox="1"/>
              <p:nvPr/>
            </p:nvSpPr>
            <p:spPr>
              <a:xfrm>
                <a:off x="4992624" y="5669280"/>
                <a:ext cx="1356140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Children (0–14 years)</a:t>
                </a:r>
              </a:p>
            </p:txBody>
          </p:sp>
          <p:sp>
            <p:nvSpPr>
              <p:cNvPr id="220" name="object 85">
                <a:extLst>
                  <a:ext uri="{FF2B5EF4-FFF2-40B4-BE49-F238E27FC236}">
                    <a16:creationId xmlns:a16="http://schemas.microsoft.com/office/drawing/2014/main" id="{495D648A-F927-4DF9-AEF2-A13F099B834E}"/>
                  </a:ext>
                </a:extLst>
              </p:cNvPr>
              <p:cNvSpPr/>
              <p:nvPr/>
            </p:nvSpPr>
            <p:spPr>
              <a:xfrm>
                <a:off x="4779389" y="5674644"/>
                <a:ext cx="164592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F36E2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7" name="object 10">
              <a:extLst>
                <a:ext uri="{FF2B5EF4-FFF2-40B4-BE49-F238E27FC236}">
                  <a16:creationId xmlns:a16="http://schemas.microsoft.com/office/drawing/2014/main" id="{EBA700C7-AD41-45A7-A554-4633D5B7737C}"/>
                </a:ext>
              </a:extLst>
            </p:cNvPr>
            <p:cNvSpPr txBox="1"/>
            <p:nvPr/>
          </p:nvSpPr>
          <p:spPr>
            <a:xfrm>
              <a:off x="749808" y="3324483"/>
              <a:ext cx="166777" cy="524182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 cent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96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Children living with HIV not receiving treatment, by age group,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2A7A72-10D6-45F5-8498-2221071C9A3E}"/>
              </a:ext>
            </a:extLst>
          </p:cNvPr>
          <p:cNvGrpSpPr/>
          <p:nvPr/>
        </p:nvGrpSpPr>
        <p:grpSpPr>
          <a:xfrm>
            <a:off x="457198" y="2286000"/>
            <a:ext cx="11064240" cy="4268688"/>
            <a:chOff x="457198" y="2286000"/>
            <a:chExt cx="11064240" cy="42686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epidemiological estimates, 2021.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object 43">
              <a:extLst>
                <a:ext uri="{FF2B5EF4-FFF2-40B4-BE49-F238E27FC236}">
                  <a16:creationId xmlns:a16="http://schemas.microsoft.com/office/drawing/2014/main" id="{B5C9CCF6-0553-4CFB-B738-94110717C4CC}"/>
                </a:ext>
              </a:extLst>
            </p:cNvPr>
            <p:cNvGrpSpPr/>
            <p:nvPr/>
          </p:nvGrpSpPr>
          <p:grpSpPr>
            <a:xfrm>
              <a:off x="2721723" y="2286000"/>
              <a:ext cx="2706370" cy="2711450"/>
              <a:chOff x="821667" y="6210351"/>
              <a:chExt cx="2706370" cy="2711450"/>
            </a:xfrm>
          </p:grpSpPr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9E916430-9BD2-41AF-97A0-1013A98B52FF}"/>
                  </a:ext>
                </a:extLst>
              </p:cNvPr>
              <p:cNvSpPr/>
              <p:nvPr/>
            </p:nvSpPr>
            <p:spPr>
              <a:xfrm>
                <a:off x="821667" y="6215624"/>
                <a:ext cx="1350645" cy="2398395"/>
              </a:xfrm>
              <a:custGeom>
                <a:avLst/>
                <a:gdLst/>
                <a:ahLst/>
                <a:cxnLst/>
                <a:rect l="l" t="t" r="r" b="b"/>
                <a:pathLst>
                  <a:path w="1350645" h="2398395">
                    <a:moveTo>
                      <a:pt x="1350084" y="0"/>
                    </a:moveTo>
                    <a:lnTo>
                      <a:pt x="1298148" y="913"/>
                    </a:lnTo>
                    <a:lnTo>
                      <a:pt x="1246744" y="3647"/>
                    </a:lnTo>
                    <a:lnTo>
                      <a:pt x="1195897" y="8189"/>
                    </a:lnTo>
                    <a:lnTo>
                      <a:pt x="1145631" y="14526"/>
                    </a:lnTo>
                    <a:lnTo>
                      <a:pt x="1095973" y="22648"/>
                    </a:lnTo>
                    <a:lnTo>
                      <a:pt x="1046946" y="32542"/>
                    </a:lnTo>
                    <a:lnTo>
                      <a:pt x="998575" y="44197"/>
                    </a:lnTo>
                    <a:lnTo>
                      <a:pt x="950887" y="57600"/>
                    </a:lnTo>
                    <a:lnTo>
                      <a:pt x="903904" y="72740"/>
                    </a:lnTo>
                    <a:lnTo>
                      <a:pt x="857653" y="89604"/>
                    </a:lnTo>
                    <a:lnTo>
                      <a:pt x="812158" y="108182"/>
                    </a:lnTo>
                    <a:lnTo>
                      <a:pt x="767445" y="128460"/>
                    </a:lnTo>
                    <a:lnTo>
                      <a:pt x="723537" y="150427"/>
                    </a:lnTo>
                    <a:lnTo>
                      <a:pt x="680461" y="174072"/>
                    </a:lnTo>
                    <a:lnTo>
                      <a:pt x="638240" y="199382"/>
                    </a:lnTo>
                    <a:lnTo>
                      <a:pt x="596901" y="226345"/>
                    </a:lnTo>
                    <a:lnTo>
                      <a:pt x="556467" y="254950"/>
                    </a:lnTo>
                    <a:lnTo>
                      <a:pt x="516964" y="285185"/>
                    </a:lnTo>
                    <a:lnTo>
                      <a:pt x="478417" y="317038"/>
                    </a:lnTo>
                    <a:lnTo>
                      <a:pt x="440850" y="350496"/>
                    </a:lnTo>
                    <a:lnTo>
                      <a:pt x="404288" y="385548"/>
                    </a:lnTo>
                    <a:lnTo>
                      <a:pt x="368757" y="422183"/>
                    </a:lnTo>
                    <a:lnTo>
                      <a:pt x="334282" y="460388"/>
                    </a:lnTo>
                    <a:lnTo>
                      <a:pt x="300886" y="500151"/>
                    </a:lnTo>
                    <a:lnTo>
                      <a:pt x="271076" y="538296"/>
                    </a:lnTo>
                    <a:lnTo>
                      <a:pt x="242845" y="577167"/>
                    </a:lnTo>
                    <a:lnTo>
                      <a:pt x="216190" y="616726"/>
                    </a:lnTo>
                    <a:lnTo>
                      <a:pt x="191106" y="656931"/>
                    </a:lnTo>
                    <a:lnTo>
                      <a:pt x="167588" y="697743"/>
                    </a:lnTo>
                    <a:lnTo>
                      <a:pt x="145634" y="739121"/>
                    </a:lnTo>
                    <a:lnTo>
                      <a:pt x="125238" y="781025"/>
                    </a:lnTo>
                    <a:lnTo>
                      <a:pt x="106397" y="823416"/>
                    </a:lnTo>
                    <a:lnTo>
                      <a:pt x="89105" y="866252"/>
                    </a:lnTo>
                    <a:lnTo>
                      <a:pt x="73360" y="909495"/>
                    </a:lnTo>
                    <a:lnTo>
                      <a:pt x="59156" y="953103"/>
                    </a:lnTo>
                    <a:lnTo>
                      <a:pt x="46489" y="997036"/>
                    </a:lnTo>
                    <a:lnTo>
                      <a:pt x="35356" y="1041255"/>
                    </a:lnTo>
                    <a:lnTo>
                      <a:pt x="25752" y="1085719"/>
                    </a:lnTo>
                    <a:lnTo>
                      <a:pt x="17673" y="1130389"/>
                    </a:lnTo>
                    <a:lnTo>
                      <a:pt x="11114" y="1175223"/>
                    </a:lnTo>
                    <a:lnTo>
                      <a:pt x="6071" y="1220182"/>
                    </a:lnTo>
                    <a:lnTo>
                      <a:pt x="2541" y="1265226"/>
                    </a:lnTo>
                    <a:lnTo>
                      <a:pt x="518" y="1310314"/>
                    </a:lnTo>
                    <a:lnTo>
                      <a:pt x="0" y="1355407"/>
                    </a:lnTo>
                    <a:lnTo>
                      <a:pt x="980" y="1400464"/>
                    </a:lnTo>
                    <a:lnTo>
                      <a:pt x="3456" y="1445445"/>
                    </a:lnTo>
                    <a:lnTo>
                      <a:pt x="7423" y="1490310"/>
                    </a:lnTo>
                    <a:lnTo>
                      <a:pt x="12876" y="1535018"/>
                    </a:lnTo>
                    <a:lnTo>
                      <a:pt x="19813" y="1579531"/>
                    </a:lnTo>
                    <a:lnTo>
                      <a:pt x="28227" y="1623807"/>
                    </a:lnTo>
                    <a:lnTo>
                      <a:pt x="38116" y="1667806"/>
                    </a:lnTo>
                    <a:lnTo>
                      <a:pt x="49474" y="1711489"/>
                    </a:lnTo>
                    <a:lnTo>
                      <a:pt x="62299" y="1754815"/>
                    </a:lnTo>
                    <a:lnTo>
                      <a:pt x="76584" y="1797743"/>
                    </a:lnTo>
                    <a:lnTo>
                      <a:pt x="92327" y="1840235"/>
                    </a:lnTo>
                    <a:lnTo>
                      <a:pt x="109523" y="1882249"/>
                    </a:lnTo>
                    <a:lnTo>
                      <a:pt x="128168" y="1923746"/>
                    </a:lnTo>
                    <a:lnTo>
                      <a:pt x="148257" y="1964685"/>
                    </a:lnTo>
                    <a:lnTo>
                      <a:pt x="169786" y="2005026"/>
                    </a:lnTo>
                    <a:lnTo>
                      <a:pt x="192752" y="2044730"/>
                    </a:lnTo>
                    <a:lnTo>
                      <a:pt x="217150" y="2083755"/>
                    </a:lnTo>
                    <a:lnTo>
                      <a:pt x="242975" y="2122062"/>
                    </a:lnTo>
                    <a:lnTo>
                      <a:pt x="270224" y="2159611"/>
                    </a:lnTo>
                    <a:lnTo>
                      <a:pt x="298892" y="2196362"/>
                    </a:lnTo>
                    <a:lnTo>
                      <a:pt x="328975" y="2232274"/>
                    </a:lnTo>
                    <a:lnTo>
                      <a:pt x="360468" y="2267307"/>
                    </a:lnTo>
                    <a:lnTo>
                      <a:pt x="393369" y="2301421"/>
                    </a:lnTo>
                    <a:lnTo>
                      <a:pt x="427671" y="2334576"/>
                    </a:lnTo>
                    <a:lnTo>
                      <a:pt x="463372" y="2366732"/>
                    </a:lnTo>
                    <a:lnTo>
                      <a:pt x="500467" y="2397848"/>
                    </a:lnTo>
                    <a:lnTo>
                      <a:pt x="759064" y="2078685"/>
                    </a:lnTo>
                    <a:lnTo>
                      <a:pt x="722519" y="2047403"/>
                    </a:lnTo>
                    <a:lnTo>
                      <a:pt x="687631" y="2014318"/>
                    </a:lnTo>
                    <a:lnTo>
                      <a:pt x="654472" y="1979502"/>
                    </a:lnTo>
                    <a:lnTo>
                      <a:pt x="623113" y="1943026"/>
                    </a:lnTo>
                    <a:lnTo>
                      <a:pt x="593627" y="1904961"/>
                    </a:lnTo>
                    <a:lnTo>
                      <a:pt x="566086" y="1865381"/>
                    </a:lnTo>
                    <a:lnTo>
                      <a:pt x="540562" y="1824355"/>
                    </a:lnTo>
                    <a:lnTo>
                      <a:pt x="517127" y="1781955"/>
                    </a:lnTo>
                    <a:lnTo>
                      <a:pt x="495853" y="1738253"/>
                    </a:lnTo>
                    <a:lnTo>
                      <a:pt x="476812" y="1693321"/>
                    </a:lnTo>
                    <a:lnTo>
                      <a:pt x="460076" y="1647230"/>
                    </a:lnTo>
                    <a:lnTo>
                      <a:pt x="445717" y="1600052"/>
                    </a:lnTo>
                    <a:lnTo>
                      <a:pt x="433807" y="1551857"/>
                    </a:lnTo>
                    <a:lnTo>
                      <a:pt x="424418" y="1502719"/>
                    </a:lnTo>
                    <a:lnTo>
                      <a:pt x="417623" y="1452707"/>
                    </a:lnTo>
                    <a:lnTo>
                      <a:pt x="413493" y="1401895"/>
                    </a:lnTo>
                    <a:lnTo>
                      <a:pt x="412100" y="1350352"/>
                    </a:lnTo>
                    <a:lnTo>
                      <a:pt x="413321" y="1302078"/>
                    </a:lnTo>
                    <a:lnTo>
                      <a:pt x="416943" y="1254438"/>
                    </a:lnTo>
                    <a:lnTo>
                      <a:pt x="422907" y="1207490"/>
                    </a:lnTo>
                    <a:lnTo>
                      <a:pt x="431156" y="1161293"/>
                    </a:lnTo>
                    <a:lnTo>
                      <a:pt x="441629" y="1115908"/>
                    </a:lnTo>
                    <a:lnTo>
                      <a:pt x="454268" y="1071391"/>
                    </a:lnTo>
                    <a:lnTo>
                      <a:pt x="469014" y="1027803"/>
                    </a:lnTo>
                    <a:lnTo>
                      <a:pt x="485808" y="985202"/>
                    </a:lnTo>
                    <a:lnTo>
                      <a:pt x="504592" y="943648"/>
                    </a:lnTo>
                    <a:lnTo>
                      <a:pt x="525305" y="903198"/>
                    </a:lnTo>
                    <a:lnTo>
                      <a:pt x="547890" y="863913"/>
                    </a:lnTo>
                    <a:lnTo>
                      <a:pt x="572287" y="825850"/>
                    </a:lnTo>
                    <a:lnTo>
                      <a:pt x="598437" y="789069"/>
                    </a:lnTo>
                    <a:lnTo>
                      <a:pt x="626282" y="753629"/>
                    </a:lnTo>
                    <a:lnTo>
                      <a:pt x="655763" y="719588"/>
                    </a:lnTo>
                    <a:lnTo>
                      <a:pt x="686820" y="687006"/>
                    </a:lnTo>
                    <a:lnTo>
                      <a:pt x="719395" y="655941"/>
                    </a:lnTo>
                    <a:lnTo>
                      <a:pt x="753429" y="626453"/>
                    </a:lnTo>
                    <a:lnTo>
                      <a:pt x="788863" y="598600"/>
                    </a:lnTo>
                    <a:lnTo>
                      <a:pt x="825638" y="572441"/>
                    </a:lnTo>
                    <a:lnTo>
                      <a:pt x="863695" y="548036"/>
                    </a:lnTo>
                    <a:lnTo>
                      <a:pt x="902975" y="525442"/>
                    </a:lnTo>
                    <a:lnTo>
                      <a:pt x="943419" y="504719"/>
                    </a:lnTo>
                    <a:lnTo>
                      <a:pt x="984968" y="485927"/>
                    </a:lnTo>
                    <a:lnTo>
                      <a:pt x="1027564" y="469122"/>
                    </a:lnTo>
                    <a:lnTo>
                      <a:pt x="1071148" y="454366"/>
                    </a:lnTo>
                    <a:lnTo>
                      <a:pt x="1115659" y="441716"/>
                    </a:lnTo>
                    <a:lnTo>
                      <a:pt x="1161041" y="431232"/>
                    </a:lnTo>
                    <a:lnTo>
                      <a:pt x="1207233" y="422972"/>
                    </a:lnTo>
                    <a:lnTo>
                      <a:pt x="1254177" y="416995"/>
                    </a:lnTo>
                    <a:lnTo>
                      <a:pt x="1301814" y="413361"/>
                    </a:lnTo>
                    <a:lnTo>
                      <a:pt x="1350084" y="412127"/>
                    </a:lnTo>
                    <a:lnTo>
                      <a:pt x="1350084" y="0"/>
                    </a:lnTo>
                    <a:close/>
                  </a:path>
                </a:pathLst>
              </a:custGeom>
              <a:solidFill>
                <a:srgbClr val="CD8B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5">
                <a:extLst>
                  <a:ext uri="{FF2B5EF4-FFF2-40B4-BE49-F238E27FC236}">
                    <a16:creationId xmlns:a16="http://schemas.microsoft.com/office/drawing/2014/main" id="{D9864E20-7040-4C6E-AC1E-493F3858A1C4}"/>
                  </a:ext>
                </a:extLst>
              </p:cNvPr>
              <p:cNvSpPr/>
              <p:nvPr/>
            </p:nvSpPr>
            <p:spPr>
              <a:xfrm>
                <a:off x="1322440" y="8240161"/>
                <a:ext cx="1787525" cy="676275"/>
              </a:xfrm>
              <a:custGeom>
                <a:avLst/>
                <a:gdLst/>
                <a:ahLst/>
                <a:cxnLst/>
                <a:rect l="l" t="t" r="r" b="b"/>
                <a:pathLst>
                  <a:path w="1787525" h="676275">
                    <a:moveTo>
                      <a:pt x="1501711" y="0"/>
                    </a:moveTo>
                    <a:lnTo>
                      <a:pt x="1467142" y="31822"/>
                    </a:lnTo>
                    <a:lnTo>
                      <a:pt x="1431012" y="61907"/>
                    </a:lnTo>
                    <a:lnTo>
                      <a:pt x="1393388" y="90186"/>
                    </a:lnTo>
                    <a:lnTo>
                      <a:pt x="1354337" y="116591"/>
                    </a:lnTo>
                    <a:lnTo>
                      <a:pt x="1313925" y="141055"/>
                    </a:lnTo>
                    <a:lnTo>
                      <a:pt x="1272217" y="163510"/>
                    </a:lnTo>
                    <a:lnTo>
                      <a:pt x="1229282" y="183888"/>
                    </a:lnTo>
                    <a:lnTo>
                      <a:pt x="1185184" y="202123"/>
                    </a:lnTo>
                    <a:lnTo>
                      <a:pt x="1139992" y="218145"/>
                    </a:lnTo>
                    <a:lnTo>
                      <a:pt x="1093770" y="231888"/>
                    </a:lnTo>
                    <a:lnTo>
                      <a:pt x="1046586" y="243284"/>
                    </a:lnTo>
                    <a:lnTo>
                      <a:pt x="998506" y="252266"/>
                    </a:lnTo>
                    <a:lnTo>
                      <a:pt x="949596" y="258765"/>
                    </a:lnTo>
                    <a:lnTo>
                      <a:pt x="899923" y="262714"/>
                    </a:lnTo>
                    <a:lnTo>
                      <a:pt x="849553" y="264045"/>
                    </a:lnTo>
                    <a:lnTo>
                      <a:pt x="798199" y="262662"/>
                    </a:lnTo>
                    <a:lnTo>
                      <a:pt x="747570" y="258559"/>
                    </a:lnTo>
                    <a:lnTo>
                      <a:pt x="697736" y="251808"/>
                    </a:lnTo>
                    <a:lnTo>
                      <a:pt x="648768" y="242481"/>
                    </a:lnTo>
                    <a:lnTo>
                      <a:pt x="600736" y="230650"/>
                    </a:lnTo>
                    <a:lnTo>
                      <a:pt x="553711" y="216386"/>
                    </a:lnTo>
                    <a:lnTo>
                      <a:pt x="507763" y="199760"/>
                    </a:lnTo>
                    <a:lnTo>
                      <a:pt x="462963" y="180845"/>
                    </a:lnTo>
                    <a:lnTo>
                      <a:pt x="419381" y="159712"/>
                    </a:lnTo>
                    <a:lnTo>
                      <a:pt x="377088" y="136432"/>
                    </a:lnTo>
                    <a:lnTo>
                      <a:pt x="336155" y="111078"/>
                    </a:lnTo>
                    <a:lnTo>
                      <a:pt x="296651" y="83721"/>
                    </a:lnTo>
                    <a:lnTo>
                      <a:pt x="258648" y="54432"/>
                    </a:lnTo>
                    <a:lnTo>
                      <a:pt x="0" y="373583"/>
                    </a:lnTo>
                    <a:lnTo>
                      <a:pt x="38458" y="403603"/>
                    </a:lnTo>
                    <a:lnTo>
                      <a:pt x="77650" y="432045"/>
                    </a:lnTo>
                    <a:lnTo>
                      <a:pt x="117538" y="458911"/>
                    </a:lnTo>
                    <a:lnTo>
                      <a:pt x="158080" y="484202"/>
                    </a:lnTo>
                    <a:lnTo>
                      <a:pt x="199236" y="507919"/>
                    </a:lnTo>
                    <a:lnTo>
                      <a:pt x="240966" y="530066"/>
                    </a:lnTo>
                    <a:lnTo>
                      <a:pt x="283231" y="550642"/>
                    </a:lnTo>
                    <a:lnTo>
                      <a:pt x="325990" y="569651"/>
                    </a:lnTo>
                    <a:lnTo>
                      <a:pt x="369203" y="587094"/>
                    </a:lnTo>
                    <a:lnTo>
                      <a:pt x="412830" y="602973"/>
                    </a:lnTo>
                    <a:lnTo>
                      <a:pt x="456830" y="617289"/>
                    </a:lnTo>
                    <a:lnTo>
                      <a:pt x="501164" y="630044"/>
                    </a:lnTo>
                    <a:lnTo>
                      <a:pt x="545792" y="641240"/>
                    </a:lnTo>
                    <a:lnTo>
                      <a:pt x="590673" y="650879"/>
                    </a:lnTo>
                    <a:lnTo>
                      <a:pt x="635767" y="658962"/>
                    </a:lnTo>
                    <a:lnTo>
                      <a:pt x="681035" y="665492"/>
                    </a:lnTo>
                    <a:lnTo>
                      <a:pt x="726435" y="670469"/>
                    </a:lnTo>
                    <a:lnTo>
                      <a:pt x="771929" y="673896"/>
                    </a:lnTo>
                    <a:lnTo>
                      <a:pt x="817476" y="675775"/>
                    </a:lnTo>
                    <a:lnTo>
                      <a:pt x="863035" y="676107"/>
                    </a:lnTo>
                    <a:lnTo>
                      <a:pt x="908567" y="674893"/>
                    </a:lnTo>
                    <a:lnTo>
                      <a:pt x="954032" y="672137"/>
                    </a:lnTo>
                    <a:lnTo>
                      <a:pt x="999389" y="667839"/>
                    </a:lnTo>
                    <a:lnTo>
                      <a:pt x="1044598" y="662001"/>
                    </a:lnTo>
                    <a:lnTo>
                      <a:pt x="1089620" y="654624"/>
                    </a:lnTo>
                    <a:lnTo>
                      <a:pt x="1134414" y="645712"/>
                    </a:lnTo>
                    <a:lnTo>
                      <a:pt x="1178939" y="635265"/>
                    </a:lnTo>
                    <a:lnTo>
                      <a:pt x="1223157" y="623285"/>
                    </a:lnTo>
                    <a:lnTo>
                      <a:pt x="1267027" y="609775"/>
                    </a:lnTo>
                    <a:lnTo>
                      <a:pt x="1310508" y="594735"/>
                    </a:lnTo>
                    <a:lnTo>
                      <a:pt x="1353561" y="578167"/>
                    </a:lnTo>
                    <a:lnTo>
                      <a:pt x="1396145" y="560073"/>
                    </a:lnTo>
                    <a:lnTo>
                      <a:pt x="1438221" y="540456"/>
                    </a:lnTo>
                    <a:lnTo>
                      <a:pt x="1479748" y="519316"/>
                    </a:lnTo>
                    <a:lnTo>
                      <a:pt x="1520686" y="496656"/>
                    </a:lnTo>
                    <a:lnTo>
                      <a:pt x="1560996" y="472477"/>
                    </a:lnTo>
                    <a:lnTo>
                      <a:pt x="1600636" y="446780"/>
                    </a:lnTo>
                    <a:lnTo>
                      <a:pt x="1639567" y="419569"/>
                    </a:lnTo>
                    <a:lnTo>
                      <a:pt x="1677749" y="390844"/>
                    </a:lnTo>
                    <a:lnTo>
                      <a:pt x="1715141" y="360607"/>
                    </a:lnTo>
                    <a:lnTo>
                      <a:pt x="1751704" y="328860"/>
                    </a:lnTo>
                    <a:lnTo>
                      <a:pt x="1787398" y="295605"/>
                    </a:lnTo>
                    <a:lnTo>
                      <a:pt x="1501711" y="0"/>
                    </a:lnTo>
                    <a:close/>
                  </a:path>
                </a:pathLst>
              </a:custGeom>
              <a:solidFill>
                <a:srgbClr val="DF19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6">
                <a:extLst>
                  <a:ext uri="{FF2B5EF4-FFF2-40B4-BE49-F238E27FC236}">
                    <a16:creationId xmlns:a16="http://schemas.microsoft.com/office/drawing/2014/main" id="{1C4E3DDD-6DFB-424C-8FE7-22BBDE29E389}"/>
                  </a:ext>
                </a:extLst>
              </p:cNvPr>
              <p:cNvSpPr/>
              <p:nvPr/>
            </p:nvSpPr>
            <p:spPr>
              <a:xfrm>
                <a:off x="1322440" y="8240161"/>
                <a:ext cx="1787525" cy="676275"/>
              </a:xfrm>
              <a:custGeom>
                <a:avLst/>
                <a:gdLst/>
                <a:ahLst/>
                <a:cxnLst/>
                <a:rect l="l" t="t" r="r" b="b"/>
                <a:pathLst>
                  <a:path w="1787525" h="676275">
                    <a:moveTo>
                      <a:pt x="258648" y="54432"/>
                    </a:moveTo>
                    <a:lnTo>
                      <a:pt x="0" y="373583"/>
                    </a:lnTo>
                    <a:lnTo>
                      <a:pt x="38458" y="403603"/>
                    </a:lnTo>
                    <a:lnTo>
                      <a:pt x="77650" y="432045"/>
                    </a:lnTo>
                    <a:lnTo>
                      <a:pt x="117538" y="458911"/>
                    </a:lnTo>
                    <a:lnTo>
                      <a:pt x="158080" y="484202"/>
                    </a:lnTo>
                    <a:lnTo>
                      <a:pt x="199236" y="507919"/>
                    </a:lnTo>
                    <a:lnTo>
                      <a:pt x="240966" y="530066"/>
                    </a:lnTo>
                    <a:lnTo>
                      <a:pt x="283231" y="550642"/>
                    </a:lnTo>
                    <a:lnTo>
                      <a:pt x="325990" y="569651"/>
                    </a:lnTo>
                    <a:lnTo>
                      <a:pt x="369203" y="587094"/>
                    </a:lnTo>
                    <a:lnTo>
                      <a:pt x="412830" y="602973"/>
                    </a:lnTo>
                    <a:lnTo>
                      <a:pt x="456830" y="617289"/>
                    </a:lnTo>
                    <a:lnTo>
                      <a:pt x="501164" y="630044"/>
                    </a:lnTo>
                    <a:lnTo>
                      <a:pt x="545792" y="641240"/>
                    </a:lnTo>
                    <a:lnTo>
                      <a:pt x="590673" y="650879"/>
                    </a:lnTo>
                    <a:lnTo>
                      <a:pt x="635767" y="658962"/>
                    </a:lnTo>
                    <a:lnTo>
                      <a:pt x="681035" y="665492"/>
                    </a:lnTo>
                    <a:lnTo>
                      <a:pt x="726435" y="670469"/>
                    </a:lnTo>
                    <a:lnTo>
                      <a:pt x="771929" y="673896"/>
                    </a:lnTo>
                    <a:lnTo>
                      <a:pt x="817476" y="675775"/>
                    </a:lnTo>
                    <a:lnTo>
                      <a:pt x="863035" y="676107"/>
                    </a:lnTo>
                    <a:lnTo>
                      <a:pt x="908567" y="674893"/>
                    </a:lnTo>
                    <a:lnTo>
                      <a:pt x="954032" y="672137"/>
                    </a:lnTo>
                    <a:lnTo>
                      <a:pt x="999389" y="667839"/>
                    </a:lnTo>
                    <a:lnTo>
                      <a:pt x="1044598" y="662001"/>
                    </a:lnTo>
                    <a:lnTo>
                      <a:pt x="1089620" y="654624"/>
                    </a:lnTo>
                    <a:lnTo>
                      <a:pt x="1134414" y="645712"/>
                    </a:lnTo>
                    <a:lnTo>
                      <a:pt x="1178939" y="635265"/>
                    </a:lnTo>
                    <a:lnTo>
                      <a:pt x="1223157" y="623285"/>
                    </a:lnTo>
                    <a:lnTo>
                      <a:pt x="1267027" y="609775"/>
                    </a:lnTo>
                    <a:lnTo>
                      <a:pt x="1310508" y="594735"/>
                    </a:lnTo>
                    <a:lnTo>
                      <a:pt x="1353561" y="578167"/>
                    </a:lnTo>
                    <a:lnTo>
                      <a:pt x="1396145" y="560073"/>
                    </a:lnTo>
                    <a:lnTo>
                      <a:pt x="1438221" y="540456"/>
                    </a:lnTo>
                    <a:lnTo>
                      <a:pt x="1479748" y="519316"/>
                    </a:lnTo>
                    <a:lnTo>
                      <a:pt x="1520686" y="496656"/>
                    </a:lnTo>
                    <a:lnTo>
                      <a:pt x="1560996" y="472477"/>
                    </a:lnTo>
                    <a:lnTo>
                      <a:pt x="1600636" y="446780"/>
                    </a:lnTo>
                    <a:lnTo>
                      <a:pt x="1639567" y="419569"/>
                    </a:lnTo>
                    <a:lnTo>
                      <a:pt x="1677749" y="390844"/>
                    </a:lnTo>
                    <a:lnTo>
                      <a:pt x="1715141" y="360607"/>
                    </a:lnTo>
                    <a:lnTo>
                      <a:pt x="1751704" y="328860"/>
                    </a:lnTo>
                    <a:lnTo>
                      <a:pt x="1787398" y="295605"/>
                    </a:lnTo>
                    <a:lnTo>
                      <a:pt x="1501711" y="0"/>
                    </a:lnTo>
                    <a:lnTo>
                      <a:pt x="1467142" y="31822"/>
                    </a:lnTo>
                    <a:lnTo>
                      <a:pt x="1431012" y="61907"/>
                    </a:lnTo>
                    <a:lnTo>
                      <a:pt x="1393388" y="90186"/>
                    </a:lnTo>
                    <a:lnTo>
                      <a:pt x="1354337" y="116591"/>
                    </a:lnTo>
                    <a:lnTo>
                      <a:pt x="1313925" y="141055"/>
                    </a:lnTo>
                    <a:lnTo>
                      <a:pt x="1272217" y="163510"/>
                    </a:lnTo>
                    <a:lnTo>
                      <a:pt x="1229282" y="183888"/>
                    </a:lnTo>
                    <a:lnTo>
                      <a:pt x="1185184" y="202123"/>
                    </a:lnTo>
                    <a:lnTo>
                      <a:pt x="1139992" y="218145"/>
                    </a:lnTo>
                    <a:lnTo>
                      <a:pt x="1093770" y="231888"/>
                    </a:lnTo>
                    <a:lnTo>
                      <a:pt x="1046586" y="243284"/>
                    </a:lnTo>
                    <a:lnTo>
                      <a:pt x="998506" y="252266"/>
                    </a:lnTo>
                    <a:lnTo>
                      <a:pt x="949596" y="258765"/>
                    </a:lnTo>
                    <a:lnTo>
                      <a:pt x="899923" y="262714"/>
                    </a:lnTo>
                    <a:lnTo>
                      <a:pt x="849553" y="264045"/>
                    </a:lnTo>
                    <a:lnTo>
                      <a:pt x="798199" y="262662"/>
                    </a:lnTo>
                    <a:lnTo>
                      <a:pt x="747570" y="258559"/>
                    </a:lnTo>
                    <a:lnTo>
                      <a:pt x="697736" y="251808"/>
                    </a:lnTo>
                    <a:lnTo>
                      <a:pt x="648768" y="242481"/>
                    </a:lnTo>
                    <a:lnTo>
                      <a:pt x="600736" y="230650"/>
                    </a:lnTo>
                    <a:lnTo>
                      <a:pt x="553711" y="216386"/>
                    </a:lnTo>
                    <a:lnTo>
                      <a:pt x="507763" y="199760"/>
                    </a:lnTo>
                    <a:lnTo>
                      <a:pt x="462963" y="180845"/>
                    </a:lnTo>
                    <a:lnTo>
                      <a:pt x="419381" y="159712"/>
                    </a:lnTo>
                    <a:lnTo>
                      <a:pt x="377088" y="136432"/>
                    </a:lnTo>
                    <a:lnTo>
                      <a:pt x="336155" y="111078"/>
                    </a:lnTo>
                    <a:lnTo>
                      <a:pt x="296651" y="83721"/>
                    </a:lnTo>
                    <a:lnTo>
                      <a:pt x="258648" y="54432"/>
                    </a:lnTo>
                    <a:close/>
                  </a:path>
                </a:pathLst>
              </a:custGeom>
              <a:ln w="105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47">
                <a:extLst>
                  <a:ext uri="{FF2B5EF4-FFF2-40B4-BE49-F238E27FC236}">
                    <a16:creationId xmlns:a16="http://schemas.microsoft.com/office/drawing/2014/main" id="{C39D3F46-09CB-4396-8401-280B905231D2}"/>
                  </a:ext>
                </a:extLst>
              </p:cNvPr>
              <p:cNvSpPr/>
              <p:nvPr/>
            </p:nvSpPr>
            <p:spPr>
              <a:xfrm>
                <a:off x="2172287" y="6215621"/>
                <a:ext cx="1350645" cy="2320290"/>
              </a:xfrm>
              <a:custGeom>
                <a:avLst/>
                <a:gdLst/>
                <a:ahLst/>
                <a:cxnLst/>
                <a:rect l="l" t="t" r="r" b="b"/>
                <a:pathLst>
                  <a:path w="1350645" h="2320290">
                    <a:moveTo>
                      <a:pt x="0" y="0"/>
                    </a:moveTo>
                    <a:lnTo>
                      <a:pt x="0" y="412127"/>
                    </a:lnTo>
                    <a:lnTo>
                      <a:pt x="48269" y="413363"/>
                    </a:lnTo>
                    <a:lnTo>
                      <a:pt x="95904" y="416999"/>
                    </a:lnTo>
                    <a:lnTo>
                      <a:pt x="142847" y="422978"/>
                    </a:lnTo>
                    <a:lnTo>
                      <a:pt x="189038" y="431240"/>
                    </a:lnTo>
                    <a:lnTo>
                      <a:pt x="234418" y="441726"/>
                    </a:lnTo>
                    <a:lnTo>
                      <a:pt x="278928" y="454378"/>
                    </a:lnTo>
                    <a:lnTo>
                      <a:pt x="322510" y="469135"/>
                    </a:lnTo>
                    <a:lnTo>
                      <a:pt x="365104" y="485941"/>
                    </a:lnTo>
                    <a:lnTo>
                      <a:pt x="406652" y="504735"/>
                    </a:lnTo>
                    <a:lnTo>
                      <a:pt x="447095" y="525458"/>
                    </a:lnTo>
                    <a:lnTo>
                      <a:pt x="486373" y="548053"/>
                    </a:lnTo>
                    <a:lnTo>
                      <a:pt x="524428" y="572459"/>
                    </a:lnTo>
                    <a:lnTo>
                      <a:pt x="561201" y="598619"/>
                    </a:lnTo>
                    <a:lnTo>
                      <a:pt x="596634" y="626472"/>
                    </a:lnTo>
                    <a:lnTo>
                      <a:pt x="630666" y="655960"/>
                    </a:lnTo>
                    <a:lnTo>
                      <a:pt x="663240" y="687025"/>
                    </a:lnTo>
                    <a:lnTo>
                      <a:pt x="694295" y="719607"/>
                    </a:lnTo>
                    <a:lnTo>
                      <a:pt x="723775" y="753647"/>
                    </a:lnTo>
                    <a:lnTo>
                      <a:pt x="751618" y="789087"/>
                    </a:lnTo>
                    <a:lnTo>
                      <a:pt x="777767" y="825868"/>
                    </a:lnTo>
                    <a:lnTo>
                      <a:pt x="802163" y="863930"/>
                    </a:lnTo>
                    <a:lnTo>
                      <a:pt x="824747" y="903215"/>
                    </a:lnTo>
                    <a:lnTo>
                      <a:pt x="845459" y="943663"/>
                    </a:lnTo>
                    <a:lnTo>
                      <a:pt x="864241" y="985217"/>
                    </a:lnTo>
                    <a:lnTo>
                      <a:pt x="881035" y="1027816"/>
                    </a:lnTo>
                    <a:lnTo>
                      <a:pt x="895780" y="1071403"/>
                    </a:lnTo>
                    <a:lnTo>
                      <a:pt x="908418" y="1115918"/>
                    </a:lnTo>
                    <a:lnTo>
                      <a:pt x="918891" y="1161302"/>
                    </a:lnTo>
                    <a:lnTo>
                      <a:pt x="927139" y="1207496"/>
                    </a:lnTo>
                    <a:lnTo>
                      <a:pt x="933103" y="1254442"/>
                    </a:lnTo>
                    <a:lnTo>
                      <a:pt x="936725" y="1302080"/>
                    </a:lnTo>
                    <a:lnTo>
                      <a:pt x="937945" y="1350352"/>
                    </a:lnTo>
                    <a:lnTo>
                      <a:pt x="936496" y="1402902"/>
                    </a:lnTo>
                    <a:lnTo>
                      <a:pt x="932200" y="1454690"/>
                    </a:lnTo>
                    <a:lnTo>
                      <a:pt x="925134" y="1505640"/>
                    </a:lnTo>
                    <a:lnTo>
                      <a:pt x="915374" y="1555678"/>
                    </a:lnTo>
                    <a:lnTo>
                      <a:pt x="902998" y="1604726"/>
                    </a:lnTo>
                    <a:lnTo>
                      <a:pt x="888081" y="1652711"/>
                    </a:lnTo>
                    <a:lnTo>
                      <a:pt x="870701" y="1699556"/>
                    </a:lnTo>
                    <a:lnTo>
                      <a:pt x="850935" y="1745186"/>
                    </a:lnTo>
                    <a:lnTo>
                      <a:pt x="828859" y="1789525"/>
                    </a:lnTo>
                    <a:lnTo>
                      <a:pt x="804550" y="1832498"/>
                    </a:lnTo>
                    <a:lnTo>
                      <a:pt x="778085" y="1874029"/>
                    </a:lnTo>
                    <a:lnTo>
                      <a:pt x="749540" y="1914043"/>
                    </a:lnTo>
                    <a:lnTo>
                      <a:pt x="718992" y="1952465"/>
                    </a:lnTo>
                    <a:lnTo>
                      <a:pt x="686518" y="1989218"/>
                    </a:lnTo>
                    <a:lnTo>
                      <a:pt x="652195" y="2024227"/>
                    </a:lnTo>
                    <a:lnTo>
                      <a:pt x="937831" y="2319832"/>
                    </a:lnTo>
                    <a:lnTo>
                      <a:pt x="974962" y="2282846"/>
                    </a:lnTo>
                    <a:lnTo>
                      <a:pt x="1010296" y="2245290"/>
                    </a:lnTo>
                    <a:lnTo>
                      <a:pt x="1043838" y="2207146"/>
                    </a:lnTo>
                    <a:lnTo>
                      <a:pt x="1075597" y="2168399"/>
                    </a:lnTo>
                    <a:lnTo>
                      <a:pt x="1105578" y="2129033"/>
                    </a:lnTo>
                    <a:lnTo>
                      <a:pt x="1133790" y="2089031"/>
                    </a:lnTo>
                    <a:lnTo>
                      <a:pt x="1160238" y="2048376"/>
                    </a:lnTo>
                    <a:lnTo>
                      <a:pt x="1184929" y="2007054"/>
                    </a:lnTo>
                    <a:lnTo>
                      <a:pt x="1207871" y="1965047"/>
                    </a:lnTo>
                    <a:lnTo>
                      <a:pt x="1229071" y="1922339"/>
                    </a:lnTo>
                    <a:lnTo>
                      <a:pt x="1248535" y="1878914"/>
                    </a:lnTo>
                    <a:lnTo>
                      <a:pt x="1266270" y="1834755"/>
                    </a:lnTo>
                    <a:lnTo>
                      <a:pt x="1282283" y="1789847"/>
                    </a:lnTo>
                    <a:lnTo>
                      <a:pt x="1296582" y="1744173"/>
                    </a:lnTo>
                    <a:lnTo>
                      <a:pt x="1309172" y="1697717"/>
                    </a:lnTo>
                    <a:lnTo>
                      <a:pt x="1320062" y="1650463"/>
                    </a:lnTo>
                    <a:lnTo>
                      <a:pt x="1329257" y="1602394"/>
                    </a:lnTo>
                    <a:lnTo>
                      <a:pt x="1336764" y="1553494"/>
                    </a:lnTo>
                    <a:lnTo>
                      <a:pt x="1342592" y="1503747"/>
                    </a:lnTo>
                    <a:lnTo>
                      <a:pt x="1346746" y="1453136"/>
                    </a:lnTo>
                    <a:lnTo>
                      <a:pt x="1349233" y="1401646"/>
                    </a:lnTo>
                    <a:lnTo>
                      <a:pt x="1350060" y="1349260"/>
                    </a:lnTo>
                    <a:lnTo>
                      <a:pt x="1349208" y="1300867"/>
                    </a:lnTo>
                    <a:lnTo>
                      <a:pt x="1346671" y="1252902"/>
                    </a:lnTo>
                    <a:lnTo>
                      <a:pt x="1342476" y="1205394"/>
                    </a:lnTo>
                    <a:lnTo>
                      <a:pt x="1336654" y="1158372"/>
                    </a:lnTo>
                    <a:lnTo>
                      <a:pt x="1329231" y="1111864"/>
                    </a:lnTo>
                    <a:lnTo>
                      <a:pt x="1320238" y="1065899"/>
                    </a:lnTo>
                    <a:lnTo>
                      <a:pt x="1309702" y="1020506"/>
                    </a:lnTo>
                    <a:lnTo>
                      <a:pt x="1297652" y="975712"/>
                    </a:lnTo>
                    <a:lnTo>
                      <a:pt x="1284116" y="931546"/>
                    </a:lnTo>
                    <a:lnTo>
                      <a:pt x="1269124" y="888037"/>
                    </a:lnTo>
                    <a:lnTo>
                      <a:pt x="1252703" y="845214"/>
                    </a:lnTo>
                    <a:lnTo>
                      <a:pt x="1234882" y="803105"/>
                    </a:lnTo>
                    <a:lnTo>
                      <a:pt x="1215690" y="761738"/>
                    </a:lnTo>
                    <a:lnTo>
                      <a:pt x="1195156" y="721143"/>
                    </a:lnTo>
                    <a:lnTo>
                      <a:pt x="1173307" y="681347"/>
                    </a:lnTo>
                    <a:lnTo>
                      <a:pt x="1150173" y="642379"/>
                    </a:lnTo>
                    <a:lnTo>
                      <a:pt x="1125782" y="604268"/>
                    </a:lnTo>
                    <a:lnTo>
                      <a:pt x="1100162" y="567042"/>
                    </a:lnTo>
                    <a:lnTo>
                      <a:pt x="1073342" y="530730"/>
                    </a:lnTo>
                    <a:lnTo>
                      <a:pt x="1045352" y="495360"/>
                    </a:lnTo>
                    <a:lnTo>
                      <a:pt x="1016218" y="460961"/>
                    </a:lnTo>
                    <a:lnTo>
                      <a:pt x="985970" y="427562"/>
                    </a:lnTo>
                    <a:lnTo>
                      <a:pt x="954636" y="395190"/>
                    </a:lnTo>
                    <a:lnTo>
                      <a:pt x="922246" y="363875"/>
                    </a:lnTo>
                    <a:lnTo>
                      <a:pt x="888826" y="333645"/>
                    </a:lnTo>
                    <a:lnTo>
                      <a:pt x="854407" y="304529"/>
                    </a:lnTo>
                    <a:lnTo>
                      <a:pt x="819016" y="276554"/>
                    </a:lnTo>
                    <a:lnTo>
                      <a:pt x="782683" y="249750"/>
                    </a:lnTo>
                    <a:lnTo>
                      <a:pt x="745435" y="224146"/>
                    </a:lnTo>
                    <a:lnTo>
                      <a:pt x="707301" y="199769"/>
                    </a:lnTo>
                    <a:lnTo>
                      <a:pt x="668310" y="176648"/>
                    </a:lnTo>
                    <a:lnTo>
                      <a:pt x="628491" y="154813"/>
                    </a:lnTo>
                    <a:lnTo>
                      <a:pt x="587871" y="134290"/>
                    </a:lnTo>
                    <a:lnTo>
                      <a:pt x="546480" y="115110"/>
                    </a:lnTo>
                    <a:lnTo>
                      <a:pt x="504345" y="97300"/>
                    </a:lnTo>
                    <a:lnTo>
                      <a:pt x="461497" y="80889"/>
                    </a:lnTo>
                    <a:lnTo>
                      <a:pt x="417962" y="65905"/>
                    </a:lnTo>
                    <a:lnTo>
                      <a:pt x="373771" y="52377"/>
                    </a:lnTo>
                    <a:lnTo>
                      <a:pt x="328950" y="40334"/>
                    </a:lnTo>
                    <a:lnTo>
                      <a:pt x="283529" y="29805"/>
                    </a:lnTo>
                    <a:lnTo>
                      <a:pt x="237537" y="20816"/>
                    </a:lnTo>
                    <a:lnTo>
                      <a:pt x="191001" y="13398"/>
                    </a:lnTo>
                    <a:lnTo>
                      <a:pt x="143951" y="7579"/>
                    </a:lnTo>
                    <a:lnTo>
                      <a:pt x="96415" y="3387"/>
                    </a:lnTo>
                    <a:lnTo>
                      <a:pt x="48422" y="8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6E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48">
                <a:extLst>
                  <a:ext uri="{FF2B5EF4-FFF2-40B4-BE49-F238E27FC236}">
                    <a16:creationId xmlns:a16="http://schemas.microsoft.com/office/drawing/2014/main" id="{C1081CC5-826D-4C41-B9E7-EF97925FBF69}"/>
                  </a:ext>
                </a:extLst>
              </p:cNvPr>
              <p:cNvSpPr/>
              <p:nvPr/>
            </p:nvSpPr>
            <p:spPr>
              <a:xfrm>
                <a:off x="2172287" y="6215621"/>
                <a:ext cx="1350645" cy="2320290"/>
              </a:xfrm>
              <a:custGeom>
                <a:avLst/>
                <a:gdLst/>
                <a:ahLst/>
                <a:cxnLst/>
                <a:rect l="l" t="t" r="r" b="b"/>
                <a:pathLst>
                  <a:path w="1350645" h="2320290">
                    <a:moveTo>
                      <a:pt x="1350060" y="1349260"/>
                    </a:moveTo>
                    <a:lnTo>
                      <a:pt x="1349208" y="1300867"/>
                    </a:lnTo>
                    <a:lnTo>
                      <a:pt x="1346671" y="1252902"/>
                    </a:lnTo>
                    <a:lnTo>
                      <a:pt x="1342476" y="1205394"/>
                    </a:lnTo>
                    <a:lnTo>
                      <a:pt x="1336654" y="1158372"/>
                    </a:lnTo>
                    <a:lnTo>
                      <a:pt x="1329231" y="1111864"/>
                    </a:lnTo>
                    <a:lnTo>
                      <a:pt x="1320238" y="1065899"/>
                    </a:lnTo>
                    <a:lnTo>
                      <a:pt x="1309702" y="1020506"/>
                    </a:lnTo>
                    <a:lnTo>
                      <a:pt x="1297652" y="975712"/>
                    </a:lnTo>
                    <a:lnTo>
                      <a:pt x="1284116" y="931546"/>
                    </a:lnTo>
                    <a:lnTo>
                      <a:pt x="1269124" y="888037"/>
                    </a:lnTo>
                    <a:lnTo>
                      <a:pt x="1252703" y="845214"/>
                    </a:lnTo>
                    <a:lnTo>
                      <a:pt x="1234882" y="803105"/>
                    </a:lnTo>
                    <a:lnTo>
                      <a:pt x="1215690" y="761738"/>
                    </a:lnTo>
                    <a:lnTo>
                      <a:pt x="1195156" y="721143"/>
                    </a:lnTo>
                    <a:lnTo>
                      <a:pt x="1173307" y="681347"/>
                    </a:lnTo>
                    <a:lnTo>
                      <a:pt x="1150173" y="642379"/>
                    </a:lnTo>
                    <a:lnTo>
                      <a:pt x="1125782" y="604268"/>
                    </a:lnTo>
                    <a:lnTo>
                      <a:pt x="1100162" y="567042"/>
                    </a:lnTo>
                    <a:lnTo>
                      <a:pt x="1073342" y="530730"/>
                    </a:lnTo>
                    <a:lnTo>
                      <a:pt x="1045352" y="495360"/>
                    </a:lnTo>
                    <a:lnTo>
                      <a:pt x="1016218" y="460961"/>
                    </a:lnTo>
                    <a:lnTo>
                      <a:pt x="985970" y="427562"/>
                    </a:lnTo>
                    <a:lnTo>
                      <a:pt x="954636" y="395190"/>
                    </a:lnTo>
                    <a:lnTo>
                      <a:pt x="922246" y="363875"/>
                    </a:lnTo>
                    <a:lnTo>
                      <a:pt x="888826" y="333645"/>
                    </a:lnTo>
                    <a:lnTo>
                      <a:pt x="854407" y="304529"/>
                    </a:lnTo>
                    <a:lnTo>
                      <a:pt x="819016" y="276554"/>
                    </a:lnTo>
                    <a:lnTo>
                      <a:pt x="782683" y="249750"/>
                    </a:lnTo>
                    <a:lnTo>
                      <a:pt x="745435" y="224146"/>
                    </a:lnTo>
                    <a:lnTo>
                      <a:pt x="707301" y="199769"/>
                    </a:lnTo>
                    <a:lnTo>
                      <a:pt x="668310" y="176648"/>
                    </a:lnTo>
                    <a:lnTo>
                      <a:pt x="628491" y="154813"/>
                    </a:lnTo>
                    <a:lnTo>
                      <a:pt x="587871" y="134290"/>
                    </a:lnTo>
                    <a:lnTo>
                      <a:pt x="546480" y="115110"/>
                    </a:lnTo>
                    <a:lnTo>
                      <a:pt x="504345" y="97300"/>
                    </a:lnTo>
                    <a:lnTo>
                      <a:pt x="461497" y="80889"/>
                    </a:lnTo>
                    <a:lnTo>
                      <a:pt x="417962" y="65905"/>
                    </a:lnTo>
                    <a:lnTo>
                      <a:pt x="373771" y="52377"/>
                    </a:lnTo>
                    <a:lnTo>
                      <a:pt x="328950" y="40334"/>
                    </a:lnTo>
                    <a:lnTo>
                      <a:pt x="283529" y="29805"/>
                    </a:lnTo>
                    <a:lnTo>
                      <a:pt x="237537" y="20816"/>
                    </a:lnTo>
                    <a:lnTo>
                      <a:pt x="191001" y="13398"/>
                    </a:lnTo>
                    <a:lnTo>
                      <a:pt x="143951" y="7579"/>
                    </a:lnTo>
                    <a:lnTo>
                      <a:pt x="96415" y="3387"/>
                    </a:lnTo>
                    <a:lnTo>
                      <a:pt x="48422" y="851"/>
                    </a:lnTo>
                    <a:lnTo>
                      <a:pt x="0" y="0"/>
                    </a:lnTo>
                    <a:lnTo>
                      <a:pt x="0" y="412127"/>
                    </a:lnTo>
                    <a:lnTo>
                      <a:pt x="48269" y="413363"/>
                    </a:lnTo>
                    <a:lnTo>
                      <a:pt x="95904" y="416999"/>
                    </a:lnTo>
                    <a:lnTo>
                      <a:pt x="142847" y="422978"/>
                    </a:lnTo>
                    <a:lnTo>
                      <a:pt x="189038" y="431240"/>
                    </a:lnTo>
                    <a:lnTo>
                      <a:pt x="234418" y="441726"/>
                    </a:lnTo>
                    <a:lnTo>
                      <a:pt x="278928" y="454378"/>
                    </a:lnTo>
                    <a:lnTo>
                      <a:pt x="322510" y="469135"/>
                    </a:lnTo>
                    <a:lnTo>
                      <a:pt x="365104" y="485941"/>
                    </a:lnTo>
                    <a:lnTo>
                      <a:pt x="406652" y="504735"/>
                    </a:lnTo>
                    <a:lnTo>
                      <a:pt x="447095" y="525458"/>
                    </a:lnTo>
                    <a:lnTo>
                      <a:pt x="486373" y="548053"/>
                    </a:lnTo>
                    <a:lnTo>
                      <a:pt x="524428" y="572459"/>
                    </a:lnTo>
                    <a:lnTo>
                      <a:pt x="561201" y="598619"/>
                    </a:lnTo>
                    <a:lnTo>
                      <a:pt x="596634" y="626472"/>
                    </a:lnTo>
                    <a:lnTo>
                      <a:pt x="630666" y="655960"/>
                    </a:lnTo>
                    <a:lnTo>
                      <a:pt x="663240" y="687025"/>
                    </a:lnTo>
                    <a:lnTo>
                      <a:pt x="694295" y="719607"/>
                    </a:lnTo>
                    <a:lnTo>
                      <a:pt x="723775" y="753647"/>
                    </a:lnTo>
                    <a:lnTo>
                      <a:pt x="751618" y="789087"/>
                    </a:lnTo>
                    <a:lnTo>
                      <a:pt x="777767" y="825868"/>
                    </a:lnTo>
                    <a:lnTo>
                      <a:pt x="802163" y="863930"/>
                    </a:lnTo>
                    <a:lnTo>
                      <a:pt x="824747" y="903215"/>
                    </a:lnTo>
                    <a:lnTo>
                      <a:pt x="845459" y="943663"/>
                    </a:lnTo>
                    <a:lnTo>
                      <a:pt x="864241" y="985217"/>
                    </a:lnTo>
                    <a:lnTo>
                      <a:pt x="881035" y="1027816"/>
                    </a:lnTo>
                    <a:lnTo>
                      <a:pt x="895780" y="1071403"/>
                    </a:lnTo>
                    <a:lnTo>
                      <a:pt x="908418" y="1115918"/>
                    </a:lnTo>
                    <a:lnTo>
                      <a:pt x="918891" y="1161302"/>
                    </a:lnTo>
                    <a:lnTo>
                      <a:pt x="927139" y="1207496"/>
                    </a:lnTo>
                    <a:lnTo>
                      <a:pt x="933103" y="1254442"/>
                    </a:lnTo>
                    <a:lnTo>
                      <a:pt x="936725" y="1302080"/>
                    </a:lnTo>
                    <a:lnTo>
                      <a:pt x="937945" y="1350352"/>
                    </a:lnTo>
                    <a:lnTo>
                      <a:pt x="936496" y="1402902"/>
                    </a:lnTo>
                    <a:lnTo>
                      <a:pt x="932200" y="1454690"/>
                    </a:lnTo>
                    <a:lnTo>
                      <a:pt x="925134" y="1505640"/>
                    </a:lnTo>
                    <a:lnTo>
                      <a:pt x="915374" y="1555678"/>
                    </a:lnTo>
                    <a:lnTo>
                      <a:pt x="902998" y="1604726"/>
                    </a:lnTo>
                    <a:lnTo>
                      <a:pt x="888081" y="1652711"/>
                    </a:lnTo>
                    <a:lnTo>
                      <a:pt x="870701" y="1699556"/>
                    </a:lnTo>
                    <a:lnTo>
                      <a:pt x="850935" y="1745186"/>
                    </a:lnTo>
                    <a:lnTo>
                      <a:pt x="828859" y="1789525"/>
                    </a:lnTo>
                    <a:lnTo>
                      <a:pt x="804550" y="1832498"/>
                    </a:lnTo>
                    <a:lnTo>
                      <a:pt x="778085" y="1874029"/>
                    </a:lnTo>
                    <a:lnTo>
                      <a:pt x="749540" y="1914043"/>
                    </a:lnTo>
                    <a:lnTo>
                      <a:pt x="718992" y="1952465"/>
                    </a:lnTo>
                    <a:lnTo>
                      <a:pt x="686518" y="1989218"/>
                    </a:lnTo>
                    <a:lnTo>
                      <a:pt x="652195" y="2024227"/>
                    </a:lnTo>
                    <a:lnTo>
                      <a:pt x="937831" y="2319832"/>
                    </a:lnTo>
                    <a:lnTo>
                      <a:pt x="974962" y="2282846"/>
                    </a:lnTo>
                    <a:lnTo>
                      <a:pt x="1010296" y="2245290"/>
                    </a:lnTo>
                    <a:lnTo>
                      <a:pt x="1043838" y="2207146"/>
                    </a:lnTo>
                    <a:lnTo>
                      <a:pt x="1075597" y="2168399"/>
                    </a:lnTo>
                    <a:lnTo>
                      <a:pt x="1105578" y="2129033"/>
                    </a:lnTo>
                    <a:lnTo>
                      <a:pt x="1133790" y="2089031"/>
                    </a:lnTo>
                    <a:lnTo>
                      <a:pt x="1160238" y="2048376"/>
                    </a:lnTo>
                    <a:lnTo>
                      <a:pt x="1184929" y="2007054"/>
                    </a:lnTo>
                    <a:lnTo>
                      <a:pt x="1207871" y="1965047"/>
                    </a:lnTo>
                    <a:lnTo>
                      <a:pt x="1229071" y="1922339"/>
                    </a:lnTo>
                    <a:lnTo>
                      <a:pt x="1248535" y="1878914"/>
                    </a:lnTo>
                    <a:lnTo>
                      <a:pt x="1266270" y="1834755"/>
                    </a:lnTo>
                    <a:lnTo>
                      <a:pt x="1282283" y="1789847"/>
                    </a:lnTo>
                    <a:lnTo>
                      <a:pt x="1296582" y="1744173"/>
                    </a:lnTo>
                    <a:lnTo>
                      <a:pt x="1309172" y="1697717"/>
                    </a:lnTo>
                    <a:lnTo>
                      <a:pt x="1320062" y="1650463"/>
                    </a:lnTo>
                    <a:lnTo>
                      <a:pt x="1329257" y="1602394"/>
                    </a:lnTo>
                    <a:lnTo>
                      <a:pt x="1336764" y="1553494"/>
                    </a:lnTo>
                    <a:lnTo>
                      <a:pt x="1342592" y="1503747"/>
                    </a:lnTo>
                    <a:lnTo>
                      <a:pt x="1346746" y="1453136"/>
                    </a:lnTo>
                    <a:lnTo>
                      <a:pt x="1349233" y="1401646"/>
                    </a:lnTo>
                    <a:lnTo>
                      <a:pt x="1350060" y="1349260"/>
                    </a:lnTo>
                    <a:close/>
                  </a:path>
                </a:pathLst>
              </a:custGeom>
              <a:ln w="1054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770AC053-2749-4CF7-BD20-6E7F2111D2DC}"/>
                </a:ext>
              </a:extLst>
            </p:cNvPr>
            <p:cNvSpPr txBox="1"/>
            <p:nvPr/>
          </p:nvSpPr>
          <p:spPr>
            <a:xfrm>
              <a:off x="5511171" y="3406053"/>
              <a:ext cx="960883" cy="4693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b="1" dirty="0">
                  <a:solidFill>
                    <a:srgbClr val="F36E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r>
                <a:rPr dirty="0">
                  <a:solidFill>
                    <a:srgbClr val="F36E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fr-CH" dirty="0">
                <a:solidFill>
                  <a:srgbClr val="F36E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0–4 years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1">
              <a:extLst>
                <a:ext uri="{FF2B5EF4-FFF2-40B4-BE49-F238E27FC236}">
                  <a16:creationId xmlns:a16="http://schemas.microsoft.com/office/drawing/2014/main" id="{7EBADB6E-4F73-43DD-B20A-230CC88C1EAF}"/>
                </a:ext>
              </a:extLst>
            </p:cNvPr>
            <p:cNvSpPr txBox="1"/>
            <p:nvPr/>
          </p:nvSpPr>
          <p:spPr>
            <a:xfrm>
              <a:off x="4566810" y="4935696"/>
              <a:ext cx="856178" cy="4693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b="1" dirty="0">
                  <a:solidFill>
                    <a:srgbClr val="DF19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dirty="0">
                  <a:solidFill>
                    <a:srgbClr val="DF19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fr-CH" dirty="0">
                <a:solidFill>
                  <a:srgbClr val="DF19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5–9 years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42">
              <a:extLst>
                <a:ext uri="{FF2B5EF4-FFF2-40B4-BE49-F238E27FC236}">
                  <a16:creationId xmlns:a16="http://schemas.microsoft.com/office/drawing/2014/main" id="{ADA7FE32-63CF-4F66-80F5-4137E7FB34F8}"/>
                </a:ext>
              </a:extLst>
            </p:cNvPr>
            <p:cNvSpPr txBox="1"/>
            <p:nvPr/>
          </p:nvSpPr>
          <p:spPr>
            <a:xfrm>
              <a:off x="1867300" y="2453399"/>
              <a:ext cx="993441" cy="4693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b="1" dirty="0">
                  <a:solidFill>
                    <a:srgbClr val="CD8B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r>
                <a:rPr dirty="0">
                  <a:solidFill>
                    <a:srgbClr val="CD8B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fr-CH" dirty="0">
                <a:solidFill>
                  <a:srgbClr val="CD8B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400"/>
                </a:lnSpc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10–14 years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05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4B58F-C196-4C90-9DC8-6CE10A510801}"/>
              </a:ext>
            </a:extLst>
          </p:cNvPr>
          <p:cNvSpPr/>
          <p:nvPr/>
        </p:nvSpPr>
        <p:spPr>
          <a:xfrm>
            <a:off x="0" y="987552"/>
            <a:ext cx="12188952" cy="5870448"/>
          </a:xfrm>
          <a:prstGeom prst="rect">
            <a:avLst/>
          </a:prstGeom>
          <a:solidFill>
            <a:srgbClr val="CD8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Change in the number of HIV tests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and results returned per month,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compared to baseline,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selected countries,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FF00B-AFE1-4D45-902F-CF97114DEC84}"/>
              </a:ext>
            </a:extLst>
          </p:cNvPr>
          <p:cNvGrpSpPr/>
          <p:nvPr/>
        </p:nvGrpSpPr>
        <p:grpSpPr>
          <a:xfrm>
            <a:off x="457198" y="1415450"/>
            <a:ext cx="11340801" cy="5142775"/>
            <a:chOff x="457198" y="1415450"/>
            <a:chExt cx="11340801" cy="5142775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8109995-5C34-4AAD-AFA9-FDEB44C08B6E}"/>
                </a:ext>
              </a:extLst>
            </p:cNvPr>
            <p:cNvCxnSpPr/>
            <p:nvPr/>
          </p:nvCxnSpPr>
          <p:spPr>
            <a:xfrm>
              <a:off x="9035677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208DA6-33C9-478D-88D7-452A93FB671B}"/>
                </a:ext>
              </a:extLst>
            </p:cNvPr>
            <p:cNvCxnSpPr/>
            <p:nvPr/>
          </p:nvCxnSpPr>
          <p:spPr>
            <a:xfrm>
              <a:off x="10337616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BE84282-ABCC-4F59-AFF4-E04DBE647CA0}"/>
                </a:ext>
              </a:extLst>
            </p:cNvPr>
            <p:cNvCxnSpPr/>
            <p:nvPr/>
          </p:nvCxnSpPr>
          <p:spPr>
            <a:xfrm>
              <a:off x="11640312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749EA49-68A5-4484-BCC5-73B3EB79B6FF}"/>
                </a:ext>
              </a:extLst>
            </p:cNvPr>
            <p:cNvCxnSpPr/>
            <p:nvPr/>
          </p:nvCxnSpPr>
          <p:spPr>
            <a:xfrm>
              <a:off x="10988646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E8CA254-A20B-43EF-AFB6-CAB76D49CE56}"/>
                </a:ext>
              </a:extLst>
            </p:cNvPr>
            <p:cNvCxnSpPr/>
            <p:nvPr/>
          </p:nvCxnSpPr>
          <p:spPr>
            <a:xfrm>
              <a:off x="9685103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9B268D2-F903-419C-B9B6-8C810D3A9B39}"/>
                </a:ext>
              </a:extLst>
            </p:cNvPr>
            <p:cNvCxnSpPr/>
            <p:nvPr/>
          </p:nvCxnSpPr>
          <p:spPr>
            <a:xfrm>
              <a:off x="7760303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5496396"/>
              <a:ext cx="11064240" cy="106182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UNAIDS/WHO/UNICEF HIV services tracking tool,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Notes: (1) The baseline is the average of the January and February 2020 reports.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(2) Selected countries fulfilled the following criteria: (a) conducted an average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of between 115 000 and 1.7 million HIV tests in January and February 2020;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(b) provided data for January 2020; (c) had no significant change in the number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of facilities reporting; (d) provided monthly, not cumulative, data;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panose="020B0604020202020204"/>
                </a:rPr>
                <a:t>and (e) had at least four months of data.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62CEF4-FFD9-430C-B1EE-FCB407DC4024}"/>
                </a:ext>
              </a:extLst>
            </p:cNvPr>
            <p:cNvSpPr/>
            <p:nvPr/>
          </p:nvSpPr>
          <p:spPr>
            <a:xfrm>
              <a:off x="685800" y="3218688"/>
              <a:ext cx="109728" cy="36576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4D2E1C-6EAD-4AFA-8002-EA2842C6B208}"/>
                </a:ext>
              </a:extLst>
            </p:cNvPr>
            <p:cNvSpPr/>
            <p:nvPr/>
          </p:nvSpPr>
          <p:spPr>
            <a:xfrm>
              <a:off x="685800" y="3033606"/>
              <a:ext cx="109728" cy="36576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45CD212-6E95-4BFC-A85A-82D2E16F3AF5}"/>
                </a:ext>
              </a:extLst>
            </p:cNvPr>
            <p:cNvSpPr/>
            <p:nvPr/>
          </p:nvSpPr>
          <p:spPr>
            <a:xfrm>
              <a:off x="685800" y="3401568"/>
              <a:ext cx="109728" cy="36576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3A7018-D04E-4426-89F1-2B015EFBB8AC}"/>
                </a:ext>
              </a:extLst>
            </p:cNvPr>
            <p:cNvSpPr/>
            <p:nvPr/>
          </p:nvSpPr>
          <p:spPr>
            <a:xfrm>
              <a:off x="685800" y="3584448"/>
              <a:ext cx="109728" cy="36576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39ACA68-97C8-4F5D-BC26-DDADA70231FD}"/>
                </a:ext>
              </a:extLst>
            </p:cNvPr>
            <p:cNvSpPr/>
            <p:nvPr/>
          </p:nvSpPr>
          <p:spPr>
            <a:xfrm>
              <a:off x="685800" y="3767328"/>
              <a:ext cx="109728" cy="36576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6AF822-79E6-4D36-B0FA-9D0339E4768A}"/>
                </a:ext>
              </a:extLst>
            </p:cNvPr>
            <p:cNvSpPr/>
            <p:nvPr/>
          </p:nvSpPr>
          <p:spPr>
            <a:xfrm>
              <a:off x="685800" y="3950208"/>
              <a:ext cx="109728" cy="36576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4FAAC6-DF1B-47A6-8233-6F690C105D64}"/>
                </a:ext>
              </a:extLst>
            </p:cNvPr>
            <p:cNvSpPr/>
            <p:nvPr/>
          </p:nvSpPr>
          <p:spPr>
            <a:xfrm>
              <a:off x="685800" y="4133088"/>
              <a:ext cx="109728" cy="36576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BC19D7-4338-4B18-935C-469E7D92D967}"/>
                </a:ext>
              </a:extLst>
            </p:cNvPr>
            <p:cNvSpPr/>
            <p:nvPr/>
          </p:nvSpPr>
          <p:spPr>
            <a:xfrm>
              <a:off x="685800" y="4315968"/>
              <a:ext cx="109728" cy="36576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35C66F-A870-4E67-8AB4-25779DEE976B}"/>
                </a:ext>
              </a:extLst>
            </p:cNvPr>
            <p:cNvSpPr/>
            <p:nvPr/>
          </p:nvSpPr>
          <p:spPr>
            <a:xfrm>
              <a:off x="685800" y="4498848"/>
              <a:ext cx="109728" cy="36576"/>
            </a:xfrm>
            <a:prstGeom prst="rect">
              <a:avLst/>
            </a:prstGeom>
            <a:solidFill>
              <a:srgbClr val="E5553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1C2F723-1219-4AD2-ABEA-E773E21B0277}"/>
                </a:ext>
              </a:extLst>
            </p:cNvPr>
            <p:cNvSpPr/>
            <p:nvPr/>
          </p:nvSpPr>
          <p:spPr>
            <a:xfrm>
              <a:off x="685800" y="4681728"/>
              <a:ext cx="109728" cy="36576"/>
            </a:xfrm>
            <a:prstGeom prst="rect">
              <a:avLst/>
            </a:prstGeom>
            <a:solidFill>
              <a:srgbClr val="DF198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bject 42">
              <a:extLst>
                <a:ext uri="{FF2B5EF4-FFF2-40B4-BE49-F238E27FC236}">
                  <a16:creationId xmlns:a16="http://schemas.microsoft.com/office/drawing/2014/main" id="{476B2786-BD59-4BDD-97B2-B18964C0E95B}"/>
                </a:ext>
              </a:extLst>
            </p:cNvPr>
            <p:cNvSpPr txBox="1"/>
            <p:nvPr/>
          </p:nvSpPr>
          <p:spPr>
            <a:xfrm>
              <a:off x="868680" y="2971800"/>
              <a:ext cx="355867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March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42">
              <a:extLst>
                <a:ext uri="{FF2B5EF4-FFF2-40B4-BE49-F238E27FC236}">
                  <a16:creationId xmlns:a16="http://schemas.microsoft.com/office/drawing/2014/main" id="{10B52217-9F16-4E7B-A28F-DD2C661F1CC6}"/>
                </a:ext>
              </a:extLst>
            </p:cNvPr>
            <p:cNvSpPr txBox="1"/>
            <p:nvPr/>
          </p:nvSpPr>
          <p:spPr>
            <a:xfrm>
              <a:off x="868680" y="3154680"/>
              <a:ext cx="256480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CD9A8E13-2252-4089-8048-8D095BC5233B}"/>
                </a:ext>
              </a:extLst>
            </p:cNvPr>
            <p:cNvSpPr txBox="1"/>
            <p:nvPr/>
          </p:nvSpPr>
          <p:spPr>
            <a:xfrm>
              <a:off x="868680" y="3337560"/>
              <a:ext cx="242054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42">
              <a:extLst>
                <a:ext uri="{FF2B5EF4-FFF2-40B4-BE49-F238E27FC236}">
                  <a16:creationId xmlns:a16="http://schemas.microsoft.com/office/drawing/2014/main" id="{5121A5E4-EFE6-4798-A0CA-24854AB6C848}"/>
                </a:ext>
              </a:extLst>
            </p:cNvPr>
            <p:cNvSpPr txBox="1"/>
            <p:nvPr/>
          </p:nvSpPr>
          <p:spPr>
            <a:xfrm>
              <a:off x="868680" y="3520440"/>
              <a:ext cx="275717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42">
              <a:extLst>
                <a:ext uri="{FF2B5EF4-FFF2-40B4-BE49-F238E27FC236}">
                  <a16:creationId xmlns:a16="http://schemas.microsoft.com/office/drawing/2014/main" id="{575AB4E4-9DAD-4A90-987B-689330EE7344}"/>
                </a:ext>
              </a:extLst>
            </p:cNvPr>
            <p:cNvSpPr txBox="1"/>
            <p:nvPr/>
          </p:nvSpPr>
          <p:spPr>
            <a:xfrm>
              <a:off x="868680" y="3703320"/>
              <a:ext cx="227626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42">
              <a:extLst>
                <a:ext uri="{FF2B5EF4-FFF2-40B4-BE49-F238E27FC236}">
                  <a16:creationId xmlns:a16="http://schemas.microsoft.com/office/drawing/2014/main" id="{9D8DA2C9-E0B8-4A77-9BA4-58C16C1FDBC3}"/>
                </a:ext>
              </a:extLst>
            </p:cNvPr>
            <p:cNvSpPr txBox="1"/>
            <p:nvPr/>
          </p:nvSpPr>
          <p:spPr>
            <a:xfrm>
              <a:off x="868680" y="3886200"/>
              <a:ext cx="395942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42">
              <a:extLst>
                <a:ext uri="{FF2B5EF4-FFF2-40B4-BE49-F238E27FC236}">
                  <a16:creationId xmlns:a16="http://schemas.microsoft.com/office/drawing/2014/main" id="{C1884E54-4B3F-4DE6-82B3-4BEE7D940180}"/>
                </a:ext>
              </a:extLst>
            </p:cNvPr>
            <p:cNvSpPr txBox="1"/>
            <p:nvPr/>
          </p:nvSpPr>
          <p:spPr>
            <a:xfrm>
              <a:off x="868680" y="4069080"/>
              <a:ext cx="623569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September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56A7F725-F3AB-4EF1-80D5-347BCA6E911A}"/>
                </a:ext>
              </a:extLst>
            </p:cNvPr>
            <p:cNvSpPr txBox="1"/>
            <p:nvPr/>
          </p:nvSpPr>
          <p:spPr>
            <a:xfrm>
              <a:off x="868680" y="4251960"/>
              <a:ext cx="453650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42">
              <a:extLst>
                <a:ext uri="{FF2B5EF4-FFF2-40B4-BE49-F238E27FC236}">
                  <a16:creationId xmlns:a16="http://schemas.microsoft.com/office/drawing/2014/main" id="{4B06B536-7E59-49A3-B787-7CCC6B5FE521}"/>
                </a:ext>
              </a:extLst>
            </p:cNvPr>
            <p:cNvSpPr txBox="1"/>
            <p:nvPr/>
          </p:nvSpPr>
          <p:spPr>
            <a:xfrm>
              <a:off x="868680" y="4434840"/>
              <a:ext cx="589905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November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42">
              <a:extLst>
                <a:ext uri="{FF2B5EF4-FFF2-40B4-BE49-F238E27FC236}">
                  <a16:creationId xmlns:a16="http://schemas.microsoft.com/office/drawing/2014/main" id="{925F9DAA-DB1B-4498-A5F7-1CF6C67A321E}"/>
                </a:ext>
              </a:extLst>
            </p:cNvPr>
            <p:cNvSpPr txBox="1"/>
            <p:nvPr/>
          </p:nvSpPr>
          <p:spPr>
            <a:xfrm>
              <a:off x="868680" y="4617720"/>
              <a:ext cx="589905" cy="16382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5D4EB2-83F3-48C9-9AF7-A3537147E06D}"/>
                </a:ext>
              </a:extLst>
            </p:cNvPr>
            <p:cNvSpPr txBox="1"/>
            <p:nvPr/>
          </p:nvSpPr>
          <p:spPr>
            <a:xfrm>
              <a:off x="6106289" y="1900990"/>
              <a:ext cx="828304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 Africa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42">
              <a:extLst>
                <a:ext uri="{FF2B5EF4-FFF2-40B4-BE49-F238E27FC236}">
                  <a16:creationId xmlns:a16="http://schemas.microsoft.com/office/drawing/2014/main" id="{034C1B16-4CFD-4DCC-936F-895A063B9E76}"/>
                </a:ext>
              </a:extLst>
            </p:cNvPr>
            <p:cNvSpPr txBox="1"/>
            <p:nvPr/>
          </p:nvSpPr>
          <p:spPr>
            <a:xfrm>
              <a:off x="6381556" y="2312470"/>
              <a:ext cx="553037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Ethiopia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2">
              <a:extLst>
                <a:ext uri="{FF2B5EF4-FFF2-40B4-BE49-F238E27FC236}">
                  <a16:creationId xmlns:a16="http://schemas.microsoft.com/office/drawing/2014/main" id="{13759A80-A13D-41CB-8FDA-445AA222C1DC}"/>
                </a:ext>
              </a:extLst>
            </p:cNvPr>
            <p:cNvSpPr txBox="1"/>
            <p:nvPr/>
          </p:nvSpPr>
          <p:spPr>
            <a:xfrm>
              <a:off x="6399189" y="2723950"/>
              <a:ext cx="535404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Uganda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42">
              <a:extLst>
                <a:ext uri="{FF2B5EF4-FFF2-40B4-BE49-F238E27FC236}">
                  <a16:creationId xmlns:a16="http://schemas.microsoft.com/office/drawing/2014/main" id="{3D8A01A9-33E0-43D4-A848-4BBAF4164D61}"/>
                </a:ext>
              </a:extLst>
            </p:cNvPr>
            <p:cNvSpPr txBox="1"/>
            <p:nvPr/>
          </p:nvSpPr>
          <p:spPr>
            <a:xfrm>
              <a:off x="6500179" y="3135430"/>
              <a:ext cx="434414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Kenya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42">
              <a:extLst>
                <a:ext uri="{FF2B5EF4-FFF2-40B4-BE49-F238E27FC236}">
                  <a16:creationId xmlns:a16="http://schemas.microsoft.com/office/drawing/2014/main" id="{4F47DA41-7A28-4CCB-A8BF-9AD2F4DAFFD6}"/>
                </a:ext>
              </a:extLst>
            </p:cNvPr>
            <p:cNvSpPr txBox="1"/>
            <p:nvPr/>
          </p:nvSpPr>
          <p:spPr>
            <a:xfrm>
              <a:off x="5029200" y="3546910"/>
              <a:ext cx="1905393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United Republic of Tanzania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2">
              <a:extLst>
                <a:ext uri="{FF2B5EF4-FFF2-40B4-BE49-F238E27FC236}">
                  <a16:creationId xmlns:a16="http://schemas.microsoft.com/office/drawing/2014/main" id="{A8A81F5E-8F43-4412-84AD-2FAB26966864}"/>
                </a:ext>
              </a:extLst>
            </p:cNvPr>
            <p:cNvSpPr txBox="1"/>
            <p:nvPr/>
          </p:nvSpPr>
          <p:spPr>
            <a:xfrm>
              <a:off x="6270950" y="3958390"/>
              <a:ext cx="663643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Indonesia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42">
              <a:extLst>
                <a:ext uri="{FF2B5EF4-FFF2-40B4-BE49-F238E27FC236}">
                  <a16:creationId xmlns:a16="http://schemas.microsoft.com/office/drawing/2014/main" id="{0076E8B0-DDE4-4DEC-A0A8-88C4E29495F5}"/>
                </a:ext>
              </a:extLst>
            </p:cNvPr>
            <p:cNvSpPr txBox="1"/>
            <p:nvPr/>
          </p:nvSpPr>
          <p:spPr>
            <a:xfrm>
              <a:off x="6057750" y="4370832"/>
              <a:ext cx="876843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Mozambique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42">
              <a:extLst>
                <a:ext uri="{FF2B5EF4-FFF2-40B4-BE49-F238E27FC236}">
                  <a16:creationId xmlns:a16="http://schemas.microsoft.com/office/drawing/2014/main" id="{49240CBE-0EA6-4F3A-836A-CF5540EF1E4F}"/>
                </a:ext>
              </a:extLst>
            </p:cNvPr>
            <p:cNvSpPr txBox="1"/>
            <p:nvPr/>
          </p:nvSpPr>
          <p:spPr>
            <a:xfrm>
              <a:off x="6610786" y="4781350"/>
              <a:ext cx="323807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Peru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42">
              <a:extLst>
                <a:ext uri="{FF2B5EF4-FFF2-40B4-BE49-F238E27FC236}">
                  <a16:creationId xmlns:a16="http://schemas.microsoft.com/office/drawing/2014/main" id="{ABD6F0CF-52B0-4AC5-B51B-4EB7C70A76E0}"/>
                </a:ext>
              </a:extLst>
            </p:cNvPr>
            <p:cNvSpPr txBox="1"/>
            <p:nvPr/>
          </p:nvSpPr>
          <p:spPr>
            <a:xfrm>
              <a:off x="6373541" y="5192830"/>
              <a:ext cx="561052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Rwanda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42">
              <a:extLst>
                <a:ext uri="{FF2B5EF4-FFF2-40B4-BE49-F238E27FC236}">
                  <a16:creationId xmlns:a16="http://schemas.microsoft.com/office/drawing/2014/main" id="{E2A768E8-6BB9-4659-B1AF-C976A8194A5A}"/>
                </a:ext>
              </a:extLst>
            </p:cNvPr>
            <p:cNvSpPr txBox="1"/>
            <p:nvPr/>
          </p:nvSpPr>
          <p:spPr>
            <a:xfrm>
              <a:off x="6294994" y="5604310"/>
              <a:ext cx="639599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Myanmar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42">
              <a:extLst>
                <a:ext uri="{FF2B5EF4-FFF2-40B4-BE49-F238E27FC236}">
                  <a16:creationId xmlns:a16="http://schemas.microsoft.com/office/drawing/2014/main" id="{9B3B82BE-18FB-483D-8948-FD9992AC50A9}"/>
                </a:ext>
              </a:extLst>
            </p:cNvPr>
            <p:cNvSpPr txBox="1"/>
            <p:nvPr/>
          </p:nvSpPr>
          <p:spPr>
            <a:xfrm>
              <a:off x="6304035" y="6015790"/>
              <a:ext cx="630558" cy="17953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Tajikistan</a:t>
              </a:r>
              <a:endPara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ADBC820-1614-4696-82E6-BA8FF3FA9392}"/>
                </a:ext>
              </a:extLst>
            </p:cNvPr>
            <p:cNvSpPr txBox="1"/>
            <p:nvPr/>
          </p:nvSpPr>
          <p:spPr>
            <a:xfrm>
              <a:off x="7032954" y="1645920"/>
              <a:ext cx="194027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91EB926-B1BD-4422-BA0E-9853FA5DD0BC}"/>
                </a:ext>
              </a:extLst>
            </p:cNvPr>
            <p:cNvSpPr txBox="1"/>
            <p:nvPr/>
          </p:nvSpPr>
          <p:spPr>
            <a:xfrm>
              <a:off x="7664779" y="1645920"/>
              <a:ext cx="194027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42919BC-AE7B-4451-B098-3D7010B5515B}"/>
                </a:ext>
              </a:extLst>
            </p:cNvPr>
            <p:cNvSpPr txBox="1"/>
            <p:nvPr/>
          </p:nvSpPr>
          <p:spPr>
            <a:xfrm>
              <a:off x="8342227" y="1645920"/>
              <a:ext cx="115480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45111FD-FF19-4E2A-83B9-2E3AD302A0A1}"/>
                </a:ext>
              </a:extLst>
            </p:cNvPr>
            <p:cNvSpPr txBox="1"/>
            <p:nvPr/>
          </p:nvSpPr>
          <p:spPr>
            <a:xfrm>
              <a:off x="8914710" y="1645920"/>
              <a:ext cx="240515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-2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23BD6D7-1027-42C3-BE9F-E80E5E27EDF1}"/>
                </a:ext>
              </a:extLst>
            </p:cNvPr>
            <p:cNvSpPr txBox="1"/>
            <p:nvPr/>
          </p:nvSpPr>
          <p:spPr>
            <a:xfrm>
              <a:off x="9565585" y="1645920"/>
              <a:ext cx="240515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-40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324106C2-AC0C-4CE4-8ADE-14B59A31CBDD}"/>
                </a:ext>
              </a:extLst>
            </p:cNvPr>
            <p:cNvSpPr txBox="1"/>
            <p:nvPr/>
          </p:nvSpPr>
          <p:spPr>
            <a:xfrm>
              <a:off x="10219635" y="1645920"/>
              <a:ext cx="240515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-6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C84322E-B343-419D-B396-197624859B04}"/>
                </a:ext>
              </a:extLst>
            </p:cNvPr>
            <p:cNvSpPr txBox="1"/>
            <p:nvPr/>
          </p:nvSpPr>
          <p:spPr>
            <a:xfrm>
              <a:off x="10870510" y="1645920"/>
              <a:ext cx="240515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-8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358CF60-BF8D-46E4-A47D-4189DD878502}"/>
                </a:ext>
              </a:extLst>
            </p:cNvPr>
            <p:cNvSpPr txBox="1"/>
            <p:nvPr/>
          </p:nvSpPr>
          <p:spPr>
            <a:xfrm>
              <a:off x="11478937" y="1645920"/>
              <a:ext cx="31906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-10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4923CA-3A9E-4B36-A11A-B680FC100A3E}"/>
                </a:ext>
              </a:extLst>
            </p:cNvPr>
            <p:cNvSpPr/>
            <p:nvPr/>
          </p:nvSpPr>
          <p:spPr>
            <a:xfrm>
              <a:off x="8403336" y="1937566"/>
              <a:ext cx="2761488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0347C5-000C-4932-A5B3-B1F1A0D1EEF6}"/>
                </a:ext>
              </a:extLst>
            </p:cNvPr>
            <p:cNvSpPr/>
            <p:nvPr/>
          </p:nvSpPr>
          <p:spPr>
            <a:xfrm>
              <a:off x="8403336" y="1900990"/>
              <a:ext cx="2916936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17CFA8-11AB-4873-868E-761BFA58CA38}"/>
                </a:ext>
              </a:extLst>
            </p:cNvPr>
            <p:cNvSpPr/>
            <p:nvPr/>
          </p:nvSpPr>
          <p:spPr>
            <a:xfrm>
              <a:off x="8403336" y="1974142"/>
              <a:ext cx="1463040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293EC7-6227-480B-AB04-A8053AB67101}"/>
                </a:ext>
              </a:extLst>
            </p:cNvPr>
            <p:cNvSpPr/>
            <p:nvPr/>
          </p:nvSpPr>
          <p:spPr>
            <a:xfrm>
              <a:off x="8403336" y="2010718"/>
              <a:ext cx="1463040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50C758-D743-4A08-B1F1-18A175A33E30}"/>
                </a:ext>
              </a:extLst>
            </p:cNvPr>
            <p:cNvSpPr/>
            <p:nvPr/>
          </p:nvSpPr>
          <p:spPr>
            <a:xfrm>
              <a:off x="8403336" y="2047294"/>
              <a:ext cx="1325880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E5E7DD-A0EF-439D-A980-E1CEF3031E7F}"/>
                </a:ext>
              </a:extLst>
            </p:cNvPr>
            <p:cNvSpPr/>
            <p:nvPr/>
          </p:nvSpPr>
          <p:spPr>
            <a:xfrm>
              <a:off x="8403336" y="2083870"/>
              <a:ext cx="996696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9082A3-22E2-4800-A1C5-940DA4677D22}"/>
                </a:ext>
              </a:extLst>
            </p:cNvPr>
            <p:cNvSpPr/>
            <p:nvPr/>
          </p:nvSpPr>
          <p:spPr>
            <a:xfrm>
              <a:off x="8403336" y="2120446"/>
              <a:ext cx="640080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284C65-2344-4E18-882B-5FDAC0B20CFC}"/>
                </a:ext>
              </a:extLst>
            </p:cNvPr>
            <p:cNvSpPr/>
            <p:nvPr/>
          </p:nvSpPr>
          <p:spPr>
            <a:xfrm>
              <a:off x="8403336" y="2157022"/>
              <a:ext cx="438912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9FB9C9-C95E-4879-BA7F-B8AC4BBF8ED7}"/>
                </a:ext>
              </a:extLst>
            </p:cNvPr>
            <p:cNvSpPr/>
            <p:nvPr/>
          </p:nvSpPr>
          <p:spPr>
            <a:xfrm>
              <a:off x="8403336" y="2230174"/>
              <a:ext cx="914400" cy="27432"/>
            </a:xfrm>
            <a:prstGeom prst="rect">
              <a:avLst/>
            </a:prstGeom>
            <a:solidFill>
              <a:srgbClr val="DF198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36D05A9-3EB2-46CD-BE60-DED61ADFA1AE}"/>
                </a:ext>
              </a:extLst>
            </p:cNvPr>
            <p:cNvSpPr/>
            <p:nvPr/>
          </p:nvSpPr>
          <p:spPr>
            <a:xfrm>
              <a:off x="8403336" y="2349046"/>
              <a:ext cx="640080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644B333-6C6D-4EA0-B2A4-87BE99120295}"/>
                </a:ext>
              </a:extLst>
            </p:cNvPr>
            <p:cNvSpPr/>
            <p:nvPr/>
          </p:nvSpPr>
          <p:spPr>
            <a:xfrm>
              <a:off x="8403336" y="2312470"/>
              <a:ext cx="237744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6FC79D-5491-4D17-8D4D-96E401BF55DA}"/>
                </a:ext>
              </a:extLst>
            </p:cNvPr>
            <p:cNvSpPr/>
            <p:nvPr/>
          </p:nvSpPr>
          <p:spPr>
            <a:xfrm>
              <a:off x="8403336" y="2385622"/>
              <a:ext cx="969264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F77717A-A281-49C7-8129-01C80B74B15E}"/>
                </a:ext>
              </a:extLst>
            </p:cNvPr>
            <p:cNvSpPr/>
            <p:nvPr/>
          </p:nvSpPr>
          <p:spPr>
            <a:xfrm>
              <a:off x="8403336" y="2422198"/>
              <a:ext cx="685800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E2DF254-E329-471D-954F-D9A3022BF0F6}"/>
                </a:ext>
              </a:extLst>
            </p:cNvPr>
            <p:cNvSpPr/>
            <p:nvPr/>
          </p:nvSpPr>
          <p:spPr>
            <a:xfrm>
              <a:off x="8403336" y="2458774"/>
              <a:ext cx="987552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1DC441-9F8B-4969-81EC-56BF3EB3B098}"/>
                </a:ext>
              </a:extLst>
            </p:cNvPr>
            <p:cNvSpPr/>
            <p:nvPr/>
          </p:nvSpPr>
          <p:spPr>
            <a:xfrm>
              <a:off x="8403336" y="2760526"/>
              <a:ext cx="1261872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2CD40E0-F2BE-40BF-A964-F5982F410F72}"/>
                </a:ext>
              </a:extLst>
            </p:cNvPr>
            <p:cNvSpPr/>
            <p:nvPr/>
          </p:nvSpPr>
          <p:spPr>
            <a:xfrm>
              <a:off x="8403336" y="2723950"/>
              <a:ext cx="365760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E251F8F-74B8-438F-899A-C3A3E79236EA}"/>
                </a:ext>
              </a:extLst>
            </p:cNvPr>
            <p:cNvSpPr/>
            <p:nvPr/>
          </p:nvSpPr>
          <p:spPr>
            <a:xfrm>
              <a:off x="8403336" y="2797102"/>
              <a:ext cx="676656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98FA16-9FBA-4F4D-9840-0CBD415E689A}"/>
                </a:ext>
              </a:extLst>
            </p:cNvPr>
            <p:cNvSpPr/>
            <p:nvPr/>
          </p:nvSpPr>
          <p:spPr>
            <a:xfrm>
              <a:off x="8403336" y="2833678"/>
              <a:ext cx="292608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E3C9E22-DE91-49EA-BB7B-6D82535FFE3C}"/>
                </a:ext>
              </a:extLst>
            </p:cNvPr>
            <p:cNvSpPr/>
            <p:nvPr/>
          </p:nvSpPr>
          <p:spPr>
            <a:xfrm>
              <a:off x="8403336" y="2870254"/>
              <a:ext cx="228600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F9B5CEF-EB8E-470E-B041-BDCD0B470E56}"/>
                </a:ext>
              </a:extLst>
            </p:cNvPr>
            <p:cNvSpPr/>
            <p:nvPr/>
          </p:nvSpPr>
          <p:spPr>
            <a:xfrm>
              <a:off x="8403336" y="2906830"/>
              <a:ext cx="265176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BCADF-D261-438E-AB74-9FCD914EEDDD}"/>
                </a:ext>
              </a:extLst>
            </p:cNvPr>
            <p:cNvSpPr/>
            <p:nvPr/>
          </p:nvSpPr>
          <p:spPr>
            <a:xfrm>
              <a:off x="8403336" y="3172006"/>
              <a:ext cx="1225296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778A975-9C79-492B-B33E-B70ACF81639A}"/>
                </a:ext>
              </a:extLst>
            </p:cNvPr>
            <p:cNvSpPr/>
            <p:nvPr/>
          </p:nvSpPr>
          <p:spPr>
            <a:xfrm>
              <a:off x="8403336" y="3135430"/>
              <a:ext cx="274320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A7BD87B-17C2-4B89-B5B8-3C8DCF951005}"/>
                </a:ext>
              </a:extLst>
            </p:cNvPr>
            <p:cNvSpPr/>
            <p:nvPr/>
          </p:nvSpPr>
          <p:spPr>
            <a:xfrm>
              <a:off x="8403336" y="3208582"/>
              <a:ext cx="987552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F5AB1FA-746E-413C-BAB5-20BE80B3B88B}"/>
                </a:ext>
              </a:extLst>
            </p:cNvPr>
            <p:cNvSpPr/>
            <p:nvPr/>
          </p:nvSpPr>
          <p:spPr>
            <a:xfrm>
              <a:off x="8403336" y="3245158"/>
              <a:ext cx="621792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EF03DB9-F56E-4033-9688-DB3A36464EAA}"/>
                </a:ext>
              </a:extLst>
            </p:cNvPr>
            <p:cNvSpPr/>
            <p:nvPr/>
          </p:nvSpPr>
          <p:spPr>
            <a:xfrm>
              <a:off x="8403336" y="3281734"/>
              <a:ext cx="438912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73242C9-D27B-4B63-BBBC-E16251D3E604}"/>
                </a:ext>
              </a:extLst>
            </p:cNvPr>
            <p:cNvSpPr/>
            <p:nvPr/>
          </p:nvSpPr>
          <p:spPr>
            <a:xfrm>
              <a:off x="8403336" y="3318310"/>
              <a:ext cx="548640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1FA7334-2BBB-453A-B789-4FE6E174C325}"/>
                </a:ext>
              </a:extLst>
            </p:cNvPr>
            <p:cNvSpPr/>
            <p:nvPr/>
          </p:nvSpPr>
          <p:spPr>
            <a:xfrm>
              <a:off x="8403336" y="3354886"/>
              <a:ext cx="393192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5E0CCB6-9F1C-4C9D-9255-136CEC512201}"/>
                </a:ext>
              </a:extLst>
            </p:cNvPr>
            <p:cNvSpPr/>
            <p:nvPr/>
          </p:nvSpPr>
          <p:spPr>
            <a:xfrm>
              <a:off x="8403336" y="3391462"/>
              <a:ext cx="603504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118EC90-9A88-483E-B51A-278EED5CD398}"/>
                </a:ext>
              </a:extLst>
            </p:cNvPr>
            <p:cNvSpPr/>
            <p:nvPr/>
          </p:nvSpPr>
          <p:spPr>
            <a:xfrm>
              <a:off x="8403336" y="3428038"/>
              <a:ext cx="365760" cy="27432"/>
            </a:xfrm>
            <a:prstGeom prst="rect">
              <a:avLst/>
            </a:prstGeom>
            <a:solidFill>
              <a:srgbClr val="E5553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DE30CA-8217-4EC8-937C-74DA09CB8929}"/>
                </a:ext>
              </a:extLst>
            </p:cNvPr>
            <p:cNvSpPr/>
            <p:nvPr/>
          </p:nvSpPr>
          <p:spPr>
            <a:xfrm>
              <a:off x="8403336" y="3583486"/>
              <a:ext cx="265176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B694EEF-3099-4A91-B8F8-F5F4D92664D3}"/>
                </a:ext>
              </a:extLst>
            </p:cNvPr>
            <p:cNvSpPr/>
            <p:nvPr/>
          </p:nvSpPr>
          <p:spPr>
            <a:xfrm>
              <a:off x="7754112" y="3546910"/>
              <a:ext cx="649224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9FFC519-7AA4-4530-A5E8-97866F97A1D3}"/>
                </a:ext>
              </a:extLst>
            </p:cNvPr>
            <p:cNvSpPr/>
            <p:nvPr/>
          </p:nvSpPr>
          <p:spPr>
            <a:xfrm>
              <a:off x="8403336" y="3620062"/>
              <a:ext cx="73152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A046EC5-57D0-4CA1-90AD-FEEA97B8903C}"/>
                </a:ext>
              </a:extLst>
            </p:cNvPr>
            <p:cNvSpPr/>
            <p:nvPr/>
          </p:nvSpPr>
          <p:spPr>
            <a:xfrm>
              <a:off x="8403336" y="3693214"/>
              <a:ext cx="182880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0CEFE68-AF45-44BC-9040-24F85A62C72F}"/>
                </a:ext>
              </a:extLst>
            </p:cNvPr>
            <p:cNvSpPr/>
            <p:nvPr/>
          </p:nvSpPr>
          <p:spPr>
            <a:xfrm>
              <a:off x="8311896" y="3729790"/>
              <a:ext cx="91440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E12263B-CBE0-4D3F-B4FD-F79ACA99F0EA}"/>
                </a:ext>
              </a:extLst>
            </p:cNvPr>
            <p:cNvSpPr/>
            <p:nvPr/>
          </p:nvSpPr>
          <p:spPr>
            <a:xfrm>
              <a:off x="8403336" y="3766366"/>
              <a:ext cx="420624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EB44A73-7DE5-450A-94C1-83AB20569E19}"/>
                </a:ext>
              </a:extLst>
            </p:cNvPr>
            <p:cNvSpPr/>
            <p:nvPr/>
          </p:nvSpPr>
          <p:spPr>
            <a:xfrm>
              <a:off x="8403336" y="3994966"/>
              <a:ext cx="1700784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567C381-66B5-4914-BFB3-99F4A9E27700}"/>
                </a:ext>
              </a:extLst>
            </p:cNvPr>
            <p:cNvSpPr/>
            <p:nvPr/>
          </p:nvSpPr>
          <p:spPr>
            <a:xfrm>
              <a:off x="8403336" y="3958390"/>
              <a:ext cx="365760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FE6FD31-BBD2-44B3-8144-89FFB4FD55E6}"/>
                </a:ext>
              </a:extLst>
            </p:cNvPr>
            <p:cNvSpPr/>
            <p:nvPr/>
          </p:nvSpPr>
          <p:spPr>
            <a:xfrm>
              <a:off x="8403336" y="4031542"/>
              <a:ext cx="1920240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9CA7734-013B-43B8-85B1-7255DF17909D}"/>
                </a:ext>
              </a:extLst>
            </p:cNvPr>
            <p:cNvSpPr/>
            <p:nvPr/>
          </p:nvSpPr>
          <p:spPr>
            <a:xfrm>
              <a:off x="8403336" y="4068118"/>
              <a:ext cx="1243584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D375514-18CB-419A-A1D7-F2C5DB0496E6}"/>
                </a:ext>
              </a:extLst>
            </p:cNvPr>
            <p:cNvSpPr/>
            <p:nvPr/>
          </p:nvSpPr>
          <p:spPr>
            <a:xfrm>
              <a:off x="8403336" y="4406446"/>
              <a:ext cx="585216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B9370DC-4351-431B-A01F-973766EB014E}"/>
                </a:ext>
              </a:extLst>
            </p:cNvPr>
            <p:cNvSpPr/>
            <p:nvPr/>
          </p:nvSpPr>
          <p:spPr>
            <a:xfrm>
              <a:off x="7919504" y="4369870"/>
              <a:ext cx="484632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1D87B1F-48BE-4793-8BDE-4955DC9F006A}"/>
                </a:ext>
              </a:extLst>
            </p:cNvPr>
            <p:cNvSpPr/>
            <p:nvPr/>
          </p:nvSpPr>
          <p:spPr>
            <a:xfrm>
              <a:off x="8403336" y="4443022"/>
              <a:ext cx="539496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72C77EE-88C3-4561-9A82-31A041059F9B}"/>
                </a:ext>
              </a:extLst>
            </p:cNvPr>
            <p:cNvSpPr/>
            <p:nvPr/>
          </p:nvSpPr>
          <p:spPr>
            <a:xfrm>
              <a:off x="8403336" y="4479598"/>
              <a:ext cx="411480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355980D-36A3-4B15-9116-4DEECE988556}"/>
                </a:ext>
              </a:extLst>
            </p:cNvPr>
            <p:cNvSpPr/>
            <p:nvPr/>
          </p:nvSpPr>
          <p:spPr>
            <a:xfrm>
              <a:off x="8403336" y="4516174"/>
              <a:ext cx="539496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BD2B655-1975-4F66-8028-20D972B68688}"/>
                </a:ext>
              </a:extLst>
            </p:cNvPr>
            <p:cNvSpPr/>
            <p:nvPr/>
          </p:nvSpPr>
          <p:spPr>
            <a:xfrm>
              <a:off x="8403336" y="4552750"/>
              <a:ext cx="128016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817B590-2B4A-479B-B4C4-26AD4F222D05}"/>
                </a:ext>
              </a:extLst>
            </p:cNvPr>
            <p:cNvSpPr/>
            <p:nvPr/>
          </p:nvSpPr>
          <p:spPr>
            <a:xfrm>
              <a:off x="8403336" y="4589326"/>
              <a:ext cx="219456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D93E850-CA8F-47F1-B81A-779747A9DFBD}"/>
                </a:ext>
              </a:extLst>
            </p:cNvPr>
            <p:cNvSpPr/>
            <p:nvPr/>
          </p:nvSpPr>
          <p:spPr>
            <a:xfrm>
              <a:off x="8403336" y="4625902"/>
              <a:ext cx="164592" cy="27432"/>
            </a:xfrm>
            <a:prstGeom prst="rect">
              <a:avLst/>
            </a:prstGeom>
            <a:solidFill>
              <a:srgbClr val="E96F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5A1E7C4-089B-49F3-B04B-682D049DEECB}"/>
                </a:ext>
              </a:extLst>
            </p:cNvPr>
            <p:cNvSpPr/>
            <p:nvPr/>
          </p:nvSpPr>
          <p:spPr>
            <a:xfrm>
              <a:off x="8010951" y="4662478"/>
              <a:ext cx="393192" cy="27432"/>
            </a:xfrm>
            <a:prstGeom prst="rect">
              <a:avLst/>
            </a:prstGeom>
            <a:solidFill>
              <a:srgbClr val="E5553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B60DCD0-EFDF-487F-AA8A-9C907126195F}"/>
                </a:ext>
              </a:extLst>
            </p:cNvPr>
            <p:cNvSpPr/>
            <p:nvPr/>
          </p:nvSpPr>
          <p:spPr>
            <a:xfrm>
              <a:off x="8247831" y="4699054"/>
              <a:ext cx="155448" cy="27432"/>
            </a:xfrm>
            <a:prstGeom prst="rect">
              <a:avLst/>
            </a:prstGeom>
            <a:solidFill>
              <a:srgbClr val="DF198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4BB0024-BD2E-47B4-B65C-C70AE49A7D41}"/>
                </a:ext>
              </a:extLst>
            </p:cNvPr>
            <p:cNvSpPr/>
            <p:nvPr/>
          </p:nvSpPr>
          <p:spPr>
            <a:xfrm>
              <a:off x="8403336" y="4817926"/>
              <a:ext cx="2715768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19C88B4-89C8-49B2-B83F-518FF096BB38}"/>
                </a:ext>
              </a:extLst>
            </p:cNvPr>
            <p:cNvSpPr/>
            <p:nvPr/>
          </p:nvSpPr>
          <p:spPr>
            <a:xfrm>
              <a:off x="8403336" y="4781350"/>
              <a:ext cx="1444752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BD3EC5C-762A-42E1-9EEB-C618B2729697}"/>
                </a:ext>
              </a:extLst>
            </p:cNvPr>
            <p:cNvSpPr/>
            <p:nvPr/>
          </p:nvSpPr>
          <p:spPr>
            <a:xfrm>
              <a:off x="8403336" y="4854502"/>
              <a:ext cx="2459736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ED6E45B-84F8-4A4F-AC32-7028BD909711}"/>
                </a:ext>
              </a:extLst>
            </p:cNvPr>
            <p:cNvSpPr/>
            <p:nvPr/>
          </p:nvSpPr>
          <p:spPr>
            <a:xfrm>
              <a:off x="8403336" y="4891078"/>
              <a:ext cx="2487168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2E0E3F0-0B34-4F3F-A37A-960BA49C568C}"/>
                </a:ext>
              </a:extLst>
            </p:cNvPr>
            <p:cNvSpPr/>
            <p:nvPr/>
          </p:nvSpPr>
          <p:spPr>
            <a:xfrm>
              <a:off x="8403336" y="4927654"/>
              <a:ext cx="2441448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35D5F3F-0E63-410B-AA22-2A31B7EA4C1E}"/>
                </a:ext>
              </a:extLst>
            </p:cNvPr>
            <p:cNvSpPr/>
            <p:nvPr/>
          </p:nvSpPr>
          <p:spPr>
            <a:xfrm>
              <a:off x="8363447" y="5229406"/>
              <a:ext cx="36576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BA9F5C7-7F3E-44E8-9A3F-1E30B4C24AA9}"/>
                </a:ext>
              </a:extLst>
            </p:cNvPr>
            <p:cNvSpPr/>
            <p:nvPr/>
          </p:nvSpPr>
          <p:spPr>
            <a:xfrm>
              <a:off x="8253906" y="5192830"/>
              <a:ext cx="146304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AB6AE2C-450E-4A6C-B2AA-FC5FC1BEA1A3}"/>
                </a:ext>
              </a:extLst>
            </p:cNvPr>
            <p:cNvSpPr/>
            <p:nvPr/>
          </p:nvSpPr>
          <p:spPr>
            <a:xfrm>
              <a:off x="7787170" y="5265982"/>
              <a:ext cx="612648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280A87C-8E52-4D61-8F2A-8CD7F6E220C5}"/>
                </a:ext>
              </a:extLst>
            </p:cNvPr>
            <p:cNvSpPr/>
            <p:nvPr/>
          </p:nvSpPr>
          <p:spPr>
            <a:xfrm>
              <a:off x="7606191" y="5302558"/>
              <a:ext cx="795528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95B0C6E-8001-43B9-A26A-C890B805CA9E}"/>
                </a:ext>
              </a:extLst>
            </p:cNvPr>
            <p:cNvSpPr/>
            <p:nvPr/>
          </p:nvSpPr>
          <p:spPr>
            <a:xfrm>
              <a:off x="7970529" y="5339134"/>
              <a:ext cx="429768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1A3F66A-9612-45C0-A1AB-696F2656A291}"/>
                </a:ext>
              </a:extLst>
            </p:cNvPr>
            <p:cNvSpPr/>
            <p:nvPr/>
          </p:nvSpPr>
          <p:spPr>
            <a:xfrm>
              <a:off x="7903854" y="5375710"/>
              <a:ext cx="502920" cy="27432"/>
            </a:xfrm>
            <a:prstGeom prst="rect">
              <a:avLst/>
            </a:prstGeom>
            <a:solidFill>
              <a:srgbClr val="EB7F6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9C1136-E21E-4781-BDB1-D17AD518BE28}"/>
                </a:ext>
              </a:extLst>
            </p:cNvPr>
            <p:cNvSpPr/>
            <p:nvPr/>
          </p:nvSpPr>
          <p:spPr>
            <a:xfrm>
              <a:off x="8403336" y="5640886"/>
              <a:ext cx="1499616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357531A-5D98-4729-B20B-CD12DDA79C2B}"/>
                </a:ext>
              </a:extLst>
            </p:cNvPr>
            <p:cNvSpPr/>
            <p:nvPr/>
          </p:nvSpPr>
          <p:spPr>
            <a:xfrm>
              <a:off x="8403336" y="5604310"/>
              <a:ext cx="54864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442A2CE-2C4B-44F7-ABD9-73C75FFE2D6E}"/>
                </a:ext>
              </a:extLst>
            </p:cNvPr>
            <p:cNvSpPr/>
            <p:nvPr/>
          </p:nvSpPr>
          <p:spPr>
            <a:xfrm>
              <a:off x="8403336" y="5677462"/>
              <a:ext cx="539496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B49162C-193A-4D32-B1E3-63807C863402}"/>
                </a:ext>
              </a:extLst>
            </p:cNvPr>
            <p:cNvSpPr/>
            <p:nvPr/>
          </p:nvSpPr>
          <p:spPr>
            <a:xfrm>
              <a:off x="7649057" y="5714038"/>
              <a:ext cx="749808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E1E36D4-C0D7-4BE4-AE9A-4962109F0EC1}"/>
                </a:ext>
              </a:extLst>
            </p:cNvPr>
            <p:cNvSpPr/>
            <p:nvPr/>
          </p:nvSpPr>
          <p:spPr>
            <a:xfrm>
              <a:off x="8403336" y="6052366"/>
              <a:ext cx="347472" cy="27432"/>
            </a:xfrm>
            <a:prstGeom prst="rect">
              <a:avLst/>
            </a:prstGeom>
            <a:solidFill>
              <a:srgbClr val="FDEFE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A6CE7A1-4015-495A-8B93-FC974BCFE217}"/>
                </a:ext>
              </a:extLst>
            </p:cNvPr>
            <p:cNvSpPr/>
            <p:nvPr/>
          </p:nvSpPr>
          <p:spPr>
            <a:xfrm>
              <a:off x="8403336" y="6015790"/>
              <a:ext cx="749808" cy="27432"/>
            </a:xfrm>
            <a:prstGeom prst="rect">
              <a:avLst/>
            </a:prstGeom>
            <a:solidFill>
              <a:srgbClr val="91193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CC1B9BB-58A0-4A01-86BC-1A15924B169A}"/>
                </a:ext>
              </a:extLst>
            </p:cNvPr>
            <p:cNvSpPr/>
            <p:nvPr/>
          </p:nvSpPr>
          <p:spPr>
            <a:xfrm>
              <a:off x="8403336" y="6088942"/>
              <a:ext cx="2048256" cy="27432"/>
            </a:xfrm>
            <a:prstGeom prst="rect">
              <a:avLst/>
            </a:prstGeom>
            <a:solidFill>
              <a:srgbClr val="F8D5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EB407186-9D74-4B78-B974-2E9B715FBC82}"/>
                </a:ext>
              </a:extLst>
            </p:cNvPr>
            <p:cNvSpPr/>
            <p:nvPr/>
          </p:nvSpPr>
          <p:spPr>
            <a:xfrm>
              <a:off x="8403336" y="6125518"/>
              <a:ext cx="950976" cy="27432"/>
            </a:xfrm>
            <a:prstGeom prst="rect">
              <a:avLst/>
            </a:prstGeom>
            <a:solidFill>
              <a:srgbClr val="F2AE9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DAD1CAB-A82D-485B-80EA-1DA4A1190328}"/>
                </a:ext>
              </a:extLst>
            </p:cNvPr>
            <p:cNvSpPr/>
            <p:nvPr/>
          </p:nvSpPr>
          <p:spPr>
            <a:xfrm>
              <a:off x="8403336" y="6162094"/>
              <a:ext cx="338328" cy="27432"/>
            </a:xfrm>
            <a:prstGeom prst="rect">
              <a:avLst/>
            </a:prstGeom>
            <a:solidFill>
              <a:srgbClr val="ED8E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04ADFA1-5C38-4F29-A672-9E19C4A1D3E7}"/>
                </a:ext>
              </a:extLst>
            </p:cNvPr>
            <p:cNvCxnSpPr/>
            <p:nvPr/>
          </p:nvCxnSpPr>
          <p:spPr>
            <a:xfrm>
              <a:off x="7126863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ABAECFE-4D92-42EC-9615-939A5BB0FAEC}"/>
                </a:ext>
              </a:extLst>
            </p:cNvPr>
            <p:cNvCxnSpPr/>
            <p:nvPr/>
          </p:nvCxnSpPr>
          <p:spPr>
            <a:xfrm>
              <a:off x="8399312" y="1865376"/>
              <a:ext cx="0" cy="453542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953830-91CE-4879-9490-2395631FD4F0}"/>
                </a:ext>
              </a:extLst>
            </p:cNvPr>
            <p:cNvSpPr txBox="1"/>
            <p:nvPr/>
          </p:nvSpPr>
          <p:spPr>
            <a:xfrm>
              <a:off x="8973437" y="1415450"/>
              <a:ext cx="78874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latin typeface="Arial" panose="020B0604020202020204"/>
                </a:rPr>
                <a:t>Change (%)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354A6A4-EB2D-4CCC-9915-0378CD358437}"/>
                </a:ext>
              </a:extLst>
            </p:cNvPr>
            <p:cNvCxnSpPr/>
            <p:nvPr/>
          </p:nvCxnSpPr>
          <p:spPr>
            <a:xfrm>
              <a:off x="5029200" y="352044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6D4042-DC37-41F1-AB9F-915DB81D177B}"/>
                </a:ext>
              </a:extLst>
            </p:cNvPr>
            <p:cNvCxnSpPr/>
            <p:nvPr/>
          </p:nvCxnSpPr>
          <p:spPr>
            <a:xfrm>
              <a:off x="5029200" y="187452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33630CD-C534-459E-92EE-6774C933D088}"/>
                </a:ext>
              </a:extLst>
            </p:cNvPr>
            <p:cNvCxnSpPr/>
            <p:nvPr/>
          </p:nvCxnSpPr>
          <p:spPr>
            <a:xfrm>
              <a:off x="5029200" y="228600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4B2F934-8DD5-49ED-BA8A-92C61C7E22F8}"/>
                </a:ext>
              </a:extLst>
            </p:cNvPr>
            <p:cNvCxnSpPr/>
            <p:nvPr/>
          </p:nvCxnSpPr>
          <p:spPr>
            <a:xfrm>
              <a:off x="5029200" y="269748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2B22C80-EA8F-49BF-A398-535EB892944A}"/>
                </a:ext>
              </a:extLst>
            </p:cNvPr>
            <p:cNvCxnSpPr/>
            <p:nvPr/>
          </p:nvCxnSpPr>
          <p:spPr>
            <a:xfrm>
              <a:off x="5029200" y="310896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ABFC4EA-30A9-405C-8C37-29EA9D89E91D}"/>
                </a:ext>
              </a:extLst>
            </p:cNvPr>
            <p:cNvCxnSpPr/>
            <p:nvPr/>
          </p:nvCxnSpPr>
          <p:spPr>
            <a:xfrm>
              <a:off x="5029200" y="393192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F1756EB-DF67-49E9-B219-72A3088F7A9A}"/>
                </a:ext>
              </a:extLst>
            </p:cNvPr>
            <p:cNvCxnSpPr/>
            <p:nvPr/>
          </p:nvCxnSpPr>
          <p:spPr>
            <a:xfrm>
              <a:off x="5029200" y="434340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263BD28-74CB-45E8-BA64-715C1D762C36}"/>
                </a:ext>
              </a:extLst>
            </p:cNvPr>
            <p:cNvCxnSpPr/>
            <p:nvPr/>
          </p:nvCxnSpPr>
          <p:spPr>
            <a:xfrm>
              <a:off x="5029200" y="475488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E398F38-AA4E-45DE-BD31-62C52289D741}"/>
                </a:ext>
              </a:extLst>
            </p:cNvPr>
            <p:cNvCxnSpPr/>
            <p:nvPr/>
          </p:nvCxnSpPr>
          <p:spPr>
            <a:xfrm>
              <a:off x="5029200" y="516636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09DD2D0-7489-4857-A5B5-E0E2E93A7833}"/>
                </a:ext>
              </a:extLst>
            </p:cNvPr>
            <p:cNvCxnSpPr/>
            <p:nvPr/>
          </p:nvCxnSpPr>
          <p:spPr>
            <a:xfrm>
              <a:off x="5029200" y="557784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E59B81D-7BDD-4671-A062-21ABBB0DEB0D}"/>
                </a:ext>
              </a:extLst>
            </p:cNvPr>
            <p:cNvCxnSpPr/>
            <p:nvPr/>
          </p:nvCxnSpPr>
          <p:spPr>
            <a:xfrm>
              <a:off x="5029200" y="5989320"/>
              <a:ext cx="192024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40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The cost of missing the 2020 targets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DFA520D0-4773-4476-8733-5B3E685A19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HIV infections and AIDS-related deaths projected through 2020,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modelled prediction resulting from fast-track interventions, global, 2010–2020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D92CC1-F3FC-44FC-BFE7-D31CC13554F0}"/>
              </a:ext>
            </a:extLst>
          </p:cNvPr>
          <p:cNvGrpSpPr/>
          <p:nvPr/>
        </p:nvGrpSpPr>
        <p:grpSpPr>
          <a:xfrm>
            <a:off x="457198" y="2423160"/>
            <a:ext cx="11503154" cy="4131528"/>
            <a:chOff x="457198" y="2423160"/>
            <a:chExt cx="11503154" cy="413152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2060966-5F1B-42DC-B1F0-081068054730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Special analysis by Avenir Health using preliminary UNAIDS epidemiological estimates, 2021.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A17CC5-B8D5-400C-AEA7-ADA5E740BE14}"/>
                </a:ext>
              </a:extLst>
            </p:cNvPr>
            <p:cNvGrpSpPr/>
            <p:nvPr/>
          </p:nvGrpSpPr>
          <p:grpSpPr>
            <a:xfrm>
              <a:off x="457200" y="2423160"/>
              <a:ext cx="11503152" cy="3644959"/>
              <a:chOff x="457200" y="2468880"/>
              <a:chExt cx="11503152" cy="364495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A3FDF4E-9421-4525-88F6-EC4BE7322810}"/>
                  </a:ext>
                </a:extLst>
              </p:cNvPr>
              <p:cNvSpPr/>
              <p:nvPr/>
            </p:nvSpPr>
            <p:spPr>
              <a:xfrm>
                <a:off x="6336792" y="2468880"/>
                <a:ext cx="5623560" cy="320040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DE2BFE3-6B74-48BC-87F3-FFE6D7AA16BA}"/>
                  </a:ext>
                </a:extLst>
              </p:cNvPr>
              <p:cNvSpPr/>
              <p:nvPr/>
            </p:nvSpPr>
            <p:spPr>
              <a:xfrm>
                <a:off x="457200" y="2468880"/>
                <a:ext cx="5623560" cy="320040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7" name="object 5">
                <a:extLst>
                  <a:ext uri="{FF2B5EF4-FFF2-40B4-BE49-F238E27FC236}">
                    <a16:creationId xmlns:a16="http://schemas.microsoft.com/office/drawing/2014/main" id="{765C611F-B9BB-4EEB-A524-6C90397589CF}"/>
                  </a:ext>
                </a:extLst>
              </p:cNvPr>
              <p:cNvSpPr/>
              <p:nvPr/>
            </p:nvSpPr>
            <p:spPr>
              <a:xfrm>
                <a:off x="3693844" y="3353741"/>
                <a:ext cx="1993903" cy="1532841"/>
              </a:xfrm>
              <a:custGeom>
                <a:avLst/>
                <a:gdLst/>
                <a:ahLst/>
                <a:cxnLst/>
                <a:rect l="l" t="t" r="r" b="b"/>
                <a:pathLst>
                  <a:path w="1416684" h="889635">
                    <a:moveTo>
                      <a:pt x="0" y="0"/>
                    </a:moveTo>
                    <a:lnTo>
                      <a:pt x="284403" y="171907"/>
                    </a:lnTo>
                    <a:lnTo>
                      <a:pt x="604799" y="452704"/>
                    </a:lnTo>
                    <a:lnTo>
                      <a:pt x="907199" y="647103"/>
                    </a:lnTo>
                    <a:lnTo>
                      <a:pt x="1342135" y="858138"/>
                    </a:lnTo>
                    <a:lnTo>
                      <a:pt x="1416088" y="889152"/>
                    </a:lnTo>
                    <a:lnTo>
                      <a:pt x="1407604" y="229501"/>
                    </a:lnTo>
                    <a:lnTo>
                      <a:pt x="1321206" y="207898"/>
                    </a:lnTo>
                    <a:lnTo>
                      <a:pt x="881494" y="152590"/>
                    </a:lnTo>
                    <a:lnTo>
                      <a:pt x="491413" y="67500"/>
                    </a:lnTo>
                    <a:lnTo>
                      <a:pt x="198005" y="31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6">
                <a:extLst>
                  <a:ext uri="{FF2B5EF4-FFF2-40B4-BE49-F238E27FC236}">
                    <a16:creationId xmlns:a16="http://schemas.microsoft.com/office/drawing/2014/main" id="{578F7613-4383-41FD-9983-FFF4DD1962FF}"/>
                  </a:ext>
                </a:extLst>
              </p:cNvPr>
              <p:cNvSpPr/>
              <p:nvPr/>
            </p:nvSpPr>
            <p:spPr>
              <a:xfrm>
                <a:off x="3739980" y="3362726"/>
                <a:ext cx="1947429" cy="1521900"/>
              </a:xfrm>
              <a:custGeom>
                <a:avLst/>
                <a:gdLst/>
                <a:ahLst/>
                <a:cxnLst/>
                <a:rect l="l" t="t" r="r" b="b"/>
                <a:pathLst>
                  <a:path w="1383665" h="883285">
                    <a:moveTo>
                      <a:pt x="1382119" y="791302"/>
                    </a:moveTo>
                    <a:lnTo>
                      <a:pt x="858198" y="148567"/>
                    </a:lnTo>
                  </a:path>
                  <a:path w="1383665" h="883285">
                    <a:moveTo>
                      <a:pt x="1383302" y="883180"/>
                    </a:moveTo>
                    <a:lnTo>
                      <a:pt x="769417" y="130078"/>
                    </a:lnTo>
                  </a:path>
                  <a:path w="1383665" h="883285">
                    <a:moveTo>
                      <a:pt x="1268948" y="833320"/>
                    </a:moveTo>
                    <a:lnTo>
                      <a:pt x="679768" y="110526"/>
                    </a:lnTo>
                  </a:path>
                  <a:path w="1383665" h="883285">
                    <a:moveTo>
                      <a:pt x="1147006" y="774151"/>
                    </a:moveTo>
                    <a:lnTo>
                      <a:pt x="590119" y="90973"/>
                    </a:lnTo>
                  </a:path>
                  <a:path w="1383665" h="883285">
                    <a:moveTo>
                      <a:pt x="1377386" y="423798"/>
                    </a:moveTo>
                    <a:lnTo>
                      <a:pt x="1186715" y="189890"/>
                    </a:lnTo>
                  </a:path>
                  <a:path w="1383665" h="883285">
                    <a:moveTo>
                      <a:pt x="1378569" y="515675"/>
                    </a:moveTo>
                    <a:lnTo>
                      <a:pt x="1104583" y="179559"/>
                    </a:lnTo>
                  </a:path>
                  <a:path w="1383665" h="883285">
                    <a:moveTo>
                      <a:pt x="1379752" y="607545"/>
                    </a:moveTo>
                    <a:lnTo>
                      <a:pt x="1022462" y="169229"/>
                    </a:lnTo>
                  </a:path>
                  <a:path w="1383665" h="883285">
                    <a:moveTo>
                      <a:pt x="1380936" y="699423"/>
                    </a:moveTo>
                    <a:lnTo>
                      <a:pt x="940330" y="158898"/>
                    </a:lnTo>
                  </a:path>
                  <a:path w="1383665" h="883285">
                    <a:moveTo>
                      <a:pt x="1375019" y="240046"/>
                    </a:moveTo>
                    <a:lnTo>
                      <a:pt x="1358935" y="220315"/>
                    </a:lnTo>
                  </a:path>
                  <a:path w="1383665" h="883285">
                    <a:moveTo>
                      <a:pt x="1376202" y="331924"/>
                    </a:moveTo>
                    <a:lnTo>
                      <a:pt x="1268845" y="200221"/>
                    </a:lnTo>
                  </a:path>
                  <a:path w="1383665" h="883285">
                    <a:moveTo>
                      <a:pt x="1025076" y="714987"/>
                    </a:moveTo>
                    <a:lnTo>
                      <a:pt x="500471" y="71421"/>
                    </a:lnTo>
                  </a:path>
                  <a:path w="1383665" h="883285">
                    <a:moveTo>
                      <a:pt x="903142" y="655822"/>
                    </a:moveTo>
                    <a:lnTo>
                      <a:pt x="414967" y="56938"/>
                    </a:lnTo>
                  </a:path>
                  <a:path w="1383665" h="883285">
                    <a:moveTo>
                      <a:pt x="756035" y="565780"/>
                    </a:moveTo>
                    <a:lnTo>
                      <a:pt x="333064" y="46888"/>
                    </a:lnTo>
                  </a:path>
                  <a:path w="1383665" h="883285">
                    <a:moveTo>
                      <a:pt x="601174" y="466227"/>
                    </a:moveTo>
                    <a:lnTo>
                      <a:pt x="251161" y="36838"/>
                    </a:lnTo>
                  </a:path>
                  <a:path w="1383665" h="883285">
                    <a:moveTo>
                      <a:pt x="362515" y="263872"/>
                    </a:moveTo>
                    <a:lnTo>
                      <a:pt x="169258" y="26788"/>
                    </a:lnTo>
                  </a:path>
                  <a:path w="1383665" h="883285">
                    <a:moveTo>
                      <a:pt x="168749" y="116592"/>
                    </a:moveTo>
                    <a:lnTo>
                      <a:pt x="84698" y="13478"/>
                    </a:lnTo>
                  </a:path>
                  <a:path w="1383665" h="883285">
                    <a:moveTo>
                      <a:pt x="23450" y="28768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10">
                <a:extLst>
                  <a:ext uri="{FF2B5EF4-FFF2-40B4-BE49-F238E27FC236}">
                    <a16:creationId xmlns:a16="http://schemas.microsoft.com/office/drawing/2014/main" id="{62F8FD7F-60BE-4FDE-9C79-605171C4E738}"/>
                  </a:ext>
                </a:extLst>
              </p:cNvPr>
              <p:cNvSpPr txBox="1"/>
              <p:nvPr/>
            </p:nvSpPr>
            <p:spPr>
              <a:xfrm>
                <a:off x="548640" y="3041395"/>
                <a:ext cx="163827" cy="14394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algn="r">
                  <a:lnSpc>
                    <a:spcPts val="1400"/>
                  </a:lnSpc>
                  <a:defRPr sz="1200"/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of new infections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3B0478D-E76B-4E16-B056-9568E05E97AA}"/>
                  </a:ext>
                </a:extLst>
              </p:cNvPr>
              <p:cNvSpPr txBox="1"/>
              <p:nvPr/>
            </p:nvSpPr>
            <p:spPr>
              <a:xfrm>
                <a:off x="143560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F94A283-AAE8-4F29-8DC3-BC355D5C0AE2}"/>
                  </a:ext>
                </a:extLst>
              </p:cNvPr>
              <p:cNvSpPr txBox="1"/>
              <p:nvPr/>
            </p:nvSpPr>
            <p:spPr>
              <a:xfrm>
                <a:off x="184708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2011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736D870-2355-452E-A192-0E9B6EE20078}"/>
                  </a:ext>
                </a:extLst>
              </p:cNvPr>
              <p:cNvSpPr txBox="1"/>
              <p:nvPr/>
            </p:nvSpPr>
            <p:spPr>
              <a:xfrm>
                <a:off x="225856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2012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D437A9B-8833-45F0-A3C7-F92E7887CD80}"/>
                  </a:ext>
                </a:extLst>
              </p:cNvPr>
              <p:cNvSpPr txBox="1"/>
              <p:nvPr/>
            </p:nvSpPr>
            <p:spPr>
              <a:xfrm>
                <a:off x="267004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2013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972DE0A-55DE-401A-A6B9-5E0E1A4C82B4}"/>
                  </a:ext>
                </a:extLst>
              </p:cNvPr>
              <p:cNvSpPr txBox="1"/>
              <p:nvPr/>
            </p:nvSpPr>
            <p:spPr>
              <a:xfrm>
                <a:off x="308152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2014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13975C-F324-4B55-8C02-5700C83DC3D1}"/>
                  </a:ext>
                </a:extLst>
              </p:cNvPr>
              <p:cNvSpPr txBox="1"/>
              <p:nvPr/>
            </p:nvSpPr>
            <p:spPr>
              <a:xfrm>
                <a:off x="349300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DF2C006-A2EF-4074-9795-67AE0C6F7619}"/>
                  </a:ext>
                </a:extLst>
              </p:cNvPr>
              <p:cNvSpPr txBox="1"/>
              <p:nvPr/>
            </p:nvSpPr>
            <p:spPr>
              <a:xfrm>
                <a:off x="390448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2016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D9E5D3-E388-4FF5-9AFB-8827830A33C2}"/>
                  </a:ext>
                </a:extLst>
              </p:cNvPr>
              <p:cNvSpPr txBox="1"/>
              <p:nvPr/>
            </p:nvSpPr>
            <p:spPr>
              <a:xfrm>
                <a:off x="431596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2017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0DE51D6-7E20-4462-8E3B-CB225E14F59A}"/>
                  </a:ext>
                </a:extLst>
              </p:cNvPr>
              <p:cNvSpPr txBox="1"/>
              <p:nvPr/>
            </p:nvSpPr>
            <p:spPr>
              <a:xfrm>
                <a:off x="472744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2018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4E40303-1944-4534-86AD-F155DFD1CED3}"/>
                  </a:ext>
                </a:extLst>
              </p:cNvPr>
              <p:cNvSpPr txBox="1"/>
              <p:nvPr/>
            </p:nvSpPr>
            <p:spPr>
              <a:xfrm>
                <a:off x="513892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2019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AB1D512-2C85-44F6-AF1A-F3FC902423A0}"/>
                  </a:ext>
                </a:extLst>
              </p:cNvPr>
              <p:cNvSpPr txBox="1"/>
              <p:nvPr/>
            </p:nvSpPr>
            <p:spPr>
              <a:xfrm>
                <a:off x="5550408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EE5C792-23A0-4544-AA07-FE6D0EC283EB}"/>
                  </a:ext>
                </a:extLst>
              </p:cNvPr>
              <p:cNvCxnSpPr/>
              <p:nvPr/>
            </p:nvCxnSpPr>
            <p:spPr>
              <a:xfrm>
                <a:off x="1463040" y="5385816"/>
                <a:ext cx="452628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DBBFC73-AFA4-43E1-99E0-F4877ADFC1AC}"/>
                  </a:ext>
                </a:extLst>
              </p:cNvPr>
              <p:cNvCxnSpPr/>
              <p:nvPr/>
            </p:nvCxnSpPr>
            <p:spPr>
              <a:xfrm>
                <a:off x="1378791" y="26426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9E09255-4867-4A17-8D20-1F43F18EE8B2}"/>
                  </a:ext>
                </a:extLst>
              </p:cNvPr>
              <p:cNvCxnSpPr/>
              <p:nvPr/>
            </p:nvCxnSpPr>
            <p:spPr>
              <a:xfrm>
                <a:off x="1378791" y="319125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B66C13D-82D9-4E85-AF53-D57CE2DA9A8B}"/>
                  </a:ext>
                </a:extLst>
              </p:cNvPr>
              <p:cNvCxnSpPr/>
              <p:nvPr/>
            </p:nvCxnSpPr>
            <p:spPr>
              <a:xfrm>
                <a:off x="1378791" y="373989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3A0B32E-418A-4765-B015-F8B1F9C2D52C}"/>
                  </a:ext>
                </a:extLst>
              </p:cNvPr>
              <p:cNvCxnSpPr/>
              <p:nvPr/>
            </p:nvCxnSpPr>
            <p:spPr>
              <a:xfrm>
                <a:off x="1378791" y="428853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0B85165-095E-4DCF-85E7-7E4C1EA5DDAB}"/>
                  </a:ext>
                </a:extLst>
              </p:cNvPr>
              <p:cNvCxnSpPr/>
              <p:nvPr/>
            </p:nvCxnSpPr>
            <p:spPr>
              <a:xfrm>
                <a:off x="1378791" y="483717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4CEBC11-8C94-4C40-A75B-9C1BD4E17591}"/>
                  </a:ext>
                </a:extLst>
              </p:cNvPr>
              <p:cNvCxnSpPr/>
              <p:nvPr/>
            </p:nvCxnSpPr>
            <p:spPr>
              <a:xfrm>
                <a:off x="1378791" y="53858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69F247F-D27B-4B58-9BEE-39C2A6CE96A3}"/>
                  </a:ext>
                </a:extLst>
              </p:cNvPr>
              <p:cNvSpPr txBox="1"/>
              <p:nvPr/>
            </p:nvSpPr>
            <p:spPr>
              <a:xfrm>
                <a:off x="685800" y="251460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2 500 000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9198C6B-CC8B-4DF5-968D-C48286E7C4AA}"/>
                  </a:ext>
                </a:extLst>
              </p:cNvPr>
              <p:cNvSpPr txBox="1"/>
              <p:nvPr/>
            </p:nvSpPr>
            <p:spPr>
              <a:xfrm>
                <a:off x="685800" y="306324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89E9C1D-C0A8-4C80-B8EC-5DD5EFA6083B}"/>
                  </a:ext>
                </a:extLst>
              </p:cNvPr>
              <p:cNvSpPr txBox="1"/>
              <p:nvPr/>
            </p:nvSpPr>
            <p:spPr>
              <a:xfrm>
                <a:off x="685800" y="361188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1 500 000</a:t>
                </a: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E959712-FDB9-4A76-BD4A-578165E1B70C}"/>
                  </a:ext>
                </a:extLst>
              </p:cNvPr>
              <p:cNvSpPr txBox="1"/>
              <p:nvPr/>
            </p:nvSpPr>
            <p:spPr>
              <a:xfrm>
                <a:off x="685800" y="416052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94D233F-C9EA-49AF-A50D-0D1DBD46047E}"/>
                  </a:ext>
                </a:extLst>
              </p:cNvPr>
              <p:cNvSpPr txBox="1"/>
              <p:nvPr/>
            </p:nvSpPr>
            <p:spPr>
              <a:xfrm>
                <a:off x="791598" y="470916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CE8AF2F-EB2D-43E4-BC20-4916A909CFA1}"/>
                  </a:ext>
                </a:extLst>
              </p:cNvPr>
              <p:cNvSpPr txBox="1"/>
              <p:nvPr/>
            </p:nvSpPr>
            <p:spPr>
              <a:xfrm>
                <a:off x="1179525" y="5257800"/>
                <a:ext cx="255198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5" name="object 31">
                <a:extLst>
                  <a:ext uri="{FF2B5EF4-FFF2-40B4-BE49-F238E27FC236}">
                    <a16:creationId xmlns:a16="http://schemas.microsoft.com/office/drawing/2014/main" id="{BDEB1429-DD39-4A2D-9C06-D8932E3BB5B8}"/>
                  </a:ext>
                </a:extLst>
              </p:cNvPr>
              <p:cNvSpPr/>
              <p:nvPr/>
            </p:nvSpPr>
            <p:spPr>
              <a:xfrm>
                <a:off x="1791575" y="3008149"/>
                <a:ext cx="3877879" cy="737427"/>
              </a:xfrm>
              <a:custGeom>
                <a:avLst/>
                <a:gdLst/>
                <a:ahLst/>
                <a:cxnLst/>
                <a:rect l="l" t="t" r="r" b="b"/>
                <a:pathLst>
                  <a:path w="2755265" h="427989">
                    <a:moveTo>
                      <a:pt x="0" y="0"/>
                    </a:moveTo>
                    <a:lnTo>
                      <a:pt x="278041" y="43662"/>
                    </a:lnTo>
                    <a:lnTo>
                      <a:pt x="547662" y="87325"/>
                    </a:lnTo>
                    <a:lnTo>
                      <a:pt x="825715" y="130987"/>
                    </a:lnTo>
                    <a:lnTo>
                      <a:pt x="1103757" y="165925"/>
                    </a:lnTo>
                    <a:lnTo>
                      <a:pt x="1373378" y="209588"/>
                    </a:lnTo>
                    <a:lnTo>
                      <a:pt x="1651431" y="244513"/>
                    </a:lnTo>
                    <a:lnTo>
                      <a:pt x="1929472" y="288175"/>
                    </a:lnTo>
                    <a:lnTo>
                      <a:pt x="2207526" y="340575"/>
                    </a:lnTo>
                    <a:lnTo>
                      <a:pt x="2494584" y="387858"/>
                    </a:lnTo>
                    <a:lnTo>
                      <a:pt x="2755188" y="427901"/>
                    </a:lnTo>
                  </a:path>
                </a:pathLst>
              </a:custGeom>
              <a:ln w="38100">
                <a:solidFill>
                  <a:srgbClr val="DF19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32">
                <a:extLst>
                  <a:ext uri="{FF2B5EF4-FFF2-40B4-BE49-F238E27FC236}">
                    <a16:creationId xmlns:a16="http://schemas.microsoft.com/office/drawing/2014/main" id="{1F01716E-FECE-4E05-B23B-A7D52B6D4399}"/>
                  </a:ext>
                </a:extLst>
              </p:cNvPr>
              <p:cNvSpPr/>
              <p:nvPr/>
            </p:nvSpPr>
            <p:spPr>
              <a:xfrm>
                <a:off x="3710295" y="3350257"/>
                <a:ext cx="1978710" cy="1538311"/>
              </a:xfrm>
              <a:custGeom>
                <a:avLst/>
                <a:gdLst/>
                <a:ahLst/>
                <a:cxnLst/>
                <a:rect l="l" t="t" r="r" b="b"/>
                <a:pathLst>
                  <a:path w="1405890" h="892810">
                    <a:moveTo>
                      <a:pt x="1369009" y="858723"/>
                    </a:moveTo>
                    <a:lnTo>
                      <a:pt x="1363433" y="861098"/>
                    </a:lnTo>
                    <a:lnTo>
                      <a:pt x="1359331" y="871245"/>
                    </a:lnTo>
                    <a:lnTo>
                      <a:pt x="1361592" y="877112"/>
                    </a:lnTo>
                    <a:lnTo>
                      <a:pt x="1396161" y="892530"/>
                    </a:lnTo>
                    <a:lnTo>
                      <a:pt x="1401737" y="890168"/>
                    </a:lnTo>
                    <a:lnTo>
                      <a:pt x="1405826" y="880008"/>
                    </a:lnTo>
                    <a:lnTo>
                      <a:pt x="1403578" y="874153"/>
                    </a:lnTo>
                    <a:lnTo>
                      <a:pt x="1369009" y="858723"/>
                    </a:lnTo>
                    <a:close/>
                  </a:path>
                  <a:path w="1405890" h="892810">
                    <a:moveTo>
                      <a:pt x="1299083" y="827532"/>
                    </a:moveTo>
                    <a:lnTo>
                      <a:pt x="1293507" y="829906"/>
                    </a:lnTo>
                    <a:lnTo>
                      <a:pt x="1289405" y="840054"/>
                    </a:lnTo>
                    <a:lnTo>
                      <a:pt x="1291666" y="845921"/>
                    </a:lnTo>
                    <a:lnTo>
                      <a:pt x="1336281" y="865822"/>
                    </a:lnTo>
                    <a:lnTo>
                      <a:pt x="1341856" y="863447"/>
                    </a:lnTo>
                    <a:lnTo>
                      <a:pt x="1345945" y="853300"/>
                    </a:lnTo>
                    <a:lnTo>
                      <a:pt x="1343698" y="847432"/>
                    </a:lnTo>
                    <a:lnTo>
                      <a:pt x="1299083" y="827532"/>
                    </a:lnTo>
                    <a:close/>
                  </a:path>
                  <a:path w="1405890" h="892810">
                    <a:moveTo>
                      <a:pt x="1229144" y="796340"/>
                    </a:moveTo>
                    <a:lnTo>
                      <a:pt x="1223581" y="798703"/>
                    </a:lnTo>
                    <a:lnTo>
                      <a:pt x="1219479" y="808863"/>
                    </a:lnTo>
                    <a:lnTo>
                      <a:pt x="1221727" y="814717"/>
                    </a:lnTo>
                    <a:lnTo>
                      <a:pt x="1266355" y="834618"/>
                    </a:lnTo>
                    <a:lnTo>
                      <a:pt x="1271930" y="832256"/>
                    </a:lnTo>
                    <a:lnTo>
                      <a:pt x="1276019" y="822096"/>
                    </a:lnTo>
                    <a:lnTo>
                      <a:pt x="1273771" y="816241"/>
                    </a:lnTo>
                    <a:lnTo>
                      <a:pt x="1229144" y="796340"/>
                    </a:lnTo>
                    <a:close/>
                  </a:path>
                  <a:path w="1405890" h="892810">
                    <a:moveTo>
                      <a:pt x="1159217" y="765136"/>
                    </a:moveTo>
                    <a:lnTo>
                      <a:pt x="1153642" y="767511"/>
                    </a:lnTo>
                    <a:lnTo>
                      <a:pt x="1149553" y="777659"/>
                    </a:lnTo>
                    <a:lnTo>
                      <a:pt x="1151801" y="783526"/>
                    </a:lnTo>
                    <a:lnTo>
                      <a:pt x="1196428" y="803427"/>
                    </a:lnTo>
                    <a:lnTo>
                      <a:pt x="1201991" y="801052"/>
                    </a:lnTo>
                    <a:lnTo>
                      <a:pt x="1206093" y="790905"/>
                    </a:lnTo>
                    <a:lnTo>
                      <a:pt x="1203845" y="785050"/>
                    </a:lnTo>
                    <a:lnTo>
                      <a:pt x="1159217" y="765136"/>
                    </a:lnTo>
                    <a:close/>
                  </a:path>
                  <a:path w="1405890" h="892810">
                    <a:moveTo>
                      <a:pt x="1090117" y="732891"/>
                    </a:moveTo>
                    <a:lnTo>
                      <a:pt x="1084465" y="735050"/>
                    </a:lnTo>
                    <a:lnTo>
                      <a:pt x="1080020" y="745032"/>
                    </a:lnTo>
                    <a:lnTo>
                      <a:pt x="1082065" y="750976"/>
                    </a:lnTo>
                    <a:lnTo>
                      <a:pt x="1112481" y="765975"/>
                    </a:lnTo>
                    <a:lnTo>
                      <a:pt x="1126489" y="772236"/>
                    </a:lnTo>
                    <a:lnTo>
                      <a:pt x="1132065" y="769861"/>
                    </a:lnTo>
                    <a:lnTo>
                      <a:pt x="1136167" y="759714"/>
                    </a:lnTo>
                    <a:lnTo>
                      <a:pt x="1133906" y="753846"/>
                    </a:lnTo>
                    <a:lnTo>
                      <a:pt x="1120546" y="747890"/>
                    </a:lnTo>
                    <a:lnTo>
                      <a:pt x="1090117" y="732891"/>
                    </a:lnTo>
                    <a:close/>
                  </a:path>
                  <a:path w="1405890" h="892810">
                    <a:moveTo>
                      <a:pt x="1021333" y="698995"/>
                    </a:moveTo>
                    <a:lnTo>
                      <a:pt x="1015682" y="701141"/>
                    </a:lnTo>
                    <a:lnTo>
                      <a:pt x="1011237" y="711123"/>
                    </a:lnTo>
                    <a:lnTo>
                      <a:pt x="1013282" y="717080"/>
                    </a:lnTo>
                    <a:lnTo>
                      <a:pt x="1057160" y="738708"/>
                    </a:lnTo>
                    <a:lnTo>
                      <a:pt x="1062824" y="736561"/>
                    </a:lnTo>
                    <a:lnTo>
                      <a:pt x="1067269" y="726567"/>
                    </a:lnTo>
                    <a:lnTo>
                      <a:pt x="1065225" y="720623"/>
                    </a:lnTo>
                    <a:lnTo>
                      <a:pt x="1021333" y="698995"/>
                    </a:lnTo>
                    <a:close/>
                  </a:path>
                  <a:path w="1405890" h="892810">
                    <a:moveTo>
                      <a:pt x="952563" y="665086"/>
                    </a:moveTo>
                    <a:lnTo>
                      <a:pt x="946899" y="667245"/>
                    </a:lnTo>
                    <a:lnTo>
                      <a:pt x="942454" y="677227"/>
                    </a:lnTo>
                    <a:lnTo>
                      <a:pt x="944498" y="683171"/>
                    </a:lnTo>
                    <a:lnTo>
                      <a:pt x="988390" y="704799"/>
                    </a:lnTo>
                    <a:lnTo>
                      <a:pt x="994041" y="702652"/>
                    </a:lnTo>
                    <a:lnTo>
                      <a:pt x="998486" y="692670"/>
                    </a:lnTo>
                    <a:lnTo>
                      <a:pt x="996441" y="686727"/>
                    </a:lnTo>
                    <a:lnTo>
                      <a:pt x="952563" y="665086"/>
                    </a:lnTo>
                    <a:close/>
                  </a:path>
                  <a:path w="1405890" h="892810">
                    <a:moveTo>
                      <a:pt x="883780" y="631190"/>
                    </a:moveTo>
                    <a:lnTo>
                      <a:pt x="878128" y="633336"/>
                    </a:lnTo>
                    <a:lnTo>
                      <a:pt x="873671" y="643318"/>
                    </a:lnTo>
                    <a:lnTo>
                      <a:pt x="875715" y="649262"/>
                    </a:lnTo>
                    <a:lnTo>
                      <a:pt x="919607" y="670902"/>
                    </a:lnTo>
                    <a:lnTo>
                      <a:pt x="925258" y="668756"/>
                    </a:lnTo>
                    <a:lnTo>
                      <a:pt x="929703" y="658761"/>
                    </a:lnTo>
                    <a:lnTo>
                      <a:pt x="927658" y="652818"/>
                    </a:lnTo>
                    <a:lnTo>
                      <a:pt x="883780" y="631190"/>
                    </a:lnTo>
                    <a:close/>
                  </a:path>
                  <a:path w="1405890" h="892810">
                    <a:moveTo>
                      <a:pt x="819111" y="592658"/>
                    </a:moveTo>
                    <a:lnTo>
                      <a:pt x="813219" y="593890"/>
                    </a:lnTo>
                    <a:lnTo>
                      <a:pt x="807389" y="603072"/>
                    </a:lnTo>
                    <a:lnTo>
                      <a:pt x="808570" y="609269"/>
                    </a:lnTo>
                    <a:lnTo>
                      <a:pt x="841552" y="632383"/>
                    </a:lnTo>
                    <a:lnTo>
                      <a:pt x="841959" y="632625"/>
                    </a:lnTo>
                    <a:lnTo>
                      <a:pt x="850823" y="636993"/>
                    </a:lnTo>
                    <a:lnTo>
                      <a:pt x="856475" y="634847"/>
                    </a:lnTo>
                    <a:lnTo>
                      <a:pt x="860932" y="624865"/>
                    </a:lnTo>
                    <a:lnTo>
                      <a:pt x="858888" y="618921"/>
                    </a:lnTo>
                    <a:lnTo>
                      <a:pt x="851946" y="615492"/>
                    </a:lnTo>
                    <a:lnTo>
                      <a:pt x="851687" y="615492"/>
                    </a:lnTo>
                    <a:lnTo>
                      <a:pt x="850455" y="614756"/>
                    </a:lnTo>
                    <a:lnTo>
                      <a:pt x="850636" y="614756"/>
                    </a:lnTo>
                    <a:lnTo>
                      <a:pt x="819111" y="592658"/>
                    </a:lnTo>
                    <a:close/>
                  </a:path>
                  <a:path w="1405890" h="892810">
                    <a:moveTo>
                      <a:pt x="850455" y="614756"/>
                    </a:moveTo>
                    <a:lnTo>
                      <a:pt x="851687" y="615492"/>
                    </a:lnTo>
                    <a:lnTo>
                      <a:pt x="851069" y="615059"/>
                    </a:lnTo>
                    <a:lnTo>
                      <a:pt x="850455" y="614756"/>
                    </a:lnTo>
                    <a:close/>
                  </a:path>
                  <a:path w="1405890" h="892810">
                    <a:moveTo>
                      <a:pt x="851069" y="615059"/>
                    </a:moveTo>
                    <a:lnTo>
                      <a:pt x="851687" y="615492"/>
                    </a:lnTo>
                    <a:lnTo>
                      <a:pt x="851946" y="615492"/>
                    </a:lnTo>
                    <a:lnTo>
                      <a:pt x="851069" y="615059"/>
                    </a:lnTo>
                    <a:close/>
                  </a:path>
                  <a:path w="1405890" h="892810">
                    <a:moveTo>
                      <a:pt x="850636" y="614756"/>
                    </a:moveTo>
                    <a:lnTo>
                      <a:pt x="850455" y="614756"/>
                    </a:lnTo>
                    <a:lnTo>
                      <a:pt x="851069" y="615059"/>
                    </a:lnTo>
                    <a:lnTo>
                      <a:pt x="850636" y="614756"/>
                    </a:lnTo>
                    <a:close/>
                  </a:path>
                  <a:path w="1405890" h="892810">
                    <a:moveTo>
                      <a:pt x="755903" y="548347"/>
                    </a:moveTo>
                    <a:lnTo>
                      <a:pt x="750011" y="549579"/>
                    </a:lnTo>
                    <a:lnTo>
                      <a:pt x="744194" y="558761"/>
                    </a:lnTo>
                    <a:lnTo>
                      <a:pt x="745375" y="564959"/>
                    </a:lnTo>
                    <a:lnTo>
                      <a:pt x="785698" y="593229"/>
                    </a:lnTo>
                    <a:lnTo>
                      <a:pt x="791590" y="591997"/>
                    </a:lnTo>
                    <a:lnTo>
                      <a:pt x="797407" y="582815"/>
                    </a:lnTo>
                    <a:lnTo>
                      <a:pt x="796239" y="576618"/>
                    </a:lnTo>
                    <a:lnTo>
                      <a:pt x="755903" y="548347"/>
                    </a:lnTo>
                    <a:close/>
                  </a:path>
                  <a:path w="1405890" h="892810">
                    <a:moveTo>
                      <a:pt x="692696" y="504037"/>
                    </a:moveTo>
                    <a:lnTo>
                      <a:pt x="686803" y="505269"/>
                    </a:lnTo>
                    <a:lnTo>
                      <a:pt x="680986" y="514451"/>
                    </a:lnTo>
                    <a:lnTo>
                      <a:pt x="682167" y="520649"/>
                    </a:lnTo>
                    <a:lnTo>
                      <a:pt x="722490" y="548919"/>
                    </a:lnTo>
                    <a:lnTo>
                      <a:pt x="728395" y="547687"/>
                    </a:lnTo>
                    <a:lnTo>
                      <a:pt x="734212" y="538505"/>
                    </a:lnTo>
                    <a:lnTo>
                      <a:pt x="733031" y="532307"/>
                    </a:lnTo>
                    <a:lnTo>
                      <a:pt x="692696" y="504037"/>
                    </a:lnTo>
                    <a:close/>
                  </a:path>
                  <a:path w="1405890" h="892810">
                    <a:moveTo>
                      <a:pt x="629500" y="459727"/>
                    </a:moveTo>
                    <a:lnTo>
                      <a:pt x="623595" y="460971"/>
                    </a:lnTo>
                    <a:lnTo>
                      <a:pt x="617778" y="470141"/>
                    </a:lnTo>
                    <a:lnTo>
                      <a:pt x="618959" y="476338"/>
                    </a:lnTo>
                    <a:lnTo>
                      <a:pt x="659295" y="504609"/>
                    </a:lnTo>
                    <a:lnTo>
                      <a:pt x="665187" y="503377"/>
                    </a:lnTo>
                    <a:lnTo>
                      <a:pt x="671004" y="494195"/>
                    </a:lnTo>
                    <a:lnTo>
                      <a:pt x="669823" y="487997"/>
                    </a:lnTo>
                    <a:lnTo>
                      <a:pt x="629500" y="459727"/>
                    </a:lnTo>
                    <a:close/>
                  </a:path>
                  <a:path w="1405890" h="892810">
                    <a:moveTo>
                      <a:pt x="567740" y="415315"/>
                    </a:moveTo>
                    <a:lnTo>
                      <a:pt x="561746" y="415823"/>
                    </a:lnTo>
                    <a:lnTo>
                      <a:pt x="554964" y="424230"/>
                    </a:lnTo>
                    <a:lnTo>
                      <a:pt x="555459" y="430542"/>
                    </a:lnTo>
                    <a:lnTo>
                      <a:pt x="561746" y="436156"/>
                    </a:lnTo>
                    <a:lnTo>
                      <a:pt x="596087" y="460311"/>
                    </a:lnTo>
                    <a:lnTo>
                      <a:pt x="601979" y="459066"/>
                    </a:lnTo>
                    <a:lnTo>
                      <a:pt x="607796" y="449884"/>
                    </a:lnTo>
                    <a:lnTo>
                      <a:pt x="606615" y="443687"/>
                    </a:lnTo>
                    <a:lnTo>
                      <a:pt x="574039" y="420928"/>
                    </a:lnTo>
                    <a:lnTo>
                      <a:pt x="567740" y="415315"/>
                    </a:lnTo>
                    <a:close/>
                  </a:path>
                  <a:path w="1405890" h="892810">
                    <a:moveTo>
                      <a:pt x="509816" y="363626"/>
                    </a:moveTo>
                    <a:lnTo>
                      <a:pt x="503834" y="364147"/>
                    </a:lnTo>
                    <a:lnTo>
                      <a:pt x="497039" y="372554"/>
                    </a:lnTo>
                    <a:lnTo>
                      <a:pt x="497535" y="378853"/>
                    </a:lnTo>
                    <a:lnTo>
                      <a:pt x="534492" y="411835"/>
                    </a:lnTo>
                    <a:lnTo>
                      <a:pt x="540486" y="411314"/>
                    </a:lnTo>
                    <a:lnTo>
                      <a:pt x="547268" y="402907"/>
                    </a:lnTo>
                    <a:lnTo>
                      <a:pt x="546773" y="396608"/>
                    </a:lnTo>
                    <a:lnTo>
                      <a:pt x="509816" y="363626"/>
                    </a:lnTo>
                    <a:close/>
                  </a:path>
                  <a:path w="1405890" h="892810">
                    <a:moveTo>
                      <a:pt x="451904" y="311950"/>
                    </a:moveTo>
                    <a:lnTo>
                      <a:pt x="445909" y="312470"/>
                    </a:lnTo>
                    <a:lnTo>
                      <a:pt x="439115" y="320878"/>
                    </a:lnTo>
                    <a:lnTo>
                      <a:pt x="439610" y="327177"/>
                    </a:lnTo>
                    <a:lnTo>
                      <a:pt x="476567" y="360159"/>
                    </a:lnTo>
                    <a:lnTo>
                      <a:pt x="482561" y="359638"/>
                    </a:lnTo>
                    <a:lnTo>
                      <a:pt x="489343" y="351231"/>
                    </a:lnTo>
                    <a:lnTo>
                      <a:pt x="488861" y="344932"/>
                    </a:lnTo>
                    <a:lnTo>
                      <a:pt x="451904" y="311950"/>
                    </a:lnTo>
                    <a:close/>
                  </a:path>
                  <a:path w="1405890" h="892810">
                    <a:moveTo>
                      <a:pt x="393979" y="260273"/>
                    </a:moveTo>
                    <a:lnTo>
                      <a:pt x="387984" y="260794"/>
                    </a:lnTo>
                    <a:lnTo>
                      <a:pt x="381203" y="269201"/>
                    </a:lnTo>
                    <a:lnTo>
                      <a:pt x="381685" y="275501"/>
                    </a:lnTo>
                    <a:lnTo>
                      <a:pt x="418642" y="308470"/>
                    </a:lnTo>
                    <a:lnTo>
                      <a:pt x="424637" y="307962"/>
                    </a:lnTo>
                    <a:lnTo>
                      <a:pt x="431431" y="299554"/>
                    </a:lnTo>
                    <a:lnTo>
                      <a:pt x="430936" y="293243"/>
                    </a:lnTo>
                    <a:lnTo>
                      <a:pt x="393979" y="260273"/>
                    </a:lnTo>
                    <a:close/>
                  </a:path>
                  <a:path w="1405890" h="892810">
                    <a:moveTo>
                      <a:pt x="336054" y="208597"/>
                    </a:moveTo>
                    <a:lnTo>
                      <a:pt x="330060" y="209105"/>
                    </a:lnTo>
                    <a:lnTo>
                      <a:pt x="323278" y="217512"/>
                    </a:lnTo>
                    <a:lnTo>
                      <a:pt x="323773" y="223824"/>
                    </a:lnTo>
                    <a:lnTo>
                      <a:pt x="360730" y="256794"/>
                    </a:lnTo>
                    <a:lnTo>
                      <a:pt x="366712" y="256273"/>
                    </a:lnTo>
                    <a:lnTo>
                      <a:pt x="373506" y="247865"/>
                    </a:lnTo>
                    <a:lnTo>
                      <a:pt x="373011" y="241566"/>
                    </a:lnTo>
                    <a:lnTo>
                      <a:pt x="336054" y="208597"/>
                    </a:lnTo>
                    <a:close/>
                  </a:path>
                  <a:path w="1405890" h="892810">
                    <a:moveTo>
                      <a:pt x="283878" y="188227"/>
                    </a:moveTo>
                    <a:lnTo>
                      <a:pt x="302806" y="205117"/>
                    </a:lnTo>
                    <a:lnTo>
                      <a:pt x="308800" y="204597"/>
                    </a:lnTo>
                    <a:lnTo>
                      <a:pt x="315582" y="196189"/>
                    </a:lnTo>
                    <a:lnTo>
                      <a:pt x="315086" y="189890"/>
                    </a:lnTo>
                    <a:lnTo>
                      <a:pt x="313735" y="188683"/>
                    </a:lnTo>
                    <a:lnTo>
                      <a:pt x="284632" y="188683"/>
                    </a:lnTo>
                    <a:lnTo>
                      <a:pt x="283878" y="188227"/>
                    </a:lnTo>
                    <a:close/>
                  </a:path>
                  <a:path w="1405890" h="892810">
                    <a:moveTo>
                      <a:pt x="283222" y="187642"/>
                    </a:moveTo>
                    <a:lnTo>
                      <a:pt x="283878" y="188227"/>
                    </a:lnTo>
                    <a:lnTo>
                      <a:pt x="284632" y="188683"/>
                    </a:lnTo>
                    <a:lnTo>
                      <a:pt x="283222" y="187642"/>
                    </a:lnTo>
                    <a:close/>
                  </a:path>
                  <a:path w="1405890" h="892810">
                    <a:moveTo>
                      <a:pt x="312569" y="187642"/>
                    </a:moveTo>
                    <a:lnTo>
                      <a:pt x="283222" y="187642"/>
                    </a:lnTo>
                    <a:lnTo>
                      <a:pt x="284632" y="188683"/>
                    </a:lnTo>
                    <a:lnTo>
                      <a:pt x="313735" y="188683"/>
                    </a:lnTo>
                    <a:lnTo>
                      <a:pt x="312569" y="187642"/>
                    </a:lnTo>
                    <a:close/>
                  </a:path>
                  <a:path w="1405890" h="892810">
                    <a:moveTo>
                      <a:pt x="274358" y="159423"/>
                    </a:moveTo>
                    <a:lnTo>
                      <a:pt x="268554" y="161061"/>
                    </a:lnTo>
                    <a:lnTo>
                      <a:pt x="263321" y="170624"/>
                    </a:lnTo>
                    <a:lnTo>
                      <a:pt x="264883" y="176733"/>
                    </a:lnTo>
                    <a:lnTo>
                      <a:pt x="283878" y="188227"/>
                    </a:lnTo>
                    <a:lnTo>
                      <a:pt x="283222" y="187642"/>
                    </a:lnTo>
                    <a:lnTo>
                      <a:pt x="312569" y="187642"/>
                    </a:lnTo>
                    <a:lnTo>
                      <a:pt x="295071" y="172021"/>
                    </a:lnTo>
                    <a:lnTo>
                      <a:pt x="294601" y="171678"/>
                    </a:lnTo>
                    <a:lnTo>
                      <a:pt x="274358" y="159423"/>
                    </a:lnTo>
                    <a:close/>
                  </a:path>
                  <a:path w="1405890" h="892810">
                    <a:moveTo>
                      <a:pt x="208521" y="119570"/>
                    </a:moveTo>
                    <a:lnTo>
                      <a:pt x="202717" y="121208"/>
                    </a:lnTo>
                    <a:lnTo>
                      <a:pt x="197484" y="130771"/>
                    </a:lnTo>
                    <a:lnTo>
                      <a:pt x="199047" y="136867"/>
                    </a:lnTo>
                    <a:lnTo>
                      <a:pt x="241058" y="162306"/>
                    </a:lnTo>
                    <a:lnTo>
                      <a:pt x="246862" y="160654"/>
                    </a:lnTo>
                    <a:lnTo>
                      <a:pt x="252094" y="151104"/>
                    </a:lnTo>
                    <a:lnTo>
                      <a:pt x="250532" y="144995"/>
                    </a:lnTo>
                    <a:lnTo>
                      <a:pt x="208521" y="119570"/>
                    </a:lnTo>
                    <a:close/>
                  </a:path>
                  <a:path w="1405890" h="892810">
                    <a:moveTo>
                      <a:pt x="142697" y="79705"/>
                    </a:moveTo>
                    <a:lnTo>
                      <a:pt x="136893" y="81356"/>
                    </a:lnTo>
                    <a:lnTo>
                      <a:pt x="131660" y="90906"/>
                    </a:lnTo>
                    <a:lnTo>
                      <a:pt x="133222" y="97015"/>
                    </a:lnTo>
                    <a:lnTo>
                      <a:pt x="175221" y="122440"/>
                    </a:lnTo>
                    <a:lnTo>
                      <a:pt x="181025" y="120802"/>
                    </a:lnTo>
                    <a:lnTo>
                      <a:pt x="186258" y="111239"/>
                    </a:lnTo>
                    <a:lnTo>
                      <a:pt x="184696" y="105143"/>
                    </a:lnTo>
                    <a:lnTo>
                      <a:pt x="142697" y="79705"/>
                    </a:lnTo>
                    <a:close/>
                  </a:path>
                  <a:path w="1405890" h="892810">
                    <a:moveTo>
                      <a:pt x="76860" y="39852"/>
                    </a:moveTo>
                    <a:lnTo>
                      <a:pt x="71056" y="41490"/>
                    </a:lnTo>
                    <a:lnTo>
                      <a:pt x="65824" y="51054"/>
                    </a:lnTo>
                    <a:lnTo>
                      <a:pt x="67386" y="57162"/>
                    </a:lnTo>
                    <a:lnTo>
                      <a:pt x="109397" y="82588"/>
                    </a:lnTo>
                    <a:lnTo>
                      <a:pt x="115201" y="80949"/>
                    </a:lnTo>
                    <a:lnTo>
                      <a:pt x="120434" y="71386"/>
                    </a:lnTo>
                    <a:lnTo>
                      <a:pt x="118871" y="65278"/>
                    </a:lnTo>
                    <a:lnTo>
                      <a:pt x="76860" y="39852"/>
                    </a:lnTo>
                    <a:close/>
                  </a:path>
                  <a:path w="1405890" h="892810">
                    <a:moveTo>
                      <a:pt x="11036" y="0"/>
                    </a:moveTo>
                    <a:lnTo>
                      <a:pt x="5232" y="1638"/>
                    </a:lnTo>
                    <a:lnTo>
                      <a:pt x="0" y="11201"/>
                    </a:lnTo>
                    <a:lnTo>
                      <a:pt x="1562" y="17297"/>
                    </a:lnTo>
                    <a:lnTo>
                      <a:pt x="43560" y="42735"/>
                    </a:lnTo>
                    <a:lnTo>
                      <a:pt x="49364" y="41084"/>
                    </a:lnTo>
                    <a:lnTo>
                      <a:pt x="54597" y="31534"/>
                    </a:lnTo>
                    <a:lnTo>
                      <a:pt x="53035" y="25425"/>
                    </a:lnTo>
                    <a:lnTo>
                      <a:pt x="11036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E6D13D9-6ADC-4876-B201-BE8E223789D4}"/>
                  </a:ext>
                </a:extLst>
              </p:cNvPr>
              <p:cNvCxnSpPr/>
              <p:nvPr/>
            </p:nvCxnSpPr>
            <p:spPr>
              <a:xfrm>
                <a:off x="5675799" y="3726559"/>
                <a:ext cx="0" cy="1143000"/>
              </a:xfrm>
              <a:prstGeom prst="line">
                <a:avLst/>
              </a:prstGeom>
              <a:ln w="22225">
                <a:solidFill>
                  <a:schemeClr val="bg1">
                    <a:lumMod val="85000"/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0481E7-0FBE-4D0B-8F14-307E7B7DD903}"/>
                  </a:ext>
                </a:extLst>
              </p:cNvPr>
              <p:cNvSpPr txBox="1"/>
              <p:nvPr/>
            </p:nvSpPr>
            <p:spPr>
              <a:xfrm>
                <a:off x="2696768" y="2534192"/>
                <a:ext cx="3072829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3.2 million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more new infections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from 2015 to 2020 than if the Fast-Track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objectives had been met</a:t>
                </a:r>
                <a:endParaRPr kumimoji="0" lang="en-GB" sz="1200" b="1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0" name="object 21">
                <a:extLst>
                  <a:ext uri="{FF2B5EF4-FFF2-40B4-BE49-F238E27FC236}">
                    <a16:creationId xmlns:a16="http://schemas.microsoft.com/office/drawing/2014/main" id="{072C1D13-581B-453D-88B3-A1E6B52F2514}"/>
                  </a:ext>
                </a:extLst>
              </p:cNvPr>
              <p:cNvSpPr/>
              <p:nvPr/>
            </p:nvSpPr>
            <p:spPr>
              <a:xfrm>
                <a:off x="9575275" y="3702959"/>
                <a:ext cx="2074193" cy="897500"/>
              </a:xfrm>
              <a:custGeom>
                <a:avLst/>
                <a:gdLst/>
                <a:ahLst/>
                <a:cxnLst/>
                <a:rect l="l" t="t" r="r" b="b"/>
                <a:pathLst>
                  <a:path w="1473834" h="518795">
                    <a:moveTo>
                      <a:pt x="0" y="0"/>
                    </a:moveTo>
                    <a:lnTo>
                      <a:pt x="16065" y="36004"/>
                    </a:lnTo>
                    <a:lnTo>
                      <a:pt x="339788" y="158407"/>
                    </a:lnTo>
                    <a:lnTo>
                      <a:pt x="688987" y="324002"/>
                    </a:lnTo>
                    <a:lnTo>
                      <a:pt x="976985" y="421195"/>
                    </a:lnTo>
                    <a:lnTo>
                      <a:pt x="1441386" y="518401"/>
                    </a:lnTo>
                    <a:lnTo>
                      <a:pt x="1473784" y="198005"/>
                    </a:lnTo>
                    <a:lnTo>
                      <a:pt x="969784" y="151206"/>
                    </a:lnTo>
                    <a:lnTo>
                      <a:pt x="908583" y="147599"/>
                    </a:lnTo>
                    <a:lnTo>
                      <a:pt x="584581" y="93598"/>
                    </a:lnTo>
                    <a:lnTo>
                      <a:pt x="436981" y="68402"/>
                    </a:lnTo>
                    <a:lnTo>
                      <a:pt x="235381" y="36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22">
                <a:extLst>
                  <a:ext uri="{FF2B5EF4-FFF2-40B4-BE49-F238E27FC236}">
                    <a16:creationId xmlns:a16="http://schemas.microsoft.com/office/drawing/2014/main" id="{2774CA2D-B2D2-4DC6-9B58-0F22316C8F7A}"/>
                  </a:ext>
                </a:extLst>
              </p:cNvPr>
              <p:cNvSpPr/>
              <p:nvPr/>
            </p:nvSpPr>
            <p:spPr>
              <a:xfrm>
                <a:off x="9614484" y="3710334"/>
                <a:ext cx="2029510" cy="874429"/>
              </a:xfrm>
              <a:custGeom>
                <a:avLst/>
                <a:gdLst/>
                <a:ahLst/>
                <a:cxnLst/>
                <a:rect l="l" t="t" r="r" b="b"/>
                <a:pathLst>
                  <a:path w="1442084" h="505459">
                    <a:moveTo>
                      <a:pt x="922095" y="407807"/>
                    </a:moveTo>
                    <a:lnTo>
                      <a:pt x="679296" y="109947"/>
                    </a:lnTo>
                  </a:path>
                  <a:path w="1442084" h="505459">
                    <a:moveTo>
                      <a:pt x="820408" y="373487"/>
                    </a:moveTo>
                    <a:lnTo>
                      <a:pt x="594069" y="95819"/>
                    </a:lnTo>
                  </a:path>
                  <a:path w="1442084" h="505459">
                    <a:moveTo>
                      <a:pt x="718722" y="339167"/>
                    </a:moveTo>
                    <a:lnTo>
                      <a:pt x="508842" y="81691"/>
                    </a:lnTo>
                  </a:path>
                  <a:path w="1442084" h="505459">
                    <a:moveTo>
                      <a:pt x="609026" y="295022"/>
                    </a:moveTo>
                    <a:lnTo>
                      <a:pt x="423614" y="67563"/>
                    </a:lnTo>
                  </a:path>
                  <a:path w="1442084" h="505459">
                    <a:moveTo>
                      <a:pt x="1280992" y="486396"/>
                    </a:moveTo>
                    <a:lnTo>
                      <a:pt x="1009384" y="153196"/>
                    </a:lnTo>
                  </a:path>
                  <a:path w="1442084" h="505459">
                    <a:moveTo>
                      <a:pt x="1192117" y="467793"/>
                    </a:moveTo>
                    <a:lnTo>
                      <a:pt x="929994" y="146230"/>
                    </a:lnTo>
                  </a:path>
                  <a:path w="1442084" h="505459">
                    <a:moveTo>
                      <a:pt x="1103251" y="449192"/>
                    </a:moveTo>
                    <a:lnTo>
                      <a:pt x="849751" y="138203"/>
                    </a:lnTo>
                  </a:path>
                  <a:path w="1442084" h="505459">
                    <a:moveTo>
                      <a:pt x="1014376" y="430589"/>
                    </a:moveTo>
                    <a:lnTo>
                      <a:pt x="764523" y="124075"/>
                    </a:lnTo>
                  </a:path>
                  <a:path w="1442084" h="505459">
                    <a:moveTo>
                      <a:pt x="1433934" y="312322"/>
                    </a:moveTo>
                    <a:lnTo>
                      <a:pt x="1328376" y="182825"/>
                    </a:lnTo>
                  </a:path>
                  <a:path w="1442084" h="505459">
                    <a:moveTo>
                      <a:pt x="1425802" y="392773"/>
                    </a:moveTo>
                    <a:lnTo>
                      <a:pt x="1248627" y="175418"/>
                    </a:lnTo>
                  </a:path>
                  <a:path w="1442084" h="505459">
                    <a:moveTo>
                      <a:pt x="1417670" y="473224"/>
                    </a:moveTo>
                    <a:lnTo>
                      <a:pt x="1168878" y="168011"/>
                    </a:lnTo>
                  </a:path>
                  <a:path w="1442084" h="505459">
                    <a:moveTo>
                      <a:pt x="1369860" y="504997"/>
                    </a:moveTo>
                    <a:lnTo>
                      <a:pt x="1089129" y="160603"/>
                    </a:lnTo>
                  </a:path>
                  <a:path w="1442084" h="505459">
                    <a:moveTo>
                      <a:pt x="1442066" y="231871"/>
                    </a:moveTo>
                    <a:lnTo>
                      <a:pt x="1408125" y="190233"/>
                    </a:lnTo>
                  </a:path>
                  <a:path w="1442084" h="505459">
                    <a:moveTo>
                      <a:pt x="488874" y="238044"/>
                    </a:moveTo>
                    <a:lnTo>
                      <a:pt x="338389" y="53435"/>
                    </a:lnTo>
                  </a:path>
                  <a:path w="1442084" h="505459">
                    <a:moveTo>
                      <a:pt x="368731" y="181070"/>
                    </a:moveTo>
                    <a:lnTo>
                      <a:pt x="253174" y="39309"/>
                    </a:lnTo>
                  </a:path>
                  <a:path w="1442084" h="505459">
                    <a:moveTo>
                      <a:pt x="255748" y="132893"/>
                    </a:moveTo>
                    <a:lnTo>
                      <a:pt x="168420" y="25760"/>
                    </a:lnTo>
                  </a:path>
                  <a:path w="1442084" h="505459">
                    <a:moveTo>
                      <a:pt x="149200" y="92608"/>
                    </a:moveTo>
                    <a:lnTo>
                      <a:pt x="84210" y="12880"/>
                    </a:lnTo>
                  </a:path>
                  <a:path w="1442084" h="505459">
                    <a:moveTo>
                      <a:pt x="42652" y="52324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0">
                <a:extLst>
                  <a:ext uri="{FF2B5EF4-FFF2-40B4-BE49-F238E27FC236}">
                    <a16:creationId xmlns:a16="http://schemas.microsoft.com/office/drawing/2014/main" id="{E3C71834-8010-459D-BA86-DE1C325F03BE}"/>
                  </a:ext>
                </a:extLst>
              </p:cNvPr>
              <p:cNvSpPr txBox="1"/>
              <p:nvPr/>
            </p:nvSpPr>
            <p:spPr>
              <a:xfrm>
                <a:off x="6428232" y="3338701"/>
                <a:ext cx="163827" cy="1013098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marR="0" lvl="0" indent="0" algn="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Number of </a:t>
                </a:r>
                <a:r>
                  <a:rPr lang="fr-CH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deaths</a:t>
                </a:r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54D02E8-C875-48A8-BD9C-351BC201ED7F}"/>
                  </a:ext>
                </a:extLst>
              </p:cNvPr>
              <p:cNvSpPr txBox="1"/>
              <p:nvPr/>
            </p:nvSpPr>
            <p:spPr>
              <a:xfrm>
                <a:off x="6565392" y="251460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1 400 000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5829BB7-EFB3-42E7-963E-A28471CC9991}"/>
                  </a:ext>
                </a:extLst>
              </p:cNvPr>
              <p:cNvSpPr txBox="1"/>
              <p:nvPr/>
            </p:nvSpPr>
            <p:spPr>
              <a:xfrm>
                <a:off x="6671190" y="3694176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979009B-63D2-44C1-96E1-CF9278FAEBBD}"/>
                  </a:ext>
                </a:extLst>
              </p:cNvPr>
              <p:cNvSpPr txBox="1"/>
              <p:nvPr/>
            </p:nvSpPr>
            <p:spPr>
              <a:xfrm>
                <a:off x="6671190" y="4078224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20CA060-BAC9-442D-AEFF-CAF6C7ECF79A}"/>
                  </a:ext>
                </a:extLst>
              </p:cNvPr>
              <p:cNvSpPr txBox="1"/>
              <p:nvPr/>
            </p:nvSpPr>
            <p:spPr>
              <a:xfrm>
                <a:off x="6671190" y="4471416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815F579C-B402-4DA9-8D19-25F133990016}"/>
                  </a:ext>
                </a:extLst>
              </p:cNvPr>
              <p:cNvSpPr txBox="1"/>
              <p:nvPr/>
            </p:nvSpPr>
            <p:spPr>
              <a:xfrm>
                <a:off x="6671190" y="4864608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93D944D-0779-4126-A414-3F9DA0ADBBC1}"/>
                  </a:ext>
                </a:extLst>
              </p:cNvPr>
              <p:cNvSpPr txBox="1"/>
              <p:nvPr/>
            </p:nvSpPr>
            <p:spPr>
              <a:xfrm>
                <a:off x="7059117" y="5257800"/>
                <a:ext cx="255198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958579ED-0F19-4A40-8AC2-19C8ABC010B4}"/>
                  </a:ext>
                </a:extLst>
              </p:cNvPr>
              <p:cNvSpPr txBox="1"/>
              <p:nvPr/>
            </p:nvSpPr>
            <p:spPr>
              <a:xfrm>
                <a:off x="6568504" y="2907792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1 200 000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1A17B4F-D5C2-4D75-A78E-1A8D2CD3E3A1}"/>
                  </a:ext>
                </a:extLst>
              </p:cNvPr>
              <p:cNvSpPr txBox="1"/>
              <p:nvPr/>
            </p:nvSpPr>
            <p:spPr>
              <a:xfrm>
                <a:off x="6568504" y="3300984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F1543F4-70B9-48C3-A1D5-B9C95F39A4E2}"/>
                  </a:ext>
                </a:extLst>
              </p:cNvPr>
              <p:cNvCxnSpPr/>
              <p:nvPr/>
            </p:nvCxnSpPr>
            <p:spPr>
              <a:xfrm>
                <a:off x="7260336" y="3429000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E02F5F4-553E-434F-8A00-FCC846965A55}"/>
                  </a:ext>
                </a:extLst>
              </p:cNvPr>
              <p:cNvCxnSpPr/>
              <p:nvPr/>
            </p:nvCxnSpPr>
            <p:spPr>
              <a:xfrm>
                <a:off x="7260336" y="3822192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D250647-82B9-4323-A279-DA696AC2DB49}"/>
                  </a:ext>
                </a:extLst>
              </p:cNvPr>
              <p:cNvCxnSpPr/>
              <p:nvPr/>
            </p:nvCxnSpPr>
            <p:spPr>
              <a:xfrm>
                <a:off x="7260336" y="4599432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BD89AC1-E638-49CD-8E6E-6788B0D4C8B3}"/>
                  </a:ext>
                </a:extLst>
              </p:cNvPr>
              <p:cNvCxnSpPr/>
              <p:nvPr/>
            </p:nvCxnSpPr>
            <p:spPr>
              <a:xfrm>
                <a:off x="7260336" y="4992624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38EBAF5-5B30-49E6-9F68-07FAF7FBFB29}"/>
                  </a:ext>
                </a:extLst>
              </p:cNvPr>
              <p:cNvCxnSpPr/>
              <p:nvPr/>
            </p:nvCxnSpPr>
            <p:spPr>
              <a:xfrm>
                <a:off x="7260336" y="53858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9C217827-618A-4295-A00E-9D838E535479}"/>
                  </a:ext>
                </a:extLst>
              </p:cNvPr>
              <p:cNvCxnSpPr/>
              <p:nvPr/>
            </p:nvCxnSpPr>
            <p:spPr>
              <a:xfrm>
                <a:off x="7260336" y="4206240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673B74D-DCDE-4FBA-A40F-FA39EE81AA4B}"/>
                  </a:ext>
                </a:extLst>
              </p:cNvPr>
              <p:cNvCxnSpPr/>
              <p:nvPr/>
            </p:nvCxnSpPr>
            <p:spPr>
              <a:xfrm>
                <a:off x="7260336" y="3035808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9DAFC5A-5812-4920-8C8A-4FE92D9D95AE}"/>
                  </a:ext>
                </a:extLst>
              </p:cNvPr>
              <p:cNvCxnSpPr/>
              <p:nvPr/>
            </p:nvCxnSpPr>
            <p:spPr>
              <a:xfrm>
                <a:off x="7260336" y="26426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338D761-E538-4D7A-BCBA-508EA486E119}"/>
                  </a:ext>
                </a:extLst>
              </p:cNvPr>
              <p:cNvSpPr txBox="1"/>
              <p:nvPr/>
            </p:nvSpPr>
            <p:spPr>
              <a:xfrm>
                <a:off x="731520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5BF18F4-94B7-42FE-9FA8-D7A28A16EF99}"/>
                  </a:ext>
                </a:extLst>
              </p:cNvPr>
              <p:cNvSpPr txBox="1"/>
              <p:nvPr/>
            </p:nvSpPr>
            <p:spPr>
              <a:xfrm>
                <a:off x="772668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2011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D21C472-D827-405F-95CD-D78C300C9F6A}"/>
                  </a:ext>
                </a:extLst>
              </p:cNvPr>
              <p:cNvSpPr txBox="1"/>
              <p:nvPr/>
            </p:nvSpPr>
            <p:spPr>
              <a:xfrm>
                <a:off x="813816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2012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DD6DA0F-98A1-422C-9032-B12612B16165}"/>
                  </a:ext>
                </a:extLst>
              </p:cNvPr>
              <p:cNvSpPr txBox="1"/>
              <p:nvPr/>
            </p:nvSpPr>
            <p:spPr>
              <a:xfrm>
                <a:off x="854964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2013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0DB0A64-6A0B-47C3-9E67-E040E2BB0112}"/>
                  </a:ext>
                </a:extLst>
              </p:cNvPr>
              <p:cNvSpPr txBox="1"/>
              <p:nvPr/>
            </p:nvSpPr>
            <p:spPr>
              <a:xfrm>
                <a:off x="896112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2014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027B5140-0CF9-412A-A842-B203FAC2B65E}"/>
                  </a:ext>
                </a:extLst>
              </p:cNvPr>
              <p:cNvSpPr txBox="1"/>
              <p:nvPr/>
            </p:nvSpPr>
            <p:spPr>
              <a:xfrm>
                <a:off x="937260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C8C72B7B-1675-4CE5-AF89-B626A4A464D3}"/>
                  </a:ext>
                </a:extLst>
              </p:cNvPr>
              <p:cNvSpPr txBox="1"/>
              <p:nvPr/>
            </p:nvSpPr>
            <p:spPr>
              <a:xfrm>
                <a:off x="978408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2016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6C9912C-A450-4E5E-8F9F-F93BA70B09C0}"/>
                  </a:ext>
                </a:extLst>
              </p:cNvPr>
              <p:cNvSpPr txBox="1"/>
              <p:nvPr/>
            </p:nvSpPr>
            <p:spPr>
              <a:xfrm>
                <a:off x="1019556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2017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CCBE5BC-639E-432A-B79C-43207FD83B59}"/>
                  </a:ext>
                </a:extLst>
              </p:cNvPr>
              <p:cNvSpPr txBox="1"/>
              <p:nvPr/>
            </p:nvSpPr>
            <p:spPr>
              <a:xfrm>
                <a:off x="1060704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2018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B4FD204-E9EB-4DB1-ABC7-42AA243A3B9E}"/>
                  </a:ext>
                </a:extLst>
              </p:cNvPr>
              <p:cNvSpPr txBox="1"/>
              <p:nvPr/>
            </p:nvSpPr>
            <p:spPr>
              <a:xfrm>
                <a:off x="1101852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2019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2F8AF22-2CBC-4687-956A-35FE2BCFC751}"/>
                  </a:ext>
                </a:extLst>
              </p:cNvPr>
              <p:cNvSpPr txBox="1"/>
              <p:nvPr/>
            </p:nvSpPr>
            <p:spPr>
              <a:xfrm>
                <a:off x="1143000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FF6ED05-678A-4DFF-B7F1-6186A3768CAD}"/>
                  </a:ext>
                </a:extLst>
              </p:cNvPr>
              <p:cNvCxnSpPr/>
              <p:nvPr/>
            </p:nvCxnSpPr>
            <p:spPr>
              <a:xfrm>
                <a:off x="7342632" y="5385816"/>
                <a:ext cx="452628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bject 34">
                <a:extLst>
                  <a:ext uri="{FF2B5EF4-FFF2-40B4-BE49-F238E27FC236}">
                    <a16:creationId xmlns:a16="http://schemas.microsoft.com/office/drawing/2014/main" id="{70203B8F-72A0-4B89-93C4-56C474ECCF74}"/>
                  </a:ext>
                </a:extLst>
              </p:cNvPr>
              <p:cNvSpPr/>
              <p:nvPr/>
            </p:nvSpPr>
            <p:spPr>
              <a:xfrm>
                <a:off x="7503726" y="3022658"/>
                <a:ext cx="4152855" cy="1030423"/>
              </a:xfrm>
              <a:custGeom>
                <a:avLst/>
                <a:gdLst/>
                <a:ahLst/>
                <a:cxnLst/>
                <a:rect l="l" t="t" r="r" b="b"/>
                <a:pathLst>
                  <a:path w="2950845" h="595629">
                    <a:moveTo>
                      <a:pt x="0" y="0"/>
                    </a:moveTo>
                    <a:lnTo>
                      <a:pt x="288772" y="95237"/>
                    </a:lnTo>
                    <a:lnTo>
                      <a:pt x="586562" y="178574"/>
                    </a:lnTo>
                    <a:lnTo>
                      <a:pt x="884351" y="261912"/>
                    </a:lnTo>
                    <a:lnTo>
                      <a:pt x="1182141" y="333336"/>
                    </a:lnTo>
                    <a:lnTo>
                      <a:pt x="1433741" y="393242"/>
                    </a:lnTo>
                    <a:lnTo>
                      <a:pt x="1768690" y="440486"/>
                    </a:lnTo>
                    <a:lnTo>
                      <a:pt x="2066493" y="488111"/>
                    </a:lnTo>
                    <a:lnTo>
                      <a:pt x="2364282" y="535724"/>
                    </a:lnTo>
                    <a:lnTo>
                      <a:pt x="2653042" y="571449"/>
                    </a:lnTo>
                    <a:lnTo>
                      <a:pt x="2950832" y="595249"/>
                    </a:lnTo>
                  </a:path>
                </a:pathLst>
              </a:custGeom>
              <a:ln w="38100">
                <a:solidFill>
                  <a:srgbClr val="DF19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35">
                <a:extLst>
                  <a:ext uri="{FF2B5EF4-FFF2-40B4-BE49-F238E27FC236}">
                    <a16:creationId xmlns:a16="http://schemas.microsoft.com/office/drawing/2014/main" id="{36B09CE4-165E-476F-8B8B-B3F174C4C730}"/>
                  </a:ext>
                </a:extLst>
              </p:cNvPr>
              <p:cNvSpPr/>
              <p:nvPr/>
            </p:nvSpPr>
            <p:spPr>
              <a:xfrm>
                <a:off x="9558015" y="3738906"/>
                <a:ext cx="2050958" cy="862347"/>
              </a:xfrm>
              <a:custGeom>
                <a:avLst/>
                <a:gdLst/>
                <a:ahLst/>
                <a:cxnLst/>
                <a:rect l="l" t="t" r="r" b="b"/>
                <a:pathLst>
                  <a:path w="1457325" h="498475">
                    <a:moveTo>
                      <a:pt x="1381175" y="460311"/>
                    </a:moveTo>
                    <a:lnTo>
                      <a:pt x="1376108" y="465543"/>
                    </a:lnTo>
                    <a:lnTo>
                      <a:pt x="1374762" y="480263"/>
                    </a:lnTo>
                    <a:lnTo>
                      <a:pt x="1378724" y="486943"/>
                    </a:lnTo>
                    <a:lnTo>
                      <a:pt x="1450441" y="498411"/>
                    </a:lnTo>
                    <a:lnTo>
                      <a:pt x="1455508" y="493179"/>
                    </a:lnTo>
                    <a:lnTo>
                      <a:pt x="1456867" y="478459"/>
                    </a:lnTo>
                    <a:lnTo>
                      <a:pt x="1452892" y="471779"/>
                    </a:lnTo>
                    <a:lnTo>
                      <a:pt x="1381175" y="460311"/>
                    </a:lnTo>
                    <a:close/>
                  </a:path>
                  <a:path w="1457325" h="498475">
                    <a:moveTo>
                      <a:pt x="1239850" y="437705"/>
                    </a:moveTo>
                    <a:lnTo>
                      <a:pt x="1234782" y="442950"/>
                    </a:lnTo>
                    <a:lnTo>
                      <a:pt x="1233436" y="457657"/>
                    </a:lnTo>
                    <a:lnTo>
                      <a:pt x="1237411" y="464350"/>
                    </a:lnTo>
                    <a:lnTo>
                      <a:pt x="1309128" y="475818"/>
                    </a:lnTo>
                    <a:lnTo>
                      <a:pt x="1314195" y="470573"/>
                    </a:lnTo>
                    <a:lnTo>
                      <a:pt x="1315542" y="455866"/>
                    </a:lnTo>
                    <a:lnTo>
                      <a:pt x="1311567" y="449173"/>
                    </a:lnTo>
                    <a:lnTo>
                      <a:pt x="1239850" y="437705"/>
                    </a:lnTo>
                    <a:close/>
                  </a:path>
                  <a:path w="1457325" h="498475">
                    <a:moveTo>
                      <a:pt x="1099337" y="410743"/>
                    </a:moveTo>
                    <a:lnTo>
                      <a:pt x="1094143" y="415747"/>
                    </a:lnTo>
                    <a:lnTo>
                      <a:pt x="1092403" y="430390"/>
                    </a:lnTo>
                    <a:lnTo>
                      <a:pt x="1096200" y="437248"/>
                    </a:lnTo>
                    <a:lnTo>
                      <a:pt x="1167574" y="451967"/>
                    </a:lnTo>
                    <a:lnTo>
                      <a:pt x="1172781" y="446951"/>
                    </a:lnTo>
                    <a:lnTo>
                      <a:pt x="1174508" y="432320"/>
                    </a:lnTo>
                    <a:lnTo>
                      <a:pt x="1170724" y="425450"/>
                    </a:lnTo>
                    <a:lnTo>
                      <a:pt x="1099337" y="410743"/>
                    </a:lnTo>
                    <a:close/>
                  </a:path>
                  <a:path w="1457325" h="498475">
                    <a:moveTo>
                      <a:pt x="958697" y="381736"/>
                    </a:moveTo>
                    <a:lnTo>
                      <a:pt x="953490" y="386753"/>
                    </a:lnTo>
                    <a:lnTo>
                      <a:pt x="951763" y="401396"/>
                    </a:lnTo>
                    <a:lnTo>
                      <a:pt x="955547" y="408254"/>
                    </a:lnTo>
                    <a:lnTo>
                      <a:pt x="1026934" y="422973"/>
                    </a:lnTo>
                    <a:lnTo>
                      <a:pt x="1032128" y="417957"/>
                    </a:lnTo>
                    <a:lnTo>
                      <a:pt x="1033868" y="403313"/>
                    </a:lnTo>
                    <a:lnTo>
                      <a:pt x="1030071" y="396455"/>
                    </a:lnTo>
                    <a:lnTo>
                      <a:pt x="958697" y="381736"/>
                    </a:lnTo>
                    <a:close/>
                  </a:path>
                  <a:path w="1457325" h="498475">
                    <a:moveTo>
                      <a:pt x="822236" y="336943"/>
                    </a:moveTo>
                    <a:lnTo>
                      <a:pt x="816559" y="340956"/>
                    </a:lnTo>
                    <a:lnTo>
                      <a:pt x="813295" y="355130"/>
                    </a:lnTo>
                    <a:lnTo>
                      <a:pt x="816330" y="362623"/>
                    </a:lnTo>
                    <a:lnTo>
                      <a:pt x="885469" y="390271"/>
                    </a:lnTo>
                    <a:lnTo>
                      <a:pt x="891146" y="386257"/>
                    </a:lnTo>
                    <a:lnTo>
                      <a:pt x="894410" y="372071"/>
                    </a:lnTo>
                    <a:lnTo>
                      <a:pt x="891362" y="364591"/>
                    </a:lnTo>
                    <a:lnTo>
                      <a:pt x="822236" y="336943"/>
                    </a:lnTo>
                    <a:close/>
                  </a:path>
                  <a:path w="1457325" h="498475">
                    <a:moveTo>
                      <a:pt x="685990" y="282473"/>
                    </a:moveTo>
                    <a:lnTo>
                      <a:pt x="680313" y="286486"/>
                    </a:lnTo>
                    <a:lnTo>
                      <a:pt x="677062" y="300659"/>
                    </a:lnTo>
                    <a:lnTo>
                      <a:pt x="680097" y="308152"/>
                    </a:lnTo>
                    <a:lnTo>
                      <a:pt x="749236" y="335800"/>
                    </a:lnTo>
                    <a:lnTo>
                      <a:pt x="754913" y="331787"/>
                    </a:lnTo>
                    <a:lnTo>
                      <a:pt x="758164" y="317601"/>
                    </a:lnTo>
                    <a:lnTo>
                      <a:pt x="755129" y="310121"/>
                    </a:lnTo>
                    <a:lnTo>
                      <a:pt x="685990" y="282473"/>
                    </a:lnTo>
                    <a:close/>
                  </a:path>
                  <a:path w="1457325" h="498475">
                    <a:moveTo>
                      <a:pt x="552221" y="221932"/>
                    </a:moveTo>
                    <a:lnTo>
                      <a:pt x="546315" y="225323"/>
                    </a:lnTo>
                    <a:lnTo>
                      <a:pt x="542201" y="239102"/>
                    </a:lnTo>
                    <a:lnTo>
                      <a:pt x="544766" y="246900"/>
                    </a:lnTo>
                    <a:lnTo>
                      <a:pt x="604024" y="277698"/>
                    </a:lnTo>
                    <a:lnTo>
                      <a:pt x="607618" y="279184"/>
                    </a:lnTo>
                    <a:lnTo>
                      <a:pt x="612990" y="281330"/>
                    </a:lnTo>
                    <a:lnTo>
                      <a:pt x="618667" y="277317"/>
                    </a:lnTo>
                    <a:lnTo>
                      <a:pt x="621931" y="263131"/>
                    </a:lnTo>
                    <a:lnTo>
                      <a:pt x="618883" y="255651"/>
                    </a:lnTo>
                    <a:lnTo>
                      <a:pt x="613511" y="253492"/>
                    </a:lnTo>
                    <a:lnTo>
                      <a:pt x="611479" y="252730"/>
                    </a:lnTo>
                    <a:lnTo>
                      <a:pt x="552221" y="221932"/>
                    </a:lnTo>
                    <a:close/>
                  </a:path>
                  <a:path w="1457325" h="498475">
                    <a:moveTo>
                      <a:pt x="419773" y="153085"/>
                    </a:moveTo>
                    <a:lnTo>
                      <a:pt x="413867" y="156476"/>
                    </a:lnTo>
                    <a:lnTo>
                      <a:pt x="409752" y="170268"/>
                    </a:lnTo>
                    <a:lnTo>
                      <a:pt x="412318" y="178054"/>
                    </a:lnTo>
                    <a:lnTo>
                      <a:pt x="479539" y="212991"/>
                    </a:lnTo>
                    <a:lnTo>
                      <a:pt x="485444" y="209600"/>
                    </a:lnTo>
                    <a:lnTo>
                      <a:pt x="489559" y="195821"/>
                    </a:lnTo>
                    <a:lnTo>
                      <a:pt x="486994" y="188023"/>
                    </a:lnTo>
                    <a:lnTo>
                      <a:pt x="419773" y="153085"/>
                    </a:lnTo>
                    <a:close/>
                  </a:path>
                  <a:path w="1457325" h="498475">
                    <a:moveTo>
                      <a:pt x="284848" y="88493"/>
                    </a:moveTo>
                    <a:lnTo>
                      <a:pt x="279349" y="92925"/>
                    </a:lnTo>
                    <a:lnTo>
                      <a:pt x="276694" y="107327"/>
                    </a:lnTo>
                    <a:lnTo>
                      <a:pt x="280047" y="114579"/>
                    </a:lnTo>
                    <a:lnTo>
                      <a:pt x="307085" y="123215"/>
                    </a:lnTo>
                    <a:lnTo>
                      <a:pt x="347090" y="144145"/>
                    </a:lnTo>
                    <a:lnTo>
                      <a:pt x="352996" y="140766"/>
                    </a:lnTo>
                    <a:lnTo>
                      <a:pt x="357111" y="126974"/>
                    </a:lnTo>
                    <a:lnTo>
                      <a:pt x="354545" y="119189"/>
                    </a:lnTo>
                    <a:lnTo>
                      <a:pt x="311873" y="97142"/>
                    </a:lnTo>
                    <a:lnTo>
                      <a:pt x="284848" y="88493"/>
                    </a:lnTo>
                    <a:close/>
                  </a:path>
                  <a:path w="1457325" h="498475">
                    <a:moveTo>
                      <a:pt x="146494" y="44246"/>
                    </a:moveTo>
                    <a:lnTo>
                      <a:pt x="140995" y="48666"/>
                    </a:lnTo>
                    <a:lnTo>
                      <a:pt x="138353" y="63068"/>
                    </a:lnTo>
                    <a:lnTo>
                      <a:pt x="141706" y="70319"/>
                    </a:lnTo>
                    <a:lnTo>
                      <a:pt x="211912" y="92786"/>
                    </a:lnTo>
                    <a:lnTo>
                      <a:pt x="217411" y="88353"/>
                    </a:lnTo>
                    <a:lnTo>
                      <a:pt x="220052" y="73952"/>
                    </a:lnTo>
                    <a:lnTo>
                      <a:pt x="216700" y="66700"/>
                    </a:lnTo>
                    <a:lnTo>
                      <a:pt x="146494" y="44246"/>
                    </a:lnTo>
                    <a:close/>
                  </a:path>
                  <a:path w="1457325" h="498475">
                    <a:moveTo>
                      <a:pt x="8140" y="0"/>
                    </a:moveTo>
                    <a:lnTo>
                      <a:pt x="2641" y="4419"/>
                    </a:lnTo>
                    <a:lnTo>
                      <a:pt x="0" y="18821"/>
                    </a:lnTo>
                    <a:lnTo>
                      <a:pt x="3352" y="26073"/>
                    </a:lnTo>
                    <a:lnTo>
                      <a:pt x="73558" y="48526"/>
                    </a:lnTo>
                    <a:lnTo>
                      <a:pt x="79057" y="44107"/>
                    </a:lnTo>
                    <a:lnTo>
                      <a:pt x="81699" y="29705"/>
                    </a:lnTo>
                    <a:lnTo>
                      <a:pt x="78346" y="22453"/>
                    </a:lnTo>
                    <a:lnTo>
                      <a:pt x="8140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6DC311E-7F15-4FA6-9EBE-79A802B03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95876" y="4034519"/>
                <a:ext cx="59185" cy="557784"/>
              </a:xfrm>
              <a:prstGeom prst="line">
                <a:avLst/>
              </a:prstGeom>
              <a:ln w="22225">
                <a:solidFill>
                  <a:schemeClr val="bg1">
                    <a:lumMod val="85000"/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75B0E79-87E6-4D01-AB30-2E5695013F9D}"/>
                  </a:ext>
                </a:extLst>
              </p:cNvPr>
              <p:cNvSpPr txBox="1"/>
              <p:nvPr/>
            </p:nvSpPr>
            <p:spPr>
              <a:xfrm>
                <a:off x="9100118" y="2927385"/>
                <a:ext cx="2688108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1.0 million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more deaths from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 to 2020 than if the Fast-Track</a:t>
                </a:r>
              </a:p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objectives had been met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753E4BD-28A5-4D59-B8AD-1061432C13D4}"/>
                  </a:ext>
                </a:extLst>
              </p:cNvPr>
              <p:cNvGrpSpPr/>
              <p:nvPr/>
            </p:nvGrpSpPr>
            <p:grpSpPr>
              <a:xfrm>
                <a:off x="5033557" y="5943600"/>
                <a:ext cx="2381699" cy="170239"/>
                <a:chOff x="4572000" y="5875203"/>
                <a:chExt cx="2381699" cy="17023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78E37C4F-2366-46E0-AD1A-246C714E5A80}"/>
                    </a:ext>
                  </a:extLst>
                </p:cNvPr>
                <p:cNvGrpSpPr/>
                <p:nvPr/>
              </p:nvGrpSpPr>
              <p:grpSpPr>
                <a:xfrm>
                  <a:off x="4572000" y="5875203"/>
                  <a:ext cx="1027009" cy="166777"/>
                  <a:chOff x="4811370" y="5875203"/>
                  <a:chExt cx="1027009" cy="166777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D41DCFDA-CE56-433D-B8B7-96AA2D93C2D0}"/>
                      </a:ext>
                    </a:extLst>
                  </p:cNvPr>
                  <p:cNvSpPr txBox="1"/>
                  <p:nvPr/>
                </p:nvSpPr>
                <p:spPr>
                  <a:xfrm>
                    <a:off x="5086570" y="5875203"/>
                    <a:ext cx="751809" cy="166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Actual trend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F1B9FB3E-485F-409D-A752-0519179CCB64}"/>
                      </a:ext>
                    </a:extLst>
                  </p:cNvPr>
                  <p:cNvCxnSpPr/>
                  <p:nvPr/>
                </p:nvCxnSpPr>
                <p:spPr>
                  <a:xfrm>
                    <a:off x="4811370" y="5962054"/>
                    <a:ext cx="228600" cy="0"/>
                  </a:xfrm>
                  <a:prstGeom prst="line">
                    <a:avLst/>
                  </a:prstGeom>
                  <a:ln w="31750">
                    <a:solidFill>
                      <a:srgbClr val="DF19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847D20B0-B616-48F2-B93D-653C7E305911}"/>
                    </a:ext>
                  </a:extLst>
                </p:cNvPr>
                <p:cNvGrpSpPr/>
                <p:nvPr/>
              </p:nvGrpSpPr>
              <p:grpSpPr>
                <a:xfrm>
                  <a:off x="6053328" y="5878665"/>
                  <a:ext cx="900371" cy="166777"/>
                  <a:chOff x="6725640" y="5878665"/>
                  <a:chExt cx="900371" cy="166777"/>
                </a:xfrm>
              </p:grpSpPr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03DFCCA6-C799-46F7-AC21-339406300775}"/>
                      </a:ext>
                    </a:extLst>
                  </p:cNvPr>
                  <p:cNvSpPr txBox="1"/>
                  <p:nvPr/>
                </p:nvSpPr>
                <p:spPr>
                  <a:xfrm>
                    <a:off x="7000840" y="5878665"/>
                    <a:ext cx="625171" cy="166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100" dirty="0">
                        <a:solidFill>
                          <a:prstClr val="black"/>
                        </a:solidFill>
                        <a:latin typeface="Arial" panose="020B0604020202020204"/>
                      </a:rPr>
                      <a:t>Fast-track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D2B3D615-BB93-4563-8B7D-25A37FCF82B1}"/>
                      </a:ext>
                    </a:extLst>
                  </p:cNvPr>
                  <p:cNvCxnSpPr/>
                  <p:nvPr/>
                </p:nvCxnSpPr>
                <p:spPr>
                  <a:xfrm>
                    <a:off x="6725640" y="5965516"/>
                    <a:ext cx="228600" cy="0"/>
                  </a:xfrm>
                  <a:prstGeom prst="line">
                    <a:avLst/>
                  </a:prstGeom>
                  <a:ln w="31750">
                    <a:solidFill>
                      <a:srgbClr val="01ADD8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19273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HIV infections and AIDS-related deaths estimated through 2020, and modelled predictions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related to progress towards 2025 targets, with and without societal enablers, 2021–2030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E9C07-809D-4B91-95A6-958286884717}"/>
              </a:ext>
            </a:extLst>
          </p:cNvPr>
          <p:cNvGrpSpPr/>
          <p:nvPr/>
        </p:nvGrpSpPr>
        <p:grpSpPr>
          <a:xfrm>
            <a:off x="457198" y="2423160"/>
            <a:ext cx="11503154" cy="4131528"/>
            <a:chOff x="457198" y="2423160"/>
            <a:chExt cx="11503154" cy="41315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Special analysis by Avenir Health using data from UNAIDS/WHO/UNICEF HIV services tracking tool, January 2021; and UNAIDS epidemiological estimates, 2020.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E7F791-77DD-4FCE-AD9E-D77EAEFBC00E}"/>
                </a:ext>
              </a:extLst>
            </p:cNvPr>
            <p:cNvGrpSpPr/>
            <p:nvPr/>
          </p:nvGrpSpPr>
          <p:grpSpPr>
            <a:xfrm>
              <a:off x="457200" y="2423160"/>
              <a:ext cx="11503152" cy="3641497"/>
              <a:chOff x="457200" y="2468880"/>
              <a:chExt cx="11503152" cy="3641497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96B73D6-3C27-458A-BB73-EC1D5281FF72}"/>
                  </a:ext>
                </a:extLst>
              </p:cNvPr>
              <p:cNvSpPr/>
              <p:nvPr/>
            </p:nvSpPr>
            <p:spPr>
              <a:xfrm>
                <a:off x="6336792" y="2468880"/>
                <a:ext cx="5623560" cy="320040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685483CC-EE76-493D-A1B2-6065F004A7C2}"/>
                  </a:ext>
                </a:extLst>
              </p:cNvPr>
              <p:cNvSpPr/>
              <p:nvPr/>
            </p:nvSpPr>
            <p:spPr>
              <a:xfrm>
                <a:off x="457200" y="2468880"/>
                <a:ext cx="5623560" cy="320040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AE997F6-21F2-46A7-8D27-40E09C79F4DE}"/>
                  </a:ext>
                </a:extLst>
              </p:cNvPr>
              <p:cNvSpPr/>
              <p:nvPr/>
            </p:nvSpPr>
            <p:spPr>
              <a:xfrm>
                <a:off x="3017520" y="2478024"/>
                <a:ext cx="1389888" cy="289864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91440" rIns="0" bIns="0" rtlCol="0" anchor="t"/>
              <a:lstStyle/>
              <a:p>
                <a:pPr marL="12700" marR="142875">
                  <a:lnSpc>
                    <a:spcPct val="107200"/>
                  </a:lnSpc>
                  <a:spcBef>
                    <a:spcPts val="100"/>
                  </a:spcBef>
                </a:pP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bject 32">
                <a:extLst>
                  <a:ext uri="{FF2B5EF4-FFF2-40B4-BE49-F238E27FC236}">
                    <a16:creationId xmlns:a16="http://schemas.microsoft.com/office/drawing/2014/main" id="{7BEE2BFA-20D2-4868-9BAA-0F9E7C230832}"/>
                  </a:ext>
                </a:extLst>
              </p:cNvPr>
              <p:cNvSpPr/>
              <p:nvPr/>
            </p:nvSpPr>
            <p:spPr>
              <a:xfrm>
                <a:off x="3023847" y="3877270"/>
                <a:ext cx="2764305" cy="1334810"/>
              </a:xfrm>
              <a:custGeom>
                <a:avLst/>
                <a:gdLst/>
                <a:ahLst/>
                <a:cxnLst/>
                <a:rect l="l" t="t" r="r" b="b"/>
                <a:pathLst>
                  <a:path w="2294890" h="772160">
                    <a:moveTo>
                      <a:pt x="0" y="0"/>
                    </a:moveTo>
                    <a:lnTo>
                      <a:pt x="179781" y="77520"/>
                    </a:lnTo>
                    <a:lnTo>
                      <a:pt x="379222" y="216839"/>
                    </a:lnTo>
                    <a:lnTo>
                      <a:pt x="764425" y="453847"/>
                    </a:lnTo>
                    <a:lnTo>
                      <a:pt x="1182027" y="692416"/>
                    </a:lnTo>
                    <a:lnTo>
                      <a:pt x="1270228" y="744601"/>
                    </a:lnTo>
                    <a:lnTo>
                      <a:pt x="1475422" y="771601"/>
                    </a:lnTo>
                    <a:lnTo>
                      <a:pt x="2289886" y="760806"/>
                    </a:lnTo>
                    <a:lnTo>
                      <a:pt x="2294572" y="532206"/>
                    </a:lnTo>
                    <a:lnTo>
                      <a:pt x="1266621" y="512406"/>
                    </a:lnTo>
                    <a:lnTo>
                      <a:pt x="1157541" y="462724"/>
                    </a:lnTo>
                    <a:lnTo>
                      <a:pt x="748944" y="308279"/>
                    </a:lnTo>
                    <a:lnTo>
                      <a:pt x="502704" y="208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4E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2CE7E96-8C0D-4988-BEC1-00CF4466D9FF}"/>
                  </a:ext>
                </a:extLst>
              </p:cNvPr>
              <p:cNvSpPr/>
              <p:nvPr/>
            </p:nvSpPr>
            <p:spPr>
              <a:xfrm>
                <a:off x="8915400" y="2478024"/>
                <a:ext cx="1389888" cy="289864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91440" rIns="0" bIns="0" rtlCol="0" anchor="t"/>
              <a:lstStyle/>
              <a:p>
                <a:pPr marL="12700" marR="142875">
                  <a:lnSpc>
                    <a:spcPct val="107200"/>
                  </a:lnSpc>
                  <a:spcBef>
                    <a:spcPts val="100"/>
                  </a:spcBef>
                </a:pP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C9734BA-620D-48E0-BE13-0A38DF468DA8}"/>
                  </a:ext>
                </a:extLst>
              </p:cNvPr>
              <p:cNvCxnSpPr/>
              <p:nvPr/>
            </p:nvCxnSpPr>
            <p:spPr>
              <a:xfrm>
                <a:off x="3021540" y="2478024"/>
                <a:ext cx="0" cy="289864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3514284-42E5-4E87-A3A9-A3DF5470184C}"/>
                  </a:ext>
                </a:extLst>
              </p:cNvPr>
              <p:cNvCxnSpPr/>
              <p:nvPr/>
            </p:nvCxnSpPr>
            <p:spPr>
              <a:xfrm>
                <a:off x="4411953" y="2478024"/>
                <a:ext cx="0" cy="289864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7AF703-320A-422A-BA20-974CD80F12CC}"/>
                  </a:ext>
                </a:extLst>
              </p:cNvPr>
              <p:cNvCxnSpPr/>
              <p:nvPr/>
            </p:nvCxnSpPr>
            <p:spPr>
              <a:xfrm>
                <a:off x="8915237" y="2478024"/>
                <a:ext cx="0" cy="289864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0175B24-8752-42BE-8878-631D6D062601}"/>
                  </a:ext>
                </a:extLst>
              </p:cNvPr>
              <p:cNvCxnSpPr/>
              <p:nvPr/>
            </p:nvCxnSpPr>
            <p:spPr>
              <a:xfrm>
                <a:off x="10303302" y="2478024"/>
                <a:ext cx="0" cy="289864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E79934D8-9E18-4840-8067-118181C1E655}"/>
                  </a:ext>
                </a:extLst>
              </p:cNvPr>
              <p:cNvSpPr txBox="1"/>
              <p:nvPr/>
            </p:nvSpPr>
            <p:spPr>
              <a:xfrm>
                <a:off x="548640" y="3041395"/>
                <a:ext cx="163827" cy="14394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algn="r">
                  <a:lnSpc>
                    <a:spcPts val="1400"/>
                  </a:lnSpc>
                  <a:defRPr sz="1200"/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of new infections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374E8D-A73B-4087-A57D-CBC34D8BDDF2}"/>
                  </a:ext>
                </a:extLst>
              </p:cNvPr>
              <p:cNvSpPr txBox="1"/>
              <p:nvPr/>
            </p:nvSpPr>
            <p:spPr>
              <a:xfrm>
                <a:off x="1435608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38F785-1BCC-4885-A372-672BC5FBFDC8}"/>
                  </a:ext>
                </a:extLst>
              </p:cNvPr>
              <p:cNvSpPr txBox="1"/>
              <p:nvPr/>
            </p:nvSpPr>
            <p:spPr>
              <a:xfrm>
                <a:off x="2807208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19FC58-E39D-4CBF-AE62-37252221C50E}"/>
                  </a:ext>
                </a:extLst>
              </p:cNvPr>
              <p:cNvSpPr txBox="1"/>
              <p:nvPr/>
            </p:nvSpPr>
            <p:spPr>
              <a:xfrm>
                <a:off x="4178808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643E4F-798C-4AA5-8598-DD1072EFA6A2}"/>
                  </a:ext>
                </a:extLst>
              </p:cNvPr>
              <p:cNvSpPr txBox="1"/>
              <p:nvPr/>
            </p:nvSpPr>
            <p:spPr>
              <a:xfrm>
                <a:off x="5550408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2030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C63BA59-1E4C-499E-BC1B-69AE851023C2}"/>
                  </a:ext>
                </a:extLst>
              </p:cNvPr>
              <p:cNvCxnSpPr/>
              <p:nvPr/>
            </p:nvCxnSpPr>
            <p:spPr>
              <a:xfrm>
                <a:off x="1463040" y="5385816"/>
                <a:ext cx="452628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DE4499A-8D8B-4799-8967-1615ACF63FBC}"/>
                  </a:ext>
                </a:extLst>
              </p:cNvPr>
              <p:cNvCxnSpPr/>
              <p:nvPr/>
            </p:nvCxnSpPr>
            <p:spPr>
              <a:xfrm>
                <a:off x="1378791" y="26426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268D46B-927D-4BA0-AC66-19774D57C21B}"/>
                  </a:ext>
                </a:extLst>
              </p:cNvPr>
              <p:cNvCxnSpPr/>
              <p:nvPr/>
            </p:nvCxnSpPr>
            <p:spPr>
              <a:xfrm>
                <a:off x="1378791" y="319125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7963AB9-DE7C-4351-B6D7-4CDEF99A293A}"/>
                  </a:ext>
                </a:extLst>
              </p:cNvPr>
              <p:cNvCxnSpPr/>
              <p:nvPr/>
            </p:nvCxnSpPr>
            <p:spPr>
              <a:xfrm>
                <a:off x="1378791" y="373989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5C4A263-9BF4-4B53-892F-D861E875E3A8}"/>
                  </a:ext>
                </a:extLst>
              </p:cNvPr>
              <p:cNvCxnSpPr/>
              <p:nvPr/>
            </p:nvCxnSpPr>
            <p:spPr>
              <a:xfrm>
                <a:off x="1378791" y="428853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175CAC-21CD-4108-8811-41E0E89057C6}"/>
                  </a:ext>
                </a:extLst>
              </p:cNvPr>
              <p:cNvCxnSpPr/>
              <p:nvPr/>
            </p:nvCxnSpPr>
            <p:spPr>
              <a:xfrm>
                <a:off x="1378791" y="483717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43D4548-4AF4-40FF-8126-5DB4F7301859}"/>
                  </a:ext>
                </a:extLst>
              </p:cNvPr>
              <p:cNvCxnSpPr/>
              <p:nvPr/>
            </p:nvCxnSpPr>
            <p:spPr>
              <a:xfrm>
                <a:off x="1378791" y="53858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CF6EF7-0038-4DE9-9ABE-4A36C7D84359}"/>
                  </a:ext>
                </a:extLst>
              </p:cNvPr>
              <p:cNvSpPr txBox="1"/>
              <p:nvPr/>
            </p:nvSpPr>
            <p:spPr>
              <a:xfrm>
                <a:off x="685800" y="251460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2 500 000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E01036-BEAC-43CB-8E65-CE5AD7B93F7B}"/>
                  </a:ext>
                </a:extLst>
              </p:cNvPr>
              <p:cNvSpPr txBox="1"/>
              <p:nvPr/>
            </p:nvSpPr>
            <p:spPr>
              <a:xfrm>
                <a:off x="685800" y="306324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999A69-52FE-4314-9EED-9592741CDE6D}"/>
                  </a:ext>
                </a:extLst>
              </p:cNvPr>
              <p:cNvSpPr txBox="1"/>
              <p:nvPr/>
            </p:nvSpPr>
            <p:spPr>
              <a:xfrm>
                <a:off x="685800" y="361188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1 500 000</a:t>
                </a: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F8212B-9545-41FB-BC19-1EF58F78E0EC}"/>
                  </a:ext>
                </a:extLst>
              </p:cNvPr>
              <p:cNvSpPr txBox="1"/>
              <p:nvPr/>
            </p:nvSpPr>
            <p:spPr>
              <a:xfrm>
                <a:off x="685800" y="416052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EF0E93-B3C0-4443-92ED-23F9CDC87DBE}"/>
                  </a:ext>
                </a:extLst>
              </p:cNvPr>
              <p:cNvSpPr txBox="1"/>
              <p:nvPr/>
            </p:nvSpPr>
            <p:spPr>
              <a:xfrm>
                <a:off x="791598" y="470916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7F7978-6623-4D6F-8549-1A424DE78545}"/>
                  </a:ext>
                </a:extLst>
              </p:cNvPr>
              <p:cNvSpPr txBox="1"/>
              <p:nvPr/>
            </p:nvSpPr>
            <p:spPr>
              <a:xfrm>
                <a:off x="1179525" y="5257800"/>
                <a:ext cx="255198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E4B3AF-EC37-4CF8-B65F-8ABE145C542B}"/>
                  </a:ext>
                </a:extLst>
              </p:cNvPr>
              <p:cNvSpPr txBox="1"/>
              <p:nvPr/>
            </p:nvSpPr>
            <p:spPr>
              <a:xfrm>
                <a:off x="4603343" y="3778371"/>
                <a:ext cx="1313180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2.5 million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additional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infections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between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and 2030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DC32C904-039D-4851-AED0-9F128D2020EE}"/>
                  </a:ext>
                </a:extLst>
              </p:cNvPr>
              <p:cNvSpPr txBox="1"/>
              <p:nvPr/>
            </p:nvSpPr>
            <p:spPr>
              <a:xfrm>
                <a:off x="6428232" y="3338701"/>
                <a:ext cx="163827" cy="1013098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marR="0" lvl="0" indent="0" algn="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of </a:t>
                </a:r>
                <a:r>
                  <a:rPr kumimoji="0" lang="fr-CH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deaths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8442BF-D4EC-4935-A15D-191A685FF2BC}"/>
                  </a:ext>
                </a:extLst>
              </p:cNvPr>
              <p:cNvSpPr txBox="1"/>
              <p:nvPr/>
            </p:nvSpPr>
            <p:spPr>
              <a:xfrm>
                <a:off x="6565392" y="251460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1 200 000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5BB82D3-C452-4B36-A06E-61321FDCB56E}"/>
                  </a:ext>
                </a:extLst>
              </p:cNvPr>
              <p:cNvSpPr txBox="1"/>
              <p:nvPr/>
            </p:nvSpPr>
            <p:spPr>
              <a:xfrm>
                <a:off x="6671190" y="342900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B30FA6-DA3C-4C91-A073-7F39A40AAE89}"/>
                  </a:ext>
                </a:extLst>
              </p:cNvPr>
              <p:cNvSpPr txBox="1"/>
              <p:nvPr/>
            </p:nvSpPr>
            <p:spPr>
              <a:xfrm>
                <a:off x="6671190" y="388620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41910A2-C3A8-458F-94FF-B99980659532}"/>
                  </a:ext>
                </a:extLst>
              </p:cNvPr>
              <p:cNvSpPr txBox="1"/>
              <p:nvPr/>
            </p:nvSpPr>
            <p:spPr>
              <a:xfrm>
                <a:off x="6671190" y="434340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E65EC5-121D-43C1-B09A-AE18253421E7}"/>
                  </a:ext>
                </a:extLst>
              </p:cNvPr>
              <p:cNvSpPr txBox="1"/>
              <p:nvPr/>
            </p:nvSpPr>
            <p:spPr>
              <a:xfrm>
                <a:off x="6671190" y="4800600"/>
                <a:ext cx="64312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9296E5-4B6A-4C7B-AC05-C09C49EF2209}"/>
                  </a:ext>
                </a:extLst>
              </p:cNvPr>
              <p:cNvSpPr txBox="1"/>
              <p:nvPr/>
            </p:nvSpPr>
            <p:spPr>
              <a:xfrm>
                <a:off x="7059117" y="5257800"/>
                <a:ext cx="255198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A2B4376-E097-460D-89E0-22C2F1A253B2}"/>
                  </a:ext>
                </a:extLst>
              </p:cNvPr>
              <p:cNvSpPr txBox="1"/>
              <p:nvPr/>
            </p:nvSpPr>
            <p:spPr>
              <a:xfrm>
                <a:off x="6568504" y="2971800"/>
                <a:ext cx="748923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FE35647-FA1D-448F-AB39-FD2101DE8F72}"/>
                  </a:ext>
                </a:extLst>
              </p:cNvPr>
              <p:cNvCxnSpPr/>
              <p:nvPr/>
            </p:nvCxnSpPr>
            <p:spPr>
              <a:xfrm>
                <a:off x="7260336" y="30998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6C72854-7F4F-4C67-9265-7B1D9258E700}"/>
                  </a:ext>
                </a:extLst>
              </p:cNvPr>
              <p:cNvCxnSpPr/>
              <p:nvPr/>
            </p:nvCxnSpPr>
            <p:spPr>
              <a:xfrm>
                <a:off x="7260336" y="35570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5851438-1C4E-41BC-B58A-3A73EEEC1229}"/>
                  </a:ext>
                </a:extLst>
              </p:cNvPr>
              <p:cNvCxnSpPr/>
              <p:nvPr/>
            </p:nvCxnSpPr>
            <p:spPr>
              <a:xfrm>
                <a:off x="7260336" y="44714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752318A-11EF-4EBF-BE96-DB36A732636F}"/>
                  </a:ext>
                </a:extLst>
              </p:cNvPr>
              <p:cNvCxnSpPr/>
              <p:nvPr/>
            </p:nvCxnSpPr>
            <p:spPr>
              <a:xfrm>
                <a:off x="7260336" y="49286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9DDCFAC-7E3D-4DF6-96E9-5E446A7D5617}"/>
                  </a:ext>
                </a:extLst>
              </p:cNvPr>
              <p:cNvCxnSpPr/>
              <p:nvPr/>
            </p:nvCxnSpPr>
            <p:spPr>
              <a:xfrm>
                <a:off x="7260336" y="53858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EC05C8A-F8C2-4EB9-999C-2E2552540905}"/>
                  </a:ext>
                </a:extLst>
              </p:cNvPr>
              <p:cNvCxnSpPr/>
              <p:nvPr/>
            </p:nvCxnSpPr>
            <p:spPr>
              <a:xfrm>
                <a:off x="7260336" y="40142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1CB1E58-1382-4CD2-A6BA-E21F7D336C9B}"/>
                  </a:ext>
                </a:extLst>
              </p:cNvPr>
              <p:cNvCxnSpPr/>
              <p:nvPr/>
            </p:nvCxnSpPr>
            <p:spPr>
              <a:xfrm>
                <a:off x="7260336" y="2642616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3C4B2A-1690-4A82-9182-8836844A3567}"/>
                  </a:ext>
                </a:extLst>
              </p:cNvPr>
              <p:cNvSpPr txBox="1"/>
              <p:nvPr/>
            </p:nvSpPr>
            <p:spPr>
              <a:xfrm>
                <a:off x="7315200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268D423-F6CF-4681-AB53-09A413BF597F}"/>
                  </a:ext>
                </a:extLst>
              </p:cNvPr>
              <p:cNvSpPr txBox="1"/>
              <p:nvPr/>
            </p:nvSpPr>
            <p:spPr>
              <a:xfrm>
                <a:off x="8686800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77B2A8-2E4F-4AF3-8E6F-3EEC9860059A}"/>
                  </a:ext>
                </a:extLst>
              </p:cNvPr>
              <p:cNvSpPr txBox="1"/>
              <p:nvPr/>
            </p:nvSpPr>
            <p:spPr>
              <a:xfrm>
                <a:off x="10058400" y="5388267"/>
                <a:ext cx="466794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99BC93-F038-4D32-A376-269597E87989}"/>
                  </a:ext>
                </a:extLst>
              </p:cNvPr>
              <p:cNvSpPr txBox="1"/>
              <p:nvPr/>
            </p:nvSpPr>
            <p:spPr>
              <a:xfrm>
                <a:off x="11430000" y="5388267"/>
                <a:ext cx="466795" cy="25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2030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B763632-3132-4C34-A48B-1596A88D3742}"/>
                  </a:ext>
                </a:extLst>
              </p:cNvPr>
              <p:cNvCxnSpPr/>
              <p:nvPr/>
            </p:nvCxnSpPr>
            <p:spPr>
              <a:xfrm>
                <a:off x="7342632" y="5385816"/>
                <a:ext cx="452628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A71C04-6C2D-4756-BE3D-C42DA7D88AC8}"/>
                  </a:ext>
                </a:extLst>
              </p:cNvPr>
              <p:cNvSpPr txBox="1"/>
              <p:nvPr/>
            </p:nvSpPr>
            <p:spPr>
              <a:xfrm>
                <a:off x="10472649" y="3017938"/>
                <a:ext cx="1313180" cy="1105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1.7 million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additional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deaths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/>
                  </a:rPr>
                  <a:t>b</a:t>
                </a: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etween</a:t>
                </a:r>
                <a:r>
                  <a:rPr 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and 2030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object 33">
                <a:extLst>
                  <a:ext uri="{FF2B5EF4-FFF2-40B4-BE49-F238E27FC236}">
                    <a16:creationId xmlns:a16="http://schemas.microsoft.com/office/drawing/2014/main" id="{686AB0A7-67DB-4F63-B9D5-4DA1712EAB72}"/>
                  </a:ext>
                </a:extLst>
              </p:cNvPr>
              <p:cNvSpPr/>
              <p:nvPr/>
            </p:nvSpPr>
            <p:spPr>
              <a:xfrm>
                <a:off x="4646581" y="5181953"/>
                <a:ext cx="93316" cy="17563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0160">
                    <a:moveTo>
                      <a:pt x="0" y="0"/>
                    </a:moveTo>
                    <a:lnTo>
                      <a:pt x="76949" y="10121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bject 34">
                <a:extLst>
                  <a:ext uri="{FF2B5EF4-FFF2-40B4-BE49-F238E27FC236}">
                    <a16:creationId xmlns:a16="http://schemas.microsoft.com/office/drawing/2014/main" id="{971A907D-55BE-4D3E-BCE2-F60612EC5093}"/>
                  </a:ext>
                </a:extLst>
              </p:cNvPr>
              <p:cNvSpPr/>
              <p:nvPr/>
            </p:nvSpPr>
            <p:spPr>
              <a:xfrm>
                <a:off x="4892850" y="5193611"/>
                <a:ext cx="826079" cy="16465"/>
              </a:xfrm>
              <a:custGeom>
                <a:avLst/>
                <a:gdLst/>
                <a:ahLst/>
                <a:cxnLst/>
                <a:rect l="l" t="t" r="r" b="b"/>
                <a:pathLst>
                  <a:path w="685800" h="9525">
                    <a:moveTo>
                      <a:pt x="0" y="9118"/>
                    </a:moveTo>
                    <a:lnTo>
                      <a:pt x="685800" y="0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bject 35">
                <a:extLst>
                  <a:ext uri="{FF2B5EF4-FFF2-40B4-BE49-F238E27FC236}">
                    <a16:creationId xmlns:a16="http://schemas.microsoft.com/office/drawing/2014/main" id="{0768F79C-6897-4EBC-982E-254E30673068}"/>
                  </a:ext>
                </a:extLst>
              </p:cNvPr>
              <p:cNvSpPr/>
              <p:nvPr/>
            </p:nvSpPr>
            <p:spPr>
              <a:xfrm>
                <a:off x="4404899" y="5039980"/>
                <a:ext cx="1375269" cy="171242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99060">
                    <a:moveTo>
                      <a:pt x="0" y="0"/>
                    </a:moveTo>
                    <a:lnTo>
                      <a:pt x="30924" y="17995"/>
                    </a:lnTo>
                  </a:path>
                  <a:path w="1141729" h="99060">
                    <a:moveTo>
                      <a:pt x="92773" y="54000"/>
                    </a:moveTo>
                    <a:lnTo>
                      <a:pt x="123698" y="71996"/>
                    </a:lnTo>
                    <a:lnTo>
                      <a:pt x="149339" y="75387"/>
                    </a:lnTo>
                  </a:path>
                  <a:path w="1141729" h="99060">
                    <a:moveTo>
                      <a:pt x="303237" y="95618"/>
                    </a:moveTo>
                    <a:lnTo>
                      <a:pt x="328891" y="98996"/>
                    </a:lnTo>
                    <a:lnTo>
                      <a:pt x="354291" y="98666"/>
                    </a:lnTo>
                  </a:path>
                  <a:path w="1141729" h="99060">
                    <a:moveTo>
                      <a:pt x="1116291" y="88544"/>
                    </a:moveTo>
                    <a:lnTo>
                      <a:pt x="1141691" y="88201"/>
                    </a:lnTo>
                  </a:path>
                </a:pathLst>
              </a:custGeom>
              <a:ln w="25400">
                <a:solidFill>
                  <a:srgbClr val="00ADD8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bject 36">
                <a:extLst>
                  <a:ext uri="{FF2B5EF4-FFF2-40B4-BE49-F238E27FC236}">
                    <a16:creationId xmlns:a16="http://schemas.microsoft.com/office/drawing/2014/main" id="{8129C783-5628-468F-AF8A-85D59034419B}"/>
                  </a:ext>
                </a:extLst>
              </p:cNvPr>
              <p:cNvSpPr/>
              <p:nvPr/>
            </p:nvSpPr>
            <p:spPr>
              <a:xfrm>
                <a:off x="4648015" y="4768491"/>
                <a:ext cx="1073138" cy="27443"/>
              </a:xfrm>
              <a:custGeom>
                <a:avLst/>
                <a:gdLst/>
                <a:ahLst/>
                <a:cxnLst/>
                <a:rect l="l" t="t" r="r" b="b"/>
                <a:pathLst>
                  <a:path w="890904" h="15875">
                    <a:moveTo>
                      <a:pt x="0" y="0"/>
                    </a:moveTo>
                    <a:lnTo>
                      <a:pt x="890625" y="15748"/>
                    </a:lnTo>
                  </a:path>
                </a:pathLst>
              </a:custGeom>
              <a:ln w="25400">
                <a:solidFill>
                  <a:srgbClr val="E01B83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object 37">
                <a:extLst>
                  <a:ext uri="{FF2B5EF4-FFF2-40B4-BE49-F238E27FC236}">
                    <a16:creationId xmlns:a16="http://schemas.microsoft.com/office/drawing/2014/main" id="{20FC90A3-1750-4B55-ACF2-FF434C6D3C7E}"/>
                  </a:ext>
                </a:extLst>
              </p:cNvPr>
              <p:cNvSpPr/>
              <p:nvPr/>
            </p:nvSpPr>
            <p:spPr>
              <a:xfrm>
                <a:off x="4404899" y="4672806"/>
                <a:ext cx="1377563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1143634" h="72389">
                    <a:moveTo>
                      <a:pt x="0" y="0"/>
                    </a:moveTo>
                    <a:lnTo>
                      <a:pt x="31368" y="13500"/>
                    </a:lnTo>
                  </a:path>
                  <a:path w="1143634" h="72389">
                    <a:moveTo>
                      <a:pt x="94119" y="40500"/>
                    </a:moveTo>
                    <a:lnTo>
                      <a:pt x="125488" y="54000"/>
                    </a:lnTo>
                    <a:lnTo>
                      <a:pt x="150939" y="54457"/>
                    </a:lnTo>
                  </a:path>
                  <a:path w="1143634" h="72389">
                    <a:moveTo>
                      <a:pt x="1117904" y="71551"/>
                    </a:moveTo>
                    <a:lnTo>
                      <a:pt x="1143355" y="72009"/>
                    </a:lnTo>
                  </a:path>
                </a:pathLst>
              </a:custGeom>
              <a:ln w="25400">
                <a:solidFill>
                  <a:srgbClr val="E01B8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bject 38">
                <a:extLst>
                  <a:ext uri="{FF2B5EF4-FFF2-40B4-BE49-F238E27FC236}">
                    <a16:creationId xmlns:a16="http://schemas.microsoft.com/office/drawing/2014/main" id="{93E2E018-7244-49E2-B8E7-B9039584E033}"/>
                  </a:ext>
                </a:extLst>
              </p:cNvPr>
              <p:cNvSpPr/>
              <p:nvPr/>
            </p:nvSpPr>
            <p:spPr>
              <a:xfrm>
                <a:off x="3016198" y="3868158"/>
                <a:ext cx="1389037" cy="805716"/>
              </a:xfrm>
              <a:custGeom>
                <a:avLst/>
                <a:gdLst/>
                <a:ahLst/>
                <a:cxnLst/>
                <a:rect l="l" t="t" r="r" b="b"/>
                <a:pathLst>
                  <a:path w="1153160" h="466089">
                    <a:moveTo>
                      <a:pt x="0" y="0"/>
                    </a:moveTo>
                    <a:lnTo>
                      <a:pt x="345973" y="139674"/>
                    </a:lnTo>
                    <a:lnTo>
                      <a:pt x="666369" y="281876"/>
                    </a:lnTo>
                    <a:lnTo>
                      <a:pt x="1152880" y="465467"/>
                    </a:lnTo>
                  </a:path>
                </a:pathLst>
              </a:custGeom>
              <a:ln w="25400">
                <a:solidFill>
                  <a:srgbClr val="E01B8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object 39">
                <a:extLst>
                  <a:ext uri="{FF2B5EF4-FFF2-40B4-BE49-F238E27FC236}">
                    <a16:creationId xmlns:a16="http://schemas.microsoft.com/office/drawing/2014/main" id="{09FEAF6D-541B-427A-A9EC-02F95F52DCF3}"/>
                  </a:ext>
                </a:extLst>
              </p:cNvPr>
              <p:cNvSpPr/>
              <p:nvPr/>
            </p:nvSpPr>
            <p:spPr>
              <a:xfrm>
                <a:off x="3016198" y="3868780"/>
                <a:ext cx="1389037" cy="1171252"/>
              </a:xfrm>
              <a:custGeom>
                <a:avLst/>
                <a:gdLst/>
                <a:ahLst/>
                <a:cxnLst/>
                <a:rect l="l" t="t" r="r" b="b"/>
                <a:pathLst>
                  <a:path w="1153160" h="677545">
                    <a:moveTo>
                      <a:pt x="0" y="0"/>
                    </a:moveTo>
                    <a:lnTo>
                      <a:pt x="187566" y="81724"/>
                    </a:lnTo>
                    <a:lnTo>
                      <a:pt x="484568" y="285115"/>
                    </a:lnTo>
                    <a:lnTo>
                      <a:pt x="785177" y="471462"/>
                    </a:lnTo>
                    <a:lnTo>
                      <a:pt x="992174" y="589318"/>
                    </a:lnTo>
                    <a:lnTo>
                      <a:pt x="1152880" y="677519"/>
                    </a:lnTo>
                  </a:path>
                </a:pathLst>
              </a:custGeom>
              <a:ln w="25400">
                <a:solidFill>
                  <a:srgbClr val="00ADD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object 40">
                <a:extLst>
                  <a:ext uri="{FF2B5EF4-FFF2-40B4-BE49-F238E27FC236}">
                    <a16:creationId xmlns:a16="http://schemas.microsoft.com/office/drawing/2014/main" id="{4244AB6B-5788-43D8-A079-6A115CD9E03E}"/>
                  </a:ext>
                </a:extLst>
              </p:cNvPr>
              <p:cNvSpPr/>
              <p:nvPr/>
            </p:nvSpPr>
            <p:spPr>
              <a:xfrm>
                <a:off x="1645920" y="3200400"/>
                <a:ext cx="1190929" cy="573003"/>
              </a:xfrm>
              <a:custGeom>
                <a:avLst/>
                <a:gdLst/>
                <a:ahLst/>
                <a:cxnLst/>
                <a:rect l="l" t="t" r="r" b="b"/>
                <a:pathLst>
                  <a:path w="988695" h="331470">
                    <a:moveTo>
                      <a:pt x="0" y="0"/>
                    </a:moveTo>
                    <a:lnTo>
                      <a:pt x="303834" y="102958"/>
                    </a:lnTo>
                    <a:lnTo>
                      <a:pt x="598322" y="196570"/>
                    </a:lnTo>
                    <a:lnTo>
                      <a:pt x="988555" y="331203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object 41">
                <a:extLst>
                  <a:ext uri="{FF2B5EF4-FFF2-40B4-BE49-F238E27FC236}">
                    <a16:creationId xmlns:a16="http://schemas.microsoft.com/office/drawing/2014/main" id="{C5898BFF-3838-45A3-9C27-B4FA6196643D}"/>
                  </a:ext>
                </a:extLst>
              </p:cNvPr>
              <p:cNvSpPr/>
              <p:nvPr/>
            </p:nvSpPr>
            <p:spPr>
              <a:xfrm>
                <a:off x="2836688" y="3772944"/>
                <a:ext cx="179749" cy="94403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54610">
                    <a:moveTo>
                      <a:pt x="0" y="0"/>
                    </a:moveTo>
                    <a:lnTo>
                      <a:pt x="149021" y="54000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object 48">
                <a:extLst>
                  <a:ext uri="{FF2B5EF4-FFF2-40B4-BE49-F238E27FC236}">
                    <a16:creationId xmlns:a16="http://schemas.microsoft.com/office/drawing/2014/main" id="{2F1BA0DE-3936-4B27-9461-FC5357F63FD5}"/>
                  </a:ext>
                </a:extLst>
              </p:cNvPr>
              <p:cNvSpPr/>
              <p:nvPr/>
            </p:nvSpPr>
            <p:spPr>
              <a:xfrm>
                <a:off x="7542318" y="3332462"/>
                <a:ext cx="1368501" cy="440208"/>
              </a:xfrm>
              <a:custGeom>
                <a:avLst/>
                <a:gdLst/>
                <a:ahLst/>
                <a:cxnLst/>
                <a:rect l="l" t="t" r="r" b="b"/>
                <a:pathLst>
                  <a:path w="1134110" h="255904">
                    <a:moveTo>
                      <a:pt x="0" y="0"/>
                    </a:moveTo>
                    <a:lnTo>
                      <a:pt x="210807" y="57594"/>
                    </a:lnTo>
                    <a:lnTo>
                      <a:pt x="527608" y="133197"/>
                    </a:lnTo>
                    <a:lnTo>
                      <a:pt x="754405" y="180009"/>
                    </a:lnTo>
                    <a:lnTo>
                      <a:pt x="934402" y="212407"/>
                    </a:lnTo>
                    <a:lnTo>
                      <a:pt x="1133830" y="255600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object 49">
                <a:extLst>
                  <a:ext uri="{FF2B5EF4-FFF2-40B4-BE49-F238E27FC236}">
                    <a16:creationId xmlns:a16="http://schemas.microsoft.com/office/drawing/2014/main" id="{326D8B2A-A51F-4ACB-A41B-0DB2D60324AD}"/>
                  </a:ext>
                </a:extLst>
              </p:cNvPr>
              <p:cNvSpPr/>
              <p:nvPr/>
            </p:nvSpPr>
            <p:spPr>
              <a:xfrm>
                <a:off x="8958717" y="3783063"/>
                <a:ext cx="2708651" cy="104863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609600">
                    <a:moveTo>
                      <a:pt x="0" y="0"/>
                    </a:moveTo>
                    <a:lnTo>
                      <a:pt x="122402" y="44056"/>
                    </a:lnTo>
                    <a:lnTo>
                      <a:pt x="696594" y="346455"/>
                    </a:lnTo>
                    <a:lnTo>
                      <a:pt x="1155598" y="543610"/>
                    </a:lnTo>
                    <a:lnTo>
                      <a:pt x="1206004" y="562444"/>
                    </a:lnTo>
                    <a:lnTo>
                      <a:pt x="1455915" y="609257"/>
                    </a:lnTo>
                    <a:lnTo>
                      <a:pt x="1847519" y="600252"/>
                    </a:lnTo>
                    <a:lnTo>
                      <a:pt x="2244699" y="573989"/>
                    </a:lnTo>
                    <a:lnTo>
                      <a:pt x="2238349" y="226707"/>
                    </a:lnTo>
                    <a:lnTo>
                      <a:pt x="1674837" y="312254"/>
                    </a:lnTo>
                    <a:lnTo>
                      <a:pt x="1304099" y="353656"/>
                    </a:lnTo>
                    <a:lnTo>
                      <a:pt x="1119263" y="336600"/>
                    </a:lnTo>
                    <a:lnTo>
                      <a:pt x="689394" y="233057"/>
                    </a:lnTo>
                    <a:lnTo>
                      <a:pt x="394195" y="146646"/>
                    </a:lnTo>
                    <a:lnTo>
                      <a:pt x="127800" y="26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4EC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object 50">
                <a:extLst>
                  <a:ext uri="{FF2B5EF4-FFF2-40B4-BE49-F238E27FC236}">
                    <a16:creationId xmlns:a16="http://schemas.microsoft.com/office/drawing/2014/main" id="{9A24D1EB-FF67-4186-B1E8-45B597ABC39A}"/>
                  </a:ext>
                </a:extLst>
              </p:cNvPr>
              <p:cNvSpPr/>
              <p:nvPr/>
            </p:nvSpPr>
            <p:spPr>
              <a:xfrm>
                <a:off x="10385631" y="4368193"/>
                <a:ext cx="78923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5404" h="8254">
                    <a:moveTo>
                      <a:pt x="0" y="0"/>
                    </a:moveTo>
                    <a:lnTo>
                      <a:pt x="64846" y="8115"/>
                    </a:lnTo>
                  </a:path>
                </a:pathLst>
              </a:custGeom>
              <a:ln w="25400">
                <a:solidFill>
                  <a:srgbClr val="E01B83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object 51">
                <a:extLst>
                  <a:ext uri="{FF2B5EF4-FFF2-40B4-BE49-F238E27FC236}">
                    <a16:creationId xmlns:a16="http://schemas.microsoft.com/office/drawing/2014/main" id="{1CE15476-4E17-4C0D-88F9-51D016F26C83}"/>
                  </a:ext>
                </a:extLst>
              </p:cNvPr>
              <p:cNvSpPr/>
              <p:nvPr/>
            </p:nvSpPr>
            <p:spPr>
              <a:xfrm>
                <a:off x="10590170" y="4380330"/>
                <a:ext cx="74324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3810">
                    <a:moveTo>
                      <a:pt x="0" y="3225"/>
                    </a:moveTo>
                    <a:lnTo>
                      <a:pt x="61429" y="0"/>
                    </a:lnTo>
                  </a:path>
                </a:pathLst>
              </a:custGeom>
              <a:ln w="25400">
                <a:solidFill>
                  <a:srgbClr val="E01B8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object 52">
                <a:extLst>
                  <a:ext uri="{FF2B5EF4-FFF2-40B4-BE49-F238E27FC236}">
                    <a16:creationId xmlns:a16="http://schemas.microsoft.com/office/drawing/2014/main" id="{8B658A6D-8AAB-4BD4-82B5-1B372EBF64E3}"/>
                  </a:ext>
                </a:extLst>
              </p:cNvPr>
              <p:cNvSpPr/>
              <p:nvPr/>
            </p:nvSpPr>
            <p:spPr>
              <a:xfrm>
                <a:off x="10801669" y="4196009"/>
                <a:ext cx="792290" cy="162757"/>
              </a:xfrm>
              <a:custGeom>
                <a:avLst/>
                <a:gdLst/>
                <a:ahLst/>
                <a:cxnLst/>
                <a:rect l="l" t="t" r="r" b="b"/>
                <a:pathLst>
                  <a:path w="656590" h="94614">
                    <a:moveTo>
                      <a:pt x="0" y="94500"/>
                    </a:moveTo>
                    <a:lnTo>
                      <a:pt x="656094" y="0"/>
                    </a:lnTo>
                  </a:path>
                </a:pathLst>
              </a:custGeom>
              <a:ln w="25400">
                <a:solidFill>
                  <a:srgbClr val="E01B83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object 53">
                <a:extLst>
                  <a:ext uri="{FF2B5EF4-FFF2-40B4-BE49-F238E27FC236}">
                    <a16:creationId xmlns:a16="http://schemas.microsoft.com/office/drawing/2014/main" id="{10E63C20-9D30-428E-9D08-A0FDA99E10B4}"/>
                  </a:ext>
                </a:extLst>
              </p:cNvPr>
              <p:cNvSpPr/>
              <p:nvPr/>
            </p:nvSpPr>
            <p:spPr>
              <a:xfrm>
                <a:off x="10307381" y="4183966"/>
                <a:ext cx="1344748" cy="207543"/>
              </a:xfrm>
              <a:custGeom>
                <a:avLst/>
                <a:gdLst/>
                <a:ahLst/>
                <a:cxnLst/>
                <a:rect l="l" t="t" r="r" b="b"/>
                <a:pathLst>
                  <a:path w="1114425" h="120650">
                    <a:moveTo>
                      <a:pt x="0" y="98996"/>
                    </a:moveTo>
                    <a:lnTo>
                      <a:pt x="21615" y="101701"/>
                    </a:lnTo>
                  </a:path>
                  <a:path w="1114425" h="120650">
                    <a:moveTo>
                      <a:pt x="151307" y="117894"/>
                    </a:moveTo>
                    <a:lnTo>
                      <a:pt x="172923" y="120599"/>
                    </a:lnTo>
                    <a:lnTo>
                      <a:pt x="193408" y="119519"/>
                    </a:lnTo>
                  </a:path>
                  <a:path w="1114425" h="120650">
                    <a:moveTo>
                      <a:pt x="316255" y="113068"/>
                    </a:moveTo>
                    <a:lnTo>
                      <a:pt x="336727" y="111988"/>
                    </a:lnTo>
                    <a:lnTo>
                      <a:pt x="361022" y="108496"/>
                    </a:lnTo>
                  </a:path>
                  <a:path w="1114425" h="120650">
                    <a:moveTo>
                      <a:pt x="1090028" y="3492"/>
                    </a:moveTo>
                    <a:lnTo>
                      <a:pt x="1114323" y="0"/>
                    </a:lnTo>
                  </a:path>
                </a:pathLst>
              </a:custGeom>
              <a:ln w="25400">
                <a:solidFill>
                  <a:srgbClr val="E01B83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object 54">
                <a:extLst>
                  <a:ext uri="{FF2B5EF4-FFF2-40B4-BE49-F238E27FC236}">
                    <a16:creationId xmlns:a16="http://schemas.microsoft.com/office/drawing/2014/main" id="{39E27710-AEB4-4E3D-9730-4ABB2E1D68F6}"/>
                  </a:ext>
                </a:extLst>
              </p:cNvPr>
              <p:cNvSpPr/>
              <p:nvPr/>
            </p:nvSpPr>
            <p:spPr>
              <a:xfrm>
                <a:off x="8913105" y="3772146"/>
                <a:ext cx="1412177" cy="936128"/>
              </a:xfrm>
              <a:custGeom>
                <a:avLst/>
                <a:gdLst/>
                <a:ahLst/>
                <a:cxnLst/>
                <a:rect l="l" t="t" r="r" b="b"/>
                <a:pathLst>
                  <a:path w="1170304" h="544195">
                    <a:moveTo>
                      <a:pt x="0" y="0"/>
                    </a:moveTo>
                    <a:lnTo>
                      <a:pt x="147599" y="39598"/>
                    </a:lnTo>
                    <a:lnTo>
                      <a:pt x="236029" y="90004"/>
                    </a:lnTo>
                    <a:lnTo>
                      <a:pt x="428396" y="198005"/>
                    </a:lnTo>
                    <a:lnTo>
                      <a:pt x="759599" y="366369"/>
                    </a:lnTo>
                    <a:lnTo>
                      <a:pt x="961199" y="457200"/>
                    </a:lnTo>
                    <a:lnTo>
                      <a:pt x="1076833" y="507606"/>
                    </a:lnTo>
                    <a:lnTo>
                      <a:pt x="1170000" y="543610"/>
                    </a:lnTo>
                  </a:path>
                </a:pathLst>
              </a:custGeom>
              <a:ln w="25400">
                <a:solidFill>
                  <a:srgbClr val="00ADD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bject 55">
                <a:extLst>
                  <a:ext uri="{FF2B5EF4-FFF2-40B4-BE49-F238E27FC236}">
                    <a16:creationId xmlns:a16="http://schemas.microsoft.com/office/drawing/2014/main" id="{A3CB0207-7CFE-454A-8B9F-2B70A162EE61}"/>
                  </a:ext>
                </a:extLst>
              </p:cNvPr>
              <p:cNvSpPr/>
              <p:nvPr/>
            </p:nvSpPr>
            <p:spPr>
              <a:xfrm>
                <a:off x="8910483" y="3772146"/>
                <a:ext cx="1391488" cy="580028"/>
              </a:xfrm>
              <a:custGeom>
                <a:avLst/>
                <a:gdLst/>
                <a:ahLst/>
                <a:cxnLst/>
                <a:rect l="l" t="t" r="r" b="b"/>
                <a:pathLst>
                  <a:path w="1153160" h="337185">
                    <a:moveTo>
                      <a:pt x="0" y="0"/>
                    </a:moveTo>
                    <a:lnTo>
                      <a:pt x="166776" y="32296"/>
                    </a:lnTo>
                    <a:lnTo>
                      <a:pt x="429577" y="151955"/>
                    </a:lnTo>
                    <a:lnTo>
                      <a:pt x="689775" y="228600"/>
                    </a:lnTo>
                    <a:lnTo>
                      <a:pt x="882370" y="275399"/>
                    </a:lnTo>
                    <a:lnTo>
                      <a:pt x="1152880" y="336600"/>
                    </a:lnTo>
                  </a:path>
                </a:pathLst>
              </a:custGeom>
              <a:ln w="25400">
                <a:solidFill>
                  <a:srgbClr val="DF1985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object 56">
                <a:extLst>
                  <a:ext uri="{FF2B5EF4-FFF2-40B4-BE49-F238E27FC236}">
                    <a16:creationId xmlns:a16="http://schemas.microsoft.com/office/drawing/2014/main" id="{E6DD3D30-01E7-48C1-869D-7B0E693782D8}"/>
                  </a:ext>
                </a:extLst>
              </p:cNvPr>
              <p:cNvSpPr/>
              <p:nvPr/>
            </p:nvSpPr>
            <p:spPr>
              <a:xfrm>
                <a:off x="10394417" y="4736662"/>
                <a:ext cx="68195" cy="27308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15875">
                    <a:moveTo>
                      <a:pt x="0" y="0"/>
                    </a:moveTo>
                    <a:lnTo>
                      <a:pt x="56159" y="15659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object 57">
                <a:extLst>
                  <a:ext uri="{FF2B5EF4-FFF2-40B4-BE49-F238E27FC236}">
                    <a16:creationId xmlns:a16="http://schemas.microsoft.com/office/drawing/2014/main" id="{B50FF1F6-4C3D-4B47-A362-407405457332}"/>
                  </a:ext>
                </a:extLst>
              </p:cNvPr>
              <p:cNvSpPr/>
              <p:nvPr/>
            </p:nvSpPr>
            <p:spPr>
              <a:xfrm>
                <a:off x="10606731" y="4800153"/>
                <a:ext cx="99611" cy="18570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0795">
                    <a:moveTo>
                      <a:pt x="0" y="0"/>
                    </a:moveTo>
                    <a:lnTo>
                      <a:pt x="82346" y="10795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object 58">
                <a:extLst>
                  <a:ext uri="{FF2B5EF4-FFF2-40B4-BE49-F238E27FC236}">
                    <a16:creationId xmlns:a16="http://schemas.microsoft.com/office/drawing/2014/main" id="{1FC4EB5C-F4AE-48A4-BAD5-6B9111B52F89}"/>
                  </a:ext>
                </a:extLst>
              </p:cNvPr>
              <p:cNvSpPr/>
              <p:nvPr/>
            </p:nvSpPr>
            <p:spPr>
              <a:xfrm>
                <a:off x="10865168" y="4814852"/>
                <a:ext cx="340976" cy="13108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7620">
                    <a:moveTo>
                      <a:pt x="0" y="7429"/>
                    </a:moveTo>
                    <a:lnTo>
                      <a:pt x="282054" y="0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object 59">
                <a:extLst>
                  <a:ext uri="{FF2B5EF4-FFF2-40B4-BE49-F238E27FC236}">
                    <a16:creationId xmlns:a16="http://schemas.microsoft.com/office/drawing/2014/main" id="{4DAEE834-5D8C-474E-A303-E95A780C9046}"/>
                  </a:ext>
                </a:extLst>
              </p:cNvPr>
              <p:cNvSpPr/>
              <p:nvPr/>
            </p:nvSpPr>
            <p:spPr>
              <a:xfrm>
                <a:off x="11370868" y="4784117"/>
                <a:ext cx="104208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86359" h="8254">
                    <a:moveTo>
                      <a:pt x="0" y="8254"/>
                    </a:moveTo>
                    <a:lnTo>
                      <a:pt x="85750" y="0"/>
                    </a:lnTo>
                  </a:path>
                </a:pathLst>
              </a:custGeom>
              <a:ln w="25400">
                <a:solidFill>
                  <a:srgbClr val="00ADD8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object 60">
                <a:extLst>
                  <a:ext uri="{FF2B5EF4-FFF2-40B4-BE49-F238E27FC236}">
                    <a16:creationId xmlns:a16="http://schemas.microsoft.com/office/drawing/2014/main" id="{021FA7F8-0515-4F0A-AB50-18E568B919A3}"/>
                  </a:ext>
                </a:extLst>
              </p:cNvPr>
              <p:cNvSpPr/>
              <p:nvPr/>
            </p:nvSpPr>
            <p:spPr>
              <a:xfrm>
                <a:off x="10326650" y="4709736"/>
                <a:ext cx="1333254" cy="122342"/>
              </a:xfrm>
              <a:custGeom>
                <a:avLst/>
                <a:gdLst/>
                <a:ahLst/>
                <a:cxnLst/>
                <a:rect l="l" t="t" r="r" b="b"/>
                <a:pathLst>
                  <a:path w="1104900" h="71120">
                    <a:moveTo>
                      <a:pt x="0" y="0"/>
                    </a:moveTo>
                    <a:lnTo>
                      <a:pt x="18719" y="5219"/>
                    </a:lnTo>
                  </a:path>
                  <a:path w="1104900" h="71120">
                    <a:moveTo>
                      <a:pt x="131038" y="36537"/>
                    </a:moveTo>
                    <a:lnTo>
                      <a:pt x="149758" y="41757"/>
                    </a:lnTo>
                    <a:lnTo>
                      <a:pt x="177215" y="45351"/>
                    </a:lnTo>
                  </a:path>
                  <a:path w="1104900" h="71120">
                    <a:moveTo>
                      <a:pt x="341909" y="66954"/>
                    </a:moveTo>
                    <a:lnTo>
                      <a:pt x="369354" y="70561"/>
                    </a:lnTo>
                    <a:lnTo>
                      <a:pt x="394995" y="69888"/>
                    </a:lnTo>
                  </a:path>
                  <a:path w="1104900" h="71120">
                    <a:moveTo>
                      <a:pt x="753973" y="60439"/>
                    </a:moveTo>
                    <a:lnTo>
                      <a:pt x="779614" y="59753"/>
                    </a:lnTo>
                    <a:lnTo>
                      <a:pt x="808202" y="56997"/>
                    </a:lnTo>
                  </a:path>
                  <a:path w="1104900" h="71120">
                    <a:moveTo>
                      <a:pt x="979703" y="40487"/>
                    </a:moveTo>
                    <a:lnTo>
                      <a:pt x="1008291" y="37731"/>
                    </a:lnTo>
                    <a:lnTo>
                      <a:pt x="1032395" y="37731"/>
                    </a:lnTo>
                  </a:path>
                  <a:path w="1104900" h="71120">
                    <a:moveTo>
                      <a:pt x="1080604" y="37731"/>
                    </a:moveTo>
                    <a:lnTo>
                      <a:pt x="1104709" y="37731"/>
                    </a:lnTo>
                  </a:path>
                </a:pathLst>
              </a:custGeom>
              <a:ln w="25400">
                <a:solidFill>
                  <a:srgbClr val="00ADD8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AA7808B-3162-40DF-85BC-EE3A40BA3A92}"/>
                  </a:ext>
                </a:extLst>
              </p:cNvPr>
              <p:cNvSpPr/>
              <p:nvPr/>
            </p:nvSpPr>
            <p:spPr>
              <a:xfrm>
                <a:off x="3146078" y="2560320"/>
                <a:ext cx="1389888" cy="2761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91440" rIns="0" bIns="0" rtlCol="0" anchor="t"/>
              <a:lstStyle/>
              <a:p>
                <a:pPr marL="12700" marR="142875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Implementation </a:t>
                </a:r>
              </a:p>
              <a:p>
                <a:pPr marL="12700" marR="142875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the Global AIDS Strategy 2021–2026 to achieve 2025 targets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D041948-6E6A-4468-A225-CCF2F509DBE9}"/>
                  </a:ext>
                </a:extLst>
              </p:cNvPr>
              <p:cNvSpPr/>
              <p:nvPr/>
            </p:nvSpPr>
            <p:spPr>
              <a:xfrm>
                <a:off x="9043416" y="2560320"/>
                <a:ext cx="1389888" cy="2761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tIns="91440" rIns="0" bIns="0" rtlCol="0" anchor="t"/>
              <a:lstStyle/>
              <a:p>
                <a:pPr marL="12700" marR="142875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Implementation </a:t>
                </a:r>
              </a:p>
              <a:p>
                <a:pPr marL="12700" marR="142875"/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the Global AIDS Strategy 2021–2026 to achieve 2025 targets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4EE4FF6-198C-4E6E-A2F8-4AB2740D0571}"/>
                  </a:ext>
                </a:extLst>
              </p:cNvPr>
              <p:cNvGrpSpPr/>
              <p:nvPr/>
            </p:nvGrpSpPr>
            <p:grpSpPr>
              <a:xfrm>
                <a:off x="870855" y="5943600"/>
                <a:ext cx="10962695" cy="166777"/>
                <a:chOff x="914400" y="5852160"/>
                <a:chExt cx="10962695" cy="16677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288117D-9BE4-459B-8A6F-1CDE54FC42C4}"/>
                    </a:ext>
                  </a:extLst>
                </p:cNvPr>
                <p:cNvGrpSpPr/>
                <p:nvPr/>
              </p:nvGrpSpPr>
              <p:grpSpPr>
                <a:xfrm>
                  <a:off x="4764024" y="5852160"/>
                  <a:ext cx="3508457" cy="166777"/>
                  <a:chOff x="4580708" y="5852160"/>
                  <a:chExt cx="3508457" cy="166777"/>
                </a:xfrm>
              </p:grpSpPr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41F9F511-B7DF-47A4-A02E-873C20864324}"/>
                      </a:ext>
                    </a:extLst>
                  </p:cNvPr>
                  <p:cNvSpPr txBox="1"/>
                  <p:nvPr/>
                </p:nvSpPr>
                <p:spPr>
                  <a:xfrm>
                    <a:off x="4855908" y="5852160"/>
                    <a:ext cx="3233257" cy="166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Impact if no progress is made on societal enablers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51893F02-6C24-4036-A3DB-F8E9D94ECA47}"/>
                      </a:ext>
                    </a:extLst>
                  </p:cNvPr>
                  <p:cNvCxnSpPr/>
                  <p:nvPr/>
                </p:nvCxnSpPr>
                <p:spPr>
                  <a:xfrm>
                    <a:off x="4580708" y="5939011"/>
                    <a:ext cx="228600" cy="0"/>
                  </a:xfrm>
                  <a:prstGeom prst="line">
                    <a:avLst/>
                  </a:prstGeom>
                  <a:ln w="31750">
                    <a:solidFill>
                      <a:srgbClr val="E01B8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B7FC038-272C-4D81-80A7-0B73800AA611}"/>
                    </a:ext>
                  </a:extLst>
                </p:cNvPr>
                <p:cNvGrpSpPr/>
                <p:nvPr/>
              </p:nvGrpSpPr>
              <p:grpSpPr>
                <a:xfrm>
                  <a:off x="8732520" y="5852160"/>
                  <a:ext cx="3144575" cy="166777"/>
                  <a:chOff x="8726224" y="5852160"/>
                  <a:chExt cx="3144575" cy="166777"/>
                </a:xfrm>
              </p:grpSpPr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4A2749E9-991A-4CB0-B0DF-84B95925C038}"/>
                      </a:ext>
                    </a:extLst>
                  </p:cNvPr>
                  <p:cNvSpPr txBox="1"/>
                  <p:nvPr/>
                </p:nvSpPr>
                <p:spPr>
                  <a:xfrm>
                    <a:off x="9001424" y="5852160"/>
                    <a:ext cx="2869375" cy="166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100" dirty="0">
                        <a:solidFill>
                          <a:prstClr val="black"/>
                        </a:solidFill>
                        <a:latin typeface="Arial" panose="020B0604020202020204"/>
                      </a:rPr>
                      <a:t>Impact of achieving the full set of 2025 targets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BF19B1DB-E668-4BFE-8180-32391AD4C772}"/>
                      </a:ext>
                    </a:extLst>
                  </p:cNvPr>
                  <p:cNvCxnSpPr/>
                  <p:nvPr/>
                </p:nvCxnSpPr>
                <p:spPr>
                  <a:xfrm>
                    <a:off x="8726224" y="5939011"/>
                    <a:ext cx="228600" cy="0"/>
                  </a:xfrm>
                  <a:prstGeom prst="line">
                    <a:avLst/>
                  </a:prstGeom>
                  <a:ln w="31750">
                    <a:solidFill>
                      <a:srgbClr val="00ADD8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EFE4F466-EE25-43D5-9381-A814C1D6D49C}"/>
                    </a:ext>
                  </a:extLst>
                </p:cNvPr>
                <p:cNvGrpSpPr/>
                <p:nvPr/>
              </p:nvGrpSpPr>
              <p:grpSpPr>
                <a:xfrm>
                  <a:off x="914400" y="5852160"/>
                  <a:ext cx="3396247" cy="166777"/>
                  <a:chOff x="663512" y="5852160"/>
                  <a:chExt cx="3396247" cy="166777"/>
                </a:xfrm>
              </p:grpSpPr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909AC199-C9B4-4578-99C8-0F504D6EF6D0}"/>
                      </a:ext>
                    </a:extLst>
                  </p:cNvPr>
                  <p:cNvSpPr txBox="1"/>
                  <p:nvPr/>
                </p:nvSpPr>
                <p:spPr>
                  <a:xfrm>
                    <a:off x="938712" y="5852160"/>
                    <a:ext cx="3121047" cy="166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Epidemiological estimates of progress until 2020</a:t>
                    </a:r>
                    <a:endParaRPr kumimoji="0" lang="en-GB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A96BDFD-AD28-4529-A31B-3900A7CEB35A}"/>
                      </a:ext>
                    </a:extLst>
                  </p:cNvPr>
                  <p:cNvCxnSpPr/>
                  <p:nvPr/>
                </p:nvCxnSpPr>
                <p:spPr>
                  <a:xfrm>
                    <a:off x="663512" y="5939011"/>
                    <a:ext cx="228600" cy="0"/>
                  </a:xfrm>
                  <a:prstGeom prst="line">
                    <a:avLst/>
                  </a:prstGeom>
                  <a:ln w="317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262484D5-072F-4AAF-9487-D40FE4EE7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Targets reinforce each other</a:t>
            </a:r>
          </a:p>
        </p:txBody>
      </p:sp>
    </p:spTree>
    <p:extLst>
      <p:ext uri="{BB962C8B-B14F-4D97-AF65-F5344CB8AC3E}">
        <p14:creationId xmlns:p14="http://schemas.microsoft.com/office/powerpoint/2010/main" val="61597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2019 expenditure and 2025 resource needs, by </a:t>
            </a:r>
            <a:r>
              <a:rPr lang="en-US" dirty="0" err="1"/>
              <a:t>programme</a:t>
            </a:r>
            <a:r>
              <a:rPr lang="en-US" dirty="0"/>
              <a:t> area, low- and middle-income countries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22D1B6-3BB5-4328-A6DB-A385C1541E3A}"/>
              </a:ext>
            </a:extLst>
          </p:cNvPr>
          <p:cNvGrpSpPr/>
          <p:nvPr/>
        </p:nvGrpSpPr>
        <p:grpSpPr>
          <a:xfrm>
            <a:off x="457198" y="1920240"/>
            <a:ext cx="11064240" cy="4633992"/>
            <a:chOff x="457198" y="1920240"/>
            <a:chExt cx="11064240" cy="4633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184900"/>
              <a:ext cx="11064240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 and projections,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EE2A66-44D1-4546-8A6E-B6F8723FF440}"/>
                </a:ext>
              </a:extLst>
            </p:cNvPr>
            <p:cNvGrpSpPr/>
            <p:nvPr/>
          </p:nvGrpSpPr>
          <p:grpSpPr>
            <a:xfrm>
              <a:off x="1069848" y="1920240"/>
              <a:ext cx="9491472" cy="3873276"/>
              <a:chOff x="1115568" y="1920240"/>
              <a:chExt cx="9491472" cy="387327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0AA11C2-B524-433C-8311-C6691C984630}"/>
                  </a:ext>
                </a:extLst>
              </p:cNvPr>
              <p:cNvGrpSpPr/>
              <p:nvPr/>
            </p:nvGrpSpPr>
            <p:grpSpPr>
              <a:xfrm>
                <a:off x="1828800" y="5623561"/>
                <a:ext cx="2075485" cy="169104"/>
                <a:chOff x="1828800" y="5669281"/>
                <a:chExt cx="2075485" cy="169104"/>
              </a:xfrm>
            </p:grpSpPr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DE05D2EA-FC46-4A92-9D34-448CA702EB37}"/>
                    </a:ext>
                  </a:extLst>
                </p:cNvPr>
                <p:cNvSpPr txBox="1"/>
                <p:nvPr/>
              </p:nvSpPr>
              <p:spPr>
                <a:xfrm>
                  <a:off x="2039992" y="5669281"/>
                  <a:ext cx="1864293" cy="166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Estimated expenditures, 2019</a:t>
                  </a: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bject 85">
                  <a:extLst>
                    <a:ext uri="{FF2B5EF4-FFF2-40B4-BE49-F238E27FC236}">
                      <a16:creationId xmlns:a16="http://schemas.microsoft.com/office/drawing/2014/main" id="{EEC274EA-3A62-4E6E-894D-FDE387610865}"/>
                    </a:ext>
                  </a:extLst>
                </p:cNvPr>
                <p:cNvSpPr/>
                <p:nvPr/>
              </p:nvSpPr>
              <p:spPr>
                <a:xfrm>
                  <a:off x="1828800" y="5673793"/>
                  <a:ext cx="164592" cy="1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5" h="32384">
                      <a:moveTo>
                        <a:pt x="0" y="32092"/>
                      </a:moveTo>
                      <a:lnTo>
                        <a:pt x="96964" y="32092"/>
                      </a:lnTo>
                      <a:lnTo>
                        <a:pt x="96964" y="0"/>
                      </a:lnTo>
                      <a:lnTo>
                        <a:pt x="0" y="0"/>
                      </a:lnTo>
                      <a:lnTo>
                        <a:pt x="0" y="32092"/>
                      </a:lnTo>
                      <a:close/>
                    </a:path>
                  </a:pathLst>
                </a:custGeom>
                <a:solidFill>
                  <a:srgbClr val="E55539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F2F176C-2887-434E-BD1B-2109099C225C}"/>
                  </a:ext>
                </a:extLst>
              </p:cNvPr>
              <p:cNvGrpSpPr/>
              <p:nvPr/>
            </p:nvGrpSpPr>
            <p:grpSpPr>
              <a:xfrm>
                <a:off x="4361688" y="5623560"/>
                <a:ext cx="1631893" cy="169956"/>
                <a:chOff x="6034174" y="5669280"/>
                <a:chExt cx="1631893" cy="169956"/>
              </a:xfrm>
            </p:grpSpPr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280334F6-B222-458D-8EC7-0D35BD544E09}"/>
                    </a:ext>
                  </a:extLst>
                </p:cNvPr>
                <p:cNvSpPr txBox="1"/>
                <p:nvPr/>
              </p:nvSpPr>
              <p:spPr>
                <a:xfrm>
                  <a:off x="6247409" y="5669280"/>
                  <a:ext cx="1418658" cy="166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Resource needs, 2025</a:t>
                  </a:r>
                </a:p>
              </p:txBody>
            </p:sp>
            <p:sp>
              <p:nvSpPr>
                <p:cNvPr id="188" name="object 85">
                  <a:extLst>
                    <a:ext uri="{FF2B5EF4-FFF2-40B4-BE49-F238E27FC236}">
                      <a16:creationId xmlns:a16="http://schemas.microsoft.com/office/drawing/2014/main" id="{43EF9B75-0386-4D3D-8A8B-36B3B7A5F1D1}"/>
                    </a:ext>
                  </a:extLst>
                </p:cNvPr>
                <p:cNvSpPr/>
                <p:nvPr/>
              </p:nvSpPr>
              <p:spPr>
                <a:xfrm>
                  <a:off x="6034174" y="5674644"/>
                  <a:ext cx="164592" cy="1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5" h="32384">
                      <a:moveTo>
                        <a:pt x="0" y="32092"/>
                      </a:moveTo>
                      <a:lnTo>
                        <a:pt x="96964" y="32092"/>
                      </a:lnTo>
                      <a:lnTo>
                        <a:pt x="96964" y="0"/>
                      </a:lnTo>
                      <a:lnTo>
                        <a:pt x="0" y="0"/>
                      </a:lnTo>
                      <a:lnTo>
                        <a:pt x="0" y="32092"/>
                      </a:lnTo>
                      <a:close/>
                    </a:path>
                  </a:pathLst>
                </a:custGeom>
                <a:solidFill>
                  <a:srgbClr val="0B7EBB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B1E595C-AF5F-47AB-AB04-19A6E6939321}"/>
                  </a:ext>
                </a:extLst>
              </p:cNvPr>
              <p:cNvCxnSpPr/>
              <p:nvPr/>
            </p:nvCxnSpPr>
            <p:spPr>
              <a:xfrm>
                <a:off x="1617540" y="25146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BF6893E-3AFF-4EC3-ADE6-2D3EFE77470F}"/>
                  </a:ext>
                </a:extLst>
              </p:cNvPr>
              <p:cNvCxnSpPr/>
              <p:nvPr/>
            </p:nvCxnSpPr>
            <p:spPr>
              <a:xfrm>
                <a:off x="1617540" y="29718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220DD87-DF7A-4718-82B5-0BB0A6CA88E9}"/>
                  </a:ext>
                </a:extLst>
              </p:cNvPr>
              <p:cNvCxnSpPr/>
              <p:nvPr/>
            </p:nvCxnSpPr>
            <p:spPr>
              <a:xfrm>
                <a:off x="1617540" y="4798691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DF44F86-FD00-4C2B-98AC-BE199D2CA8F8}"/>
                  </a:ext>
                </a:extLst>
              </p:cNvPr>
              <p:cNvCxnSpPr/>
              <p:nvPr/>
            </p:nvCxnSpPr>
            <p:spPr>
              <a:xfrm>
                <a:off x="1617540" y="34290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60A04DB-CD68-421C-9AB1-3E8E4275D565}"/>
                  </a:ext>
                </a:extLst>
              </p:cNvPr>
              <p:cNvCxnSpPr/>
              <p:nvPr/>
            </p:nvCxnSpPr>
            <p:spPr>
              <a:xfrm>
                <a:off x="1617540" y="20574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5AF6652-E050-4D41-B621-F6C9FCC4817D}"/>
                  </a:ext>
                </a:extLst>
              </p:cNvPr>
              <p:cNvCxnSpPr/>
              <p:nvPr/>
            </p:nvCxnSpPr>
            <p:spPr>
              <a:xfrm>
                <a:off x="1617540" y="43434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613E618-B06C-4EAE-BE41-15D7E9FE9F92}"/>
                  </a:ext>
                </a:extLst>
              </p:cNvPr>
              <p:cNvSpPr txBox="1"/>
              <p:nvPr/>
            </p:nvSpPr>
            <p:spPr>
              <a:xfrm>
                <a:off x="1404419" y="3749040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5A21BC8-85E6-4E58-B32F-6339582BAD1B}"/>
                  </a:ext>
                </a:extLst>
              </p:cNvPr>
              <p:cNvSpPr txBox="1"/>
              <p:nvPr/>
            </p:nvSpPr>
            <p:spPr>
              <a:xfrm>
                <a:off x="1404419" y="4206240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675D0AE-CFA9-4003-B145-4758B86EB9B5}"/>
                  </a:ext>
                </a:extLst>
              </p:cNvPr>
              <p:cNvSpPr txBox="1"/>
              <p:nvPr/>
            </p:nvSpPr>
            <p:spPr>
              <a:xfrm>
                <a:off x="1407906" y="4663440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932BF40-A325-48A0-966F-E8C70684A747}"/>
                  </a:ext>
                </a:extLst>
              </p:cNvPr>
              <p:cNvSpPr txBox="1"/>
              <p:nvPr/>
            </p:nvSpPr>
            <p:spPr>
              <a:xfrm>
                <a:off x="1322132" y="1920240"/>
                <a:ext cx="34176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A4845A3-68B4-4477-BAF1-67850FFE79A9}"/>
                  </a:ext>
                </a:extLst>
              </p:cNvPr>
              <p:cNvSpPr txBox="1"/>
              <p:nvPr/>
            </p:nvSpPr>
            <p:spPr>
              <a:xfrm>
                <a:off x="1322132" y="2377440"/>
                <a:ext cx="34176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DA603D9-9116-41DF-A946-98A247094AD6}"/>
                  </a:ext>
                </a:extLst>
              </p:cNvPr>
              <p:cNvSpPr txBox="1"/>
              <p:nvPr/>
            </p:nvSpPr>
            <p:spPr>
              <a:xfrm>
                <a:off x="1400679" y="3291840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B6AB0D9-D2D2-4FAD-AF8B-EDAEE5A9CBED}"/>
                  </a:ext>
                </a:extLst>
              </p:cNvPr>
              <p:cNvSpPr txBox="1"/>
              <p:nvPr/>
            </p:nvSpPr>
            <p:spPr>
              <a:xfrm>
                <a:off x="1400679" y="2834640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1A50DE31-E1DF-42C5-B252-CC112F7C2F9B}"/>
                  </a:ext>
                </a:extLst>
              </p:cNvPr>
              <p:cNvCxnSpPr/>
              <p:nvPr/>
            </p:nvCxnSpPr>
            <p:spPr>
              <a:xfrm>
                <a:off x="1617540" y="3886200"/>
                <a:ext cx="73152" cy="0"/>
              </a:xfrm>
              <a:prstGeom prst="line">
                <a:avLst/>
              </a:prstGeom>
              <a:ln w="3175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6B16FA2-A109-450D-BC19-B32A2768A38C}"/>
                  </a:ext>
                </a:extLst>
              </p:cNvPr>
              <p:cNvSpPr txBox="1"/>
              <p:nvPr/>
            </p:nvSpPr>
            <p:spPr>
              <a:xfrm>
                <a:off x="2178681" y="4910328"/>
                <a:ext cx="780662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Primary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prevention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9" name="object 10">
                <a:extLst>
                  <a:ext uri="{FF2B5EF4-FFF2-40B4-BE49-F238E27FC236}">
                    <a16:creationId xmlns:a16="http://schemas.microsoft.com/office/drawing/2014/main" id="{49EBD998-80FA-48F9-954F-62E6B3CE0DA1}"/>
                  </a:ext>
                </a:extLst>
              </p:cNvPr>
              <p:cNvSpPr txBox="1"/>
              <p:nvPr/>
            </p:nvSpPr>
            <p:spPr>
              <a:xfrm>
                <a:off x="1115568" y="2966991"/>
                <a:ext cx="166777" cy="8415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algn="r">
                  <a:lnSpc>
                    <a:spcPts val="1400"/>
                  </a:lnSpc>
                  <a:defRPr sz="1200"/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US$ (billions)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11CFB058-6650-4539-9CAF-A5DB4F53FD64}"/>
                  </a:ext>
                </a:extLst>
              </p:cNvPr>
              <p:cNvSpPr txBox="1"/>
              <p:nvPr/>
            </p:nvSpPr>
            <p:spPr>
              <a:xfrm>
                <a:off x="3589578" y="4910328"/>
                <a:ext cx="855169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Testing and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treatment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4CD7EEE-B0DD-49D1-BA99-EEB468F15567}"/>
                  </a:ext>
                </a:extLst>
              </p:cNvPr>
              <p:cNvSpPr txBox="1"/>
              <p:nvPr/>
            </p:nvSpPr>
            <p:spPr>
              <a:xfrm>
                <a:off x="4737576" y="4910328"/>
                <a:ext cx="1513235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Prevention of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</a:t>
                </a:r>
                <a:r>
                  <a:rPr kumimoji="0" lang="en-US" sz="1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ertical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transmission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F0E1D680-5CAF-49A6-88C2-31F1B931421D}"/>
                  </a:ext>
                </a:extLst>
              </p:cNvPr>
              <p:cNvSpPr txBox="1"/>
              <p:nvPr/>
            </p:nvSpPr>
            <p:spPr>
              <a:xfrm>
                <a:off x="6633965" y="4910328"/>
                <a:ext cx="641201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Societal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enablers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E98C1CEB-C720-415E-9319-5BDEC1ADC91F}"/>
                  </a:ext>
                </a:extLst>
              </p:cNvPr>
              <p:cNvSpPr txBox="1"/>
              <p:nvPr/>
            </p:nvSpPr>
            <p:spPr>
              <a:xfrm>
                <a:off x="8088640" y="4910328"/>
                <a:ext cx="649216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Above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site level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A28400F9-5D74-431E-9669-795071A66D09}"/>
                  </a:ext>
                </a:extLst>
              </p:cNvPr>
              <p:cNvSpPr txBox="1"/>
              <p:nvPr/>
            </p:nvSpPr>
            <p:spPr>
              <a:xfrm>
                <a:off x="9390062" y="4910328"/>
                <a:ext cx="976229" cy="384721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Programme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management</a:t>
                </a: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022E08B-A027-42E4-A996-1736E55888D6}"/>
                  </a:ext>
                </a:extLst>
              </p:cNvPr>
              <p:cNvGrpSpPr/>
              <p:nvPr/>
            </p:nvGrpSpPr>
            <p:grpSpPr>
              <a:xfrm>
                <a:off x="2240280" y="2560320"/>
                <a:ext cx="7956868" cy="2240280"/>
                <a:chOff x="1874520" y="2606040"/>
                <a:chExt cx="7956868" cy="2240280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7B0CB8F-ED8E-4E2C-8514-7D3540EE1A21}"/>
                    </a:ext>
                  </a:extLst>
                </p:cNvPr>
                <p:cNvSpPr/>
                <p:nvPr/>
              </p:nvSpPr>
              <p:spPr>
                <a:xfrm>
                  <a:off x="1874520" y="3666743"/>
                  <a:ext cx="274320" cy="1179576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70C2A51-5220-49B4-90B3-74B9FA299DFF}"/>
                    </a:ext>
                  </a:extLst>
                </p:cNvPr>
                <p:cNvSpPr/>
                <p:nvPr/>
              </p:nvSpPr>
              <p:spPr>
                <a:xfrm>
                  <a:off x="2241074" y="2697480"/>
                  <a:ext cx="274320" cy="2148840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C701D9C-17E7-4D18-AE81-B1713AE9F899}"/>
                    </a:ext>
                  </a:extLst>
                </p:cNvPr>
                <p:cNvSpPr/>
                <p:nvPr/>
              </p:nvSpPr>
              <p:spPr>
                <a:xfrm>
                  <a:off x="3338354" y="2956206"/>
                  <a:ext cx="274320" cy="189011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5660AC4-5B5B-4504-A759-3453465BCBE3}"/>
                    </a:ext>
                  </a:extLst>
                </p:cNvPr>
                <p:cNvSpPr/>
                <p:nvPr/>
              </p:nvSpPr>
              <p:spPr>
                <a:xfrm>
                  <a:off x="3704908" y="2606040"/>
                  <a:ext cx="274320" cy="2240280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DEA1EE80-79E5-4716-AB0A-8900CD76E61B}"/>
                    </a:ext>
                  </a:extLst>
                </p:cNvPr>
                <p:cNvSpPr/>
                <p:nvPr/>
              </p:nvSpPr>
              <p:spPr>
                <a:xfrm>
                  <a:off x="4801394" y="4800600"/>
                  <a:ext cx="274320" cy="45719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DDD0A785-BB1C-4A74-B2B3-E4EF0EB706CE}"/>
                    </a:ext>
                  </a:extLst>
                </p:cNvPr>
                <p:cNvSpPr/>
                <p:nvPr/>
              </p:nvSpPr>
              <p:spPr>
                <a:xfrm>
                  <a:off x="5167948" y="4818888"/>
                  <a:ext cx="274320" cy="27432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E56A8A1E-97B3-4A91-9ABE-B828EF9BD88B}"/>
                    </a:ext>
                  </a:extLst>
                </p:cNvPr>
                <p:cNvSpPr/>
                <p:nvPr/>
              </p:nvSpPr>
              <p:spPr>
                <a:xfrm>
                  <a:off x="6264434" y="4548348"/>
                  <a:ext cx="274320" cy="297971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B5ACC7F1-293D-4885-BECA-16A651462BFC}"/>
                    </a:ext>
                  </a:extLst>
                </p:cNvPr>
                <p:cNvSpPr/>
                <p:nvPr/>
              </p:nvSpPr>
              <p:spPr>
                <a:xfrm>
                  <a:off x="6630988" y="4160520"/>
                  <a:ext cx="274320" cy="685800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FCDFEE8F-A409-4F10-8ECF-6491E730D0C5}"/>
                    </a:ext>
                  </a:extLst>
                </p:cNvPr>
                <p:cNvSpPr/>
                <p:nvPr/>
              </p:nvSpPr>
              <p:spPr>
                <a:xfrm>
                  <a:off x="7727474" y="4288535"/>
                  <a:ext cx="274320" cy="55778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DA76E2FD-5E6D-4552-B803-E966ADD92FD6}"/>
                    </a:ext>
                  </a:extLst>
                </p:cNvPr>
                <p:cNvSpPr/>
                <p:nvPr/>
              </p:nvSpPr>
              <p:spPr>
                <a:xfrm>
                  <a:off x="8094028" y="4039518"/>
                  <a:ext cx="274320" cy="806801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881D80D-BF0E-4B57-8252-D8655A8948BE}"/>
                    </a:ext>
                  </a:extLst>
                </p:cNvPr>
                <p:cNvSpPr/>
                <p:nvPr/>
              </p:nvSpPr>
              <p:spPr>
                <a:xfrm>
                  <a:off x="9190514" y="4417764"/>
                  <a:ext cx="274320" cy="428555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EE545377-C8B6-4FF3-A3B1-4FBF7D3D55B8}"/>
                    </a:ext>
                  </a:extLst>
                </p:cNvPr>
                <p:cNvSpPr/>
                <p:nvPr/>
              </p:nvSpPr>
              <p:spPr>
                <a:xfrm>
                  <a:off x="9557068" y="4224528"/>
                  <a:ext cx="274320" cy="621792"/>
                </a:xfrm>
                <a:prstGeom prst="rect">
                  <a:avLst/>
                </a:prstGeom>
                <a:solidFill>
                  <a:srgbClr val="0B7E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1A8DBCD-59D7-4E6C-92DE-80E018976F1E}"/>
                  </a:ext>
                </a:extLst>
              </p:cNvPr>
              <p:cNvCxnSpPr/>
              <p:nvPr/>
            </p:nvCxnSpPr>
            <p:spPr>
              <a:xfrm>
                <a:off x="1828800" y="4800600"/>
                <a:ext cx="877824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AA58FAD-C2E9-4E35-B277-0A7E246FC3BD}"/>
                  </a:ext>
                </a:extLst>
              </p:cNvPr>
              <p:cNvSpPr/>
              <p:nvPr/>
            </p:nvSpPr>
            <p:spPr>
              <a:xfrm>
                <a:off x="2240280" y="3415630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5.3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BC5C7AF-3B7E-4B17-81B4-C2B4E4AE84FE}"/>
                  </a:ext>
                </a:extLst>
              </p:cNvPr>
              <p:cNvSpPr/>
              <p:nvPr/>
            </p:nvSpPr>
            <p:spPr>
              <a:xfrm>
                <a:off x="2606834" y="2446367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9.5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3D1D7D2-EB8E-40F8-A3D6-E6A0651E99AF}"/>
                  </a:ext>
                </a:extLst>
              </p:cNvPr>
              <p:cNvSpPr/>
              <p:nvPr/>
            </p:nvSpPr>
            <p:spPr>
              <a:xfrm>
                <a:off x="3704114" y="2705093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8.3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E0C68E-2A75-450B-85B5-C944DFBE9039}"/>
                  </a:ext>
                </a:extLst>
              </p:cNvPr>
              <p:cNvSpPr/>
              <p:nvPr/>
            </p:nvSpPr>
            <p:spPr>
              <a:xfrm>
                <a:off x="4070668" y="2354927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9.8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46200D5-9055-415C-9C03-2EBD117A37A6}"/>
                  </a:ext>
                </a:extLst>
              </p:cNvPr>
              <p:cNvSpPr/>
              <p:nvPr/>
            </p:nvSpPr>
            <p:spPr>
              <a:xfrm>
                <a:off x="5167154" y="4549486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0.3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31FC54D-6E10-4B4F-9F58-3EE9F47D45D2}"/>
                  </a:ext>
                </a:extLst>
              </p:cNvPr>
              <p:cNvSpPr/>
              <p:nvPr/>
            </p:nvSpPr>
            <p:spPr>
              <a:xfrm>
                <a:off x="5533708" y="4567775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0.2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CB0339B-120F-4735-BB48-1CA104B5F9E6}"/>
                  </a:ext>
                </a:extLst>
              </p:cNvPr>
              <p:cNvSpPr/>
              <p:nvPr/>
            </p:nvSpPr>
            <p:spPr>
              <a:xfrm>
                <a:off x="6630194" y="4297234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1.3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CC699D8-0A78-4AD6-8143-F1E85D32608B}"/>
                  </a:ext>
                </a:extLst>
              </p:cNvPr>
              <p:cNvSpPr/>
              <p:nvPr/>
            </p:nvSpPr>
            <p:spPr>
              <a:xfrm>
                <a:off x="6996748" y="3909407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3.1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C58EA17-AC52-4749-912C-9AD4D1CD84D4}"/>
                  </a:ext>
                </a:extLst>
              </p:cNvPr>
              <p:cNvSpPr/>
              <p:nvPr/>
            </p:nvSpPr>
            <p:spPr>
              <a:xfrm>
                <a:off x="8093234" y="4037422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2.5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BC3E11-0B3B-4524-ACEC-294744AEB084}"/>
                  </a:ext>
                </a:extLst>
              </p:cNvPr>
              <p:cNvSpPr/>
              <p:nvPr/>
            </p:nvSpPr>
            <p:spPr>
              <a:xfrm>
                <a:off x="8459788" y="3788404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3.6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5999125-AF84-45FC-AC27-DEB1009B7CEC}"/>
                  </a:ext>
                </a:extLst>
              </p:cNvPr>
              <p:cNvSpPr/>
              <p:nvPr/>
            </p:nvSpPr>
            <p:spPr>
              <a:xfrm>
                <a:off x="9556274" y="4166650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1.9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D79B831-CF6D-440F-80FA-9E9A96FD98AC}"/>
                  </a:ext>
                </a:extLst>
              </p:cNvPr>
              <p:cNvSpPr/>
              <p:nvPr/>
            </p:nvSpPr>
            <p:spPr>
              <a:xfrm>
                <a:off x="9922828" y="3973415"/>
                <a:ext cx="274320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2.8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99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CA6E32-4A21-4535-A54B-61B581182901}"/>
              </a:ext>
            </a:extLst>
          </p:cNvPr>
          <p:cNvGrpSpPr/>
          <p:nvPr/>
        </p:nvGrpSpPr>
        <p:grpSpPr>
          <a:xfrm>
            <a:off x="0" y="1122363"/>
            <a:ext cx="12192000" cy="5479831"/>
            <a:chOff x="0" y="1122363"/>
            <a:chExt cx="12192000" cy="5479831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B81ECADE-96AA-44CF-92A4-A4921C83D1C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122363"/>
              <a:ext cx="12192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pc="120" dirty="0">
                  <a:solidFill>
                    <a:srgbClr val="91193A"/>
                  </a:solidFill>
                </a:rPr>
                <a:t>Regional </a:t>
              </a:r>
              <a:r>
                <a:rPr lang="en-US" spc="120" dirty="0">
                  <a:solidFill>
                    <a:srgbClr val="E55539"/>
                  </a:solidFill>
                </a:rPr>
                <a:t>profiles</a:t>
              </a:r>
              <a:endParaRPr lang="LID4096" spc="120" dirty="0">
                <a:solidFill>
                  <a:srgbClr val="E55539"/>
                </a:solidFill>
              </a:endParaRPr>
            </a:p>
          </p:txBody>
        </p:sp>
        <p:pic>
          <p:nvPicPr>
            <p:cNvPr id="16" name="Picture 15" descr="A drawing of a person&#10;&#10;Description automatically generated">
              <a:extLst>
                <a:ext uri="{FF2B5EF4-FFF2-40B4-BE49-F238E27FC236}">
                  <a16:creationId xmlns:a16="http://schemas.microsoft.com/office/drawing/2014/main" id="{53A28E4A-8D92-4167-AF52-B6C4FB08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0" y="6309360"/>
              <a:ext cx="1540764" cy="2286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FABD7D-0BE7-4137-96A0-F34473984975}"/>
                </a:ext>
              </a:extLst>
            </p:cNvPr>
            <p:cNvSpPr/>
            <p:nvPr/>
          </p:nvSpPr>
          <p:spPr>
            <a:xfrm>
              <a:off x="274320" y="6263640"/>
              <a:ext cx="3382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High-Level Meeting on AIDS | 2021</a:t>
              </a:r>
              <a:endParaRPr kumimoji="0" lang="LID4096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24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Time is running out on the global effort to end AIDS by 2030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Global progress since the 2016 UN General  Assembly High-Level Meeting has been too slow.  Targets for 2020 have been missed.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1E3A38-667C-4010-89EF-88C4C1AB27F3}"/>
              </a:ext>
            </a:extLst>
          </p:cNvPr>
          <p:cNvGrpSpPr/>
          <p:nvPr/>
        </p:nvGrpSpPr>
        <p:grpSpPr>
          <a:xfrm>
            <a:off x="457199" y="2386584"/>
            <a:ext cx="10849326" cy="4168104"/>
            <a:chOff x="457199" y="2386584"/>
            <a:chExt cx="10849326" cy="416810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9" y="6400800"/>
              <a:ext cx="7680960" cy="15388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Special analysis by Avenir Health using preliminary UNAIDS epidemiological estimates, 2021.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3CFEDE-B633-4A5F-B03D-3C4E9D2DD39E}"/>
                </a:ext>
              </a:extLst>
            </p:cNvPr>
            <p:cNvSpPr txBox="1"/>
            <p:nvPr/>
          </p:nvSpPr>
          <p:spPr>
            <a:xfrm>
              <a:off x="1069966" y="2386584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20DB66-7563-44BD-86CE-4881EDFFF122}"/>
                </a:ext>
              </a:extLst>
            </p:cNvPr>
            <p:cNvCxnSpPr/>
            <p:nvPr/>
          </p:nvCxnSpPr>
          <p:spPr>
            <a:xfrm>
              <a:off x="2005758" y="2519118"/>
              <a:ext cx="923544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602173-37DE-45B8-B15E-51660A19BA56}"/>
                </a:ext>
              </a:extLst>
            </p:cNvPr>
            <p:cNvSpPr txBox="1"/>
            <p:nvPr/>
          </p:nvSpPr>
          <p:spPr>
            <a:xfrm>
              <a:off x="1069966" y="2907792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1 500 000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B38329C-AB05-4EEA-89F2-2BDA0BB16839}"/>
                </a:ext>
              </a:extLst>
            </p:cNvPr>
            <p:cNvCxnSpPr/>
            <p:nvPr/>
          </p:nvCxnSpPr>
          <p:spPr>
            <a:xfrm>
              <a:off x="2005758" y="3043556"/>
              <a:ext cx="923544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8AB9F3C-01E5-4CAB-BCEA-04024A24B494}"/>
                </a:ext>
              </a:extLst>
            </p:cNvPr>
            <p:cNvSpPr txBox="1"/>
            <p:nvPr/>
          </p:nvSpPr>
          <p:spPr>
            <a:xfrm>
              <a:off x="1069966" y="3419856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46C196-6D59-4683-8D16-3334F564D43B}"/>
                </a:ext>
              </a:extLst>
            </p:cNvPr>
            <p:cNvCxnSpPr/>
            <p:nvPr/>
          </p:nvCxnSpPr>
          <p:spPr>
            <a:xfrm>
              <a:off x="2005758" y="3559802"/>
              <a:ext cx="502920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332BE2-A876-475C-ABCB-D1BF1FB6A02C}"/>
                </a:ext>
              </a:extLst>
            </p:cNvPr>
            <p:cNvSpPr txBox="1"/>
            <p:nvPr/>
          </p:nvSpPr>
          <p:spPr>
            <a:xfrm>
              <a:off x="1198207" y="3968496"/>
              <a:ext cx="737702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825C996-0964-4926-8106-29E909567E6F}"/>
                </a:ext>
              </a:extLst>
            </p:cNvPr>
            <p:cNvCxnSpPr/>
            <p:nvPr/>
          </p:nvCxnSpPr>
          <p:spPr>
            <a:xfrm>
              <a:off x="2005758" y="4106582"/>
              <a:ext cx="923544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AC29B5-23C8-488C-A854-C36DC4ED904C}"/>
                </a:ext>
              </a:extLst>
            </p:cNvPr>
            <p:cNvSpPr txBox="1"/>
            <p:nvPr/>
          </p:nvSpPr>
          <p:spPr>
            <a:xfrm>
              <a:off x="1666283" y="4498848"/>
              <a:ext cx="269626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1B356E3-AF3F-4E88-A1A9-E3A637A218ED}"/>
                </a:ext>
              </a:extLst>
            </p:cNvPr>
            <p:cNvCxnSpPr/>
            <p:nvPr/>
          </p:nvCxnSpPr>
          <p:spPr>
            <a:xfrm>
              <a:off x="2005758" y="4636452"/>
              <a:ext cx="9235440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7DF004BF-4ECE-47D8-BB6D-B5E3971CAFF4}"/>
                </a:ext>
              </a:extLst>
            </p:cNvPr>
            <p:cNvSpPr txBox="1"/>
            <p:nvPr/>
          </p:nvSpPr>
          <p:spPr>
            <a:xfrm>
              <a:off x="694944" y="2519129"/>
              <a:ext cx="364202" cy="212333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25B8E92-EEB4-4CD8-B179-F96A6C56B0FD}"/>
                </a:ext>
              </a:extLst>
            </p:cNvPr>
            <p:cNvSpPr txBox="1"/>
            <p:nvPr/>
          </p:nvSpPr>
          <p:spPr>
            <a:xfrm>
              <a:off x="5921981" y="2600441"/>
              <a:ext cx="4112383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50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1.5 million people who acquired HIV in 2020 were triple the 2020 target of fewer than 500 000 new infections.</a:t>
              </a:r>
            </a:p>
          </p:txBody>
        </p:sp>
        <p:sp>
          <p:nvSpPr>
            <p:cNvPr id="131" name="object 8">
              <a:extLst>
                <a:ext uri="{FF2B5EF4-FFF2-40B4-BE49-F238E27FC236}">
                  <a16:creationId xmlns:a16="http://schemas.microsoft.com/office/drawing/2014/main" id="{12909288-D89A-4136-9303-E53B6D7D4E66}"/>
                </a:ext>
              </a:extLst>
            </p:cNvPr>
            <p:cNvSpPr txBox="1"/>
            <p:nvPr/>
          </p:nvSpPr>
          <p:spPr>
            <a:xfrm>
              <a:off x="8371467" y="3206562"/>
              <a:ext cx="2935058" cy="7564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50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Achievement of the 2025 targets will reduce annual HIV infections to fewer than 370 000 and AIDS-related deaths from </a:t>
              </a:r>
              <a:endPara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50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690</a:t>
              </a:r>
              <a:r>
                <a:rPr kumimoji="0" lang="fr-C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000 in 2020 to fewer than 250 000.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9002F5-4CEB-4CF8-BB4A-A609D9C44766}"/>
                </a:ext>
              </a:extLst>
            </p:cNvPr>
            <p:cNvCxnSpPr>
              <a:cxnSpLocks/>
            </p:cNvCxnSpPr>
            <p:nvPr/>
          </p:nvCxnSpPr>
          <p:spPr>
            <a:xfrm>
              <a:off x="2953670" y="2718661"/>
              <a:ext cx="2303574" cy="266550"/>
            </a:xfrm>
            <a:prstGeom prst="line">
              <a:avLst/>
            </a:prstGeom>
            <a:ln w="25400">
              <a:solidFill>
                <a:srgbClr val="DF1985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6D8D1F-7E26-4905-A811-7ABC25A45664}"/>
                </a:ext>
              </a:extLst>
            </p:cNvPr>
            <p:cNvCxnSpPr>
              <a:cxnSpLocks/>
            </p:cNvCxnSpPr>
            <p:nvPr/>
          </p:nvCxnSpPr>
          <p:spPr>
            <a:xfrm>
              <a:off x="5666385" y="3091618"/>
              <a:ext cx="2889504" cy="1133856"/>
            </a:xfrm>
            <a:prstGeom prst="line">
              <a:avLst/>
            </a:prstGeom>
            <a:ln w="25400">
              <a:solidFill>
                <a:srgbClr val="01ADD8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C831A0-B63D-4E4F-B664-3C15133AE76D}"/>
                </a:ext>
              </a:extLst>
            </p:cNvPr>
            <p:cNvSpPr/>
            <p:nvPr/>
          </p:nvSpPr>
          <p:spPr>
            <a:xfrm>
              <a:off x="2862072" y="2633472"/>
              <a:ext cx="183197" cy="182880"/>
            </a:xfrm>
            <a:prstGeom prst="ellipse">
              <a:avLst/>
            </a:prstGeom>
            <a:solidFill>
              <a:srgbClr val="DF19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A1F98D0-975E-48D0-A839-5F277402673B}"/>
                </a:ext>
              </a:extLst>
            </p:cNvPr>
            <p:cNvSpPr/>
            <p:nvPr/>
          </p:nvSpPr>
          <p:spPr>
            <a:xfrm>
              <a:off x="8622081" y="4192238"/>
              <a:ext cx="183197" cy="182880"/>
            </a:xfrm>
            <a:prstGeom prst="ellipse">
              <a:avLst/>
            </a:prstGeom>
            <a:solidFill>
              <a:srgbClr val="01A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227575F-A2FE-465F-9DD4-C13A85682EFA}"/>
                </a:ext>
              </a:extLst>
            </p:cNvPr>
            <p:cNvSpPr/>
            <p:nvPr/>
          </p:nvSpPr>
          <p:spPr>
            <a:xfrm>
              <a:off x="5408331" y="4027244"/>
              <a:ext cx="183197" cy="182880"/>
            </a:xfrm>
            <a:prstGeom prst="ellipse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BA81D54-895F-4483-A198-219548F9F66F}"/>
                </a:ext>
              </a:extLst>
            </p:cNvPr>
            <p:cNvSpPr txBox="1"/>
            <p:nvPr/>
          </p:nvSpPr>
          <p:spPr>
            <a:xfrm>
              <a:off x="5114439" y="4232858"/>
              <a:ext cx="780983" cy="13577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2020 target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279E3A1-1300-49F2-A6C0-5ECD37D3B489}"/>
                </a:ext>
              </a:extLst>
            </p:cNvPr>
            <p:cNvSpPr txBox="1"/>
            <p:nvPr/>
          </p:nvSpPr>
          <p:spPr>
            <a:xfrm>
              <a:off x="2679086" y="4692422"/>
              <a:ext cx="460383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339843E-3D7C-452D-881D-911516B4AA3A}"/>
                </a:ext>
              </a:extLst>
            </p:cNvPr>
            <p:cNvSpPr txBox="1"/>
            <p:nvPr/>
          </p:nvSpPr>
          <p:spPr>
            <a:xfrm>
              <a:off x="5257244" y="4694798"/>
              <a:ext cx="460383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96B48D7-5D77-44D6-9E11-DB164B989989}"/>
                </a:ext>
              </a:extLst>
            </p:cNvPr>
            <p:cNvSpPr txBox="1"/>
            <p:nvPr/>
          </p:nvSpPr>
          <p:spPr>
            <a:xfrm>
              <a:off x="8468997" y="4690905"/>
              <a:ext cx="460383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B1046E1-BC6E-4F17-9201-AB27CEAD9EFE}"/>
                </a:ext>
              </a:extLst>
            </p:cNvPr>
            <p:cNvSpPr/>
            <p:nvPr/>
          </p:nvSpPr>
          <p:spPr>
            <a:xfrm>
              <a:off x="5413126" y="2953746"/>
              <a:ext cx="183197" cy="182880"/>
            </a:xfrm>
            <a:prstGeom prst="ellipse">
              <a:avLst/>
            </a:prstGeom>
            <a:solidFill>
              <a:srgbClr val="DF19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98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non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Eastern and southern Africa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D21940-D34F-4C89-969C-BF923D97B4B3}"/>
              </a:ext>
            </a:extLst>
          </p:cNvPr>
          <p:cNvGrpSpPr/>
          <p:nvPr/>
        </p:nvGrpSpPr>
        <p:grpSpPr>
          <a:xfrm>
            <a:off x="228600" y="1099041"/>
            <a:ext cx="11704320" cy="5624960"/>
            <a:chOff x="228600" y="1099041"/>
            <a:chExt cx="11704320" cy="562496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D98F0B7-5648-4DC3-A3DB-0BB1B76DADF5}"/>
                </a:ext>
              </a:extLst>
            </p:cNvPr>
            <p:cNvSpPr/>
            <p:nvPr/>
          </p:nvSpPr>
          <p:spPr>
            <a:xfrm>
              <a:off x="3566160" y="1099041"/>
              <a:ext cx="32004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7487577-96C2-49A9-9E71-0BF9ADA7A9BB}"/>
                </a:ext>
              </a:extLst>
            </p:cNvPr>
            <p:cNvSpPr/>
            <p:nvPr/>
          </p:nvSpPr>
          <p:spPr>
            <a:xfrm>
              <a:off x="228600" y="1100702"/>
              <a:ext cx="32004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03B5C3D-6149-4098-A1E7-47282BFD42CB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object 88">
              <a:extLst>
                <a:ext uri="{FF2B5EF4-FFF2-40B4-BE49-F238E27FC236}">
                  <a16:creationId xmlns:a16="http://schemas.microsoft.com/office/drawing/2014/main" id="{9D066A7D-7C7F-4C5E-9361-969E1842F269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02BE051-A82A-474D-8169-92AA507BCB29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60B7E7-BCEE-442C-A132-0CB97E319888}"/>
                </a:ext>
              </a:extLst>
            </p:cNvPr>
            <p:cNvGrpSpPr/>
            <p:nvPr/>
          </p:nvGrpSpPr>
          <p:grpSpPr>
            <a:xfrm>
              <a:off x="7174458" y="3175716"/>
              <a:ext cx="576072" cy="107722"/>
              <a:chOff x="7174458" y="3175716"/>
              <a:chExt cx="576072" cy="107722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BA9D878D-336A-42E5-87A6-05E2FAF59BA3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2A45DFC4-DEFC-4560-9467-D41799AF80E3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20101B-425A-4635-ADC0-E3EB0F2D1A79}"/>
                </a:ext>
              </a:extLst>
            </p:cNvPr>
            <p:cNvGrpSpPr/>
            <p:nvPr/>
          </p:nvGrpSpPr>
          <p:grpSpPr>
            <a:xfrm>
              <a:off x="7173288" y="3469203"/>
              <a:ext cx="576072" cy="107722"/>
              <a:chOff x="7173288" y="3469203"/>
              <a:chExt cx="576072" cy="107722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BD788591-3BFD-4BDF-AFD1-93A2299AB033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DD494CEF-C9D0-4CAD-A580-8FF4E4A8C64E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67C1E7-B451-446E-BB02-A308F4D174C9}"/>
                </a:ext>
              </a:extLst>
            </p:cNvPr>
            <p:cNvGrpSpPr/>
            <p:nvPr/>
          </p:nvGrpSpPr>
          <p:grpSpPr>
            <a:xfrm>
              <a:off x="7173288" y="3764479"/>
              <a:ext cx="576072" cy="107722"/>
              <a:chOff x="7173288" y="3764479"/>
              <a:chExt cx="576072" cy="107722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B4306F3-1203-4DCA-9A55-187CDCA1B5B0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B74B2F7-85DC-4970-9A81-13EDCD10B7D5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541AE6-F689-4E4A-987D-CE095A3564A5}"/>
                </a:ext>
              </a:extLst>
            </p:cNvPr>
            <p:cNvGrpSpPr/>
            <p:nvPr/>
          </p:nvGrpSpPr>
          <p:grpSpPr>
            <a:xfrm>
              <a:off x="7173288" y="4059757"/>
              <a:ext cx="576072" cy="107722"/>
              <a:chOff x="7173288" y="4059757"/>
              <a:chExt cx="576072" cy="107722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C1F9A93-B203-4578-B458-64A3302A4E94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10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2157940-E57E-49CD-BBE9-3DC5A855D9AF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026CA4-81A0-497E-9756-9F46ECF7E680}"/>
                </a:ext>
              </a:extLst>
            </p:cNvPr>
            <p:cNvGrpSpPr/>
            <p:nvPr/>
          </p:nvGrpSpPr>
          <p:grpSpPr>
            <a:xfrm>
              <a:off x="7173288" y="4361688"/>
              <a:ext cx="576072" cy="107722"/>
              <a:chOff x="7173288" y="4355034"/>
              <a:chExt cx="576072" cy="107722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572AF26-BC21-41AC-ADC6-8CF757439684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58B5C4B-EA63-4764-BA92-CABC17C52E7C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object 10">
              <a:extLst>
                <a:ext uri="{FF2B5EF4-FFF2-40B4-BE49-F238E27FC236}">
                  <a16:creationId xmlns:a16="http://schemas.microsoft.com/office/drawing/2014/main" id="{0EA57C8B-0069-401F-B98D-BB947D38756C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1574D15-C4AD-426B-9DE9-37548A086C7D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90F7D33-D989-4E1B-AA00-DDCDFFE6C381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FED53E9-F365-47A6-B30D-C08E09418B8A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1E4E889-4248-458A-8F66-2EE1F7AFC40A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E6842EC-9159-4D38-A834-6A1C9292A7E1}"/>
                </a:ext>
              </a:extLst>
            </p:cNvPr>
            <p:cNvSpPr/>
            <p:nvPr/>
          </p:nvSpPr>
          <p:spPr>
            <a:xfrm>
              <a:off x="8083296" y="3497246"/>
              <a:ext cx="365760" cy="128016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55032C5-F4D7-4247-8D88-81DD3ECEFD33}"/>
                </a:ext>
              </a:extLst>
            </p:cNvPr>
            <p:cNvSpPr/>
            <p:nvPr/>
          </p:nvSpPr>
          <p:spPr>
            <a:xfrm>
              <a:off x="8083296" y="3627787"/>
              <a:ext cx="365760" cy="914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EA38749-A11C-4513-B3A4-EA17DB4C79B6}"/>
                </a:ext>
              </a:extLst>
            </p:cNvPr>
            <p:cNvSpPr/>
            <p:nvPr/>
          </p:nvSpPr>
          <p:spPr>
            <a:xfrm>
              <a:off x="8083296" y="3635492"/>
              <a:ext cx="365760" cy="107366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BED920E-CDAE-466B-A246-0BD064894842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8000E7-C641-4B96-A67F-046BAB812439}"/>
                </a:ext>
              </a:extLst>
            </p:cNvPr>
            <p:cNvSpPr txBox="1"/>
            <p:nvPr/>
          </p:nvSpPr>
          <p:spPr>
            <a:xfrm>
              <a:off x="8604504" y="4297680"/>
              <a:ext cx="554639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89%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[72–&gt;98%]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B35DD35-3DE7-4D0D-AC9A-EB4BBA76E97F}"/>
                </a:ext>
              </a:extLst>
            </p:cNvPr>
            <p:cNvSpPr/>
            <p:nvPr/>
          </p:nvSpPr>
          <p:spPr>
            <a:xfrm>
              <a:off x="9363456" y="3497244"/>
              <a:ext cx="365760" cy="23774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3F0B08B-D4A4-4E36-B1A6-FC2BAD8FA5E0}"/>
                </a:ext>
              </a:extLst>
            </p:cNvPr>
            <p:cNvSpPr/>
            <p:nvPr/>
          </p:nvSpPr>
          <p:spPr>
            <a:xfrm>
              <a:off x="9363456" y="3730752"/>
              <a:ext cx="365760" cy="4572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F994E3D-4C18-41EE-8A29-3EC58B6A890C}"/>
                </a:ext>
              </a:extLst>
            </p:cNvPr>
            <p:cNvSpPr/>
            <p:nvPr/>
          </p:nvSpPr>
          <p:spPr>
            <a:xfrm>
              <a:off x="9363456" y="3777249"/>
              <a:ext cx="365760" cy="934146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8053521-B127-4D83-B980-B562E2A5C4E3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770 000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3F9E00E-DF05-4A1E-8737-9F9E4D698735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77%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[60–92%]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DDCD221-8620-42CD-9A4A-A4A81AC09AB5}"/>
                </a:ext>
              </a:extLst>
            </p:cNvPr>
            <p:cNvSpPr/>
            <p:nvPr/>
          </p:nvSpPr>
          <p:spPr>
            <a:xfrm>
              <a:off x="10643616" y="3497243"/>
              <a:ext cx="365760" cy="338328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18123F0-B464-4A21-A4D7-280C134D9A31}"/>
                </a:ext>
              </a:extLst>
            </p:cNvPr>
            <p:cNvSpPr/>
            <p:nvPr/>
          </p:nvSpPr>
          <p:spPr>
            <a:xfrm>
              <a:off x="10643616" y="3831336"/>
              <a:ext cx="365760" cy="27432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8F24F74D-7080-46DE-B214-91FAA0678158}"/>
                </a:ext>
              </a:extLst>
            </p:cNvPr>
            <p:cNvSpPr/>
            <p:nvPr/>
          </p:nvSpPr>
          <p:spPr>
            <a:xfrm>
              <a:off x="10643616" y="3858768"/>
              <a:ext cx="365760" cy="850392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DF5BB30-6A9D-437D-AF90-4CCB1B09AC5B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560 000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66D4326-10C3-4261-889F-5A587CF4204E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70%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[57–83%]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445135-1B8D-4B60-9FD1-7BAD40EFF3D8}"/>
                </a:ext>
              </a:extLst>
            </p:cNvPr>
            <p:cNvGrpSpPr/>
            <p:nvPr/>
          </p:nvGrpSpPr>
          <p:grpSpPr>
            <a:xfrm>
              <a:off x="228600" y="4163681"/>
              <a:ext cx="3200400" cy="2560320"/>
              <a:chOff x="228600" y="4163681"/>
              <a:chExt cx="3200400" cy="256032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5EBB2A-9417-49AF-B00B-A56DE1439663}"/>
                  </a:ext>
                </a:extLst>
              </p:cNvPr>
              <p:cNvSpPr/>
              <p:nvPr/>
            </p:nvSpPr>
            <p:spPr>
              <a:xfrm>
                <a:off x="228600" y="4163681"/>
                <a:ext cx="3200400" cy="256032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bject 88">
                <a:extLst>
                  <a:ext uri="{FF2B5EF4-FFF2-40B4-BE49-F238E27FC236}">
                    <a16:creationId xmlns:a16="http://schemas.microsoft.com/office/drawing/2014/main" id="{7846C176-4F2F-409C-BAE8-C15A10BDD5AF}"/>
                  </a:ext>
                </a:extLst>
              </p:cNvPr>
              <p:cNvSpPr txBox="1"/>
              <p:nvPr/>
            </p:nvSpPr>
            <p:spPr>
              <a:xfrm>
                <a:off x="457200" y="4206240"/>
                <a:ext cx="2941831" cy="39754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LID4096"/>
                </a:defPPr>
                <a:lvl1pPr marR="30480" lvl="0" indent="0" fontAlgn="auto">
                  <a:lnSpc>
                    <a:spcPts val="15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defRPr>
                </a:lvl1pPr>
              </a:lstStyle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Distribution of new HIV infections </a:t>
                </a:r>
              </a:p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by population, 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20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19</a:t>
                </a:r>
                <a:endPara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2FEB834F-7285-403D-BA84-B79520F991BA}"/>
                  </a:ext>
                </a:extLst>
              </p:cNvPr>
              <p:cNvSpPr txBox="1"/>
              <p:nvPr/>
            </p:nvSpPr>
            <p:spPr>
              <a:xfrm>
                <a:off x="457200" y="6537960"/>
                <a:ext cx="1598194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Source: UNAIDS special analysis, 2020.</a:t>
                </a:r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00FEDDA7-A5E0-4E52-9E07-9FE9B4FF3A45}"/>
                  </a:ext>
                </a:extLst>
              </p:cNvPr>
              <p:cNvGrpSpPr/>
              <p:nvPr/>
            </p:nvGrpSpPr>
            <p:grpSpPr>
              <a:xfrm>
                <a:off x="1223843" y="5366837"/>
                <a:ext cx="1040130" cy="1040462"/>
                <a:chOff x="1455090" y="5166523"/>
                <a:chExt cx="1040130" cy="1040462"/>
              </a:xfrm>
            </p:grpSpPr>
            <p:sp>
              <p:nvSpPr>
                <p:cNvPr id="128" name="object 127">
                  <a:extLst>
                    <a:ext uri="{FF2B5EF4-FFF2-40B4-BE49-F238E27FC236}">
                      <a16:creationId xmlns:a16="http://schemas.microsoft.com/office/drawing/2014/main" id="{4B36BCB4-9C22-46F4-A108-CAF67EFD2369}"/>
                    </a:ext>
                  </a:extLst>
                </p:cNvPr>
                <p:cNvSpPr/>
                <p:nvPr/>
              </p:nvSpPr>
              <p:spPr>
                <a:xfrm>
                  <a:off x="1455090" y="5300841"/>
                  <a:ext cx="1040130" cy="906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29" h="906145">
                      <a:moveTo>
                        <a:pt x="867951" y="0"/>
                      </a:moveTo>
                      <a:lnTo>
                        <a:pt x="520072" y="386346"/>
                      </a:lnTo>
                      <a:lnTo>
                        <a:pt x="79179" y="110845"/>
                      </a:lnTo>
                      <a:lnTo>
                        <a:pt x="54700" y="154505"/>
                      </a:lnTo>
                      <a:lnTo>
                        <a:pt x="34791" y="199569"/>
                      </a:lnTo>
                      <a:lnTo>
                        <a:pt x="19411" y="245729"/>
                      </a:lnTo>
                      <a:lnTo>
                        <a:pt x="8514" y="292675"/>
                      </a:lnTo>
                      <a:lnTo>
                        <a:pt x="2058" y="340099"/>
                      </a:lnTo>
                      <a:lnTo>
                        <a:pt x="0" y="387692"/>
                      </a:lnTo>
                      <a:lnTo>
                        <a:pt x="2295" y="435146"/>
                      </a:lnTo>
                      <a:lnTo>
                        <a:pt x="8901" y="482151"/>
                      </a:lnTo>
                      <a:lnTo>
                        <a:pt x="19774" y="528399"/>
                      </a:lnTo>
                      <a:lnTo>
                        <a:pt x="34871" y="573580"/>
                      </a:lnTo>
                      <a:lnTo>
                        <a:pt x="54148" y="617388"/>
                      </a:lnTo>
                      <a:lnTo>
                        <a:pt x="77563" y="659511"/>
                      </a:lnTo>
                      <a:lnTo>
                        <a:pt x="105071" y="699642"/>
                      </a:lnTo>
                      <a:lnTo>
                        <a:pt x="136629" y="737473"/>
                      </a:lnTo>
                      <a:lnTo>
                        <a:pt x="172194" y="772693"/>
                      </a:lnTo>
                      <a:lnTo>
                        <a:pt x="208783" y="802780"/>
                      </a:lnTo>
                      <a:lnTo>
                        <a:pt x="247249" y="829003"/>
                      </a:lnTo>
                      <a:lnTo>
                        <a:pt x="287332" y="851376"/>
                      </a:lnTo>
                      <a:lnTo>
                        <a:pt x="328774" y="869912"/>
                      </a:lnTo>
                      <a:lnTo>
                        <a:pt x="371314" y="884626"/>
                      </a:lnTo>
                      <a:lnTo>
                        <a:pt x="414695" y="895531"/>
                      </a:lnTo>
                      <a:lnTo>
                        <a:pt x="458657" y="902640"/>
                      </a:lnTo>
                      <a:lnTo>
                        <a:pt x="502940" y="905967"/>
                      </a:lnTo>
                      <a:lnTo>
                        <a:pt x="547285" y="905525"/>
                      </a:lnTo>
                      <a:lnTo>
                        <a:pt x="591434" y="901329"/>
                      </a:lnTo>
                      <a:lnTo>
                        <a:pt x="635126" y="893392"/>
                      </a:lnTo>
                      <a:lnTo>
                        <a:pt x="678103" y="881728"/>
                      </a:lnTo>
                      <a:lnTo>
                        <a:pt x="720106" y="866349"/>
                      </a:lnTo>
                      <a:lnTo>
                        <a:pt x="760875" y="847270"/>
                      </a:lnTo>
                      <a:lnTo>
                        <a:pt x="800152" y="824505"/>
                      </a:lnTo>
                      <a:lnTo>
                        <a:pt x="837676" y="798066"/>
                      </a:lnTo>
                      <a:lnTo>
                        <a:pt x="873189" y="767968"/>
                      </a:lnTo>
                      <a:lnTo>
                        <a:pt x="906432" y="734225"/>
                      </a:lnTo>
                      <a:lnTo>
                        <a:pt x="936516" y="697638"/>
                      </a:lnTo>
                      <a:lnTo>
                        <a:pt x="962738" y="659174"/>
                      </a:lnTo>
                      <a:lnTo>
                        <a:pt x="985109" y="619092"/>
                      </a:lnTo>
                      <a:lnTo>
                        <a:pt x="1003644" y="577652"/>
                      </a:lnTo>
                      <a:lnTo>
                        <a:pt x="1018357" y="535112"/>
                      </a:lnTo>
                      <a:lnTo>
                        <a:pt x="1029260" y="491732"/>
                      </a:lnTo>
                      <a:lnTo>
                        <a:pt x="1036369" y="447772"/>
                      </a:lnTo>
                      <a:lnTo>
                        <a:pt x="1039695" y="403489"/>
                      </a:lnTo>
                      <a:lnTo>
                        <a:pt x="1039253" y="359144"/>
                      </a:lnTo>
                      <a:lnTo>
                        <a:pt x="1035056" y="314996"/>
                      </a:lnTo>
                      <a:lnTo>
                        <a:pt x="1027119" y="271304"/>
                      </a:lnTo>
                      <a:lnTo>
                        <a:pt x="1015454" y="228327"/>
                      </a:lnTo>
                      <a:lnTo>
                        <a:pt x="1000075" y="186325"/>
                      </a:lnTo>
                      <a:lnTo>
                        <a:pt x="980996" y="145556"/>
                      </a:lnTo>
                      <a:lnTo>
                        <a:pt x="958231" y="106279"/>
                      </a:lnTo>
                      <a:lnTo>
                        <a:pt x="931792" y="68755"/>
                      </a:lnTo>
                      <a:lnTo>
                        <a:pt x="901694" y="33242"/>
                      </a:lnTo>
                      <a:lnTo>
                        <a:pt x="867951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bject 128">
                  <a:extLst>
                    <a:ext uri="{FF2B5EF4-FFF2-40B4-BE49-F238E27FC236}">
                      <a16:creationId xmlns:a16="http://schemas.microsoft.com/office/drawing/2014/main" id="{C290A830-4B49-4079-9003-610C72EDD3C1}"/>
                    </a:ext>
                  </a:extLst>
                </p:cNvPr>
                <p:cNvSpPr/>
                <p:nvPr/>
              </p:nvSpPr>
              <p:spPr>
                <a:xfrm>
                  <a:off x="1867175" y="5166523"/>
                  <a:ext cx="455930" cy="5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29" h="520700">
                      <a:moveTo>
                        <a:pt x="99797" y="0"/>
                      </a:moveTo>
                      <a:lnTo>
                        <a:pt x="50237" y="3717"/>
                      </a:lnTo>
                      <a:lnTo>
                        <a:pt x="0" y="12108"/>
                      </a:lnTo>
                      <a:lnTo>
                        <a:pt x="108051" y="520438"/>
                      </a:lnTo>
                      <a:lnTo>
                        <a:pt x="455790" y="134244"/>
                      </a:lnTo>
                      <a:lnTo>
                        <a:pt x="416477" y="101854"/>
                      </a:lnTo>
                      <a:lnTo>
                        <a:pt x="375414" y="73853"/>
                      </a:lnTo>
                      <a:lnTo>
                        <a:pt x="332736" y="50275"/>
                      </a:lnTo>
                      <a:lnTo>
                        <a:pt x="288576" y="31158"/>
                      </a:lnTo>
                      <a:lnTo>
                        <a:pt x="243068" y="16536"/>
                      </a:lnTo>
                      <a:lnTo>
                        <a:pt x="196346" y="6445"/>
                      </a:lnTo>
                      <a:lnTo>
                        <a:pt x="148544" y="921"/>
                      </a:lnTo>
                      <a:lnTo>
                        <a:pt x="99797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bject 129">
                  <a:extLst>
                    <a:ext uri="{FF2B5EF4-FFF2-40B4-BE49-F238E27FC236}">
                      <a16:creationId xmlns:a16="http://schemas.microsoft.com/office/drawing/2014/main" id="{38A02B2F-4295-4BA5-8ECA-46C68F2399DC}"/>
                    </a:ext>
                  </a:extLst>
                </p:cNvPr>
                <p:cNvSpPr/>
                <p:nvPr/>
              </p:nvSpPr>
              <p:spPr>
                <a:xfrm>
                  <a:off x="1692097" y="5178660"/>
                  <a:ext cx="28321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508000">
                      <a:moveTo>
                        <a:pt x="174878" y="0"/>
                      </a:moveTo>
                      <a:lnTo>
                        <a:pt x="127265" y="12085"/>
                      </a:lnTo>
                      <a:lnTo>
                        <a:pt x="83839" y="27528"/>
                      </a:lnTo>
                      <a:lnTo>
                        <a:pt x="42212" y="47318"/>
                      </a:lnTo>
                      <a:lnTo>
                        <a:pt x="0" y="72440"/>
                      </a:lnTo>
                      <a:lnTo>
                        <a:pt x="282854" y="508000"/>
                      </a:lnTo>
                      <a:lnTo>
                        <a:pt x="174878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bject 130">
                  <a:extLst>
                    <a:ext uri="{FF2B5EF4-FFF2-40B4-BE49-F238E27FC236}">
                      <a16:creationId xmlns:a16="http://schemas.microsoft.com/office/drawing/2014/main" id="{C04DBFE4-EB5A-42C1-B7C3-DA99653CA433}"/>
                    </a:ext>
                  </a:extLst>
                </p:cNvPr>
                <p:cNvSpPr/>
                <p:nvPr/>
              </p:nvSpPr>
              <p:spPr>
                <a:xfrm>
                  <a:off x="1640995" y="5251249"/>
                  <a:ext cx="334645" cy="43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45" h="436245">
                      <a:moveTo>
                        <a:pt x="50990" y="0"/>
                      </a:moveTo>
                      <a:lnTo>
                        <a:pt x="37372" y="9092"/>
                      </a:lnTo>
                      <a:lnTo>
                        <a:pt x="24866" y="18016"/>
                      </a:lnTo>
                      <a:lnTo>
                        <a:pt x="12674" y="27362"/>
                      </a:lnTo>
                      <a:lnTo>
                        <a:pt x="0" y="37719"/>
                      </a:lnTo>
                      <a:lnTo>
                        <a:pt x="334187" y="435825"/>
                      </a:lnTo>
                      <a:lnTo>
                        <a:pt x="50990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bject 131">
                  <a:extLst>
                    <a:ext uri="{FF2B5EF4-FFF2-40B4-BE49-F238E27FC236}">
                      <a16:creationId xmlns:a16="http://schemas.microsoft.com/office/drawing/2014/main" id="{515C5D28-4FDB-4434-A779-D3DD459A0D9C}"/>
                    </a:ext>
                  </a:extLst>
                </p:cNvPr>
                <p:cNvSpPr/>
                <p:nvPr/>
              </p:nvSpPr>
              <p:spPr>
                <a:xfrm>
                  <a:off x="1534325" y="5288986"/>
                  <a:ext cx="440690" cy="39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89" h="398145">
                      <a:moveTo>
                        <a:pt x="106578" y="0"/>
                      </a:moveTo>
                      <a:lnTo>
                        <a:pt x="75661" y="27870"/>
                      </a:lnTo>
                      <a:lnTo>
                        <a:pt x="48207" y="56888"/>
                      </a:lnTo>
                      <a:lnTo>
                        <a:pt x="23294" y="88112"/>
                      </a:lnTo>
                      <a:lnTo>
                        <a:pt x="0" y="122605"/>
                      </a:lnTo>
                      <a:lnTo>
                        <a:pt x="440347" y="397763"/>
                      </a:lnTo>
                      <a:lnTo>
                        <a:pt x="106578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bject 132">
                  <a:extLst>
                    <a:ext uri="{FF2B5EF4-FFF2-40B4-BE49-F238E27FC236}">
                      <a16:creationId xmlns:a16="http://schemas.microsoft.com/office/drawing/2014/main" id="{451EA226-6DC1-459B-9CB3-B0D215D76FB8}"/>
                    </a:ext>
                  </a:extLst>
                </p:cNvPr>
                <p:cNvSpPr/>
                <p:nvPr/>
              </p:nvSpPr>
              <p:spPr>
                <a:xfrm>
                  <a:off x="1642929" y="5354479"/>
                  <a:ext cx="665480" cy="6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79" h="665479">
                      <a:moveTo>
                        <a:pt x="337834" y="0"/>
                      </a:moveTo>
                      <a:lnTo>
                        <a:pt x="290677" y="2583"/>
                      </a:lnTo>
                      <a:lnTo>
                        <a:pt x="243588" y="12089"/>
                      </a:lnTo>
                      <a:lnTo>
                        <a:pt x="197247" y="28777"/>
                      </a:lnTo>
                      <a:lnTo>
                        <a:pt x="153838" y="52047"/>
                      </a:lnTo>
                      <a:lnTo>
                        <a:pt x="115266" y="80680"/>
                      </a:lnTo>
                      <a:lnTo>
                        <a:pt x="81791" y="113996"/>
                      </a:lnTo>
                      <a:lnTo>
                        <a:pt x="53675" y="151316"/>
                      </a:lnTo>
                      <a:lnTo>
                        <a:pt x="31177" y="191961"/>
                      </a:lnTo>
                      <a:lnTo>
                        <a:pt x="14558" y="235254"/>
                      </a:lnTo>
                      <a:lnTo>
                        <a:pt x="4079" y="280514"/>
                      </a:lnTo>
                      <a:lnTo>
                        <a:pt x="0" y="327062"/>
                      </a:lnTo>
                      <a:lnTo>
                        <a:pt x="2581" y="374221"/>
                      </a:lnTo>
                      <a:lnTo>
                        <a:pt x="12084" y="421310"/>
                      </a:lnTo>
                      <a:lnTo>
                        <a:pt x="28769" y="467651"/>
                      </a:lnTo>
                      <a:lnTo>
                        <a:pt x="52043" y="511060"/>
                      </a:lnTo>
                      <a:lnTo>
                        <a:pt x="80678" y="549632"/>
                      </a:lnTo>
                      <a:lnTo>
                        <a:pt x="113996" y="583107"/>
                      </a:lnTo>
                      <a:lnTo>
                        <a:pt x="151317" y="611223"/>
                      </a:lnTo>
                      <a:lnTo>
                        <a:pt x="191964" y="633721"/>
                      </a:lnTo>
                      <a:lnTo>
                        <a:pt x="235257" y="650339"/>
                      </a:lnTo>
                      <a:lnTo>
                        <a:pt x="280518" y="660817"/>
                      </a:lnTo>
                      <a:lnTo>
                        <a:pt x="327067" y="664894"/>
                      </a:lnTo>
                      <a:lnTo>
                        <a:pt x="374225" y="662310"/>
                      </a:lnTo>
                      <a:lnTo>
                        <a:pt x="421315" y="652805"/>
                      </a:lnTo>
                      <a:lnTo>
                        <a:pt x="467656" y="636116"/>
                      </a:lnTo>
                      <a:lnTo>
                        <a:pt x="511065" y="612846"/>
                      </a:lnTo>
                      <a:lnTo>
                        <a:pt x="549637" y="584214"/>
                      </a:lnTo>
                      <a:lnTo>
                        <a:pt x="583112" y="550898"/>
                      </a:lnTo>
                      <a:lnTo>
                        <a:pt x="611228" y="513578"/>
                      </a:lnTo>
                      <a:lnTo>
                        <a:pt x="633725" y="472932"/>
                      </a:lnTo>
                      <a:lnTo>
                        <a:pt x="650344" y="429640"/>
                      </a:lnTo>
                      <a:lnTo>
                        <a:pt x="660822" y="384380"/>
                      </a:lnTo>
                      <a:lnTo>
                        <a:pt x="664899" y="337831"/>
                      </a:lnTo>
                      <a:lnTo>
                        <a:pt x="662315" y="290673"/>
                      </a:lnTo>
                      <a:lnTo>
                        <a:pt x="652809" y="243584"/>
                      </a:lnTo>
                      <a:lnTo>
                        <a:pt x="636121" y="197243"/>
                      </a:lnTo>
                      <a:lnTo>
                        <a:pt x="612848" y="153833"/>
                      </a:lnTo>
                      <a:lnTo>
                        <a:pt x="584214" y="115261"/>
                      </a:lnTo>
                      <a:lnTo>
                        <a:pt x="550897" y="81787"/>
                      </a:lnTo>
                      <a:lnTo>
                        <a:pt x="513577" y="53670"/>
                      </a:lnTo>
                      <a:lnTo>
                        <a:pt x="472932" y="31173"/>
                      </a:lnTo>
                      <a:lnTo>
                        <a:pt x="429640" y="14555"/>
                      </a:lnTo>
                      <a:lnTo>
                        <a:pt x="384382" y="4077"/>
                      </a:lnTo>
                      <a:lnTo>
                        <a:pt x="3378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bject 134">
                  <a:extLst>
                    <a:ext uri="{FF2B5EF4-FFF2-40B4-BE49-F238E27FC236}">
                      <a16:creationId xmlns:a16="http://schemas.microsoft.com/office/drawing/2014/main" id="{79A894B6-43C8-4B13-9AAD-9A9DB5335DED}"/>
                    </a:ext>
                  </a:extLst>
                </p:cNvPr>
                <p:cNvSpPr/>
                <p:nvPr/>
              </p:nvSpPr>
              <p:spPr>
                <a:xfrm>
                  <a:off x="1867175" y="5166523"/>
                  <a:ext cx="455930" cy="5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29" h="520700">
                      <a:moveTo>
                        <a:pt x="108051" y="520438"/>
                      </a:moveTo>
                      <a:lnTo>
                        <a:pt x="0" y="12108"/>
                      </a:lnTo>
                      <a:lnTo>
                        <a:pt x="50237" y="3717"/>
                      </a:lnTo>
                      <a:lnTo>
                        <a:pt x="99797" y="0"/>
                      </a:lnTo>
                      <a:lnTo>
                        <a:pt x="148544" y="921"/>
                      </a:lnTo>
                      <a:lnTo>
                        <a:pt x="196346" y="6445"/>
                      </a:lnTo>
                      <a:lnTo>
                        <a:pt x="243068" y="16536"/>
                      </a:lnTo>
                      <a:lnTo>
                        <a:pt x="288576" y="31158"/>
                      </a:lnTo>
                      <a:lnTo>
                        <a:pt x="332736" y="50275"/>
                      </a:lnTo>
                      <a:lnTo>
                        <a:pt x="375414" y="73853"/>
                      </a:lnTo>
                      <a:lnTo>
                        <a:pt x="416477" y="101854"/>
                      </a:lnTo>
                      <a:lnTo>
                        <a:pt x="455790" y="134244"/>
                      </a:lnTo>
                      <a:lnTo>
                        <a:pt x="108051" y="520438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bject 135">
                  <a:extLst>
                    <a:ext uri="{FF2B5EF4-FFF2-40B4-BE49-F238E27FC236}">
                      <a16:creationId xmlns:a16="http://schemas.microsoft.com/office/drawing/2014/main" id="{F605BD45-4462-4300-A26D-DFEE1092D1CC}"/>
                    </a:ext>
                  </a:extLst>
                </p:cNvPr>
                <p:cNvSpPr/>
                <p:nvPr/>
              </p:nvSpPr>
              <p:spPr>
                <a:xfrm>
                  <a:off x="1692098" y="5178660"/>
                  <a:ext cx="28321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508000">
                      <a:moveTo>
                        <a:pt x="282854" y="508000"/>
                      </a:moveTo>
                      <a:lnTo>
                        <a:pt x="0" y="72440"/>
                      </a:lnTo>
                      <a:lnTo>
                        <a:pt x="42212" y="47318"/>
                      </a:lnTo>
                      <a:lnTo>
                        <a:pt x="83839" y="27528"/>
                      </a:lnTo>
                      <a:lnTo>
                        <a:pt x="127265" y="12085"/>
                      </a:lnTo>
                      <a:lnTo>
                        <a:pt x="174878" y="0"/>
                      </a:lnTo>
                      <a:lnTo>
                        <a:pt x="282854" y="50800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bject 136">
                  <a:extLst>
                    <a:ext uri="{FF2B5EF4-FFF2-40B4-BE49-F238E27FC236}">
                      <a16:creationId xmlns:a16="http://schemas.microsoft.com/office/drawing/2014/main" id="{A69BBD72-D736-4BD2-BAB8-1F3EF7EADAA1}"/>
                    </a:ext>
                  </a:extLst>
                </p:cNvPr>
                <p:cNvSpPr/>
                <p:nvPr/>
              </p:nvSpPr>
              <p:spPr>
                <a:xfrm>
                  <a:off x="1640995" y="5251249"/>
                  <a:ext cx="334645" cy="43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645" h="436245">
                      <a:moveTo>
                        <a:pt x="334187" y="435825"/>
                      </a:moveTo>
                      <a:lnTo>
                        <a:pt x="0" y="37719"/>
                      </a:lnTo>
                      <a:lnTo>
                        <a:pt x="12674" y="27362"/>
                      </a:lnTo>
                      <a:lnTo>
                        <a:pt x="24866" y="18016"/>
                      </a:lnTo>
                      <a:lnTo>
                        <a:pt x="37372" y="9092"/>
                      </a:lnTo>
                      <a:lnTo>
                        <a:pt x="50990" y="0"/>
                      </a:lnTo>
                      <a:lnTo>
                        <a:pt x="334187" y="435825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id="{4D0AAE59-C551-4D7D-82EC-42D4EA3FEFC0}"/>
                    </a:ext>
                  </a:extLst>
                </p:cNvPr>
                <p:cNvSpPr/>
                <p:nvPr/>
              </p:nvSpPr>
              <p:spPr>
                <a:xfrm>
                  <a:off x="1534325" y="5288986"/>
                  <a:ext cx="440690" cy="39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89" h="398145">
                      <a:moveTo>
                        <a:pt x="440347" y="397763"/>
                      </a:moveTo>
                      <a:lnTo>
                        <a:pt x="0" y="122605"/>
                      </a:lnTo>
                      <a:lnTo>
                        <a:pt x="23294" y="88112"/>
                      </a:lnTo>
                      <a:lnTo>
                        <a:pt x="48207" y="56888"/>
                      </a:lnTo>
                      <a:lnTo>
                        <a:pt x="75661" y="27870"/>
                      </a:lnTo>
                      <a:lnTo>
                        <a:pt x="106578" y="0"/>
                      </a:lnTo>
                      <a:lnTo>
                        <a:pt x="440347" y="397763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bject 138">
                  <a:extLst>
                    <a:ext uri="{FF2B5EF4-FFF2-40B4-BE49-F238E27FC236}">
                      <a16:creationId xmlns:a16="http://schemas.microsoft.com/office/drawing/2014/main" id="{EFD557E6-34A0-4D9A-BFBE-FE20D921B092}"/>
                    </a:ext>
                  </a:extLst>
                </p:cNvPr>
                <p:cNvSpPr/>
                <p:nvPr/>
              </p:nvSpPr>
              <p:spPr>
                <a:xfrm>
                  <a:off x="1642929" y="5354479"/>
                  <a:ext cx="665480" cy="6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79" h="665479">
                      <a:moveTo>
                        <a:pt x="636121" y="197243"/>
                      </a:moveTo>
                      <a:lnTo>
                        <a:pt x="612848" y="153833"/>
                      </a:lnTo>
                      <a:lnTo>
                        <a:pt x="584214" y="115261"/>
                      </a:lnTo>
                      <a:lnTo>
                        <a:pt x="550897" y="81787"/>
                      </a:lnTo>
                      <a:lnTo>
                        <a:pt x="513577" y="53670"/>
                      </a:lnTo>
                      <a:lnTo>
                        <a:pt x="472932" y="31173"/>
                      </a:lnTo>
                      <a:lnTo>
                        <a:pt x="429640" y="14555"/>
                      </a:lnTo>
                      <a:lnTo>
                        <a:pt x="384382" y="4077"/>
                      </a:lnTo>
                      <a:lnTo>
                        <a:pt x="337834" y="0"/>
                      </a:lnTo>
                      <a:lnTo>
                        <a:pt x="290677" y="2583"/>
                      </a:lnTo>
                      <a:lnTo>
                        <a:pt x="243588" y="12089"/>
                      </a:lnTo>
                      <a:lnTo>
                        <a:pt x="197247" y="28777"/>
                      </a:lnTo>
                      <a:lnTo>
                        <a:pt x="153838" y="52047"/>
                      </a:lnTo>
                      <a:lnTo>
                        <a:pt x="115266" y="80680"/>
                      </a:lnTo>
                      <a:lnTo>
                        <a:pt x="81791" y="113996"/>
                      </a:lnTo>
                      <a:lnTo>
                        <a:pt x="53675" y="151316"/>
                      </a:lnTo>
                      <a:lnTo>
                        <a:pt x="31177" y="191961"/>
                      </a:lnTo>
                      <a:lnTo>
                        <a:pt x="14558" y="235254"/>
                      </a:lnTo>
                      <a:lnTo>
                        <a:pt x="4079" y="280514"/>
                      </a:lnTo>
                      <a:lnTo>
                        <a:pt x="0" y="327062"/>
                      </a:lnTo>
                      <a:lnTo>
                        <a:pt x="2581" y="374221"/>
                      </a:lnTo>
                      <a:lnTo>
                        <a:pt x="12084" y="421310"/>
                      </a:lnTo>
                      <a:lnTo>
                        <a:pt x="28769" y="467651"/>
                      </a:lnTo>
                      <a:lnTo>
                        <a:pt x="52043" y="511060"/>
                      </a:lnTo>
                      <a:lnTo>
                        <a:pt x="80678" y="549632"/>
                      </a:lnTo>
                      <a:lnTo>
                        <a:pt x="113996" y="583107"/>
                      </a:lnTo>
                      <a:lnTo>
                        <a:pt x="151317" y="611223"/>
                      </a:lnTo>
                      <a:lnTo>
                        <a:pt x="191964" y="633721"/>
                      </a:lnTo>
                      <a:lnTo>
                        <a:pt x="235257" y="650339"/>
                      </a:lnTo>
                      <a:lnTo>
                        <a:pt x="280518" y="660817"/>
                      </a:lnTo>
                      <a:lnTo>
                        <a:pt x="327067" y="664894"/>
                      </a:lnTo>
                      <a:lnTo>
                        <a:pt x="374225" y="662310"/>
                      </a:lnTo>
                      <a:lnTo>
                        <a:pt x="421315" y="652805"/>
                      </a:lnTo>
                      <a:lnTo>
                        <a:pt x="467656" y="636116"/>
                      </a:lnTo>
                      <a:lnTo>
                        <a:pt x="511065" y="612846"/>
                      </a:lnTo>
                      <a:lnTo>
                        <a:pt x="549637" y="584214"/>
                      </a:lnTo>
                      <a:lnTo>
                        <a:pt x="583112" y="550898"/>
                      </a:lnTo>
                      <a:lnTo>
                        <a:pt x="611228" y="513578"/>
                      </a:lnTo>
                      <a:lnTo>
                        <a:pt x="633725" y="472932"/>
                      </a:lnTo>
                      <a:lnTo>
                        <a:pt x="650344" y="429640"/>
                      </a:lnTo>
                      <a:lnTo>
                        <a:pt x="660822" y="384380"/>
                      </a:lnTo>
                      <a:lnTo>
                        <a:pt x="664899" y="337831"/>
                      </a:lnTo>
                      <a:lnTo>
                        <a:pt x="662315" y="290673"/>
                      </a:lnTo>
                      <a:lnTo>
                        <a:pt x="652809" y="243584"/>
                      </a:lnTo>
                      <a:lnTo>
                        <a:pt x="636121" y="197243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ACA216B-3C48-422C-84E9-61D69613FBF9}"/>
                  </a:ext>
                </a:extLst>
              </p:cNvPr>
              <p:cNvSpPr txBox="1"/>
              <p:nvPr/>
            </p:nvSpPr>
            <p:spPr>
              <a:xfrm>
                <a:off x="1921781" y="5049111"/>
                <a:ext cx="1403651" cy="3744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and sex partners of all key populations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15% 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3F66F03C-5CCE-405E-9686-F1DC9D049933}"/>
                  </a:ext>
                </a:extLst>
              </p:cNvPr>
              <p:cNvSpPr txBox="1"/>
              <p:nvPr/>
            </p:nvSpPr>
            <p:spPr>
              <a:xfrm>
                <a:off x="516125" y="4745513"/>
                <a:ext cx="1236506" cy="57964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ther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men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with men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6% 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A2794BD8-1AEB-454E-948A-ECC6AF88F0A7}"/>
                  </a:ext>
                </a:extLst>
              </p:cNvPr>
              <p:cNvSpPr txBox="1"/>
              <p:nvPr/>
            </p:nvSpPr>
            <p:spPr>
              <a:xfrm>
                <a:off x="354577" y="5200677"/>
                <a:ext cx="1096454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inject drugs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2%</a:t>
                </a: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FF30BC15-520E-46CC-92A5-6FB78E1E3FDB}"/>
                  </a:ext>
                </a:extLst>
              </p:cNvPr>
              <p:cNvSpPr txBox="1"/>
              <p:nvPr/>
            </p:nvSpPr>
            <p:spPr>
              <a:xfrm>
                <a:off x="649290" y="5480324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5%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EDD3FCDC-E27E-4D55-8F0C-B3057254D0F0}"/>
                  </a:ext>
                </a:extLst>
              </p:cNvPr>
              <p:cNvSpPr txBox="1"/>
              <p:nvPr/>
            </p:nvSpPr>
            <p:spPr>
              <a:xfrm>
                <a:off x="2268355" y="6044528"/>
                <a:ext cx="492122" cy="37446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population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72%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860405-3D1B-46C6-BB98-0F5E1B07EF4F}"/>
                </a:ext>
              </a:extLst>
            </p:cNvPr>
            <p:cNvGrpSpPr/>
            <p:nvPr/>
          </p:nvGrpSpPr>
          <p:grpSpPr>
            <a:xfrm>
              <a:off x="3566160" y="4160520"/>
              <a:ext cx="3200400" cy="2560320"/>
              <a:chOff x="3566160" y="4160520"/>
              <a:chExt cx="3200400" cy="256032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4FEF9AF4-ADC1-4C3E-9591-87A38D1E1376}"/>
                  </a:ext>
                </a:extLst>
              </p:cNvPr>
              <p:cNvSpPr/>
              <p:nvPr/>
            </p:nvSpPr>
            <p:spPr>
              <a:xfrm>
                <a:off x="3566160" y="4160520"/>
                <a:ext cx="3200400" cy="256032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object 88">
                <a:extLst>
                  <a:ext uri="{FF2B5EF4-FFF2-40B4-BE49-F238E27FC236}">
                    <a16:creationId xmlns:a16="http://schemas.microsoft.com/office/drawing/2014/main" id="{9D2CCD87-D018-4FCE-84D3-C3748E3CE929}"/>
                  </a:ext>
                </a:extLst>
              </p:cNvPr>
              <p:cNvSpPr txBox="1"/>
              <p:nvPr/>
            </p:nvSpPr>
            <p:spPr>
              <a:xfrm>
                <a:off x="3794760" y="4206240"/>
                <a:ext cx="2714205" cy="39754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LID4096"/>
                </a:defPPr>
                <a:lvl1pPr marR="30480" lvl="0" indent="0" fontAlgn="auto">
                  <a:lnSpc>
                    <a:spcPts val="15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defRPr>
                </a:lvl1pPr>
              </a:lstStyle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Resource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availability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2019, </a:t>
                </a:r>
              </a:p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resource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needs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20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22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–202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  <a:endPara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5F6275F7-158B-4164-9062-818087012AD2}"/>
                  </a:ext>
                </a:extLst>
              </p:cNvPr>
              <p:cNvSpPr txBox="1"/>
              <p:nvPr/>
            </p:nvSpPr>
            <p:spPr>
              <a:xfrm>
                <a:off x="3794760" y="6419205"/>
                <a:ext cx="2907847" cy="228268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Source: UNAIDS financial estimates, May 2021.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Note: The resource estimates are presented in constant 2019 US dollars.</a:t>
                </a:r>
              </a:p>
            </p:txBody>
          </p:sp>
          <p:sp>
            <p:nvSpPr>
              <p:cNvPr id="107" name="object 107">
                <a:extLst>
                  <a:ext uri="{FF2B5EF4-FFF2-40B4-BE49-F238E27FC236}">
                    <a16:creationId xmlns:a16="http://schemas.microsoft.com/office/drawing/2014/main" id="{87E61614-F480-4048-8B15-CA0FEC0796DB}"/>
                  </a:ext>
                </a:extLst>
              </p:cNvPr>
              <p:cNvSpPr/>
              <p:nvPr/>
            </p:nvSpPr>
            <p:spPr>
              <a:xfrm>
                <a:off x="4557472" y="5001768"/>
                <a:ext cx="182880" cy="1152144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949325">
                    <a:moveTo>
                      <a:pt x="110553" y="0"/>
                    </a:moveTo>
                    <a:lnTo>
                      <a:pt x="0" y="0"/>
                    </a:lnTo>
                    <a:lnTo>
                      <a:pt x="0" y="948956"/>
                    </a:lnTo>
                    <a:lnTo>
                      <a:pt x="110553" y="948956"/>
                    </a:lnTo>
                    <a:lnTo>
                      <a:pt x="110553" y="0"/>
                    </a:lnTo>
                    <a:close/>
                  </a:path>
                </a:pathLst>
              </a:custGeom>
              <a:solidFill>
                <a:srgbClr val="F36E2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9ECAFB48-14C1-496C-8C35-1592140A6FC9}"/>
                  </a:ext>
                </a:extLst>
              </p:cNvPr>
              <p:cNvCxnSpPr/>
              <p:nvPr/>
            </p:nvCxnSpPr>
            <p:spPr>
              <a:xfrm>
                <a:off x="4428006" y="50109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327EF65F-4564-4BAB-A863-1E55B87F504A}"/>
                  </a:ext>
                </a:extLst>
              </p:cNvPr>
              <p:cNvCxnSpPr/>
              <p:nvPr/>
            </p:nvCxnSpPr>
            <p:spPr>
              <a:xfrm>
                <a:off x="4428006" y="54681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0467C04-D92B-4C6F-BF7C-C0E3CE47220A}"/>
                  </a:ext>
                </a:extLst>
              </p:cNvPr>
              <p:cNvCxnSpPr/>
              <p:nvPr/>
            </p:nvCxnSpPr>
            <p:spPr>
              <a:xfrm>
                <a:off x="4428006" y="59253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66AE463-CA7D-4018-A094-69680CF71B2C}"/>
                  </a:ext>
                </a:extLst>
              </p:cNvPr>
              <p:cNvCxnSpPr/>
              <p:nvPr/>
            </p:nvCxnSpPr>
            <p:spPr>
              <a:xfrm>
                <a:off x="4428006" y="47823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9B9DDF3D-E0C1-47C3-9D81-DBCC01C0174E}"/>
                  </a:ext>
                </a:extLst>
              </p:cNvPr>
              <p:cNvCxnSpPr/>
              <p:nvPr/>
            </p:nvCxnSpPr>
            <p:spPr>
              <a:xfrm>
                <a:off x="4428006" y="52395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A6D17CB5-B647-4506-9DE0-F28B99FEEABA}"/>
                  </a:ext>
                </a:extLst>
              </p:cNvPr>
              <p:cNvCxnSpPr/>
              <p:nvPr/>
            </p:nvCxnSpPr>
            <p:spPr>
              <a:xfrm>
                <a:off x="4428006" y="56967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3F662387-23C9-41A7-9341-3C1333A53EE9}"/>
                  </a:ext>
                </a:extLst>
              </p:cNvPr>
              <p:cNvCxnSpPr/>
              <p:nvPr/>
            </p:nvCxnSpPr>
            <p:spPr>
              <a:xfrm>
                <a:off x="4428006" y="615391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570F6628-E81E-497C-BF22-70A450503322}"/>
                  </a:ext>
                </a:extLst>
              </p:cNvPr>
              <p:cNvSpPr txBox="1"/>
              <p:nvPr/>
            </p:nvSpPr>
            <p:spPr>
              <a:xfrm>
                <a:off x="4548328" y="6181344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2019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3C40AD0A-F061-45E3-B5DE-E61C153C655C}"/>
                  </a:ext>
                </a:extLst>
              </p:cNvPr>
              <p:cNvSpPr txBox="1"/>
              <p:nvPr/>
            </p:nvSpPr>
            <p:spPr>
              <a:xfrm>
                <a:off x="4914088" y="6181344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2022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ABC65E1D-F933-41BC-9B5C-A085EA320622}"/>
                  </a:ext>
                </a:extLst>
              </p:cNvPr>
              <p:cNvSpPr txBox="1"/>
              <p:nvPr/>
            </p:nvSpPr>
            <p:spPr>
              <a:xfrm>
                <a:off x="5279848" y="6181344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2023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E4483704-1FBE-4055-BF23-4CCA12B70563}"/>
                  </a:ext>
                </a:extLst>
              </p:cNvPr>
              <p:cNvCxnSpPr/>
              <p:nvPr/>
            </p:nvCxnSpPr>
            <p:spPr>
              <a:xfrm>
                <a:off x="4453128" y="6153912"/>
                <a:ext cx="1847088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35FD5234-E042-4BFA-9255-23F01B0E33CD}"/>
                  </a:ext>
                </a:extLst>
              </p:cNvPr>
              <p:cNvCxnSpPr/>
              <p:nvPr/>
            </p:nvCxnSpPr>
            <p:spPr>
              <a:xfrm>
                <a:off x="4456130" y="4782312"/>
                <a:ext cx="0" cy="137160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0F270B7E-BDFA-4510-8E74-88EBB0C0DB45}"/>
                  </a:ext>
                </a:extLst>
              </p:cNvPr>
              <p:cNvSpPr txBox="1"/>
              <p:nvPr/>
            </p:nvSpPr>
            <p:spPr>
              <a:xfrm>
                <a:off x="4134387" y="4727448"/>
                <a:ext cx="27411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9D0D710F-650B-4B38-BC1E-D9945E95F09E}"/>
                  </a:ext>
                </a:extLst>
              </p:cNvPr>
              <p:cNvSpPr txBox="1"/>
              <p:nvPr/>
            </p:nvSpPr>
            <p:spPr>
              <a:xfrm>
                <a:off x="4134387" y="4956048"/>
                <a:ext cx="27411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4D2F7C91-A0D8-4DBC-9C99-857C5AC52C32}"/>
                  </a:ext>
                </a:extLst>
              </p:cNvPr>
              <p:cNvSpPr txBox="1"/>
              <p:nvPr/>
            </p:nvSpPr>
            <p:spPr>
              <a:xfrm>
                <a:off x="4209729" y="5184648"/>
                <a:ext cx="19877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BF5B7392-6494-49C2-91D6-CF5A148B6FD4}"/>
                  </a:ext>
                </a:extLst>
              </p:cNvPr>
              <p:cNvSpPr txBox="1"/>
              <p:nvPr/>
            </p:nvSpPr>
            <p:spPr>
              <a:xfrm>
                <a:off x="4209729" y="5413248"/>
                <a:ext cx="19877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96D3C5A2-9A80-4A3C-9259-E9909883148D}"/>
                  </a:ext>
                </a:extLst>
              </p:cNvPr>
              <p:cNvSpPr txBox="1"/>
              <p:nvPr/>
            </p:nvSpPr>
            <p:spPr>
              <a:xfrm>
                <a:off x="4209729" y="5641848"/>
                <a:ext cx="19877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3235110C-BC08-456E-8D0C-ABFAFAEEC94D}"/>
                  </a:ext>
                </a:extLst>
              </p:cNvPr>
              <p:cNvSpPr txBox="1"/>
              <p:nvPr/>
            </p:nvSpPr>
            <p:spPr>
              <a:xfrm>
                <a:off x="4209729" y="5870448"/>
                <a:ext cx="19877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884D391F-0350-4015-8AA9-C67030017855}"/>
                  </a:ext>
                </a:extLst>
              </p:cNvPr>
              <p:cNvSpPr txBox="1"/>
              <p:nvPr/>
            </p:nvSpPr>
            <p:spPr>
              <a:xfrm>
                <a:off x="4358807" y="6108192"/>
                <a:ext cx="4969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2635D4D7-7E77-45D9-968D-4FCFC7E70118}"/>
                  </a:ext>
                </a:extLst>
              </p:cNvPr>
              <p:cNvSpPr txBox="1"/>
              <p:nvPr/>
            </p:nvSpPr>
            <p:spPr>
              <a:xfrm>
                <a:off x="5645608" y="6181344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2024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9EA2CFF9-0B9F-4AE9-92E4-6D54326059E0}"/>
                  </a:ext>
                </a:extLst>
              </p:cNvPr>
              <p:cNvSpPr txBox="1"/>
              <p:nvPr/>
            </p:nvSpPr>
            <p:spPr>
              <a:xfrm>
                <a:off x="6011368" y="6181344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2025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object 107">
                <a:extLst>
                  <a:ext uri="{FF2B5EF4-FFF2-40B4-BE49-F238E27FC236}">
                    <a16:creationId xmlns:a16="http://schemas.microsoft.com/office/drawing/2014/main" id="{8ED4B62C-498B-4964-9A1D-8F00C85816E5}"/>
                  </a:ext>
                </a:extLst>
              </p:cNvPr>
              <p:cNvSpPr/>
              <p:nvPr/>
            </p:nvSpPr>
            <p:spPr>
              <a:xfrm>
                <a:off x="4923232" y="5294376"/>
                <a:ext cx="182880" cy="859536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949325">
                    <a:moveTo>
                      <a:pt x="110553" y="0"/>
                    </a:moveTo>
                    <a:lnTo>
                      <a:pt x="0" y="0"/>
                    </a:lnTo>
                    <a:lnTo>
                      <a:pt x="0" y="948956"/>
                    </a:lnTo>
                    <a:lnTo>
                      <a:pt x="110553" y="948956"/>
                    </a:lnTo>
                    <a:lnTo>
                      <a:pt x="110553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object 107">
                <a:extLst>
                  <a:ext uri="{FF2B5EF4-FFF2-40B4-BE49-F238E27FC236}">
                    <a16:creationId xmlns:a16="http://schemas.microsoft.com/office/drawing/2014/main" id="{0E785881-E7E5-40ED-A216-12DE033746FA}"/>
                  </a:ext>
                </a:extLst>
              </p:cNvPr>
              <p:cNvSpPr/>
              <p:nvPr/>
            </p:nvSpPr>
            <p:spPr>
              <a:xfrm>
                <a:off x="5288992" y="5276088"/>
                <a:ext cx="182880" cy="877824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949325">
                    <a:moveTo>
                      <a:pt x="110553" y="0"/>
                    </a:moveTo>
                    <a:lnTo>
                      <a:pt x="0" y="0"/>
                    </a:lnTo>
                    <a:lnTo>
                      <a:pt x="0" y="948956"/>
                    </a:lnTo>
                    <a:lnTo>
                      <a:pt x="110553" y="948956"/>
                    </a:lnTo>
                    <a:lnTo>
                      <a:pt x="110553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object 107">
                <a:extLst>
                  <a:ext uri="{FF2B5EF4-FFF2-40B4-BE49-F238E27FC236}">
                    <a16:creationId xmlns:a16="http://schemas.microsoft.com/office/drawing/2014/main" id="{BD214ACD-3498-498E-B8A5-45376575BBCB}"/>
                  </a:ext>
                </a:extLst>
              </p:cNvPr>
              <p:cNvSpPr/>
              <p:nvPr/>
            </p:nvSpPr>
            <p:spPr>
              <a:xfrm>
                <a:off x="5654752" y="5230368"/>
                <a:ext cx="182880" cy="923544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949325">
                    <a:moveTo>
                      <a:pt x="110553" y="0"/>
                    </a:moveTo>
                    <a:lnTo>
                      <a:pt x="0" y="0"/>
                    </a:lnTo>
                    <a:lnTo>
                      <a:pt x="0" y="948956"/>
                    </a:lnTo>
                    <a:lnTo>
                      <a:pt x="110553" y="948956"/>
                    </a:lnTo>
                    <a:lnTo>
                      <a:pt x="110553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1" name="object 107">
                <a:extLst>
                  <a:ext uri="{FF2B5EF4-FFF2-40B4-BE49-F238E27FC236}">
                    <a16:creationId xmlns:a16="http://schemas.microsoft.com/office/drawing/2014/main" id="{EB77000F-D886-4BEA-8F47-05F857017457}"/>
                  </a:ext>
                </a:extLst>
              </p:cNvPr>
              <p:cNvSpPr/>
              <p:nvPr/>
            </p:nvSpPr>
            <p:spPr>
              <a:xfrm>
                <a:off x="6020512" y="5212079"/>
                <a:ext cx="182880" cy="941832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949325">
                    <a:moveTo>
                      <a:pt x="110553" y="0"/>
                    </a:moveTo>
                    <a:lnTo>
                      <a:pt x="0" y="0"/>
                    </a:lnTo>
                    <a:lnTo>
                      <a:pt x="0" y="948956"/>
                    </a:lnTo>
                    <a:lnTo>
                      <a:pt x="110553" y="948956"/>
                    </a:lnTo>
                    <a:lnTo>
                      <a:pt x="110553" y="0"/>
                    </a:lnTo>
                    <a:close/>
                  </a:path>
                </a:pathLst>
              </a:custGeom>
              <a:solidFill>
                <a:srgbClr val="01AD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3" name="object 10">
                <a:extLst>
                  <a:ext uri="{FF2B5EF4-FFF2-40B4-BE49-F238E27FC236}">
                    <a16:creationId xmlns:a16="http://schemas.microsoft.com/office/drawing/2014/main" id="{EC70A8FE-15A9-4DA8-A3C5-80EB9F72460E}"/>
                  </a:ext>
                </a:extLst>
              </p:cNvPr>
              <p:cNvSpPr txBox="1"/>
              <p:nvPr/>
            </p:nvSpPr>
            <p:spPr>
              <a:xfrm>
                <a:off x="3940232" y="5225347"/>
                <a:ext cx="155107" cy="51135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LID4096"/>
                </a:defPPr>
                <a:lvl1pPr algn="r">
                  <a:lnSpc>
                    <a:spcPts val="1400"/>
                  </a:lnSpc>
                  <a:defRPr sz="1200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US$ (million)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E1BEB5-129E-474F-B0D7-C7ABC7B3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32" y="1719072"/>
              <a:ext cx="1950889" cy="1841152"/>
            </a:xfrm>
            <a:prstGeom prst="rect">
              <a:avLst/>
            </a:prstGeom>
          </p:spPr>
        </p:pic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764792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43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9729" y="2628591"/>
              <a:ext cx="635" cy="74980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06997" y="2949634"/>
              <a:ext cx="635" cy="42976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42CC00-CB92-46AB-8506-FEADEFD6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4596" y="1719072"/>
              <a:ext cx="1950889" cy="1841152"/>
            </a:xfrm>
            <a:prstGeom prst="rect">
              <a:avLst/>
            </a:prstGeom>
          </p:spPr>
        </p:pic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4841161" y="1765429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-50%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2748" y="2828616"/>
              <a:ext cx="635" cy="55778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873275" y="3104415"/>
              <a:ext cx="635" cy="2743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9BFE0C0-D612-4620-9C4B-166770D81488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3C75D4-2305-4247-9D30-9EE63D1DEBDB}"/>
                </a:ext>
              </a:extLst>
            </p:cNvPr>
            <p:cNvGrpSpPr/>
            <p:nvPr/>
          </p:nvGrpSpPr>
          <p:grpSpPr>
            <a:xfrm>
              <a:off x="7173288" y="4652691"/>
              <a:ext cx="576072" cy="107722"/>
              <a:chOff x="7173288" y="4652691"/>
              <a:chExt cx="576072" cy="107722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F93E746-6EBA-49D2-A1C8-BA26CB7D40BF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7BA8CF8-CCD5-4C1A-A0C1-AA0E1175E1F4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732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Western and central Africa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17FF57-7DF2-4B51-B070-B1971D6DB3E2}"/>
              </a:ext>
            </a:extLst>
          </p:cNvPr>
          <p:cNvGrpSpPr/>
          <p:nvPr/>
        </p:nvGrpSpPr>
        <p:grpSpPr>
          <a:xfrm>
            <a:off x="228600" y="1099041"/>
            <a:ext cx="11704320" cy="5724744"/>
            <a:chOff x="228600" y="1099041"/>
            <a:chExt cx="11704320" cy="5724744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F3D29C7-48D5-4529-8771-75373473030D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object 88">
              <a:extLst>
                <a:ext uri="{FF2B5EF4-FFF2-40B4-BE49-F238E27FC236}">
                  <a16:creationId xmlns:a16="http://schemas.microsoft.com/office/drawing/2014/main" id="{3176BCF9-641F-4C04-AE19-CF467F0265AF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0A4CDE29-1DB5-4930-9A5F-77EB0E91A222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AC8F59-C309-4D75-B859-49E628A1CE4B}"/>
                </a:ext>
              </a:extLst>
            </p:cNvPr>
            <p:cNvGrpSpPr/>
            <p:nvPr/>
          </p:nvGrpSpPr>
          <p:grpSpPr>
            <a:xfrm>
              <a:off x="7174458" y="3175716"/>
              <a:ext cx="576072" cy="107722"/>
              <a:chOff x="7174458" y="3175716"/>
              <a:chExt cx="576072" cy="107722"/>
            </a:xfrm>
          </p:grpSpPr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85F5478-5024-46C6-83A6-9B6D9E07E987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D04C275-E6F5-457C-B60B-6ECAD02CD155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D27C9-D7FD-4728-9279-837D2E7AEA4E}"/>
                </a:ext>
              </a:extLst>
            </p:cNvPr>
            <p:cNvGrpSpPr/>
            <p:nvPr/>
          </p:nvGrpSpPr>
          <p:grpSpPr>
            <a:xfrm>
              <a:off x="7173288" y="3466822"/>
              <a:ext cx="576072" cy="107722"/>
              <a:chOff x="7173288" y="3469203"/>
              <a:chExt cx="576072" cy="107722"/>
            </a:xfrm>
          </p:grpSpPr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D5BD32EB-8649-4C57-AD03-D6A3FBC4A971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4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FA802DC2-632E-40E4-97F5-67FB63C200E6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8D01AD-554B-482E-B5AD-27E34E15209D}"/>
                </a:ext>
              </a:extLst>
            </p:cNvPr>
            <p:cNvGrpSpPr/>
            <p:nvPr/>
          </p:nvGrpSpPr>
          <p:grpSpPr>
            <a:xfrm>
              <a:off x="7173288" y="3767328"/>
              <a:ext cx="576072" cy="107722"/>
              <a:chOff x="7173288" y="3764479"/>
              <a:chExt cx="576072" cy="107722"/>
            </a:xfrm>
          </p:grpSpPr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E00BEA9-EB73-475C-BDFB-CB31C1291859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3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BF18E36-3456-4D17-8A9E-5567BD7A8FE3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390BB9-7E96-4626-9B96-98FD9218013C}"/>
                </a:ext>
              </a:extLst>
            </p:cNvPr>
            <p:cNvGrpSpPr/>
            <p:nvPr/>
          </p:nvGrpSpPr>
          <p:grpSpPr>
            <a:xfrm>
              <a:off x="7173288" y="4059936"/>
              <a:ext cx="576072" cy="107722"/>
              <a:chOff x="7173288" y="4059757"/>
              <a:chExt cx="576072" cy="107722"/>
            </a:xfrm>
          </p:grpSpPr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1F00344-7B56-4870-B517-A3E31E844742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2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2E66D6BD-DCF0-4439-8BAF-41B7A60CFC23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D52CD2F-3E37-41F0-BD81-5D160B7E012B}"/>
                </a:ext>
              </a:extLst>
            </p:cNvPr>
            <p:cNvGrpSpPr/>
            <p:nvPr/>
          </p:nvGrpSpPr>
          <p:grpSpPr>
            <a:xfrm>
              <a:off x="7173288" y="4361688"/>
              <a:ext cx="576072" cy="107722"/>
              <a:chOff x="7173288" y="4355034"/>
              <a:chExt cx="576072" cy="107722"/>
            </a:xfrm>
          </p:grpSpPr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ACFA0D6D-16E6-40E6-A485-7181B53D1F39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3EBF8698-B8C8-4759-B49E-280B69CB50A3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object 10">
              <a:extLst>
                <a:ext uri="{FF2B5EF4-FFF2-40B4-BE49-F238E27FC236}">
                  <a16:creationId xmlns:a16="http://schemas.microsoft.com/office/drawing/2014/main" id="{786F4245-7E41-4923-8051-3A99765F0005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4827DFAC-111B-43A9-BE47-88A395421868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7B335D40-E065-4B74-8148-F68E0C190AC2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B960778F-D193-4431-8F66-9886252367AA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E0C0436A-851C-415D-9778-1F7CB1C15BD4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3491BFD-42D7-4483-A7E6-A67461D5CA62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DD5858C2-FD87-43A5-8C03-E6A9C8353915}"/>
                </a:ext>
              </a:extLst>
            </p:cNvPr>
            <p:cNvSpPr/>
            <p:nvPr/>
          </p:nvSpPr>
          <p:spPr>
            <a:xfrm>
              <a:off x="8083296" y="3293555"/>
              <a:ext cx="365760" cy="14630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046502C1-92CC-498E-A09D-5D3EA6BD4D3F}"/>
                </a:ext>
              </a:extLst>
            </p:cNvPr>
            <p:cNvSpPr/>
            <p:nvPr/>
          </p:nvSpPr>
          <p:spPr>
            <a:xfrm>
              <a:off x="8083296" y="3438144"/>
              <a:ext cx="365760" cy="18288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3831DBC-2A5F-4F56-9AB6-D673C4261A83}"/>
                </a:ext>
              </a:extLst>
            </p:cNvPr>
            <p:cNvSpPr/>
            <p:nvPr/>
          </p:nvSpPr>
          <p:spPr>
            <a:xfrm>
              <a:off x="8083296" y="3622932"/>
              <a:ext cx="365760" cy="1088136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E99B7C6-0C92-4FBF-B19C-AEDE92CF4DDD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63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7EE92DDC-517E-4895-8633-0FD2D72EF0E4}"/>
                </a:ext>
              </a:extLst>
            </p:cNvPr>
            <p:cNvSpPr txBox="1"/>
            <p:nvPr/>
          </p:nvSpPr>
          <p:spPr>
            <a:xfrm>
              <a:off x="8604504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77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63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–94%]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7B7F0353-FB8B-48FF-BBF5-3C3F94EC6E17}"/>
                </a:ext>
              </a:extLst>
            </p:cNvPr>
            <p:cNvSpPr/>
            <p:nvPr/>
          </p:nvSpPr>
          <p:spPr>
            <a:xfrm>
              <a:off x="9363456" y="3293554"/>
              <a:ext cx="365760" cy="274320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D2CE2863-7448-4A7D-A217-60AE3E3F01C8}"/>
                </a:ext>
              </a:extLst>
            </p:cNvPr>
            <p:cNvSpPr/>
            <p:nvPr/>
          </p:nvSpPr>
          <p:spPr>
            <a:xfrm>
              <a:off x="9363456" y="3567874"/>
              <a:ext cx="365760" cy="109728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466D9DA-F896-4B90-8382-912805366D2C}"/>
                </a:ext>
              </a:extLst>
            </p:cNvPr>
            <p:cNvSpPr/>
            <p:nvPr/>
          </p:nvSpPr>
          <p:spPr>
            <a:xfrm>
              <a:off x="9363456" y="3675888"/>
              <a:ext cx="365760" cy="1033272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5335927-F295-42D8-B9E3-63E752B0E82C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38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3E09BBF9-1D65-49C9-B1C7-47A2EEC05583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58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–90%]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6AF40AB-806A-40F1-9584-C262D0A956FE}"/>
                </a:ext>
              </a:extLst>
            </p:cNvPr>
            <p:cNvSpPr/>
            <p:nvPr/>
          </p:nvSpPr>
          <p:spPr>
            <a:xfrm>
              <a:off x="10643616" y="3293555"/>
              <a:ext cx="365760" cy="38233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86EA92A-67BA-4BCF-9F74-81414D4FFF54}"/>
                </a:ext>
              </a:extLst>
            </p:cNvPr>
            <p:cNvSpPr/>
            <p:nvPr/>
          </p:nvSpPr>
          <p:spPr>
            <a:xfrm>
              <a:off x="10643616" y="3675888"/>
              <a:ext cx="365760" cy="201168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6FDC5864-2CD2-4346-8107-C5D257F737B3}"/>
                </a:ext>
              </a:extLst>
            </p:cNvPr>
            <p:cNvSpPr/>
            <p:nvPr/>
          </p:nvSpPr>
          <p:spPr>
            <a:xfrm>
              <a:off x="10643616" y="3877056"/>
              <a:ext cx="365760" cy="832104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052A2170-2C21-4A37-8FBB-7E643AD72B06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67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504DED24-8507-4028-85E6-02DBCDFE100C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59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49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–72%]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F75D2-6470-448F-94A5-F605D0BBC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2703" y="1719072"/>
              <a:ext cx="1950889" cy="1841152"/>
            </a:xfrm>
            <a:prstGeom prst="rect">
              <a:avLst/>
            </a:prstGeom>
          </p:spPr>
        </p:pic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95AAD5-FC83-4DA1-BA44-277B75F98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797" y="1719072"/>
              <a:ext cx="1950889" cy="1841152"/>
            </a:xfrm>
            <a:prstGeom prst="rect">
              <a:avLst/>
            </a:prstGeom>
          </p:spPr>
        </p:pic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5" name="object 88">
              <a:extLst>
                <a:ext uri="{FF2B5EF4-FFF2-40B4-BE49-F238E27FC236}">
                  <a16:creationId xmlns:a16="http://schemas.microsoft.com/office/drawing/2014/main" id="{9D2CCD87-D018-4FCE-84D3-C3748E3CE929}"/>
                </a:ext>
              </a:extLst>
            </p:cNvPr>
            <p:cNvSpPr txBox="1"/>
            <p:nvPr/>
          </p:nvSpPr>
          <p:spPr>
            <a:xfrm>
              <a:off x="3794760" y="4206240"/>
              <a:ext cx="2714205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2019,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–202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4841161" y="1765429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E55539"/>
                  </a:solidFill>
                  <a:latin typeface="Arial" panose="020B0604020202020204"/>
                </a:rPr>
                <a:t>43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764792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-37%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DACA216B-3C48-422C-84E9-61D69613FBF9}"/>
                </a:ext>
              </a:extLst>
            </p:cNvPr>
            <p:cNvSpPr txBox="1"/>
            <p:nvPr/>
          </p:nvSpPr>
          <p:spPr>
            <a:xfrm>
              <a:off x="279033" y="5830996"/>
              <a:ext cx="1032479" cy="47705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Clients of sex workers </a:t>
              </a:r>
            </a:p>
            <a:p>
              <a:pPr marL="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sex partners of all key populations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F36E25"/>
                  </a:solidFill>
                </a:rPr>
                <a:t>27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36E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F66F03C-5CCE-405E-9686-F1DC9D049933}"/>
                </a:ext>
              </a:extLst>
            </p:cNvPr>
            <p:cNvSpPr txBox="1"/>
            <p:nvPr/>
          </p:nvSpPr>
          <p:spPr>
            <a:xfrm>
              <a:off x="2276813" y="5638105"/>
              <a:ext cx="1131942" cy="37446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Gay men and other men </a:t>
              </a:r>
            </a:p>
            <a:p>
              <a:pPr marL="0" marR="0" lvl="0" indent="0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who have sex with men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91193A"/>
                  </a:solidFill>
                </a:rPr>
                <a:t>21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119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 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A2794BD8-1AEB-454E-948A-ECC6AF88F0A7}"/>
                </a:ext>
              </a:extLst>
            </p:cNvPr>
            <p:cNvSpPr txBox="1"/>
            <p:nvPr/>
          </p:nvSpPr>
          <p:spPr>
            <a:xfrm>
              <a:off x="2286000" y="5228669"/>
              <a:ext cx="1096454" cy="2718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People who inject drugs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01A8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2%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FF30BC15-520E-46CC-92A5-6FB78E1E3FDB}"/>
                </a:ext>
              </a:extLst>
            </p:cNvPr>
            <p:cNvSpPr txBox="1"/>
            <p:nvPr/>
          </p:nvSpPr>
          <p:spPr>
            <a:xfrm>
              <a:off x="2067510" y="4846091"/>
              <a:ext cx="565860" cy="2718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Sex workers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CD8B2A"/>
                  </a:solidFill>
                </a:rPr>
                <a:t>19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D8B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EDD3FCDC-E27E-4D55-8F0C-B3057254D0F0}"/>
                </a:ext>
              </a:extLst>
            </p:cNvPr>
            <p:cNvSpPr txBox="1"/>
            <p:nvPr/>
          </p:nvSpPr>
          <p:spPr>
            <a:xfrm>
              <a:off x="775464" y="4920939"/>
              <a:ext cx="492122" cy="3744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Remaining</a:t>
              </a:r>
            </a:p>
            <a:p>
              <a:pPr marL="0" marR="0" lvl="0" indent="0" algn="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population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EFC635"/>
                  </a:solidFill>
                </a:rPr>
                <a:t>31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FC63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F6275F7-158B-4164-9062-818087012AD2}"/>
                </a:ext>
              </a:extLst>
            </p:cNvPr>
            <p:cNvSpPr txBox="1"/>
            <p:nvPr/>
          </p:nvSpPr>
          <p:spPr>
            <a:xfrm>
              <a:off x="3794760" y="6419205"/>
              <a:ext cx="2907847" cy="2282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7472" y="5239512"/>
              <a:ext cx="182880" cy="914400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ECAFB48-14C1-496C-8C35-1592140A6FC9}"/>
                </a:ext>
              </a:extLst>
            </p:cNvPr>
            <p:cNvCxnSpPr/>
            <p:nvPr/>
          </p:nvCxnSpPr>
          <p:spPr>
            <a:xfrm>
              <a:off x="4428006" y="5010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7EF65F-4564-4BAB-A863-1E55B87F504A}"/>
                </a:ext>
              </a:extLst>
            </p:cNvPr>
            <p:cNvCxnSpPr/>
            <p:nvPr/>
          </p:nvCxnSpPr>
          <p:spPr>
            <a:xfrm>
              <a:off x="4428006" y="54681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467C04-D92B-4C6F-BF7C-C0E3CE47220A}"/>
                </a:ext>
              </a:extLst>
            </p:cNvPr>
            <p:cNvCxnSpPr/>
            <p:nvPr/>
          </p:nvCxnSpPr>
          <p:spPr>
            <a:xfrm>
              <a:off x="4428006" y="5925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D66AE463-CA7D-4018-A094-69680CF71B2C}"/>
                </a:ext>
              </a:extLst>
            </p:cNvPr>
            <p:cNvCxnSpPr/>
            <p:nvPr/>
          </p:nvCxnSpPr>
          <p:spPr>
            <a:xfrm>
              <a:off x="4428006" y="4782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B9DDF3D-E0C1-47C3-9D81-DBCC01C0174E}"/>
                </a:ext>
              </a:extLst>
            </p:cNvPr>
            <p:cNvCxnSpPr/>
            <p:nvPr/>
          </p:nvCxnSpPr>
          <p:spPr>
            <a:xfrm>
              <a:off x="4428006" y="52395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6D17CB5-B647-4506-9DE0-F28B99FEEABA}"/>
                </a:ext>
              </a:extLst>
            </p:cNvPr>
            <p:cNvCxnSpPr/>
            <p:nvPr/>
          </p:nvCxnSpPr>
          <p:spPr>
            <a:xfrm>
              <a:off x="4428006" y="56967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F662387-23C9-41A7-9341-3C1333A53EE9}"/>
                </a:ext>
              </a:extLst>
            </p:cNvPr>
            <p:cNvCxnSpPr/>
            <p:nvPr/>
          </p:nvCxnSpPr>
          <p:spPr>
            <a:xfrm>
              <a:off x="4428006" y="6153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832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08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7984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128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35FD5234-E042-4BFA-9255-23F01B0E33CD}"/>
                </a:ext>
              </a:extLst>
            </p:cNvPr>
            <p:cNvCxnSpPr/>
            <p:nvPr/>
          </p:nvCxnSpPr>
          <p:spPr>
            <a:xfrm>
              <a:off x="4456130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F270B7E-BDFA-4510-8E74-88EBB0C0DB45}"/>
                </a:ext>
              </a:extLst>
            </p:cNvPr>
            <p:cNvSpPr txBox="1"/>
            <p:nvPr/>
          </p:nvSpPr>
          <p:spPr>
            <a:xfrm>
              <a:off x="4209728" y="47274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3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D0D710F-650B-4B38-BC1E-D9945E95F09E}"/>
                </a:ext>
              </a:extLst>
            </p:cNvPr>
            <p:cNvSpPr txBox="1"/>
            <p:nvPr/>
          </p:nvSpPr>
          <p:spPr>
            <a:xfrm>
              <a:off x="4209728" y="49560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25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4D2F7C91-A0D8-4DBC-9C99-857C5AC52C32}"/>
                </a:ext>
              </a:extLst>
            </p:cNvPr>
            <p:cNvSpPr txBox="1"/>
            <p:nvPr/>
          </p:nvSpPr>
          <p:spPr>
            <a:xfrm>
              <a:off x="4209728" y="51846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F5B7392-6494-49C2-91D6-CF5A148B6FD4}"/>
                </a:ext>
              </a:extLst>
            </p:cNvPr>
            <p:cNvSpPr txBox="1"/>
            <p:nvPr/>
          </p:nvSpPr>
          <p:spPr>
            <a:xfrm>
              <a:off x="4209728" y="54132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6D3C5A2-9A80-4A3C-9259-E9909883148D}"/>
                </a:ext>
              </a:extLst>
            </p:cNvPr>
            <p:cNvSpPr txBox="1"/>
            <p:nvPr/>
          </p:nvSpPr>
          <p:spPr>
            <a:xfrm>
              <a:off x="4209728" y="56418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235110C-BC08-456E-8D0C-ABFAFAEEC94D}"/>
                </a:ext>
              </a:extLst>
            </p:cNvPr>
            <p:cNvSpPr txBox="1"/>
            <p:nvPr/>
          </p:nvSpPr>
          <p:spPr>
            <a:xfrm>
              <a:off x="4259421" y="58704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84D391F-0350-4015-8AA9-C67030017855}"/>
                </a:ext>
              </a:extLst>
            </p:cNvPr>
            <p:cNvSpPr txBox="1"/>
            <p:nvPr/>
          </p:nvSpPr>
          <p:spPr>
            <a:xfrm>
              <a:off x="4358807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560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136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3232" y="5102352"/>
              <a:ext cx="182880" cy="1051560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8992" y="5056632"/>
              <a:ext cx="182880" cy="1097280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54752" y="5029200"/>
              <a:ext cx="182880" cy="112471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0512" y="4946904"/>
              <a:ext cx="182880" cy="1207008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bject 10">
              <a:extLst>
                <a:ext uri="{FF2B5EF4-FFF2-40B4-BE49-F238E27FC236}">
                  <a16:creationId xmlns:a16="http://schemas.microsoft.com/office/drawing/2014/main" id="{EC70A8FE-15A9-4DA8-A3C5-80EB9F72460E}"/>
                </a:ext>
              </a:extLst>
            </p:cNvPr>
            <p:cNvSpPr txBox="1"/>
            <p:nvPr/>
          </p:nvSpPr>
          <p:spPr>
            <a:xfrm>
              <a:off x="3940232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8899" y="2807046"/>
              <a:ext cx="635" cy="576072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34152" y="3019224"/>
              <a:ext cx="635" cy="36576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3889" y="2698960"/>
              <a:ext cx="635" cy="68580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896639" y="2994519"/>
              <a:ext cx="635" cy="38404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object 84">
              <a:extLst>
                <a:ext uri="{FF2B5EF4-FFF2-40B4-BE49-F238E27FC236}">
                  <a16:creationId xmlns:a16="http://schemas.microsoft.com/office/drawing/2014/main" id="{D2BBC950-718C-40C6-8411-6EBB2702C87B}"/>
                </a:ext>
              </a:extLst>
            </p:cNvPr>
            <p:cNvSpPr/>
            <p:nvPr/>
          </p:nvSpPr>
          <p:spPr>
            <a:xfrm>
              <a:off x="3109962" y="6303827"/>
              <a:ext cx="733691" cy="519958"/>
            </a:xfrm>
            <a:custGeom>
              <a:avLst/>
              <a:gdLst/>
              <a:ahLst/>
              <a:cxnLst/>
              <a:rect l="l" t="t" r="r" b="b"/>
              <a:pathLst>
                <a:path w="745489" h="528320">
                  <a:moveTo>
                    <a:pt x="489419" y="0"/>
                  </a:moveTo>
                  <a:lnTo>
                    <a:pt x="745324" y="461670"/>
                  </a:lnTo>
                  <a:lnTo>
                    <a:pt x="702258" y="483077"/>
                  </a:lnTo>
                  <a:lnTo>
                    <a:pt x="658218" y="500233"/>
                  </a:lnTo>
                  <a:lnTo>
                    <a:pt x="613456" y="513211"/>
                  </a:lnTo>
                  <a:lnTo>
                    <a:pt x="568227" y="522083"/>
                  </a:lnTo>
                  <a:lnTo>
                    <a:pt x="522782" y="526923"/>
                  </a:lnTo>
                  <a:lnTo>
                    <a:pt x="477377" y="527802"/>
                  </a:lnTo>
                  <a:lnTo>
                    <a:pt x="432264" y="524794"/>
                  </a:lnTo>
                  <a:lnTo>
                    <a:pt x="387696" y="517971"/>
                  </a:lnTo>
                  <a:lnTo>
                    <a:pt x="343927" y="507406"/>
                  </a:lnTo>
                  <a:lnTo>
                    <a:pt x="301210" y="493171"/>
                  </a:lnTo>
                  <a:lnTo>
                    <a:pt x="259798" y="475339"/>
                  </a:lnTo>
                  <a:lnTo>
                    <a:pt x="219945" y="453983"/>
                  </a:lnTo>
                  <a:lnTo>
                    <a:pt x="181904" y="429175"/>
                  </a:lnTo>
                  <a:lnTo>
                    <a:pt x="145929" y="400989"/>
                  </a:lnTo>
                  <a:lnTo>
                    <a:pt x="112273" y="369496"/>
                  </a:lnTo>
                  <a:lnTo>
                    <a:pt x="81188" y="334769"/>
                  </a:lnTo>
                  <a:lnTo>
                    <a:pt x="52929" y="296881"/>
                  </a:lnTo>
                  <a:lnTo>
                    <a:pt x="27749" y="255904"/>
                  </a:lnTo>
                  <a:lnTo>
                    <a:pt x="6432" y="213078"/>
                  </a:lnTo>
                  <a:lnTo>
                    <a:pt x="0" y="197739"/>
                  </a:lnTo>
                  <a:lnTo>
                    <a:pt x="489419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86">
              <a:extLst>
                <a:ext uri="{FF2B5EF4-FFF2-40B4-BE49-F238E27FC236}">
                  <a16:creationId xmlns:a16="http://schemas.microsoft.com/office/drawing/2014/main" id="{5566FBF5-B124-444E-9429-0038EF2FE125}"/>
                </a:ext>
              </a:extLst>
            </p:cNvPr>
            <p:cNvSpPr/>
            <p:nvPr/>
          </p:nvSpPr>
          <p:spPr>
            <a:xfrm>
              <a:off x="3591635" y="6169376"/>
              <a:ext cx="520583" cy="589328"/>
            </a:xfrm>
            <a:custGeom>
              <a:avLst/>
              <a:gdLst/>
              <a:ahLst/>
              <a:cxnLst/>
              <a:rect l="l" t="t" r="r" b="b"/>
              <a:pathLst>
                <a:path w="528954" h="598804">
                  <a:moveTo>
                    <a:pt x="0" y="136613"/>
                  </a:moveTo>
                  <a:lnTo>
                    <a:pt x="509866" y="0"/>
                  </a:lnTo>
                  <a:lnTo>
                    <a:pt x="520339" y="47355"/>
                  </a:lnTo>
                  <a:lnTo>
                    <a:pt x="526470" y="94651"/>
                  </a:lnTo>
                  <a:lnTo>
                    <a:pt x="528356" y="141654"/>
                  </a:lnTo>
                  <a:lnTo>
                    <a:pt x="526098" y="188134"/>
                  </a:lnTo>
                  <a:lnTo>
                    <a:pt x="519793" y="233856"/>
                  </a:lnTo>
                  <a:lnTo>
                    <a:pt x="509540" y="278589"/>
                  </a:lnTo>
                  <a:lnTo>
                    <a:pt x="495438" y="322099"/>
                  </a:lnTo>
                  <a:lnTo>
                    <a:pt x="477586" y="364155"/>
                  </a:lnTo>
                  <a:lnTo>
                    <a:pt x="456082" y="404524"/>
                  </a:lnTo>
                  <a:lnTo>
                    <a:pt x="431026" y="442973"/>
                  </a:lnTo>
                  <a:lnTo>
                    <a:pt x="402515" y="479269"/>
                  </a:lnTo>
                  <a:lnTo>
                    <a:pt x="370649" y="513182"/>
                  </a:lnTo>
                  <a:lnTo>
                    <a:pt x="335526" y="544476"/>
                  </a:lnTo>
                  <a:lnTo>
                    <a:pt x="297245" y="572921"/>
                  </a:lnTo>
                  <a:lnTo>
                    <a:pt x="255904" y="598284"/>
                  </a:lnTo>
                  <a:lnTo>
                    <a:pt x="0" y="13661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E2413B-DF6E-478C-AF2D-1C9ACDC719C5}"/>
                </a:ext>
              </a:extLst>
            </p:cNvPr>
            <p:cNvGrpSpPr/>
            <p:nvPr/>
          </p:nvGrpSpPr>
          <p:grpSpPr>
            <a:xfrm>
              <a:off x="1225296" y="5009681"/>
              <a:ext cx="1040027" cy="1039453"/>
              <a:chOff x="3072191" y="5784332"/>
              <a:chExt cx="1040027" cy="103945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9D66E60-55D8-40D7-A1A7-F331303AEB80}"/>
                  </a:ext>
                </a:extLst>
              </p:cNvPr>
              <p:cNvGrpSpPr/>
              <p:nvPr/>
            </p:nvGrpSpPr>
            <p:grpSpPr>
              <a:xfrm>
                <a:off x="3072191" y="5784332"/>
                <a:ext cx="1040027" cy="1039453"/>
                <a:chOff x="3072191" y="5784332"/>
                <a:chExt cx="1040027" cy="1039453"/>
              </a:xfrm>
            </p:grpSpPr>
            <p:sp>
              <p:nvSpPr>
                <p:cNvPr id="122" name="object 82">
                  <a:extLst>
                    <a:ext uri="{FF2B5EF4-FFF2-40B4-BE49-F238E27FC236}">
                      <a16:creationId xmlns:a16="http://schemas.microsoft.com/office/drawing/2014/main" id="{83FE65A6-DDB2-4ECC-9C1A-794F27C02835}"/>
                    </a:ext>
                  </a:extLst>
                </p:cNvPr>
                <p:cNvSpPr/>
                <p:nvPr/>
              </p:nvSpPr>
              <p:spPr>
                <a:xfrm>
                  <a:off x="3072191" y="5784332"/>
                  <a:ext cx="519958" cy="71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20" h="725804">
                      <a:moveTo>
                        <a:pt x="527797" y="0"/>
                      </a:moveTo>
                      <a:lnTo>
                        <a:pt x="476506" y="2318"/>
                      </a:lnTo>
                      <a:lnTo>
                        <a:pt x="427017" y="9385"/>
                      </a:lnTo>
                      <a:lnTo>
                        <a:pt x="378483" y="21366"/>
                      </a:lnTo>
                      <a:lnTo>
                        <a:pt x="330058" y="38430"/>
                      </a:lnTo>
                      <a:lnTo>
                        <a:pt x="286319" y="58428"/>
                      </a:lnTo>
                      <a:lnTo>
                        <a:pt x="245271" y="81859"/>
                      </a:lnTo>
                      <a:lnTo>
                        <a:pt x="207016" y="108479"/>
                      </a:lnTo>
                      <a:lnTo>
                        <a:pt x="171656" y="138047"/>
                      </a:lnTo>
                      <a:lnTo>
                        <a:pt x="139296" y="170319"/>
                      </a:lnTo>
                      <a:lnTo>
                        <a:pt x="110038" y="205053"/>
                      </a:lnTo>
                      <a:lnTo>
                        <a:pt x="83984" y="242007"/>
                      </a:lnTo>
                      <a:lnTo>
                        <a:pt x="61239" y="280937"/>
                      </a:lnTo>
                      <a:lnTo>
                        <a:pt x="41904" y="321602"/>
                      </a:lnTo>
                      <a:lnTo>
                        <a:pt x="26083" y="363758"/>
                      </a:lnTo>
                      <a:lnTo>
                        <a:pt x="13880" y="407163"/>
                      </a:lnTo>
                      <a:lnTo>
                        <a:pt x="5396" y="451574"/>
                      </a:lnTo>
                      <a:lnTo>
                        <a:pt x="735" y="496749"/>
                      </a:lnTo>
                      <a:lnTo>
                        <a:pt x="0" y="542445"/>
                      </a:lnTo>
                      <a:lnTo>
                        <a:pt x="3293" y="588420"/>
                      </a:lnTo>
                      <a:lnTo>
                        <a:pt x="10719" y="634430"/>
                      </a:lnTo>
                      <a:lnTo>
                        <a:pt x="22379" y="680234"/>
                      </a:lnTo>
                      <a:lnTo>
                        <a:pt x="38377" y="725589"/>
                      </a:lnTo>
                      <a:lnTo>
                        <a:pt x="527797" y="527850"/>
                      </a:lnTo>
                      <a:lnTo>
                        <a:pt x="527797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3" name="object 83">
                  <a:extLst>
                    <a:ext uri="{FF2B5EF4-FFF2-40B4-BE49-F238E27FC236}">
                      <a16:creationId xmlns:a16="http://schemas.microsoft.com/office/drawing/2014/main" id="{6E40612A-9599-425C-BA3B-0C46EA22AC15}"/>
                    </a:ext>
                  </a:extLst>
                </p:cNvPr>
                <p:cNvSpPr/>
                <p:nvPr/>
              </p:nvSpPr>
              <p:spPr>
                <a:xfrm>
                  <a:off x="3109962" y="6303827"/>
                  <a:ext cx="733691" cy="51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89" h="528320">
                      <a:moveTo>
                        <a:pt x="489419" y="0"/>
                      </a:moveTo>
                      <a:lnTo>
                        <a:pt x="0" y="197739"/>
                      </a:lnTo>
                      <a:lnTo>
                        <a:pt x="6432" y="213078"/>
                      </a:lnTo>
                      <a:lnTo>
                        <a:pt x="12912" y="227279"/>
                      </a:lnTo>
                      <a:lnTo>
                        <a:pt x="52929" y="296881"/>
                      </a:lnTo>
                      <a:lnTo>
                        <a:pt x="81188" y="334769"/>
                      </a:lnTo>
                      <a:lnTo>
                        <a:pt x="112273" y="369496"/>
                      </a:lnTo>
                      <a:lnTo>
                        <a:pt x="145929" y="400989"/>
                      </a:lnTo>
                      <a:lnTo>
                        <a:pt x="181904" y="429175"/>
                      </a:lnTo>
                      <a:lnTo>
                        <a:pt x="219945" y="453983"/>
                      </a:lnTo>
                      <a:lnTo>
                        <a:pt x="259798" y="475339"/>
                      </a:lnTo>
                      <a:lnTo>
                        <a:pt x="301210" y="493171"/>
                      </a:lnTo>
                      <a:lnTo>
                        <a:pt x="343927" y="507406"/>
                      </a:lnTo>
                      <a:lnTo>
                        <a:pt x="387696" y="517971"/>
                      </a:lnTo>
                      <a:lnTo>
                        <a:pt x="432264" y="524794"/>
                      </a:lnTo>
                      <a:lnTo>
                        <a:pt x="477377" y="527802"/>
                      </a:lnTo>
                      <a:lnTo>
                        <a:pt x="522782" y="526923"/>
                      </a:lnTo>
                      <a:lnTo>
                        <a:pt x="568227" y="522083"/>
                      </a:lnTo>
                      <a:lnTo>
                        <a:pt x="613456" y="513211"/>
                      </a:lnTo>
                      <a:lnTo>
                        <a:pt x="658218" y="500233"/>
                      </a:lnTo>
                      <a:lnTo>
                        <a:pt x="702258" y="483077"/>
                      </a:lnTo>
                      <a:lnTo>
                        <a:pt x="745324" y="461670"/>
                      </a:lnTo>
                      <a:lnTo>
                        <a:pt x="489419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5" name="object 85">
                  <a:extLst>
                    <a:ext uri="{FF2B5EF4-FFF2-40B4-BE49-F238E27FC236}">
                      <a16:creationId xmlns:a16="http://schemas.microsoft.com/office/drawing/2014/main" id="{6E66B957-0308-4E48-A984-61AC48D76FD4}"/>
                    </a:ext>
                  </a:extLst>
                </p:cNvPr>
                <p:cNvSpPr/>
                <p:nvPr/>
              </p:nvSpPr>
              <p:spPr>
                <a:xfrm>
                  <a:off x="3591635" y="6169376"/>
                  <a:ext cx="520583" cy="58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54" h="598804">
                      <a:moveTo>
                        <a:pt x="509866" y="0"/>
                      </a:moveTo>
                      <a:lnTo>
                        <a:pt x="0" y="136613"/>
                      </a:lnTo>
                      <a:lnTo>
                        <a:pt x="255904" y="598284"/>
                      </a:lnTo>
                      <a:lnTo>
                        <a:pt x="297245" y="572921"/>
                      </a:lnTo>
                      <a:lnTo>
                        <a:pt x="335526" y="544476"/>
                      </a:lnTo>
                      <a:lnTo>
                        <a:pt x="370649" y="513182"/>
                      </a:lnTo>
                      <a:lnTo>
                        <a:pt x="402515" y="479269"/>
                      </a:lnTo>
                      <a:lnTo>
                        <a:pt x="431026" y="442973"/>
                      </a:lnTo>
                      <a:lnTo>
                        <a:pt x="456082" y="404524"/>
                      </a:lnTo>
                      <a:lnTo>
                        <a:pt x="477586" y="364155"/>
                      </a:lnTo>
                      <a:lnTo>
                        <a:pt x="495438" y="322099"/>
                      </a:lnTo>
                      <a:lnTo>
                        <a:pt x="509540" y="278589"/>
                      </a:lnTo>
                      <a:lnTo>
                        <a:pt x="519793" y="233856"/>
                      </a:lnTo>
                      <a:lnTo>
                        <a:pt x="526098" y="188134"/>
                      </a:lnTo>
                      <a:lnTo>
                        <a:pt x="528356" y="141654"/>
                      </a:lnTo>
                      <a:lnTo>
                        <a:pt x="526470" y="94651"/>
                      </a:lnTo>
                      <a:lnTo>
                        <a:pt x="520339" y="47355"/>
                      </a:lnTo>
                      <a:lnTo>
                        <a:pt x="509866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7" name="object 87">
                  <a:extLst>
                    <a:ext uri="{FF2B5EF4-FFF2-40B4-BE49-F238E27FC236}">
                      <a16:creationId xmlns:a16="http://schemas.microsoft.com/office/drawing/2014/main" id="{CBEF6D8B-A068-4D6D-85AC-B2A9B9995F0B}"/>
                    </a:ext>
                  </a:extLst>
                </p:cNvPr>
                <p:cNvSpPr/>
                <p:nvPr/>
              </p:nvSpPr>
              <p:spPr>
                <a:xfrm>
                  <a:off x="3591635" y="6109218"/>
                  <a:ext cx="501835" cy="19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904" h="198120">
                      <a:moveTo>
                        <a:pt x="489419" y="0"/>
                      </a:moveTo>
                      <a:lnTo>
                        <a:pt x="0" y="197738"/>
                      </a:lnTo>
                      <a:lnTo>
                        <a:pt x="509866" y="61125"/>
                      </a:lnTo>
                      <a:lnTo>
                        <a:pt x="505355" y="45110"/>
                      </a:lnTo>
                      <a:lnTo>
                        <a:pt x="500657" y="30224"/>
                      </a:lnTo>
                      <a:lnTo>
                        <a:pt x="495452" y="15506"/>
                      </a:lnTo>
                      <a:lnTo>
                        <a:pt x="489419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0" name="object 89">
                  <a:extLst>
                    <a:ext uri="{FF2B5EF4-FFF2-40B4-BE49-F238E27FC236}">
                      <a16:creationId xmlns:a16="http://schemas.microsoft.com/office/drawing/2014/main" id="{D3382A0D-7ACD-467A-9399-E5871B229BB0}"/>
                    </a:ext>
                  </a:extLst>
                </p:cNvPr>
                <p:cNvSpPr/>
                <p:nvPr/>
              </p:nvSpPr>
              <p:spPr>
                <a:xfrm>
                  <a:off x="3591635" y="5784332"/>
                  <a:ext cx="481835" cy="51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85" h="528320">
                      <a:moveTo>
                        <a:pt x="0" y="0"/>
                      </a:moveTo>
                      <a:lnTo>
                        <a:pt x="0" y="527850"/>
                      </a:lnTo>
                      <a:lnTo>
                        <a:pt x="489419" y="330111"/>
                      </a:lnTo>
                      <a:lnTo>
                        <a:pt x="468488" y="284159"/>
                      </a:lnTo>
                      <a:lnTo>
                        <a:pt x="444118" y="241193"/>
                      </a:lnTo>
                      <a:lnTo>
                        <a:pt x="416488" y="201334"/>
                      </a:lnTo>
                      <a:lnTo>
                        <a:pt x="385775" y="164701"/>
                      </a:lnTo>
                      <a:lnTo>
                        <a:pt x="352157" y="131414"/>
                      </a:lnTo>
                      <a:lnTo>
                        <a:pt x="315812" y="101594"/>
                      </a:lnTo>
                      <a:lnTo>
                        <a:pt x="276919" y="75361"/>
                      </a:lnTo>
                      <a:lnTo>
                        <a:pt x="235655" y="52834"/>
                      </a:lnTo>
                      <a:lnTo>
                        <a:pt x="192198" y="34134"/>
                      </a:lnTo>
                      <a:lnTo>
                        <a:pt x="146725" y="19380"/>
                      </a:lnTo>
                      <a:lnTo>
                        <a:pt x="99416" y="8693"/>
                      </a:lnTo>
                      <a:lnTo>
                        <a:pt x="50449" y="21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2" name="object 94">
                <a:extLst>
                  <a:ext uri="{FF2B5EF4-FFF2-40B4-BE49-F238E27FC236}">
                    <a16:creationId xmlns:a16="http://schemas.microsoft.com/office/drawing/2014/main" id="{AC11A371-704D-49AB-B575-07DE01F94A25}"/>
                  </a:ext>
                </a:extLst>
              </p:cNvPr>
              <p:cNvSpPr/>
              <p:nvPr/>
            </p:nvSpPr>
            <p:spPr>
              <a:xfrm>
                <a:off x="3265413" y="5977473"/>
                <a:ext cx="653072" cy="653072"/>
              </a:xfrm>
              <a:custGeom>
                <a:avLst/>
                <a:gdLst/>
                <a:ahLst/>
                <a:cxnLst/>
                <a:rect l="l" t="t" r="r" b="b"/>
                <a:pathLst>
                  <a:path w="663575" h="663575">
                    <a:moveTo>
                      <a:pt x="355263" y="0"/>
                    </a:moveTo>
                    <a:lnTo>
                      <a:pt x="308536" y="5"/>
                    </a:lnTo>
                    <a:lnTo>
                      <a:pt x="262535" y="6500"/>
                    </a:lnTo>
                    <a:lnTo>
                      <a:pt x="217958" y="19282"/>
                    </a:lnTo>
                    <a:lnTo>
                      <a:pt x="175506" y="38151"/>
                    </a:lnTo>
                    <a:lnTo>
                      <a:pt x="135876" y="62907"/>
                    </a:lnTo>
                    <a:lnTo>
                      <a:pt x="99769" y="93350"/>
                    </a:lnTo>
                    <a:lnTo>
                      <a:pt x="67882" y="129279"/>
                    </a:lnTo>
                    <a:lnTo>
                      <a:pt x="40916" y="170494"/>
                    </a:lnTo>
                    <a:lnTo>
                      <a:pt x="20254" y="215204"/>
                    </a:lnTo>
                    <a:lnTo>
                      <a:pt x="6682" y="261285"/>
                    </a:lnTo>
                    <a:lnTo>
                      <a:pt x="0" y="308038"/>
                    </a:lnTo>
                    <a:lnTo>
                      <a:pt x="5" y="354765"/>
                    </a:lnTo>
                    <a:lnTo>
                      <a:pt x="6500" y="400766"/>
                    </a:lnTo>
                    <a:lnTo>
                      <a:pt x="19282" y="445343"/>
                    </a:lnTo>
                    <a:lnTo>
                      <a:pt x="38151" y="487795"/>
                    </a:lnTo>
                    <a:lnTo>
                      <a:pt x="62907" y="527425"/>
                    </a:lnTo>
                    <a:lnTo>
                      <a:pt x="93350" y="563533"/>
                    </a:lnTo>
                    <a:lnTo>
                      <a:pt x="129279" y="595419"/>
                    </a:lnTo>
                    <a:lnTo>
                      <a:pt x="170494" y="622385"/>
                    </a:lnTo>
                    <a:lnTo>
                      <a:pt x="215204" y="643047"/>
                    </a:lnTo>
                    <a:lnTo>
                      <a:pt x="261285" y="656619"/>
                    </a:lnTo>
                    <a:lnTo>
                      <a:pt x="308038" y="663302"/>
                    </a:lnTo>
                    <a:lnTo>
                      <a:pt x="354765" y="663296"/>
                    </a:lnTo>
                    <a:lnTo>
                      <a:pt x="400766" y="656802"/>
                    </a:lnTo>
                    <a:lnTo>
                      <a:pt x="445343" y="644020"/>
                    </a:lnTo>
                    <a:lnTo>
                      <a:pt x="487795" y="625150"/>
                    </a:lnTo>
                    <a:lnTo>
                      <a:pt x="527425" y="600394"/>
                    </a:lnTo>
                    <a:lnTo>
                      <a:pt x="563533" y="569951"/>
                    </a:lnTo>
                    <a:lnTo>
                      <a:pt x="595419" y="534022"/>
                    </a:lnTo>
                    <a:lnTo>
                      <a:pt x="622385" y="492807"/>
                    </a:lnTo>
                    <a:lnTo>
                      <a:pt x="643047" y="448098"/>
                    </a:lnTo>
                    <a:lnTo>
                      <a:pt x="656619" y="402017"/>
                    </a:lnTo>
                    <a:lnTo>
                      <a:pt x="663302" y="355263"/>
                    </a:lnTo>
                    <a:lnTo>
                      <a:pt x="663296" y="308536"/>
                    </a:lnTo>
                    <a:lnTo>
                      <a:pt x="656802" y="262535"/>
                    </a:lnTo>
                    <a:lnTo>
                      <a:pt x="644020" y="217958"/>
                    </a:lnTo>
                    <a:lnTo>
                      <a:pt x="625150" y="175506"/>
                    </a:lnTo>
                    <a:lnTo>
                      <a:pt x="600394" y="135876"/>
                    </a:lnTo>
                    <a:lnTo>
                      <a:pt x="569951" y="99769"/>
                    </a:lnTo>
                    <a:lnTo>
                      <a:pt x="534022" y="67882"/>
                    </a:lnTo>
                    <a:lnTo>
                      <a:pt x="492807" y="40916"/>
                    </a:lnTo>
                    <a:lnTo>
                      <a:pt x="448098" y="20254"/>
                    </a:lnTo>
                    <a:lnTo>
                      <a:pt x="402017" y="6682"/>
                    </a:lnTo>
                    <a:lnTo>
                      <a:pt x="3552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438B8F9-B54B-4C31-B637-13D6AB95B13F}"/>
                </a:ext>
              </a:extLst>
            </p:cNvPr>
            <p:cNvGrpSpPr/>
            <p:nvPr/>
          </p:nvGrpSpPr>
          <p:grpSpPr>
            <a:xfrm>
              <a:off x="7179210" y="3319272"/>
              <a:ext cx="576072" cy="107722"/>
              <a:chOff x="7179210" y="3328116"/>
              <a:chExt cx="576072" cy="107722"/>
            </a:xfrm>
          </p:grpSpPr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3F1B41A0-2979-4BC2-9889-BC9A25EF4D1E}"/>
                  </a:ext>
                </a:extLst>
              </p:cNvPr>
              <p:cNvSpPr txBox="1"/>
              <p:nvPr/>
            </p:nvSpPr>
            <p:spPr>
              <a:xfrm>
                <a:off x="7179210" y="33281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4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169735AB-4F5E-42A3-9F78-DA5FBC4306FD}"/>
                  </a:ext>
                </a:extLst>
              </p:cNvPr>
              <p:cNvCxnSpPr/>
              <p:nvPr/>
            </p:nvCxnSpPr>
            <p:spPr>
              <a:xfrm>
                <a:off x="7727850" y="33812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3C785E48-2BA7-4CD5-A2CA-C0A4A2CD1A9B}"/>
                </a:ext>
              </a:extLst>
            </p:cNvPr>
            <p:cNvGrpSpPr/>
            <p:nvPr/>
          </p:nvGrpSpPr>
          <p:grpSpPr>
            <a:xfrm>
              <a:off x="7178040" y="3621024"/>
              <a:ext cx="576072" cy="107722"/>
              <a:chOff x="7173288" y="3469203"/>
              <a:chExt cx="576072" cy="107722"/>
            </a:xfrm>
          </p:grpSpPr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9D7EC1F8-B625-408C-97ED-42A891CB3D0F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3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17C2B3CE-7495-4E67-9AC9-9FA05E916C9C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A374240-A399-4ABB-941A-ED870F80B4F1}"/>
                </a:ext>
              </a:extLst>
            </p:cNvPr>
            <p:cNvGrpSpPr/>
            <p:nvPr/>
          </p:nvGrpSpPr>
          <p:grpSpPr>
            <a:xfrm>
              <a:off x="7178040" y="3913632"/>
              <a:ext cx="576072" cy="107722"/>
              <a:chOff x="7173288" y="3764479"/>
              <a:chExt cx="576072" cy="107722"/>
            </a:xfrm>
          </p:grpSpPr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27FF0EA8-54DD-4593-A817-A19CEC1AAC93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2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D3484E75-02FA-41A5-AB31-5AE601CF4889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CB25C86-E9C4-474D-A369-EB27D7F8B9C6}"/>
                </a:ext>
              </a:extLst>
            </p:cNvPr>
            <p:cNvGrpSpPr/>
            <p:nvPr/>
          </p:nvGrpSpPr>
          <p:grpSpPr>
            <a:xfrm>
              <a:off x="7178040" y="4206240"/>
              <a:ext cx="576072" cy="107722"/>
              <a:chOff x="7173288" y="4059757"/>
              <a:chExt cx="576072" cy="107722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1C8E7D21-0572-4687-B561-48A28F406131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49CFCBC3-DD95-4361-877A-87300142E941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6D2C69DF-232A-43A4-88C8-1978B1195EDD}"/>
                </a:ext>
              </a:extLst>
            </p:cNvPr>
            <p:cNvGrpSpPr/>
            <p:nvPr/>
          </p:nvGrpSpPr>
          <p:grpSpPr>
            <a:xfrm>
              <a:off x="7178040" y="4507992"/>
              <a:ext cx="576072" cy="107722"/>
              <a:chOff x="7173288" y="4355034"/>
              <a:chExt cx="576072" cy="107722"/>
            </a:xfrm>
          </p:grpSpPr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A25478CC-56B2-4037-BA2C-FC0E8C97BB9B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D586F57-CB93-4D94-9874-FC8CBF211B6C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0C7376-3C10-464E-9DB3-B9CBB2857FE8}"/>
                </a:ext>
              </a:extLst>
            </p:cNvPr>
            <p:cNvGrpSpPr/>
            <p:nvPr/>
          </p:nvGrpSpPr>
          <p:grpSpPr>
            <a:xfrm>
              <a:off x="7173288" y="4652691"/>
              <a:ext cx="576072" cy="107722"/>
              <a:chOff x="7173288" y="4652691"/>
              <a:chExt cx="576072" cy="107722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66A6B79D-36C7-4FD0-834F-AD8A0ABC2686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BF9536B9-3CE8-47D1-B2B1-E03B506C3F93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851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FB3B15C9-4F4C-4D97-974F-635DCCE2E20A}"/>
              </a:ext>
            </a:extLst>
          </p:cNvPr>
          <p:cNvSpPr/>
          <p:nvPr/>
        </p:nvSpPr>
        <p:spPr>
          <a:xfrm>
            <a:off x="6903720" y="2607243"/>
            <a:ext cx="5029200" cy="2926080"/>
          </a:xfrm>
          <a:prstGeom prst="rect">
            <a:avLst/>
          </a:prstGeom>
          <a:solidFill>
            <a:srgbClr val="F8F8F8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Asia and the Pacific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9D822D1-18FE-4558-A2D4-D2D763FB350B}"/>
              </a:ext>
            </a:extLst>
          </p:cNvPr>
          <p:cNvCxnSpPr/>
          <p:nvPr/>
        </p:nvCxnSpPr>
        <p:spPr>
          <a:xfrm>
            <a:off x="7754112" y="4709160"/>
            <a:ext cx="4114800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1A6DCCD0-58E2-4785-9BE1-13A7BB442CD5}"/>
              </a:ext>
            </a:extLst>
          </p:cNvPr>
          <p:cNvSpPr txBox="1"/>
          <p:nvPr/>
        </p:nvSpPr>
        <p:spPr>
          <a:xfrm>
            <a:off x="11169261" y="3591820"/>
            <a:ext cx="70532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Gap to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reaching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three 90s:</a:t>
            </a: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69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0 000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20E32A-696F-4249-8B8A-396DFA526F05}"/>
              </a:ext>
            </a:extLst>
          </p:cNvPr>
          <p:cNvGrpSpPr/>
          <p:nvPr/>
        </p:nvGrpSpPr>
        <p:grpSpPr>
          <a:xfrm>
            <a:off x="228600" y="1099041"/>
            <a:ext cx="11427974" cy="5624960"/>
            <a:chOff x="228600" y="1099041"/>
            <a:chExt cx="11427974" cy="562496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5" name="object 88">
              <a:extLst>
                <a:ext uri="{FF2B5EF4-FFF2-40B4-BE49-F238E27FC236}">
                  <a16:creationId xmlns:a16="http://schemas.microsoft.com/office/drawing/2014/main" id="{9D2CCD87-D018-4FCE-84D3-C3748E3CE929}"/>
                </a:ext>
              </a:extLst>
            </p:cNvPr>
            <p:cNvSpPr txBox="1"/>
            <p:nvPr/>
          </p:nvSpPr>
          <p:spPr>
            <a:xfrm>
              <a:off x="3794760" y="4206240"/>
              <a:ext cx="2714205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2019,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–202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5166360" y="1765429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E55539"/>
                  </a:solidFill>
                  <a:latin typeface="Arial" panose="020B0604020202020204"/>
                </a:rPr>
                <a:t>37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764792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-1</a:t>
              </a: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2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F6275F7-158B-4164-9062-818087012AD2}"/>
                </a:ext>
              </a:extLst>
            </p:cNvPr>
            <p:cNvSpPr txBox="1"/>
            <p:nvPr/>
          </p:nvSpPr>
          <p:spPr>
            <a:xfrm>
              <a:off x="3794760" y="6419205"/>
              <a:ext cx="2907847" cy="2282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7472" y="5722998"/>
              <a:ext cx="182880" cy="430913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ECAFB48-14C1-496C-8C35-1592140A6FC9}"/>
                </a:ext>
              </a:extLst>
            </p:cNvPr>
            <p:cNvCxnSpPr/>
            <p:nvPr/>
          </p:nvCxnSpPr>
          <p:spPr>
            <a:xfrm>
              <a:off x="4428006" y="5061550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467C04-D92B-4C6F-BF7C-C0E3CE47220A}"/>
                </a:ext>
              </a:extLst>
            </p:cNvPr>
            <p:cNvCxnSpPr/>
            <p:nvPr/>
          </p:nvCxnSpPr>
          <p:spPr>
            <a:xfrm>
              <a:off x="4428006" y="5886588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D66AE463-CA7D-4018-A094-69680CF71B2C}"/>
                </a:ext>
              </a:extLst>
            </p:cNvPr>
            <p:cNvCxnSpPr/>
            <p:nvPr/>
          </p:nvCxnSpPr>
          <p:spPr>
            <a:xfrm>
              <a:off x="4428006" y="4782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B9DDF3D-E0C1-47C3-9D81-DBCC01C0174E}"/>
                </a:ext>
              </a:extLst>
            </p:cNvPr>
            <p:cNvCxnSpPr/>
            <p:nvPr/>
          </p:nvCxnSpPr>
          <p:spPr>
            <a:xfrm>
              <a:off x="4428006" y="5337808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6D17CB5-B647-4506-9DE0-F28B99FEEABA}"/>
                </a:ext>
              </a:extLst>
            </p:cNvPr>
            <p:cNvCxnSpPr/>
            <p:nvPr/>
          </p:nvCxnSpPr>
          <p:spPr>
            <a:xfrm>
              <a:off x="4428006" y="5613314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F662387-23C9-41A7-9341-3C1333A53EE9}"/>
                </a:ext>
              </a:extLst>
            </p:cNvPr>
            <p:cNvCxnSpPr/>
            <p:nvPr/>
          </p:nvCxnSpPr>
          <p:spPr>
            <a:xfrm>
              <a:off x="4428006" y="6153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832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08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7984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128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35FD5234-E042-4BFA-9255-23F01B0E33CD}"/>
                </a:ext>
              </a:extLst>
            </p:cNvPr>
            <p:cNvCxnSpPr/>
            <p:nvPr/>
          </p:nvCxnSpPr>
          <p:spPr>
            <a:xfrm>
              <a:off x="4456130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F270B7E-BDFA-4510-8E74-88EBB0C0DB45}"/>
                </a:ext>
              </a:extLst>
            </p:cNvPr>
            <p:cNvSpPr txBox="1"/>
            <p:nvPr/>
          </p:nvSpPr>
          <p:spPr>
            <a:xfrm>
              <a:off x="4134387" y="4727448"/>
              <a:ext cx="27411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D0D710F-650B-4B38-BC1E-D9945E95F09E}"/>
                </a:ext>
              </a:extLst>
            </p:cNvPr>
            <p:cNvSpPr txBox="1"/>
            <p:nvPr/>
          </p:nvSpPr>
          <p:spPr>
            <a:xfrm>
              <a:off x="4209728" y="5006686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4D2F7C91-A0D8-4DBC-9C99-857C5AC52C32}"/>
                </a:ext>
              </a:extLst>
            </p:cNvPr>
            <p:cNvSpPr txBox="1"/>
            <p:nvPr/>
          </p:nvSpPr>
          <p:spPr>
            <a:xfrm>
              <a:off x="4209728" y="52829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6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6D3C5A2-9A80-4A3C-9259-E9909883148D}"/>
                </a:ext>
              </a:extLst>
            </p:cNvPr>
            <p:cNvSpPr txBox="1"/>
            <p:nvPr/>
          </p:nvSpPr>
          <p:spPr>
            <a:xfrm>
              <a:off x="4209729" y="5558450"/>
              <a:ext cx="198772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235110C-BC08-456E-8D0C-ABFAFAEEC94D}"/>
                </a:ext>
              </a:extLst>
            </p:cNvPr>
            <p:cNvSpPr txBox="1"/>
            <p:nvPr/>
          </p:nvSpPr>
          <p:spPr>
            <a:xfrm>
              <a:off x="4209729" y="5831724"/>
              <a:ext cx="198772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84D391F-0350-4015-8AA9-C67030017855}"/>
                </a:ext>
              </a:extLst>
            </p:cNvPr>
            <p:cNvSpPr txBox="1"/>
            <p:nvPr/>
          </p:nvSpPr>
          <p:spPr>
            <a:xfrm>
              <a:off x="4358807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560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136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3232" y="5212079"/>
              <a:ext cx="182880" cy="941833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8992" y="5074920"/>
              <a:ext cx="182880" cy="107899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61501" y="4983480"/>
              <a:ext cx="182880" cy="117043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0512" y="4917878"/>
              <a:ext cx="182880" cy="1236033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bject 10">
              <a:extLst>
                <a:ext uri="{FF2B5EF4-FFF2-40B4-BE49-F238E27FC236}">
                  <a16:creationId xmlns:a16="http://schemas.microsoft.com/office/drawing/2014/main" id="{EC70A8FE-15A9-4DA8-A3C5-80EB9F72460E}"/>
                </a:ext>
              </a:extLst>
            </p:cNvPr>
            <p:cNvSpPr txBox="1"/>
            <p:nvPr/>
          </p:nvSpPr>
          <p:spPr>
            <a:xfrm>
              <a:off x="3940232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64DD4-24C1-4853-8B8E-7C032C5D9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952" y="1719072"/>
              <a:ext cx="1950889" cy="1841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20FDF-8980-4120-95C0-1E2D9E01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944" y="1719072"/>
              <a:ext cx="1950889" cy="1841152"/>
            </a:xfrm>
            <a:prstGeom prst="rect">
              <a:avLst/>
            </a:prstGeom>
          </p:spPr>
        </p:pic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71127" y="2647639"/>
              <a:ext cx="635" cy="7315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35671" y="2732967"/>
              <a:ext cx="635" cy="64922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3140" y="2652404"/>
              <a:ext cx="635" cy="7315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896498" y="2921057"/>
              <a:ext cx="635" cy="45720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B19238-E500-4C70-88DF-4C2869C3E03D}"/>
                </a:ext>
              </a:extLst>
            </p:cNvPr>
            <p:cNvGrpSpPr/>
            <p:nvPr/>
          </p:nvGrpSpPr>
          <p:grpSpPr>
            <a:xfrm>
              <a:off x="357723" y="4846320"/>
              <a:ext cx="2893521" cy="1453210"/>
              <a:chOff x="364547" y="4846320"/>
              <a:chExt cx="2893521" cy="1453210"/>
            </a:xfrm>
          </p:grpSpPr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ACA216B-3C48-422C-84E9-61D69613FBF9}"/>
                  </a:ext>
                </a:extLst>
              </p:cNvPr>
              <p:cNvSpPr txBox="1"/>
              <p:nvPr/>
            </p:nvSpPr>
            <p:spPr>
              <a:xfrm>
                <a:off x="364547" y="5476632"/>
                <a:ext cx="1039020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sex partners of all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populations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F36E25"/>
                    </a:solidFill>
                  </a:rPr>
                  <a:t>21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3F66F03C-5CCE-405E-9686-F1DC9D049933}"/>
                  </a:ext>
                </a:extLst>
              </p:cNvPr>
              <p:cNvSpPr txBox="1"/>
              <p:nvPr/>
            </p:nvSpPr>
            <p:spPr>
              <a:xfrm>
                <a:off x="2521671" y="5521648"/>
                <a:ext cx="658324" cy="57964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ther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men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with men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91193A"/>
                    </a:solidFill>
                  </a:rPr>
                  <a:t>44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A2794BD8-1AEB-454E-948A-ECC6AF88F0A7}"/>
                  </a:ext>
                </a:extLst>
              </p:cNvPr>
              <p:cNvSpPr txBox="1"/>
              <p:nvPr/>
            </p:nvSpPr>
            <p:spPr>
              <a:xfrm>
                <a:off x="2161614" y="4873986"/>
                <a:ext cx="1096454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inject drugs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01A85"/>
                    </a:solidFill>
                  </a:rPr>
                  <a:t>17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FF30BC15-520E-46CC-92A5-6FB78E1E3FDB}"/>
                  </a:ext>
                </a:extLst>
              </p:cNvPr>
              <p:cNvSpPr txBox="1"/>
              <p:nvPr/>
            </p:nvSpPr>
            <p:spPr>
              <a:xfrm>
                <a:off x="1223808" y="4846320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9%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EDD3FCDC-E27E-4D55-8F0C-B3057254D0F0}"/>
                  </a:ext>
                </a:extLst>
              </p:cNvPr>
              <p:cNvSpPr txBox="1"/>
              <p:nvPr/>
            </p:nvSpPr>
            <p:spPr>
              <a:xfrm>
                <a:off x="497389" y="5099881"/>
                <a:ext cx="995836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 population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2%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3D5B22-F2FE-48D0-B4AC-25FEF6956854}"/>
                  </a:ext>
                </a:extLst>
              </p:cNvPr>
              <p:cNvSpPr txBox="1"/>
              <p:nvPr/>
            </p:nvSpPr>
            <p:spPr>
              <a:xfrm>
                <a:off x="663444" y="6027661"/>
                <a:ext cx="957037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Transgender people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AD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7%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1C82368-4FF4-4079-BAF1-524DCB6795A2}"/>
                  </a:ext>
                </a:extLst>
              </p:cNvPr>
              <p:cNvGrpSpPr/>
              <p:nvPr/>
            </p:nvGrpSpPr>
            <p:grpSpPr>
              <a:xfrm>
                <a:off x="1439481" y="5097877"/>
                <a:ext cx="1045525" cy="1045203"/>
                <a:chOff x="1225296" y="5367528"/>
                <a:chExt cx="1045525" cy="1045203"/>
              </a:xfrm>
            </p:grpSpPr>
            <p:sp>
              <p:nvSpPr>
                <p:cNvPr id="115" name="object 102">
                  <a:extLst>
                    <a:ext uri="{FF2B5EF4-FFF2-40B4-BE49-F238E27FC236}">
                      <a16:creationId xmlns:a16="http://schemas.microsoft.com/office/drawing/2014/main" id="{DFA14CA8-6024-45FE-B715-8F57A02BC78B}"/>
                    </a:ext>
                  </a:extLst>
                </p:cNvPr>
                <p:cNvSpPr/>
                <p:nvPr/>
              </p:nvSpPr>
              <p:spPr>
                <a:xfrm>
                  <a:off x="1312073" y="5548481"/>
                  <a:ext cx="437515" cy="34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14" h="342264">
                      <a:moveTo>
                        <a:pt x="43649" y="0"/>
                      </a:moveTo>
                      <a:lnTo>
                        <a:pt x="32229" y="13657"/>
                      </a:lnTo>
                      <a:lnTo>
                        <a:pt x="20862" y="28246"/>
                      </a:lnTo>
                      <a:lnTo>
                        <a:pt x="9977" y="43200"/>
                      </a:lnTo>
                      <a:lnTo>
                        <a:pt x="0" y="57950"/>
                      </a:lnTo>
                      <a:lnTo>
                        <a:pt x="437172" y="342087"/>
                      </a:lnTo>
                      <a:lnTo>
                        <a:pt x="43649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6" name="object 103">
                  <a:extLst>
                    <a:ext uri="{FF2B5EF4-FFF2-40B4-BE49-F238E27FC236}">
                      <a16:creationId xmlns:a16="http://schemas.microsoft.com/office/drawing/2014/main" id="{AE2EC70A-9675-49B2-AA8E-649685126B74}"/>
                    </a:ext>
                  </a:extLst>
                </p:cNvPr>
                <p:cNvSpPr/>
                <p:nvPr/>
              </p:nvSpPr>
              <p:spPr>
                <a:xfrm>
                  <a:off x="1225296" y="5606592"/>
                  <a:ext cx="523875" cy="63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75" h="633095">
                      <a:moveTo>
                        <a:pt x="86648" y="0"/>
                      </a:moveTo>
                      <a:lnTo>
                        <a:pt x="60738" y="44143"/>
                      </a:lnTo>
                      <a:lnTo>
                        <a:pt x="39443" y="89479"/>
                      </a:lnTo>
                      <a:lnTo>
                        <a:pt x="22741" y="135751"/>
                      </a:lnTo>
                      <a:lnTo>
                        <a:pt x="10614" y="182699"/>
                      </a:lnTo>
                      <a:lnTo>
                        <a:pt x="3040" y="230068"/>
                      </a:lnTo>
                      <a:lnTo>
                        <a:pt x="0" y="277598"/>
                      </a:lnTo>
                      <a:lnTo>
                        <a:pt x="1473" y="325032"/>
                      </a:lnTo>
                      <a:lnTo>
                        <a:pt x="7439" y="372113"/>
                      </a:lnTo>
                      <a:lnTo>
                        <a:pt x="17878" y="418582"/>
                      </a:lnTo>
                      <a:lnTo>
                        <a:pt x="32769" y="464183"/>
                      </a:lnTo>
                      <a:lnTo>
                        <a:pt x="52093" y="508656"/>
                      </a:lnTo>
                      <a:lnTo>
                        <a:pt x="75829" y="551745"/>
                      </a:lnTo>
                      <a:lnTo>
                        <a:pt x="103958" y="593192"/>
                      </a:lnTo>
                      <a:lnTo>
                        <a:pt x="136458" y="632739"/>
                      </a:lnTo>
                      <a:lnTo>
                        <a:pt x="523858" y="283921"/>
                      </a:lnTo>
                      <a:lnTo>
                        <a:pt x="86648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7" name="object 104">
                  <a:extLst>
                    <a:ext uri="{FF2B5EF4-FFF2-40B4-BE49-F238E27FC236}">
                      <a16:creationId xmlns:a16="http://schemas.microsoft.com/office/drawing/2014/main" id="{0C2F02B4-EBE3-40EB-9266-8C4D816C1FBF}"/>
                    </a:ext>
                  </a:extLst>
                </p:cNvPr>
                <p:cNvSpPr/>
                <p:nvPr/>
              </p:nvSpPr>
              <p:spPr>
                <a:xfrm>
                  <a:off x="1225296" y="5606592"/>
                  <a:ext cx="523875" cy="63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75" h="633095">
                      <a:moveTo>
                        <a:pt x="523858" y="283921"/>
                      </a:moveTo>
                      <a:lnTo>
                        <a:pt x="136458" y="632739"/>
                      </a:lnTo>
                      <a:lnTo>
                        <a:pt x="103958" y="593192"/>
                      </a:lnTo>
                      <a:lnTo>
                        <a:pt x="75829" y="551745"/>
                      </a:lnTo>
                      <a:lnTo>
                        <a:pt x="52093" y="508656"/>
                      </a:lnTo>
                      <a:lnTo>
                        <a:pt x="32769" y="464183"/>
                      </a:lnTo>
                      <a:lnTo>
                        <a:pt x="17878" y="418582"/>
                      </a:lnTo>
                      <a:lnTo>
                        <a:pt x="7439" y="372113"/>
                      </a:lnTo>
                      <a:lnTo>
                        <a:pt x="1473" y="325032"/>
                      </a:lnTo>
                      <a:lnTo>
                        <a:pt x="0" y="277598"/>
                      </a:lnTo>
                      <a:lnTo>
                        <a:pt x="3040" y="230068"/>
                      </a:lnTo>
                      <a:lnTo>
                        <a:pt x="10614" y="182699"/>
                      </a:lnTo>
                      <a:lnTo>
                        <a:pt x="22741" y="135751"/>
                      </a:lnTo>
                      <a:lnTo>
                        <a:pt x="39443" y="89479"/>
                      </a:lnTo>
                      <a:lnTo>
                        <a:pt x="60738" y="44143"/>
                      </a:lnTo>
                      <a:lnTo>
                        <a:pt x="86648" y="0"/>
                      </a:lnTo>
                      <a:lnTo>
                        <a:pt x="523858" y="283921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8" name="object 105">
                  <a:extLst>
                    <a:ext uri="{FF2B5EF4-FFF2-40B4-BE49-F238E27FC236}">
                      <a16:creationId xmlns:a16="http://schemas.microsoft.com/office/drawing/2014/main" id="{204CC504-EAEE-4617-9BB5-C715823111A2}"/>
                    </a:ext>
                  </a:extLst>
                </p:cNvPr>
                <p:cNvSpPr/>
                <p:nvPr/>
              </p:nvSpPr>
              <p:spPr>
                <a:xfrm>
                  <a:off x="1361887" y="5890886"/>
                  <a:ext cx="387350" cy="480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0" h="480059">
                      <a:moveTo>
                        <a:pt x="387159" y="0"/>
                      </a:moveTo>
                      <a:lnTo>
                        <a:pt x="0" y="348589"/>
                      </a:lnTo>
                      <a:lnTo>
                        <a:pt x="32677" y="382182"/>
                      </a:lnTo>
                      <a:lnTo>
                        <a:pt x="66561" y="411493"/>
                      </a:lnTo>
                      <a:lnTo>
                        <a:pt x="102466" y="437103"/>
                      </a:lnTo>
                      <a:lnTo>
                        <a:pt x="141208" y="459595"/>
                      </a:lnTo>
                      <a:lnTo>
                        <a:pt x="183603" y="479552"/>
                      </a:lnTo>
                      <a:lnTo>
                        <a:pt x="387159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9" name="object 106">
                  <a:extLst>
                    <a:ext uri="{FF2B5EF4-FFF2-40B4-BE49-F238E27FC236}">
                      <a16:creationId xmlns:a16="http://schemas.microsoft.com/office/drawing/2014/main" id="{BE2DA473-F41F-4598-976B-2EF872D0A1D7}"/>
                    </a:ext>
                  </a:extLst>
                </p:cNvPr>
                <p:cNvSpPr/>
                <p:nvPr/>
              </p:nvSpPr>
              <p:spPr>
                <a:xfrm>
                  <a:off x="1361887" y="5890886"/>
                  <a:ext cx="387350" cy="480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0" h="480059">
                      <a:moveTo>
                        <a:pt x="387159" y="0"/>
                      </a:moveTo>
                      <a:lnTo>
                        <a:pt x="183603" y="479552"/>
                      </a:lnTo>
                      <a:lnTo>
                        <a:pt x="141208" y="459595"/>
                      </a:lnTo>
                      <a:lnTo>
                        <a:pt x="102466" y="437103"/>
                      </a:lnTo>
                      <a:lnTo>
                        <a:pt x="66561" y="411493"/>
                      </a:lnTo>
                      <a:lnTo>
                        <a:pt x="32677" y="382182"/>
                      </a:lnTo>
                      <a:lnTo>
                        <a:pt x="0" y="348589"/>
                      </a:lnTo>
                      <a:lnTo>
                        <a:pt x="387159" y="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0" name="object 107">
                  <a:extLst>
                    <a:ext uri="{FF2B5EF4-FFF2-40B4-BE49-F238E27FC236}">
                      <a16:creationId xmlns:a16="http://schemas.microsoft.com/office/drawing/2014/main" id="{C5F15D11-B261-4C34-A1FB-FFC53EDE74A0}"/>
                    </a:ext>
                  </a:extLst>
                </p:cNvPr>
                <p:cNvSpPr/>
                <p:nvPr/>
              </p:nvSpPr>
              <p:spPr>
                <a:xfrm>
                  <a:off x="1545651" y="5515476"/>
                  <a:ext cx="725170" cy="89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170" h="897254">
                      <a:moveTo>
                        <a:pt x="565962" y="0"/>
                      </a:moveTo>
                      <a:lnTo>
                        <a:pt x="203758" y="375081"/>
                      </a:lnTo>
                      <a:lnTo>
                        <a:pt x="0" y="855040"/>
                      </a:lnTo>
                      <a:lnTo>
                        <a:pt x="46864" y="872444"/>
                      </a:lnTo>
                      <a:lnTo>
                        <a:pt x="94311" y="885240"/>
                      </a:lnTo>
                      <a:lnTo>
                        <a:pt x="142075" y="893481"/>
                      </a:lnTo>
                      <a:lnTo>
                        <a:pt x="189890" y="897222"/>
                      </a:lnTo>
                      <a:lnTo>
                        <a:pt x="237492" y="896515"/>
                      </a:lnTo>
                      <a:lnTo>
                        <a:pt x="284615" y="891415"/>
                      </a:lnTo>
                      <a:lnTo>
                        <a:pt x="330994" y="881976"/>
                      </a:lnTo>
                      <a:lnTo>
                        <a:pt x="376363" y="868251"/>
                      </a:lnTo>
                      <a:lnTo>
                        <a:pt x="420457" y="850295"/>
                      </a:lnTo>
                      <a:lnTo>
                        <a:pt x="463011" y="828161"/>
                      </a:lnTo>
                      <a:lnTo>
                        <a:pt x="503759" y="801904"/>
                      </a:lnTo>
                      <a:lnTo>
                        <a:pt x="542436" y="771577"/>
                      </a:lnTo>
                      <a:lnTo>
                        <a:pt x="578777" y="737234"/>
                      </a:lnTo>
                      <a:lnTo>
                        <a:pt x="610212" y="701615"/>
                      </a:lnTo>
                      <a:lnTo>
                        <a:pt x="637840" y="663979"/>
                      </a:lnTo>
                      <a:lnTo>
                        <a:pt x="661668" y="624587"/>
                      </a:lnTo>
                      <a:lnTo>
                        <a:pt x="681698" y="583700"/>
                      </a:lnTo>
                      <a:lnTo>
                        <a:pt x="697935" y="541578"/>
                      </a:lnTo>
                      <a:lnTo>
                        <a:pt x="710385" y="498480"/>
                      </a:lnTo>
                      <a:lnTo>
                        <a:pt x="719051" y="454668"/>
                      </a:lnTo>
                      <a:lnTo>
                        <a:pt x="723938" y="410401"/>
                      </a:lnTo>
                      <a:lnTo>
                        <a:pt x="725050" y="365940"/>
                      </a:lnTo>
                      <a:lnTo>
                        <a:pt x="722393" y="321546"/>
                      </a:lnTo>
                      <a:lnTo>
                        <a:pt x="715970" y="277477"/>
                      </a:lnTo>
                      <a:lnTo>
                        <a:pt x="705787" y="233996"/>
                      </a:lnTo>
                      <a:lnTo>
                        <a:pt x="691847" y="191361"/>
                      </a:lnTo>
                      <a:lnTo>
                        <a:pt x="674156" y="149833"/>
                      </a:lnTo>
                      <a:lnTo>
                        <a:pt x="652717" y="109673"/>
                      </a:lnTo>
                      <a:lnTo>
                        <a:pt x="627535" y="71140"/>
                      </a:lnTo>
                      <a:lnTo>
                        <a:pt x="598616" y="34496"/>
                      </a:lnTo>
                      <a:lnTo>
                        <a:pt x="565962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1" name="object 108">
                  <a:extLst>
                    <a:ext uri="{FF2B5EF4-FFF2-40B4-BE49-F238E27FC236}">
                      <a16:creationId xmlns:a16="http://schemas.microsoft.com/office/drawing/2014/main" id="{F2CD4A33-CF82-4CD6-9D87-A99E2BEEE285}"/>
                    </a:ext>
                  </a:extLst>
                </p:cNvPr>
                <p:cNvSpPr/>
                <p:nvPr/>
              </p:nvSpPr>
              <p:spPr>
                <a:xfrm>
                  <a:off x="1545651" y="5515476"/>
                  <a:ext cx="725170" cy="897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170" h="897254">
                      <a:moveTo>
                        <a:pt x="203758" y="375081"/>
                      </a:moveTo>
                      <a:lnTo>
                        <a:pt x="565962" y="0"/>
                      </a:lnTo>
                      <a:lnTo>
                        <a:pt x="598616" y="34496"/>
                      </a:lnTo>
                      <a:lnTo>
                        <a:pt x="627535" y="71140"/>
                      </a:lnTo>
                      <a:lnTo>
                        <a:pt x="652717" y="109673"/>
                      </a:lnTo>
                      <a:lnTo>
                        <a:pt x="674156" y="149833"/>
                      </a:lnTo>
                      <a:lnTo>
                        <a:pt x="691847" y="191361"/>
                      </a:lnTo>
                      <a:lnTo>
                        <a:pt x="705787" y="233996"/>
                      </a:lnTo>
                      <a:lnTo>
                        <a:pt x="715970" y="277477"/>
                      </a:lnTo>
                      <a:lnTo>
                        <a:pt x="722393" y="321546"/>
                      </a:lnTo>
                      <a:lnTo>
                        <a:pt x="725050" y="365940"/>
                      </a:lnTo>
                      <a:lnTo>
                        <a:pt x="723938" y="410401"/>
                      </a:lnTo>
                      <a:lnTo>
                        <a:pt x="719051" y="454668"/>
                      </a:lnTo>
                      <a:lnTo>
                        <a:pt x="710385" y="498480"/>
                      </a:lnTo>
                      <a:lnTo>
                        <a:pt x="697935" y="541578"/>
                      </a:lnTo>
                      <a:lnTo>
                        <a:pt x="681698" y="583700"/>
                      </a:lnTo>
                      <a:lnTo>
                        <a:pt x="661668" y="624587"/>
                      </a:lnTo>
                      <a:lnTo>
                        <a:pt x="637840" y="663979"/>
                      </a:lnTo>
                      <a:lnTo>
                        <a:pt x="610212" y="701615"/>
                      </a:lnTo>
                      <a:lnTo>
                        <a:pt x="578777" y="737234"/>
                      </a:lnTo>
                      <a:lnTo>
                        <a:pt x="542436" y="771577"/>
                      </a:lnTo>
                      <a:lnTo>
                        <a:pt x="503759" y="801904"/>
                      </a:lnTo>
                      <a:lnTo>
                        <a:pt x="463011" y="828161"/>
                      </a:lnTo>
                      <a:lnTo>
                        <a:pt x="420457" y="850295"/>
                      </a:lnTo>
                      <a:lnTo>
                        <a:pt x="376363" y="868251"/>
                      </a:lnTo>
                      <a:lnTo>
                        <a:pt x="330994" y="881976"/>
                      </a:lnTo>
                      <a:lnTo>
                        <a:pt x="284615" y="891415"/>
                      </a:lnTo>
                      <a:lnTo>
                        <a:pt x="237492" y="896515"/>
                      </a:lnTo>
                      <a:lnTo>
                        <a:pt x="189890" y="897222"/>
                      </a:lnTo>
                      <a:lnTo>
                        <a:pt x="142075" y="893481"/>
                      </a:lnTo>
                      <a:lnTo>
                        <a:pt x="94311" y="885240"/>
                      </a:lnTo>
                      <a:lnTo>
                        <a:pt x="46864" y="872444"/>
                      </a:lnTo>
                      <a:lnTo>
                        <a:pt x="0" y="855040"/>
                      </a:lnTo>
                      <a:lnTo>
                        <a:pt x="203758" y="375081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2" name="object 109">
                  <a:extLst>
                    <a:ext uri="{FF2B5EF4-FFF2-40B4-BE49-F238E27FC236}">
                      <a16:creationId xmlns:a16="http://schemas.microsoft.com/office/drawing/2014/main" id="{8B1633D7-1BCE-47C3-B9E6-AD1BC35FB7B8}"/>
                    </a:ext>
                  </a:extLst>
                </p:cNvPr>
                <p:cNvSpPr/>
                <p:nvPr/>
              </p:nvSpPr>
              <p:spPr>
                <a:xfrm>
                  <a:off x="1596969" y="5367528"/>
                  <a:ext cx="514984" cy="5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85" h="523239">
                      <a:moveTo>
                        <a:pt x="152089" y="0"/>
                      </a:moveTo>
                      <a:lnTo>
                        <a:pt x="101766" y="3118"/>
                      </a:lnTo>
                      <a:lnTo>
                        <a:pt x="51002" y="11197"/>
                      </a:lnTo>
                      <a:lnTo>
                        <a:pt x="0" y="24286"/>
                      </a:lnTo>
                      <a:lnTo>
                        <a:pt x="152400" y="522774"/>
                      </a:lnTo>
                      <a:lnTo>
                        <a:pt x="514502" y="147806"/>
                      </a:lnTo>
                      <a:lnTo>
                        <a:pt x="474996" y="112991"/>
                      </a:lnTo>
                      <a:lnTo>
                        <a:pt x="433429" y="82746"/>
                      </a:lnTo>
                      <a:lnTo>
                        <a:pt x="390003" y="57121"/>
                      </a:lnTo>
                      <a:lnTo>
                        <a:pt x="344922" y="36164"/>
                      </a:lnTo>
                      <a:lnTo>
                        <a:pt x="298388" y="19925"/>
                      </a:lnTo>
                      <a:lnTo>
                        <a:pt x="250602" y="8452"/>
                      </a:lnTo>
                      <a:lnTo>
                        <a:pt x="201768" y="1794"/>
                      </a:lnTo>
                      <a:lnTo>
                        <a:pt x="152089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3" name="object 110">
                  <a:extLst>
                    <a:ext uri="{FF2B5EF4-FFF2-40B4-BE49-F238E27FC236}">
                      <a16:creationId xmlns:a16="http://schemas.microsoft.com/office/drawing/2014/main" id="{BD1B5A64-381F-4F28-94F9-A13F6274C69F}"/>
                    </a:ext>
                  </a:extLst>
                </p:cNvPr>
                <p:cNvSpPr/>
                <p:nvPr/>
              </p:nvSpPr>
              <p:spPr>
                <a:xfrm>
                  <a:off x="1596969" y="5367528"/>
                  <a:ext cx="514984" cy="5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85" h="523239">
                      <a:moveTo>
                        <a:pt x="152400" y="522774"/>
                      </a:moveTo>
                      <a:lnTo>
                        <a:pt x="0" y="24286"/>
                      </a:lnTo>
                      <a:lnTo>
                        <a:pt x="51002" y="11197"/>
                      </a:lnTo>
                      <a:lnTo>
                        <a:pt x="101766" y="3118"/>
                      </a:lnTo>
                      <a:lnTo>
                        <a:pt x="152089" y="0"/>
                      </a:lnTo>
                      <a:lnTo>
                        <a:pt x="201768" y="1794"/>
                      </a:lnTo>
                      <a:lnTo>
                        <a:pt x="250602" y="8452"/>
                      </a:lnTo>
                      <a:lnTo>
                        <a:pt x="298388" y="19925"/>
                      </a:lnTo>
                      <a:lnTo>
                        <a:pt x="344922" y="36164"/>
                      </a:lnTo>
                      <a:lnTo>
                        <a:pt x="390003" y="57121"/>
                      </a:lnTo>
                      <a:lnTo>
                        <a:pt x="433429" y="82746"/>
                      </a:lnTo>
                      <a:lnTo>
                        <a:pt x="474996" y="112991"/>
                      </a:lnTo>
                      <a:lnTo>
                        <a:pt x="514502" y="147806"/>
                      </a:lnTo>
                      <a:lnTo>
                        <a:pt x="152400" y="522774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4" name="object 111">
                  <a:extLst>
                    <a:ext uri="{FF2B5EF4-FFF2-40B4-BE49-F238E27FC236}">
                      <a16:creationId xmlns:a16="http://schemas.microsoft.com/office/drawing/2014/main" id="{963245ED-5BCF-4281-9D9A-6F33C73E33CB}"/>
                    </a:ext>
                  </a:extLst>
                </p:cNvPr>
                <p:cNvSpPr/>
                <p:nvPr/>
              </p:nvSpPr>
              <p:spPr>
                <a:xfrm>
                  <a:off x="1355851" y="5391877"/>
                  <a:ext cx="39370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498475">
                      <a:moveTo>
                        <a:pt x="240919" y="0"/>
                      </a:moveTo>
                      <a:lnTo>
                        <a:pt x="193393" y="16676"/>
                      </a:lnTo>
                      <a:lnTo>
                        <a:pt x="149530" y="36647"/>
                      </a:lnTo>
                      <a:lnTo>
                        <a:pt x="108796" y="60261"/>
                      </a:lnTo>
                      <a:lnTo>
                        <a:pt x="70653" y="87868"/>
                      </a:lnTo>
                      <a:lnTo>
                        <a:pt x="34566" y="119815"/>
                      </a:lnTo>
                      <a:lnTo>
                        <a:pt x="0" y="156451"/>
                      </a:lnTo>
                      <a:lnTo>
                        <a:pt x="393268" y="498309"/>
                      </a:lnTo>
                      <a:lnTo>
                        <a:pt x="240919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5" name="object 112">
                  <a:extLst>
                    <a:ext uri="{FF2B5EF4-FFF2-40B4-BE49-F238E27FC236}">
                      <a16:creationId xmlns:a16="http://schemas.microsoft.com/office/drawing/2014/main" id="{ED8E9D38-3A13-4347-BDA8-E4CACB3754FB}"/>
                    </a:ext>
                  </a:extLst>
                </p:cNvPr>
                <p:cNvSpPr/>
                <p:nvPr/>
              </p:nvSpPr>
              <p:spPr>
                <a:xfrm>
                  <a:off x="1355851" y="5391877"/>
                  <a:ext cx="39370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498475">
                      <a:moveTo>
                        <a:pt x="393268" y="498309"/>
                      </a:moveTo>
                      <a:lnTo>
                        <a:pt x="0" y="156451"/>
                      </a:lnTo>
                      <a:lnTo>
                        <a:pt x="34566" y="119815"/>
                      </a:lnTo>
                      <a:lnTo>
                        <a:pt x="70653" y="87868"/>
                      </a:lnTo>
                      <a:lnTo>
                        <a:pt x="108796" y="60261"/>
                      </a:lnTo>
                      <a:lnTo>
                        <a:pt x="149530" y="36647"/>
                      </a:lnTo>
                      <a:lnTo>
                        <a:pt x="193393" y="16676"/>
                      </a:lnTo>
                      <a:lnTo>
                        <a:pt x="240919" y="0"/>
                      </a:lnTo>
                      <a:lnTo>
                        <a:pt x="393268" y="498309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6" name="object 113">
                  <a:extLst>
                    <a:ext uri="{FF2B5EF4-FFF2-40B4-BE49-F238E27FC236}">
                      <a16:creationId xmlns:a16="http://schemas.microsoft.com/office/drawing/2014/main" id="{221DD853-1FF3-45D4-858C-63B2BB4A29D3}"/>
                    </a:ext>
                  </a:extLst>
                </p:cNvPr>
                <p:cNvSpPr/>
                <p:nvPr/>
              </p:nvSpPr>
              <p:spPr>
                <a:xfrm>
                  <a:off x="1416318" y="5559499"/>
                  <a:ext cx="664845" cy="66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0"/>
                      </a:move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7" name="object 114">
                  <a:extLst>
                    <a:ext uri="{FF2B5EF4-FFF2-40B4-BE49-F238E27FC236}">
                      <a16:creationId xmlns:a16="http://schemas.microsoft.com/office/drawing/2014/main" id="{A849DD43-CECA-46BD-BE06-29718FA1FA4B}"/>
                    </a:ext>
                  </a:extLst>
                </p:cNvPr>
                <p:cNvSpPr/>
                <p:nvPr/>
              </p:nvSpPr>
              <p:spPr>
                <a:xfrm>
                  <a:off x="1416318" y="5559499"/>
                  <a:ext cx="664845" cy="66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664819"/>
                      </a:move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close/>
                    </a:path>
                  </a:pathLst>
                </a:custGeom>
                <a:ln w="455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41" name="object 88">
              <a:extLst>
                <a:ext uri="{FF2B5EF4-FFF2-40B4-BE49-F238E27FC236}">
                  <a16:creationId xmlns:a16="http://schemas.microsoft.com/office/drawing/2014/main" id="{041F0F15-4A82-4256-9553-0A4875D00A57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7282A0D-E388-42A0-8597-080C0337162B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DF3EB2-3E05-434B-8DF5-CD71A4B8DAE7}"/>
                </a:ext>
              </a:extLst>
            </p:cNvPr>
            <p:cNvGrpSpPr/>
            <p:nvPr/>
          </p:nvGrpSpPr>
          <p:grpSpPr>
            <a:xfrm>
              <a:off x="7174458" y="3175716"/>
              <a:ext cx="576072" cy="107722"/>
              <a:chOff x="7174458" y="3175716"/>
              <a:chExt cx="576072" cy="107722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7088786-6603-41EF-B87A-D9A620EE4DF5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6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D8BF2B-51AD-4183-92CA-A842F52DEC9E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A007F3-CC8B-4B89-B791-EA01E093C5BD}"/>
                </a:ext>
              </a:extLst>
            </p:cNvPr>
            <p:cNvGrpSpPr/>
            <p:nvPr/>
          </p:nvGrpSpPr>
          <p:grpSpPr>
            <a:xfrm>
              <a:off x="7173288" y="3666744"/>
              <a:ext cx="576072" cy="107722"/>
              <a:chOff x="7173288" y="3469203"/>
              <a:chExt cx="576072" cy="107722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9737B22-EEA9-441E-BB9B-577AB1ED3ED8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4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FE28CCDC-5994-46D3-B9B9-5C1E9963D948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C1F220-AF84-4ED2-A7C5-0B7AF8D33F88}"/>
                </a:ext>
              </a:extLst>
            </p:cNvPr>
            <p:cNvGrpSpPr/>
            <p:nvPr/>
          </p:nvGrpSpPr>
          <p:grpSpPr>
            <a:xfrm>
              <a:off x="7173288" y="3913632"/>
              <a:ext cx="576072" cy="107722"/>
              <a:chOff x="7173288" y="3764479"/>
              <a:chExt cx="576072" cy="107722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8D774F8-5175-4D2A-9258-4DF4F0A5E5D0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3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A0FA177-704F-4D90-B9FF-50D810A3019D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1EBDC8-B086-4864-8144-CCBBAC8F9B59}"/>
                </a:ext>
              </a:extLst>
            </p:cNvPr>
            <p:cNvGrpSpPr/>
            <p:nvPr/>
          </p:nvGrpSpPr>
          <p:grpSpPr>
            <a:xfrm>
              <a:off x="7173288" y="4160520"/>
              <a:ext cx="576072" cy="107722"/>
              <a:chOff x="7173288" y="4059757"/>
              <a:chExt cx="576072" cy="107722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0239C0B-B1D6-4E35-BC93-15493EDDC032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2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239C648-EF3B-46B6-A23A-80D10D17CC53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C6601C-5E7E-425E-8379-1953E856DCCB}"/>
                </a:ext>
              </a:extLst>
            </p:cNvPr>
            <p:cNvGrpSpPr/>
            <p:nvPr/>
          </p:nvGrpSpPr>
          <p:grpSpPr>
            <a:xfrm>
              <a:off x="7173288" y="4407408"/>
              <a:ext cx="576072" cy="107722"/>
              <a:chOff x="7173288" y="4355034"/>
              <a:chExt cx="576072" cy="107722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82CA9FB1-177A-4C36-B90A-0D838FD1E68D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F98A7A7-8BFF-4A04-B7B4-CE06BD479D3A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5712E7-49C3-4023-9E9D-EF443BB31556}"/>
                </a:ext>
              </a:extLst>
            </p:cNvPr>
            <p:cNvGrpSpPr/>
            <p:nvPr/>
          </p:nvGrpSpPr>
          <p:grpSpPr>
            <a:xfrm>
              <a:off x="7173288" y="4652691"/>
              <a:ext cx="576072" cy="107722"/>
              <a:chOff x="7173288" y="4652691"/>
              <a:chExt cx="576072" cy="107722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D4B7F37-5467-43E1-99A6-00E48D04D2D2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9CA49C4-D654-404C-A1BB-EECE0D45914E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object 10">
              <a:extLst>
                <a:ext uri="{FF2B5EF4-FFF2-40B4-BE49-F238E27FC236}">
                  <a16:creationId xmlns:a16="http://schemas.microsoft.com/office/drawing/2014/main" id="{939E1D68-0AB8-4799-BA5F-B5BAF5C8FF50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81E7198-C360-4289-8CE8-CFDB0C83ABB9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1C2DBDF-2110-4FAB-A1A0-3AD5EACF184A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96FC1D8-9EB0-4484-9ED0-95BF5061B735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2B64F01-BD79-4D92-850F-0983ECDB3C1E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6F7BC94-91C5-4F89-B88D-B7E41FC82E11}"/>
                </a:ext>
              </a:extLst>
            </p:cNvPr>
            <p:cNvSpPr/>
            <p:nvPr/>
          </p:nvSpPr>
          <p:spPr>
            <a:xfrm>
              <a:off x="8083296" y="3338565"/>
              <a:ext cx="365760" cy="134397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4856411-B7FC-4F2E-924F-E2E54031B5B1}"/>
                </a:ext>
              </a:extLst>
            </p:cNvPr>
            <p:cNvSpPr/>
            <p:nvPr/>
          </p:nvSpPr>
          <p:spPr>
            <a:xfrm>
              <a:off x="8083296" y="3474554"/>
              <a:ext cx="365760" cy="164592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923F590-9739-434D-8B91-00B88A65AB41}"/>
                </a:ext>
              </a:extLst>
            </p:cNvPr>
            <p:cNvSpPr/>
            <p:nvPr/>
          </p:nvSpPr>
          <p:spPr>
            <a:xfrm>
              <a:off x="8083296" y="3640516"/>
              <a:ext cx="365760" cy="107366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DDF0D5F-1C08-4494-B30D-4E285A01C098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68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85A177C-171E-4837-9F5C-83255B6DC63E}"/>
                </a:ext>
              </a:extLst>
            </p:cNvPr>
            <p:cNvSpPr txBox="1"/>
            <p:nvPr/>
          </p:nvSpPr>
          <p:spPr>
            <a:xfrm>
              <a:off x="8604504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78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59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–94%]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5BD962F-D779-45CA-9697-9D6FB27A6F9B}"/>
                </a:ext>
              </a:extLst>
            </p:cNvPr>
            <p:cNvSpPr/>
            <p:nvPr/>
          </p:nvSpPr>
          <p:spPr>
            <a:xfrm>
              <a:off x="9363456" y="3338988"/>
              <a:ext cx="365760" cy="265176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6A33553-76C7-4069-9061-7E9D870D0A1F}"/>
                </a:ext>
              </a:extLst>
            </p:cNvPr>
            <p:cNvSpPr/>
            <p:nvPr/>
          </p:nvSpPr>
          <p:spPr>
            <a:xfrm>
              <a:off x="9363456" y="3597614"/>
              <a:ext cx="365760" cy="23774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25B5215A-1318-43D8-A402-04EC72EFF88B}"/>
                </a:ext>
              </a:extLst>
            </p:cNvPr>
            <p:cNvSpPr/>
            <p:nvPr/>
          </p:nvSpPr>
          <p:spPr>
            <a:xfrm>
              <a:off x="9363456" y="3832513"/>
              <a:ext cx="365760" cy="877824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1B9E84B-6D42-42D8-974F-038CD1F49CFA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1.0 million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7F1FA5-274A-4981-A64E-561C8CF1562A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64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–78%]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171DEF3-11C2-42B1-8C3D-C779C7B86322}"/>
                </a:ext>
              </a:extLst>
            </p:cNvPr>
            <p:cNvSpPr/>
            <p:nvPr/>
          </p:nvSpPr>
          <p:spPr>
            <a:xfrm>
              <a:off x="10643616" y="3338983"/>
              <a:ext cx="365760" cy="37490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9D68F92-DA40-4A31-9790-C64EB1E66A4F}"/>
                </a:ext>
              </a:extLst>
            </p:cNvPr>
            <p:cNvSpPr/>
            <p:nvPr/>
          </p:nvSpPr>
          <p:spPr>
            <a:xfrm>
              <a:off x="10643616" y="3715784"/>
              <a:ext cx="365760" cy="155448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86B9E4E-1155-4841-B17B-E948EBC8D0CD}"/>
                </a:ext>
              </a:extLst>
            </p:cNvPr>
            <p:cNvSpPr/>
            <p:nvPr/>
          </p:nvSpPr>
          <p:spPr>
            <a:xfrm>
              <a:off x="10643616" y="3873840"/>
              <a:ext cx="365760" cy="84124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ED32F02-3645-4BB5-9881-5420D1189DA4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61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–74%]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44583B8-39CB-476B-809B-67E499F042DF}"/>
                </a:ext>
              </a:extLst>
            </p:cNvPr>
            <p:cNvGrpSpPr/>
            <p:nvPr/>
          </p:nvGrpSpPr>
          <p:grpSpPr>
            <a:xfrm>
              <a:off x="7178040" y="3419856"/>
              <a:ext cx="576072" cy="107722"/>
              <a:chOff x="7174458" y="3175716"/>
              <a:chExt cx="576072" cy="107722"/>
            </a:xfrm>
          </p:grpSpPr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D07C1DAD-B507-48A8-BA63-E13C3A2FE5EF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2CC018C-A7BE-4DA1-BF82-B656348ED838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978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Latin America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1BD6BA-B804-400F-975B-4BD89E416461}"/>
              </a:ext>
            </a:extLst>
          </p:cNvPr>
          <p:cNvGrpSpPr/>
          <p:nvPr/>
        </p:nvGrpSpPr>
        <p:grpSpPr>
          <a:xfrm>
            <a:off x="228600" y="1099041"/>
            <a:ext cx="11704320" cy="5624960"/>
            <a:chOff x="228600" y="1099041"/>
            <a:chExt cx="11704320" cy="5624960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17D11BF-9D74-4D71-9512-9DA3F48C0E5A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4D05417C-42DB-4F92-9399-A99EBE000B3B}"/>
                </a:ext>
              </a:extLst>
            </p:cNvPr>
            <p:cNvSpPr/>
            <p:nvPr/>
          </p:nvSpPr>
          <p:spPr>
            <a:xfrm>
              <a:off x="8083296" y="3408315"/>
              <a:ext cx="365760" cy="14630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47EF0A4-5D2E-4B9B-9400-2CC015F4A1A7}"/>
                </a:ext>
              </a:extLst>
            </p:cNvPr>
            <p:cNvSpPr/>
            <p:nvPr/>
          </p:nvSpPr>
          <p:spPr>
            <a:xfrm>
              <a:off x="9363456" y="3408316"/>
              <a:ext cx="365760" cy="256032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EEAB3F7-C006-48EA-8416-D967536F8A15}"/>
                </a:ext>
              </a:extLst>
            </p:cNvPr>
            <p:cNvSpPr/>
            <p:nvPr/>
          </p:nvSpPr>
          <p:spPr>
            <a:xfrm>
              <a:off x="10643616" y="3408317"/>
              <a:ext cx="365760" cy="365760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F662387-23C9-41A7-9341-3C1333A53EE9}"/>
                </a:ext>
              </a:extLst>
            </p:cNvPr>
            <p:cNvCxnSpPr/>
            <p:nvPr/>
          </p:nvCxnSpPr>
          <p:spPr>
            <a:xfrm>
              <a:off x="4428838" y="615391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84D391F-0350-4015-8AA9-C67030017855}"/>
                </a:ext>
              </a:extLst>
            </p:cNvPr>
            <p:cNvSpPr txBox="1"/>
            <p:nvPr/>
          </p:nvSpPr>
          <p:spPr>
            <a:xfrm>
              <a:off x="4359639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8304" y="4919472"/>
              <a:ext cx="182880" cy="1234440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9160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920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80680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960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35FD5234-E042-4BFA-9255-23F01B0E33CD}"/>
                </a:ext>
              </a:extLst>
            </p:cNvPr>
            <p:cNvCxnSpPr/>
            <p:nvPr/>
          </p:nvCxnSpPr>
          <p:spPr>
            <a:xfrm>
              <a:off x="4456962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D66AE463-CA7D-4018-A094-69680CF71B2C}"/>
                </a:ext>
              </a:extLst>
            </p:cNvPr>
            <p:cNvCxnSpPr/>
            <p:nvPr/>
          </p:nvCxnSpPr>
          <p:spPr>
            <a:xfrm>
              <a:off x="4428838" y="478231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F270B7E-BDFA-4510-8E74-88EBB0C0DB45}"/>
                </a:ext>
              </a:extLst>
            </p:cNvPr>
            <p:cNvSpPr txBox="1"/>
            <p:nvPr/>
          </p:nvSpPr>
          <p:spPr>
            <a:xfrm>
              <a:off x="4210561" y="4727448"/>
              <a:ext cx="198772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4500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ECAFB48-14C1-496C-8C35-1592140A6FC9}"/>
                </a:ext>
              </a:extLst>
            </p:cNvPr>
            <p:cNvCxnSpPr/>
            <p:nvPr/>
          </p:nvCxnSpPr>
          <p:spPr>
            <a:xfrm>
              <a:off x="4428838" y="5089498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D0D710F-650B-4B38-BC1E-D9945E95F09E}"/>
                </a:ext>
              </a:extLst>
            </p:cNvPr>
            <p:cNvSpPr txBox="1"/>
            <p:nvPr/>
          </p:nvSpPr>
          <p:spPr>
            <a:xfrm>
              <a:off x="4210560" y="503463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B9DDF3D-E0C1-47C3-9D81-DBCC01C0174E}"/>
                </a:ext>
              </a:extLst>
            </p:cNvPr>
            <p:cNvCxnSpPr/>
            <p:nvPr/>
          </p:nvCxnSpPr>
          <p:spPr>
            <a:xfrm>
              <a:off x="4428838" y="523951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4D2F7C91-A0D8-4DBC-9C99-857C5AC52C32}"/>
                </a:ext>
              </a:extLst>
            </p:cNvPr>
            <p:cNvSpPr txBox="1"/>
            <p:nvPr/>
          </p:nvSpPr>
          <p:spPr>
            <a:xfrm>
              <a:off x="4210560" y="51846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7EF65F-4564-4BAB-A863-1E55B87F504A}"/>
                </a:ext>
              </a:extLst>
            </p:cNvPr>
            <p:cNvCxnSpPr/>
            <p:nvPr/>
          </p:nvCxnSpPr>
          <p:spPr>
            <a:xfrm>
              <a:off x="4428838" y="5391911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F5B7392-6494-49C2-91D6-CF5A148B6FD4}"/>
                </a:ext>
              </a:extLst>
            </p:cNvPr>
            <p:cNvSpPr txBox="1"/>
            <p:nvPr/>
          </p:nvSpPr>
          <p:spPr>
            <a:xfrm>
              <a:off x="4210560" y="5337047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6D17CB5-B647-4506-9DE0-F28B99FEEABA}"/>
                </a:ext>
              </a:extLst>
            </p:cNvPr>
            <p:cNvCxnSpPr/>
            <p:nvPr/>
          </p:nvCxnSpPr>
          <p:spPr>
            <a:xfrm>
              <a:off x="4428838" y="554539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6D3C5A2-9A80-4A3C-9259-E9909883148D}"/>
                </a:ext>
              </a:extLst>
            </p:cNvPr>
            <p:cNvSpPr txBox="1"/>
            <p:nvPr/>
          </p:nvSpPr>
          <p:spPr>
            <a:xfrm>
              <a:off x="4210560" y="549052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467C04-D92B-4C6F-BF7C-C0E3CE47220A}"/>
                </a:ext>
              </a:extLst>
            </p:cNvPr>
            <p:cNvCxnSpPr/>
            <p:nvPr/>
          </p:nvCxnSpPr>
          <p:spPr>
            <a:xfrm>
              <a:off x="4428838" y="6005363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235110C-BC08-456E-8D0C-ABFAFAEEC94D}"/>
                </a:ext>
              </a:extLst>
            </p:cNvPr>
            <p:cNvSpPr txBox="1"/>
            <p:nvPr/>
          </p:nvSpPr>
          <p:spPr>
            <a:xfrm>
              <a:off x="4260253" y="5950499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6440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2200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4064" y="5184648"/>
              <a:ext cx="182880" cy="969264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9824" y="5120640"/>
              <a:ext cx="182880" cy="103327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55584" y="5054181"/>
              <a:ext cx="182880" cy="109973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1344" y="4986650"/>
              <a:ext cx="182880" cy="116726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bject 10">
              <a:extLst>
                <a:ext uri="{FF2B5EF4-FFF2-40B4-BE49-F238E27FC236}">
                  <a16:creationId xmlns:a16="http://schemas.microsoft.com/office/drawing/2014/main" id="{EC70A8FE-15A9-4DA8-A3C5-80EB9F72460E}"/>
                </a:ext>
              </a:extLst>
            </p:cNvPr>
            <p:cNvSpPr txBox="1"/>
            <p:nvPr/>
          </p:nvSpPr>
          <p:spPr>
            <a:xfrm>
              <a:off x="3941064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E97836C-5454-4A66-A863-1E97FD70CDD4}"/>
                </a:ext>
              </a:extLst>
            </p:cNvPr>
            <p:cNvCxnSpPr/>
            <p:nvPr/>
          </p:nvCxnSpPr>
          <p:spPr>
            <a:xfrm>
              <a:off x="4425350" y="5852766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EB7BC4A-F382-4594-A5BD-95A472D0D172}"/>
                </a:ext>
              </a:extLst>
            </p:cNvPr>
            <p:cNvSpPr txBox="1"/>
            <p:nvPr/>
          </p:nvSpPr>
          <p:spPr>
            <a:xfrm>
              <a:off x="4207072" y="5797902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111917D-FA64-4FD6-B9CF-D829C435CAD1}"/>
                </a:ext>
              </a:extLst>
            </p:cNvPr>
            <p:cNvCxnSpPr/>
            <p:nvPr/>
          </p:nvCxnSpPr>
          <p:spPr>
            <a:xfrm>
              <a:off x="4425350" y="5699500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DFC1CE5-0407-4265-BA0D-DF69238BD7CD}"/>
                </a:ext>
              </a:extLst>
            </p:cNvPr>
            <p:cNvSpPr txBox="1"/>
            <p:nvPr/>
          </p:nvSpPr>
          <p:spPr>
            <a:xfrm>
              <a:off x="4207072" y="5644636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2089BA7-BD7D-4C2F-AA12-9F8B26FB31A4}"/>
                </a:ext>
              </a:extLst>
            </p:cNvPr>
            <p:cNvCxnSpPr/>
            <p:nvPr/>
          </p:nvCxnSpPr>
          <p:spPr>
            <a:xfrm>
              <a:off x="4427188" y="493379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D59594B-B310-4A55-95C2-715E24C45F40}"/>
                </a:ext>
              </a:extLst>
            </p:cNvPr>
            <p:cNvSpPr txBox="1"/>
            <p:nvPr/>
          </p:nvSpPr>
          <p:spPr>
            <a:xfrm>
              <a:off x="4208910" y="487892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5166360" y="1765429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-19%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+2%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3A97A7-9569-4393-B395-82669085E3AE}"/>
                </a:ext>
              </a:extLst>
            </p:cNvPr>
            <p:cNvGrpSpPr/>
            <p:nvPr/>
          </p:nvGrpSpPr>
          <p:grpSpPr>
            <a:xfrm>
              <a:off x="3794760" y="4206240"/>
              <a:ext cx="2907847" cy="2441233"/>
              <a:chOff x="3794760" y="4206240"/>
              <a:chExt cx="2907847" cy="2441233"/>
            </a:xfrm>
          </p:grpSpPr>
          <p:sp>
            <p:nvSpPr>
              <p:cNvPr id="145" name="object 88">
                <a:extLst>
                  <a:ext uri="{FF2B5EF4-FFF2-40B4-BE49-F238E27FC236}">
                    <a16:creationId xmlns:a16="http://schemas.microsoft.com/office/drawing/2014/main" id="{9D2CCD87-D018-4FCE-84D3-C3748E3CE929}"/>
                  </a:ext>
                </a:extLst>
              </p:cNvPr>
              <p:cNvSpPr txBox="1"/>
              <p:nvPr/>
            </p:nvSpPr>
            <p:spPr>
              <a:xfrm>
                <a:off x="3794760" y="4206240"/>
                <a:ext cx="2714205" cy="39754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LID4096"/>
                </a:defPPr>
                <a:lvl1pPr marR="30480" lvl="0" indent="0" fontAlgn="auto">
                  <a:lnSpc>
                    <a:spcPts val="15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defRPr>
                </a:lvl1pPr>
              </a:lstStyle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Resource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availability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2019, </a:t>
                </a:r>
              </a:p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resource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fr-CH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needs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20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22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–202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  <a:endPara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5F6275F7-158B-4164-9062-818087012AD2}"/>
                  </a:ext>
                </a:extLst>
              </p:cNvPr>
              <p:cNvSpPr txBox="1"/>
              <p:nvPr/>
            </p:nvSpPr>
            <p:spPr>
              <a:xfrm>
                <a:off x="3794760" y="6419205"/>
                <a:ext cx="2907847" cy="228268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Source: UNAIDS financial estimates, May 2021.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Note: The resource estimates are presented in constant 2019 US dollars.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6C4EE2-184F-4CDC-8D46-F046CCC3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952" y="1719072"/>
              <a:ext cx="1950889" cy="1841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124AB8-AA84-4409-B08F-1E86C6DDC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1719072"/>
              <a:ext cx="1950889" cy="1841152"/>
            </a:xfrm>
            <a:prstGeom prst="rect">
              <a:avLst/>
            </a:prstGeom>
          </p:spPr>
        </p:pic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9166" y="2329347"/>
              <a:ext cx="635" cy="105156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31193" y="2311459"/>
              <a:ext cx="635" cy="106984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4079" y="2473809"/>
              <a:ext cx="635" cy="905256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923282" y="2650390"/>
              <a:ext cx="635" cy="7315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CD846F-744F-477A-A648-926F4079BC02}"/>
                </a:ext>
              </a:extLst>
            </p:cNvPr>
            <p:cNvGrpSpPr/>
            <p:nvPr/>
          </p:nvGrpSpPr>
          <p:grpSpPr>
            <a:xfrm>
              <a:off x="368771" y="4782312"/>
              <a:ext cx="2842057" cy="1623496"/>
              <a:chOff x="368771" y="4833290"/>
              <a:chExt cx="2842057" cy="162349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2DBEFC9-C96F-4563-9E60-E4764854EC60}"/>
                  </a:ext>
                </a:extLst>
              </p:cNvPr>
              <p:cNvSpPr txBox="1"/>
              <p:nvPr/>
            </p:nvSpPr>
            <p:spPr>
              <a:xfrm>
                <a:off x="368771" y="5587216"/>
                <a:ext cx="1039020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sex partners of all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populations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22% 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84FAEDF-AD80-40B2-9911-664DE1D8D7E2}"/>
                  </a:ext>
                </a:extLst>
              </p:cNvPr>
              <p:cNvSpPr txBox="1"/>
              <p:nvPr/>
            </p:nvSpPr>
            <p:spPr>
              <a:xfrm>
                <a:off x="2509437" y="5425177"/>
                <a:ext cx="658324" cy="57964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ther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with men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44% 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008A82A-E2AF-4410-9515-34B80B20B842}"/>
                  </a:ext>
                </a:extLst>
              </p:cNvPr>
              <p:cNvSpPr txBox="1"/>
              <p:nvPr/>
            </p:nvSpPr>
            <p:spPr>
              <a:xfrm>
                <a:off x="2114374" y="4845773"/>
                <a:ext cx="1096454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inject drugs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2%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9E0E606-42DA-4AB7-A31C-6DCD1B449AE5}"/>
                  </a:ext>
                </a:extLst>
              </p:cNvPr>
              <p:cNvSpPr txBox="1"/>
              <p:nvPr/>
            </p:nvSpPr>
            <p:spPr>
              <a:xfrm>
                <a:off x="1480029" y="4833290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3%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38C8639-2823-4601-82BB-2FE4C5AD6961}"/>
                  </a:ext>
                </a:extLst>
              </p:cNvPr>
              <p:cNvSpPr txBox="1"/>
              <p:nvPr/>
            </p:nvSpPr>
            <p:spPr>
              <a:xfrm>
                <a:off x="518560" y="5071944"/>
                <a:ext cx="995836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 population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23%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E8AEF69-78EF-43A5-8B62-AB3A0BBCBE12}"/>
                  </a:ext>
                </a:extLst>
              </p:cNvPr>
              <p:cNvSpPr txBox="1"/>
              <p:nvPr/>
            </p:nvSpPr>
            <p:spPr>
              <a:xfrm>
                <a:off x="956135" y="6184917"/>
                <a:ext cx="957037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Transgender people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AD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6%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B9B7D9D-2FEB-4186-A2C6-4E17555A781F}"/>
                  </a:ext>
                </a:extLst>
              </p:cNvPr>
              <p:cNvGrpSpPr/>
              <p:nvPr/>
            </p:nvGrpSpPr>
            <p:grpSpPr>
              <a:xfrm>
                <a:off x="1435608" y="5102352"/>
                <a:ext cx="1041636" cy="1042416"/>
                <a:chOff x="1435608" y="5102352"/>
                <a:chExt cx="1041636" cy="1042416"/>
              </a:xfrm>
            </p:grpSpPr>
            <p:sp>
              <p:nvSpPr>
                <p:cNvPr id="155" name="object 99">
                  <a:extLst>
                    <a:ext uri="{FF2B5EF4-FFF2-40B4-BE49-F238E27FC236}">
                      <a16:creationId xmlns:a16="http://schemas.microsoft.com/office/drawing/2014/main" id="{EFC24AE2-2998-417D-A2BA-5E0F55039C9E}"/>
                    </a:ext>
                  </a:extLst>
                </p:cNvPr>
                <p:cNvSpPr/>
                <p:nvPr/>
              </p:nvSpPr>
              <p:spPr>
                <a:xfrm>
                  <a:off x="1439341" y="5102352"/>
                  <a:ext cx="517679" cy="52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10" h="528320">
                      <a:moveTo>
                        <a:pt x="523913" y="0"/>
                      </a:moveTo>
                      <a:lnTo>
                        <a:pt x="474190" y="2280"/>
                      </a:lnTo>
                      <a:lnTo>
                        <a:pt x="425739" y="8998"/>
                      </a:lnTo>
                      <a:lnTo>
                        <a:pt x="378771" y="19964"/>
                      </a:lnTo>
                      <a:lnTo>
                        <a:pt x="333500" y="34990"/>
                      </a:lnTo>
                      <a:lnTo>
                        <a:pt x="290138" y="53889"/>
                      </a:lnTo>
                      <a:lnTo>
                        <a:pt x="248899" y="76471"/>
                      </a:lnTo>
                      <a:lnTo>
                        <a:pt x="209993" y="102549"/>
                      </a:lnTo>
                      <a:lnTo>
                        <a:pt x="173635" y="131935"/>
                      </a:lnTo>
                      <a:lnTo>
                        <a:pt x="140038" y="164441"/>
                      </a:lnTo>
                      <a:lnTo>
                        <a:pt x="109413" y="199878"/>
                      </a:lnTo>
                      <a:lnTo>
                        <a:pt x="81973" y="238058"/>
                      </a:lnTo>
                      <a:lnTo>
                        <a:pt x="57931" y="278793"/>
                      </a:lnTo>
                      <a:lnTo>
                        <a:pt x="37500" y="321896"/>
                      </a:lnTo>
                      <a:lnTo>
                        <a:pt x="20893" y="367177"/>
                      </a:lnTo>
                      <a:lnTo>
                        <a:pt x="8322" y="414449"/>
                      </a:lnTo>
                      <a:lnTo>
                        <a:pt x="0" y="463524"/>
                      </a:lnTo>
                      <a:lnTo>
                        <a:pt x="523913" y="527850"/>
                      </a:lnTo>
                      <a:lnTo>
                        <a:pt x="523913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bject 100">
                  <a:extLst>
                    <a:ext uri="{FF2B5EF4-FFF2-40B4-BE49-F238E27FC236}">
                      <a16:creationId xmlns:a16="http://schemas.microsoft.com/office/drawing/2014/main" id="{7326D95C-C3BD-4BF1-8375-BC754473AEEF}"/>
                    </a:ext>
                  </a:extLst>
                </p:cNvPr>
                <p:cNvSpPr/>
                <p:nvPr/>
              </p:nvSpPr>
              <p:spPr>
                <a:xfrm>
                  <a:off x="1435608" y="5559841"/>
                  <a:ext cx="521440" cy="55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20" h="566420">
                      <a:moveTo>
                        <a:pt x="3781" y="0"/>
                      </a:moveTo>
                      <a:lnTo>
                        <a:pt x="0" y="47449"/>
                      </a:lnTo>
                      <a:lnTo>
                        <a:pt x="299" y="94188"/>
                      </a:lnTo>
                      <a:lnTo>
                        <a:pt x="4559" y="140022"/>
                      </a:lnTo>
                      <a:lnTo>
                        <a:pt x="12654" y="184762"/>
                      </a:lnTo>
                      <a:lnTo>
                        <a:pt x="24465" y="228214"/>
                      </a:lnTo>
                      <a:lnTo>
                        <a:pt x="39867" y="270187"/>
                      </a:lnTo>
                      <a:lnTo>
                        <a:pt x="58740" y="310488"/>
                      </a:lnTo>
                      <a:lnTo>
                        <a:pt x="80960" y="348927"/>
                      </a:lnTo>
                      <a:lnTo>
                        <a:pt x="106406" y="385311"/>
                      </a:lnTo>
                      <a:lnTo>
                        <a:pt x="134956" y="419448"/>
                      </a:lnTo>
                      <a:lnTo>
                        <a:pt x="166486" y="451147"/>
                      </a:lnTo>
                      <a:lnTo>
                        <a:pt x="200875" y="480215"/>
                      </a:lnTo>
                      <a:lnTo>
                        <a:pt x="238001" y="506460"/>
                      </a:lnTo>
                      <a:lnTo>
                        <a:pt x="277741" y="529692"/>
                      </a:lnTo>
                      <a:lnTo>
                        <a:pt x="319973" y="549717"/>
                      </a:lnTo>
                      <a:lnTo>
                        <a:pt x="364575" y="566343"/>
                      </a:lnTo>
                      <a:lnTo>
                        <a:pt x="527694" y="64325"/>
                      </a:lnTo>
                      <a:lnTo>
                        <a:pt x="3781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bject 101">
                  <a:extLst>
                    <a:ext uri="{FF2B5EF4-FFF2-40B4-BE49-F238E27FC236}">
                      <a16:creationId xmlns:a16="http://schemas.microsoft.com/office/drawing/2014/main" id="{419240DE-300B-46C9-8281-60A1B5CE9A1B}"/>
                    </a:ext>
                  </a:extLst>
                </p:cNvPr>
                <p:cNvSpPr/>
                <p:nvPr/>
              </p:nvSpPr>
              <p:spPr>
                <a:xfrm>
                  <a:off x="1435608" y="5559841"/>
                  <a:ext cx="521440" cy="55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20" h="566420">
                      <a:moveTo>
                        <a:pt x="527694" y="64325"/>
                      </a:moveTo>
                      <a:lnTo>
                        <a:pt x="364575" y="566343"/>
                      </a:lnTo>
                      <a:lnTo>
                        <a:pt x="319973" y="549717"/>
                      </a:lnTo>
                      <a:lnTo>
                        <a:pt x="277741" y="529692"/>
                      </a:lnTo>
                      <a:lnTo>
                        <a:pt x="238001" y="506460"/>
                      </a:lnTo>
                      <a:lnTo>
                        <a:pt x="200875" y="480215"/>
                      </a:lnTo>
                      <a:lnTo>
                        <a:pt x="166486" y="451147"/>
                      </a:lnTo>
                      <a:lnTo>
                        <a:pt x="134956" y="419448"/>
                      </a:lnTo>
                      <a:lnTo>
                        <a:pt x="106406" y="385311"/>
                      </a:lnTo>
                      <a:lnTo>
                        <a:pt x="80960" y="348927"/>
                      </a:lnTo>
                      <a:lnTo>
                        <a:pt x="58740" y="310488"/>
                      </a:lnTo>
                      <a:lnTo>
                        <a:pt x="39867" y="270187"/>
                      </a:lnTo>
                      <a:lnTo>
                        <a:pt x="24465" y="228214"/>
                      </a:lnTo>
                      <a:lnTo>
                        <a:pt x="12654" y="184762"/>
                      </a:lnTo>
                      <a:lnTo>
                        <a:pt x="4559" y="140022"/>
                      </a:lnTo>
                      <a:lnTo>
                        <a:pt x="299" y="94188"/>
                      </a:lnTo>
                      <a:lnTo>
                        <a:pt x="0" y="47449"/>
                      </a:lnTo>
                      <a:lnTo>
                        <a:pt x="3781" y="0"/>
                      </a:lnTo>
                      <a:lnTo>
                        <a:pt x="527694" y="64325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bject 102">
                  <a:extLst>
                    <a:ext uri="{FF2B5EF4-FFF2-40B4-BE49-F238E27FC236}">
                      <a16:creationId xmlns:a16="http://schemas.microsoft.com/office/drawing/2014/main" id="{E80CF5A7-CC78-48E5-BBB8-16E8E7071FC6}"/>
                    </a:ext>
                  </a:extLst>
                </p:cNvPr>
                <p:cNvSpPr/>
                <p:nvPr/>
              </p:nvSpPr>
              <p:spPr>
                <a:xfrm>
                  <a:off x="1795436" y="5623328"/>
                  <a:ext cx="197420" cy="52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528320">
                      <a:moveTo>
                        <a:pt x="163118" y="0"/>
                      </a:moveTo>
                      <a:lnTo>
                        <a:pt x="0" y="502018"/>
                      </a:lnTo>
                      <a:lnTo>
                        <a:pt x="49501" y="515658"/>
                      </a:lnTo>
                      <a:lnTo>
                        <a:pt x="98753" y="524227"/>
                      </a:lnTo>
                      <a:lnTo>
                        <a:pt x="148613" y="527828"/>
                      </a:lnTo>
                      <a:lnTo>
                        <a:pt x="199936" y="526567"/>
                      </a:lnTo>
                      <a:lnTo>
                        <a:pt x="163118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bject 103">
                  <a:extLst>
                    <a:ext uri="{FF2B5EF4-FFF2-40B4-BE49-F238E27FC236}">
                      <a16:creationId xmlns:a16="http://schemas.microsoft.com/office/drawing/2014/main" id="{39B03A32-CE56-4E6E-A02C-3A145457237E}"/>
                    </a:ext>
                  </a:extLst>
                </p:cNvPr>
                <p:cNvSpPr/>
                <p:nvPr/>
              </p:nvSpPr>
              <p:spPr>
                <a:xfrm>
                  <a:off x="1795436" y="5623328"/>
                  <a:ext cx="197420" cy="52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528320">
                      <a:moveTo>
                        <a:pt x="163118" y="0"/>
                      </a:moveTo>
                      <a:lnTo>
                        <a:pt x="199936" y="526567"/>
                      </a:lnTo>
                      <a:lnTo>
                        <a:pt x="148613" y="527828"/>
                      </a:lnTo>
                      <a:lnTo>
                        <a:pt x="98753" y="524227"/>
                      </a:lnTo>
                      <a:lnTo>
                        <a:pt x="49501" y="515658"/>
                      </a:lnTo>
                      <a:lnTo>
                        <a:pt x="0" y="502018"/>
                      </a:lnTo>
                      <a:lnTo>
                        <a:pt x="163118" y="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bject 104">
                  <a:extLst>
                    <a:ext uri="{FF2B5EF4-FFF2-40B4-BE49-F238E27FC236}">
                      <a16:creationId xmlns:a16="http://schemas.microsoft.com/office/drawing/2014/main" id="{1781BD2E-BB6B-4253-81FF-6D38CF70CA99}"/>
                    </a:ext>
                  </a:extLst>
                </p:cNvPr>
                <p:cNvSpPr/>
                <p:nvPr/>
              </p:nvSpPr>
              <p:spPr>
                <a:xfrm>
                  <a:off x="1956431" y="5127848"/>
                  <a:ext cx="520813" cy="1015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85" h="1028700">
                      <a:moveTo>
                        <a:pt x="163118" y="0"/>
                      </a:moveTo>
                      <a:lnTo>
                        <a:pt x="0" y="502018"/>
                      </a:lnTo>
                      <a:lnTo>
                        <a:pt x="36817" y="1028585"/>
                      </a:lnTo>
                      <a:lnTo>
                        <a:pt x="86989" y="1022878"/>
                      </a:lnTo>
                      <a:lnTo>
                        <a:pt x="135383" y="1012977"/>
                      </a:lnTo>
                      <a:lnTo>
                        <a:pt x="181831" y="999016"/>
                      </a:lnTo>
                      <a:lnTo>
                        <a:pt x="226162" y="981126"/>
                      </a:lnTo>
                      <a:lnTo>
                        <a:pt x="268209" y="959439"/>
                      </a:lnTo>
                      <a:lnTo>
                        <a:pt x="307801" y="934088"/>
                      </a:lnTo>
                      <a:lnTo>
                        <a:pt x="344770" y="905205"/>
                      </a:lnTo>
                      <a:lnTo>
                        <a:pt x="378947" y="872922"/>
                      </a:lnTo>
                      <a:lnTo>
                        <a:pt x="410161" y="837371"/>
                      </a:lnTo>
                      <a:lnTo>
                        <a:pt x="438245" y="798685"/>
                      </a:lnTo>
                      <a:lnTo>
                        <a:pt x="463028" y="756996"/>
                      </a:lnTo>
                      <a:lnTo>
                        <a:pt x="484342" y="712436"/>
                      </a:lnTo>
                      <a:lnTo>
                        <a:pt x="502018" y="665137"/>
                      </a:lnTo>
                      <a:lnTo>
                        <a:pt x="514812" y="618775"/>
                      </a:lnTo>
                      <a:lnTo>
                        <a:pt x="523248" y="572267"/>
                      </a:lnTo>
                      <a:lnTo>
                        <a:pt x="527446" y="525850"/>
                      </a:lnTo>
                      <a:lnTo>
                        <a:pt x="527525" y="479756"/>
                      </a:lnTo>
                      <a:lnTo>
                        <a:pt x="523604" y="434222"/>
                      </a:lnTo>
                      <a:lnTo>
                        <a:pt x="515803" y="389482"/>
                      </a:lnTo>
                      <a:lnTo>
                        <a:pt x="504242" y="345771"/>
                      </a:lnTo>
                      <a:lnTo>
                        <a:pt x="489041" y="303323"/>
                      </a:lnTo>
                      <a:lnTo>
                        <a:pt x="470319" y="262374"/>
                      </a:lnTo>
                      <a:lnTo>
                        <a:pt x="448195" y="223157"/>
                      </a:lnTo>
                      <a:lnTo>
                        <a:pt x="422790" y="185909"/>
                      </a:lnTo>
                      <a:lnTo>
                        <a:pt x="394223" y="150864"/>
                      </a:lnTo>
                      <a:lnTo>
                        <a:pt x="362614" y="118256"/>
                      </a:lnTo>
                      <a:lnTo>
                        <a:pt x="328081" y="88321"/>
                      </a:lnTo>
                      <a:lnTo>
                        <a:pt x="290746" y="61292"/>
                      </a:lnTo>
                      <a:lnTo>
                        <a:pt x="250728" y="37406"/>
                      </a:lnTo>
                      <a:lnTo>
                        <a:pt x="208145" y="16897"/>
                      </a:lnTo>
                      <a:lnTo>
                        <a:pt x="163118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bject 105">
                  <a:extLst>
                    <a:ext uri="{FF2B5EF4-FFF2-40B4-BE49-F238E27FC236}">
                      <a16:creationId xmlns:a16="http://schemas.microsoft.com/office/drawing/2014/main" id="{A6DF9F7B-0D99-449A-AE8F-2B524D01BD0A}"/>
                    </a:ext>
                  </a:extLst>
                </p:cNvPr>
                <p:cNvSpPr/>
                <p:nvPr/>
              </p:nvSpPr>
              <p:spPr>
                <a:xfrm>
                  <a:off x="1956431" y="5127848"/>
                  <a:ext cx="520813" cy="1015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85" h="1028700">
                      <a:moveTo>
                        <a:pt x="0" y="502018"/>
                      </a:moveTo>
                      <a:lnTo>
                        <a:pt x="163118" y="0"/>
                      </a:lnTo>
                      <a:lnTo>
                        <a:pt x="208145" y="16897"/>
                      </a:lnTo>
                      <a:lnTo>
                        <a:pt x="250728" y="37406"/>
                      </a:lnTo>
                      <a:lnTo>
                        <a:pt x="290746" y="61292"/>
                      </a:lnTo>
                      <a:lnTo>
                        <a:pt x="328081" y="88321"/>
                      </a:lnTo>
                      <a:lnTo>
                        <a:pt x="362614" y="118256"/>
                      </a:lnTo>
                      <a:lnTo>
                        <a:pt x="394223" y="150864"/>
                      </a:lnTo>
                      <a:lnTo>
                        <a:pt x="422790" y="185909"/>
                      </a:lnTo>
                      <a:lnTo>
                        <a:pt x="448195" y="223157"/>
                      </a:lnTo>
                      <a:lnTo>
                        <a:pt x="470319" y="262374"/>
                      </a:lnTo>
                      <a:lnTo>
                        <a:pt x="489041" y="303323"/>
                      </a:lnTo>
                      <a:lnTo>
                        <a:pt x="504242" y="345771"/>
                      </a:lnTo>
                      <a:lnTo>
                        <a:pt x="515803" y="389482"/>
                      </a:lnTo>
                      <a:lnTo>
                        <a:pt x="523604" y="434222"/>
                      </a:lnTo>
                      <a:lnTo>
                        <a:pt x="527525" y="479756"/>
                      </a:lnTo>
                      <a:lnTo>
                        <a:pt x="527446" y="525850"/>
                      </a:lnTo>
                      <a:lnTo>
                        <a:pt x="523248" y="572267"/>
                      </a:lnTo>
                      <a:lnTo>
                        <a:pt x="514812" y="618775"/>
                      </a:lnTo>
                      <a:lnTo>
                        <a:pt x="502018" y="665137"/>
                      </a:lnTo>
                      <a:lnTo>
                        <a:pt x="484342" y="712436"/>
                      </a:lnTo>
                      <a:lnTo>
                        <a:pt x="463028" y="756996"/>
                      </a:lnTo>
                      <a:lnTo>
                        <a:pt x="438245" y="798685"/>
                      </a:lnTo>
                      <a:lnTo>
                        <a:pt x="410161" y="837371"/>
                      </a:lnTo>
                      <a:lnTo>
                        <a:pt x="378947" y="872922"/>
                      </a:lnTo>
                      <a:lnTo>
                        <a:pt x="344770" y="905205"/>
                      </a:lnTo>
                      <a:lnTo>
                        <a:pt x="307801" y="934088"/>
                      </a:lnTo>
                      <a:lnTo>
                        <a:pt x="268209" y="959439"/>
                      </a:lnTo>
                      <a:lnTo>
                        <a:pt x="226162" y="981126"/>
                      </a:lnTo>
                      <a:lnTo>
                        <a:pt x="181831" y="999016"/>
                      </a:lnTo>
                      <a:lnTo>
                        <a:pt x="135383" y="1012977"/>
                      </a:lnTo>
                      <a:lnTo>
                        <a:pt x="86989" y="1022878"/>
                      </a:lnTo>
                      <a:lnTo>
                        <a:pt x="36817" y="1028585"/>
                      </a:lnTo>
                      <a:lnTo>
                        <a:pt x="0" y="502018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bject 106">
                  <a:extLst>
                    <a:ext uri="{FF2B5EF4-FFF2-40B4-BE49-F238E27FC236}">
                      <a16:creationId xmlns:a16="http://schemas.microsoft.com/office/drawing/2014/main" id="{3AAECAEB-097A-4529-9EFD-5B3689C0C290}"/>
                    </a:ext>
                  </a:extLst>
                </p:cNvPr>
                <p:cNvSpPr/>
                <p:nvPr/>
              </p:nvSpPr>
              <p:spPr>
                <a:xfrm>
                  <a:off x="1956431" y="5110262"/>
                  <a:ext cx="161070" cy="51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95" h="520064">
                      <a:moveTo>
                        <a:pt x="91655" y="0"/>
                      </a:moveTo>
                      <a:lnTo>
                        <a:pt x="0" y="519836"/>
                      </a:lnTo>
                      <a:lnTo>
                        <a:pt x="163118" y="17818"/>
                      </a:lnTo>
                      <a:lnTo>
                        <a:pt x="145823" y="12560"/>
                      </a:lnTo>
                      <a:lnTo>
                        <a:pt x="127682" y="7723"/>
                      </a:lnTo>
                      <a:lnTo>
                        <a:pt x="109394" y="3478"/>
                      </a:lnTo>
                      <a:lnTo>
                        <a:pt x="91655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bject 107">
                  <a:extLst>
                    <a:ext uri="{FF2B5EF4-FFF2-40B4-BE49-F238E27FC236}">
                      <a16:creationId xmlns:a16="http://schemas.microsoft.com/office/drawing/2014/main" id="{B70335B2-F1D9-420A-805D-9CFB59FB08CE}"/>
                    </a:ext>
                  </a:extLst>
                </p:cNvPr>
                <p:cNvSpPr/>
                <p:nvPr/>
              </p:nvSpPr>
              <p:spPr>
                <a:xfrm>
                  <a:off x="1956431" y="5110262"/>
                  <a:ext cx="161070" cy="51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95" h="520064">
                      <a:moveTo>
                        <a:pt x="0" y="519836"/>
                      </a:moveTo>
                      <a:lnTo>
                        <a:pt x="91655" y="0"/>
                      </a:lnTo>
                      <a:lnTo>
                        <a:pt x="109394" y="3478"/>
                      </a:lnTo>
                      <a:lnTo>
                        <a:pt x="127682" y="7723"/>
                      </a:lnTo>
                      <a:lnTo>
                        <a:pt x="145823" y="12560"/>
                      </a:lnTo>
                      <a:lnTo>
                        <a:pt x="163118" y="17818"/>
                      </a:lnTo>
                      <a:lnTo>
                        <a:pt x="0" y="519836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bject 108">
                  <a:extLst>
                    <a:ext uri="{FF2B5EF4-FFF2-40B4-BE49-F238E27FC236}">
                      <a16:creationId xmlns:a16="http://schemas.microsoft.com/office/drawing/2014/main" id="{74C4FED3-B062-4522-B7F7-6248FDD6312B}"/>
                    </a:ext>
                  </a:extLst>
                </p:cNvPr>
                <p:cNvSpPr/>
                <p:nvPr/>
              </p:nvSpPr>
              <p:spPr>
                <a:xfrm>
                  <a:off x="1956431" y="5102352"/>
                  <a:ext cx="90876" cy="52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5" h="528320">
                      <a:moveTo>
                        <a:pt x="0" y="0"/>
                      </a:moveTo>
                      <a:lnTo>
                        <a:pt x="0" y="527850"/>
                      </a:lnTo>
                      <a:lnTo>
                        <a:pt x="91655" y="8013"/>
                      </a:lnTo>
                      <a:lnTo>
                        <a:pt x="67724" y="4200"/>
                      </a:lnTo>
                      <a:lnTo>
                        <a:pt x="46032" y="1730"/>
                      </a:lnTo>
                      <a:lnTo>
                        <a:pt x="24238" y="3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bject 109">
                  <a:extLst>
                    <a:ext uri="{FF2B5EF4-FFF2-40B4-BE49-F238E27FC236}">
                      <a16:creationId xmlns:a16="http://schemas.microsoft.com/office/drawing/2014/main" id="{4854A0E2-EAC3-4E5B-B5E0-467DCA967609}"/>
                    </a:ext>
                  </a:extLst>
                </p:cNvPr>
                <p:cNvSpPr/>
                <p:nvPr/>
              </p:nvSpPr>
              <p:spPr>
                <a:xfrm>
                  <a:off x="1956431" y="5102352"/>
                  <a:ext cx="90876" cy="52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5" h="528320">
                      <a:moveTo>
                        <a:pt x="0" y="527850"/>
                      </a:moveTo>
                      <a:lnTo>
                        <a:pt x="0" y="0"/>
                      </a:lnTo>
                      <a:lnTo>
                        <a:pt x="24238" y="398"/>
                      </a:lnTo>
                      <a:lnTo>
                        <a:pt x="46032" y="1730"/>
                      </a:lnTo>
                      <a:lnTo>
                        <a:pt x="67724" y="4200"/>
                      </a:lnTo>
                      <a:lnTo>
                        <a:pt x="91655" y="8013"/>
                      </a:lnTo>
                      <a:lnTo>
                        <a:pt x="0" y="52785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bject 115">
                  <a:extLst>
                    <a:ext uri="{FF2B5EF4-FFF2-40B4-BE49-F238E27FC236}">
                      <a16:creationId xmlns:a16="http://schemas.microsoft.com/office/drawing/2014/main" id="{A92CE88C-68A6-465B-9C0F-C180D858D1AB}"/>
                    </a:ext>
                  </a:extLst>
                </p:cNvPr>
                <p:cNvSpPr/>
                <p:nvPr/>
              </p:nvSpPr>
              <p:spPr>
                <a:xfrm>
                  <a:off x="1628315" y="5295305"/>
                  <a:ext cx="656187" cy="656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0"/>
                      </a:move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0" name="object 88">
              <a:extLst>
                <a:ext uri="{FF2B5EF4-FFF2-40B4-BE49-F238E27FC236}">
                  <a16:creationId xmlns:a16="http://schemas.microsoft.com/office/drawing/2014/main" id="{18BBEE85-A7C4-4508-AEA4-7798306A4EE2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D734165-50B4-4172-A5C0-1970080D768C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8DFAA8-AB78-44F6-BB42-B164A43BB831}"/>
                </a:ext>
              </a:extLst>
            </p:cNvPr>
            <p:cNvGrpSpPr/>
            <p:nvPr/>
          </p:nvGrpSpPr>
          <p:grpSpPr>
            <a:xfrm>
              <a:off x="7174458" y="3175716"/>
              <a:ext cx="579654" cy="107722"/>
              <a:chOff x="7174458" y="3175716"/>
              <a:chExt cx="579654" cy="107722"/>
            </a:xfrm>
          </p:grpSpPr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2D34AF4E-829E-4592-8D3D-B842D5ABFA39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9357BB0-B78D-4B7C-8876-EEB12D1C69D4}"/>
                  </a:ext>
                </a:extLst>
              </p:cNvPr>
              <p:cNvCxnSpPr/>
              <p:nvPr/>
            </p:nvCxnSpPr>
            <p:spPr>
              <a:xfrm>
                <a:off x="7726680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9FA96D-1E1A-4A27-840D-0E1F80409843}"/>
                </a:ext>
              </a:extLst>
            </p:cNvPr>
            <p:cNvGrpSpPr/>
            <p:nvPr/>
          </p:nvGrpSpPr>
          <p:grpSpPr>
            <a:xfrm>
              <a:off x="7173288" y="3469203"/>
              <a:ext cx="580824" cy="107722"/>
              <a:chOff x="7173288" y="3469203"/>
              <a:chExt cx="580824" cy="107722"/>
            </a:xfrm>
          </p:grpSpPr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FDA1434-188B-4387-BA54-95133CA1F0B1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F90A6A98-C5FA-4805-90A9-02D3316104A5}"/>
                  </a:ext>
                </a:extLst>
              </p:cNvPr>
              <p:cNvCxnSpPr/>
              <p:nvPr/>
            </p:nvCxnSpPr>
            <p:spPr>
              <a:xfrm>
                <a:off x="7726680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50B317-249B-413B-ABAC-D73ADA1A3DB0}"/>
                </a:ext>
              </a:extLst>
            </p:cNvPr>
            <p:cNvGrpSpPr/>
            <p:nvPr/>
          </p:nvGrpSpPr>
          <p:grpSpPr>
            <a:xfrm>
              <a:off x="7173288" y="3764479"/>
              <a:ext cx="580824" cy="107722"/>
              <a:chOff x="7173288" y="3764479"/>
              <a:chExt cx="580824" cy="107722"/>
            </a:xfrm>
          </p:grpSpPr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83E18978-2893-432D-8682-E85209B306C5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4475B96-4863-4BF7-9316-45AAC83BDA16}"/>
                  </a:ext>
                </a:extLst>
              </p:cNvPr>
              <p:cNvCxnSpPr/>
              <p:nvPr/>
            </p:nvCxnSpPr>
            <p:spPr>
              <a:xfrm>
                <a:off x="7726680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7E0044-80D6-4B81-B14E-45E9BC7D511C}"/>
                </a:ext>
              </a:extLst>
            </p:cNvPr>
            <p:cNvGrpSpPr/>
            <p:nvPr/>
          </p:nvGrpSpPr>
          <p:grpSpPr>
            <a:xfrm>
              <a:off x="7173288" y="4059757"/>
              <a:ext cx="580824" cy="107722"/>
              <a:chOff x="7173288" y="4059757"/>
              <a:chExt cx="580824" cy="107722"/>
            </a:xfrm>
          </p:grpSpPr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827FE466-0BCF-42DD-B9C7-0FDCFA1ED119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B8BDC175-965F-41AD-8317-D8A2B2ABF3D1}"/>
                  </a:ext>
                </a:extLst>
              </p:cNvPr>
              <p:cNvCxnSpPr/>
              <p:nvPr/>
            </p:nvCxnSpPr>
            <p:spPr>
              <a:xfrm>
                <a:off x="7726680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A8DC3F-6A75-47BA-83A0-53D6F161C4EC}"/>
                </a:ext>
              </a:extLst>
            </p:cNvPr>
            <p:cNvGrpSpPr/>
            <p:nvPr/>
          </p:nvGrpSpPr>
          <p:grpSpPr>
            <a:xfrm>
              <a:off x="7173288" y="4361688"/>
              <a:ext cx="580824" cy="107722"/>
              <a:chOff x="7173288" y="4355034"/>
              <a:chExt cx="580824" cy="107722"/>
            </a:xfrm>
          </p:grpSpPr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27508D6F-7757-409B-8DEF-2262DF27834E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BABFA70-8408-42C0-B1DE-C5C1371AF55E}"/>
                  </a:ext>
                </a:extLst>
              </p:cNvPr>
              <p:cNvCxnSpPr/>
              <p:nvPr/>
            </p:nvCxnSpPr>
            <p:spPr>
              <a:xfrm>
                <a:off x="7726680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828DC85B-5EC2-43B5-9DF5-536B1F59D2CE}"/>
                </a:ext>
              </a:extLst>
            </p:cNvPr>
            <p:cNvSpPr txBox="1"/>
            <p:nvPr/>
          </p:nvSpPr>
          <p:spPr>
            <a:xfrm>
              <a:off x="7173288" y="4652691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5776FC6-1F31-45FC-AF3B-440579700E6A}"/>
                </a:ext>
              </a:extLst>
            </p:cNvPr>
            <p:cNvCxnSpPr/>
            <p:nvPr/>
          </p:nvCxnSpPr>
          <p:spPr>
            <a:xfrm>
              <a:off x="7721928" y="4709160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bject 10">
              <a:extLst>
                <a:ext uri="{FF2B5EF4-FFF2-40B4-BE49-F238E27FC236}">
                  <a16:creationId xmlns:a16="http://schemas.microsoft.com/office/drawing/2014/main" id="{D95CAED9-F28B-4951-B09B-478B823B4B90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C6A3E9E-34BF-406F-82C3-9B2AD70CCE95}"/>
                </a:ext>
              </a:extLst>
            </p:cNvPr>
            <p:cNvCxnSpPr/>
            <p:nvPr/>
          </p:nvCxnSpPr>
          <p:spPr>
            <a:xfrm>
              <a:off x="7754112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46F6C58-3617-48DB-9317-C6E697B7C2B6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F194AD7-5295-44F8-82F5-CEEF6852746D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EA00BBD0-51C3-4663-A42D-74BB6D50656B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98952B7-12C2-4396-9B95-33290C8BAD84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90F7EB3-1DF4-4EAA-A0B5-6A8FD757F472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81612B99-16B9-42E6-B5BB-778EBFBAB29B}"/>
                </a:ext>
              </a:extLst>
            </p:cNvPr>
            <p:cNvSpPr txBox="1"/>
            <p:nvPr/>
          </p:nvSpPr>
          <p:spPr>
            <a:xfrm>
              <a:off x="8604504" y="4297680"/>
              <a:ext cx="554639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55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–&gt;98%]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AB11CCD9-0856-4153-A90D-023C223F1826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33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8982DD7-5A36-426D-8C37-6635845E0A53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65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–86%]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B23DEEAE-CC0F-491B-A0DD-DF0D51EF45B9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28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AC8762B5-53DF-4EA0-8303-50737309E07E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–78%]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4D569137-306C-4DAD-916B-F2CE1A1F7F5B}"/>
                </a:ext>
              </a:extLst>
            </p:cNvPr>
            <p:cNvSpPr/>
            <p:nvPr/>
          </p:nvSpPr>
          <p:spPr>
            <a:xfrm>
              <a:off x="9363456" y="3654744"/>
              <a:ext cx="365760" cy="210312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628ED7D-2090-4BC4-84A6-030AA6D11C1C}"/>
                </a:ext>
              </a:extLst>
            </p:cNvPr>
            <p:cNvSpPr/>
            <p:nvPr/>
          </p:nvSpPr>
          <p:spPr>
            <a:xfrm>
              <a:off x="10643616" y="3760878"/>
              <a:ext cx="365760" cy="172287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FBD4CA69-5872-4593-989C-5C30F4C8A7B4}"/>
                </a:ext>
              </a:extLst>
            </p:cNvPr>
            <p:cNvSpPr/>
            <p:nvPr/>
          </p:nvSpPr>
          <p:spPr>
            <a:xfrm>
              <a:off x="8083296" y="3539410"/>
              <a:ext cx="365760" cy="133047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836407AD-9AF4-46E4-83A5-886BA914468E}"/>
                </a:ext>
              </a:extLst>
            </p:cNvPr>
            <p:cNvSpPr/>
            <p:nvPr/>
          </p:nvSpPr>
          <p:spPr>
            <a:xfrm>
              <a:off x="9363456" y="3866043"/>
              <a:ext cx="365760" cy="84124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C97F36DB-65C7-49D2-8E06-C7BC192B0406}"/>
                </a:ext>
              </a:extLst>
            </p:cNvPr>
            <p:cNvSpPr/>
            <p:nvPr/>
          </p:nvSpPr>
          <p:spPr>
            <a:xfrm>
              <a:off x="10643616" y="3933166"/>
              <a:ext cx="365760" cy="777240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5610009-CF6E-4767-BC67-DA6581C4AB70}"/>
                </a:ext>
              </a:extLst>
            </p:cNvPr>
            <p:cNvSpPr/>
            <p:nvPr/>
          </p:nvSpPr>
          <p:spPr>
            <a:xfrm>
              <a:off x="8083296" y="3666298"/>
              <a:ext cx="365760" cy="1042416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197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Caribbean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19BD2B-F8C7-4286-BD4B-C2ACBFB0F15F}"/>
              </a:ext>
            </a:extLst>
          </p:cNvPr>
          <p:cNvGrpSpPr/>
          <p:nvPr/>
        </p:nvGrpSpPr>
        <p:grpSpPr>
          <a:xfrm>
            <a:off x="228600" y="1099041"/>
            <a:ext cx="11704320" cy="5624960"/>
            <a:chOff x="228600" y="1099041"/>
            <a:chExt cx="11704320" cy="5624960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292F1D5E-06EF-4F44-A87E-BA092A65E8FA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7472" y="5212078"/>
              <a:ext cx="182880" cy="941833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832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08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7984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128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560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136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3232" y="5099571"/>
              <a:ext cx="182880" cy="105434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8992" y="5004244"/>
              <a:ext cx="182880" cy="1149668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54752" y="4917281"/>
              <a:ext cx="182880" cy="123663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0512" y="4855370"/>
              <a:ext cx="182880" cy="129854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5" name="object 88">
              <a:extLst>
                <a:ext uri="{FF2B5EF4-FFF2-40B4-BE49-F238E27FC236}">
                  <a16:creationId xmlns:a16="http://schemas.microsoft.com/office/drawing/2014/main" id="{9D2CCD87-D018-4FCE-84D3-C3748E3CE929}"/>
                </a:ext>
              </a:extLst>
            </p:cNvPr>
            <p:cNvSpPr txBox="1"/>
            <p:nvPr/>
          </p:nvSpPr>
          <p:spPr>
            <a:xfrm>
              <a:off x="3794760" y="4206240"/>
              <a:ext cx="2714205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2019,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–202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4841161" y="1765429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-51%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764792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28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F6275F7-158B-4164-9062-818087012AD2}"/>
                </a:ext>
              </a:extLst>
            </p:cNvPr>
            <p:cNvSpPr txBox="1"/>
            <p:nvPr/>
          </p:nvSpPr>
          <p:spPr>
            <a:xfrm>
              <a:off x="3794760" y="6419205"/>
              <a:ext cx="2907847" cy="2282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E312DD-B3FC-4BB4-95A8-5A15BCFDE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384" y="1719072"/>
              <a:ext cx="1950889" cy="1841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DF07A8-441F-4392-8C4C-A8B24CC83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1719072"/>
              <a:ext cx="1950889" cy="1841152"/>
            </a:xfrm>
            <a:prstGeom prst="rect">
              <a:avLst/>
            </a:prstGeom>
          </p:spPr>
        </p:pic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7876" y="2741137"/>
              <a:ext cx="635" cy="64008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55119" y="2927602"/>
              <a:ext cx="635" cy="45720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1497" y="2824743"/>
              <a:ext cx="635" cy="55778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923598" y="3104415"/>
              <a:ext cx="635" cy="2743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BAC8B-B2FB-4784-958A-05ED14BA6701}"/>
                </a:ext>
              </a:extLst>
            </p:cNvPr>
            <p:cNvGrpSpPr/>
            <p:nvPr/>
          </p:nvGrpSpPr>
          <p:grpSpPr>
            <a:xfrm>
              <a:off x="279661" y="4736592"/>
              <a:ext cx="3102468" cy="1680065"/>
              <a:chOff x="279661" y="4752870"/>
              <a:chExt cx="3102468" cy="1680065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3D2A766-ABDF-46DD-B74D-900F38C486C9}"/>
                  </a:ext>
                </a:extLst>
              </p:cNvPr>
              <p:cNvSpPr txBox="1"/>
              <p:nvPr/>
            </p:nvSpPr>
            <p:spPr>
              <a:xfrm>
                <a:off x="437421" y="5955881"/>
                <a:ext cx="1039020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sex partners of all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populations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F36E25"/>
                    </a:solidFill>
                  </a:rPr>
                  <a:t>20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F234E15-6C75-4CE4-8551-3B65E9C40EC5}"/>
                  </a:ext>
                </a:extLst>
              </p:cNvPr>
              <p:cNvSpPr txBox="1"/>
              <p:nvPr/>
            </p:nvSpPr>
            <p:spPr>
              <a:xfrm>
                <a:off x="2344635" y="5364098"/>
                <a:ext cx="658324" cy="57964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ther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men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with men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26% 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2E5FFD6-33C7-4018-AB85-F63FEC94AE93}"/>
                  </a:ext>
                </a:extLst>
              </p:cNvPr>
              <p:cNvSpPr txBox="1"/>
              <p:nvPr/>
            </p:nvSpPr>
            <p:spPr>
              <a:xfrm>
                <a:off x="2285675" y="5022296"/>
                <a:ext cx="1096454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inject drugs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01A85"/>
                    </a:solidFill>
                  </a:rPr>
                  <a:t>3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8180AAA-3BCB-4F9E-B8F6-CE72B4BBA037}"/>
                  </a:ext>
                </a:extLst>
              </p:cNvPr>
              <p:cNvSpPr txBox="1"/>
              <p:nvPr/>
            </p:nvSpPr>
            <p:spPr>
              <a:xfrm>
                <a:off x="2013804" y="4752870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6%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13B3A6D-2F14-4DE6-BA18-4A7B86D1C2F5}"/>
                  </a:ext>
                </a:extLst>
              </p:cNvPr>
              <p:cNvSpPr txBox="1"/>
              <p:nvPr/>
            </p:nvSpPr>
            <p:spPr>
              <a:xfrm>
                <a:off x="279661" y="5107234"/>
                <a:ext cx="995836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 population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FC635"/>
                    </a:solidFill>
                  </a:rPr>
                  <a:t>40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78C963F-0772-4E37-8B09-45B122F4850C}"/>
                  </a:ext>
                </a:extLst>
              </p:cNvPr>
              <p:cNvSpPr txBox="1"/>
              <p:nvPr/>
            </p:nvSpPr>
            <p:spPr>
              <a:xfrm>
                <a:off x="1984038" y="6033466"/>
                <a:ext cx="957037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Transgender people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AD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5%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2D0F626-8316-41A5-BB4A-D3C8BCC7CE95}"/>
                  </a:ext>
                </a:extLst>
              </p:cNvPr>
              <p:cNvGrpSpPr/>
              <p:nvPr/>
            </p:nvGrpSpPr>
            <p:grpSpPr>
              <a:xfrm>
                <a:off x="1270806" y="4994859"/>
                <a:ext cx="1039744" cy="1042580"/>
                <a:chOff x="1302702" y="5031435"/>
                <a:chExt cx="1039744" cy="1042580"/>
              </a:xfrm>
            </p:grpSpPr>
            <p:sp>
              <p:nvSpPr>
                <p:cNvPr id="153" name="object 87">
                  <a:extLst>
                    <a:ext uri="{FF2B5EF4-FFF2-40B4-BE49-F238E27FC236}">
                      <a16:creationId xmlns:a16="http://schemas.microsoft.com/office/drawing/2014/main" id="{EFA6293B-D630-42F9-BD39-190B25507E94}"/>
                    </a:ext>
                  </a:extLst>
                </p:cNvPr>
                <p:cNvSpPr/>
                <p:nvPr/>
              </p:nvSpPr>
              <p:spPr>
                <a:xfrm>
                  <a:off x="1302702" y="5031435"/>
                  <a:ext cx="706120" cy="805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120" h="805179">
                      <a:moveTo>
                        <a:pt x="512674" y="0"/>
                      </a:moveTo>
                      <a:lnTo>
                        <a:pt x="464939" y="2660"/>
                      </a:lnTo>
                      <a:lnTo>
                        <a:pt x="417695" y="9986"/>
                      </a:lnTo>
                      <a:lnTo>
                        <a:pt x="371078" y="21966"/>
                      </a:lnTo>
                      <a:lnTo>
                        <a:pt x="325227" y="38583"/>
                      </a:lnTo>
                      <a:lnTo>
                        <a:pt x="280280" y="59823"/>
                      </a:lnTo>
                      <a:lnTo>
                        <a:pt x="236374" y="85671"/>
                      </a:lnTo>
                      <a:lnTo>
                        <a:pt x="197849" y="113227"/>
                      </a:lnTo>
                      <a:lnTo>
                        <a:pt x="162569" y="143594"/>
                      </a:lnTo>
                      <a:lnTo>
                        <a:pt x="130589" y="176521"/>
                      </a:lnTo>
                      <a:lnTo>
                        <a:pt x="101962" y="211751"/>
                      </a:lnTo>
                      <a:lnTo>
                        <a:pt x="76742" y="249033"/>
                      </a:lnTo>
                      <a:lnTo>
                        <a:pt x="54984" y="288111"/>
                      </a:lnTo>
                      <a:lnTo>
                        <a:pt x="36741" y="328732"/>
                      </a:lnTo>
                      <a:lnTo>
                        <a:pt x="22067" y="370643"/>
                      </a:lnTo>
                      <a:lnTo>
                        <a:pt x="11016" y="413589"/>
                      </a:lnTo>
                      <a:lnTo>
                        <a:pt x="3642" y="457316"/>
                      </a:lnTo>
                      <a:lnTo>
                        <a:pt x="0" y="501571"/>
                      </a:lnTo>
                      <a:lnTo>
                        <a:pt x="142" y="546100"/>
                      </a:lnTo>
                      <a:lnTo>
                        <a:pt x="4123" y="590649"/>
                      </a:lnTo>
                      <a:lnTo>
                        <a:pt x="11998" y="634964"/>
                      </a:lnTo>
                      <a:lnTo>
                        <a:pt x="23819" y="678791"/>
                      </a:lnTo>
                      <a:lnTo>
                        <a:pt x="39641" y="721877"/>
                      </a:lnTo>
                      <a:lnTo>
                        <a:pt x="59518" y="763968"/>
                      </a:lnTo>
                      <a:lnTo>
                        <a:pt x="83504" y="804809"/>
                      </a:lnTo>
                      <a:lnTo>
                        <a:pt x="519457" y="521650"/>
                      </a:lnTo>
                      <a:lnTo>
                        <a:pt x="705753" y="36319"/>
                      </a:lnTo>
                      <a:lnTo>
                        <a:pt x="657438" y="20166"/>
                      </a:lnTo>
                      <a:lnTo>
                        <a:pt x="609061" y="8738"/>
                      </a:lnTo>
                      <a:lnTo>
                        <a:pt x="560760" y="2021"/>
                      </a:lnTo>
                      <a:lnTo>
                        <a:pt x="512674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4" name="object 88">
                  <a:extLst>
                    <a:ext uri="{FF2B5EF4-FFF2-40B4-BE49-F238E27FC236}">
                      <a16:creationId xmlns:a16="http://schemas.microsoft.com/office/drawing/2014/main" id="{8200582F-CF0B-403C-9838-C33E6220B32C}"/>
                    </a:ext>
                  </a:extLst>
                </p:cNvPr>
                <p:cNvSpPr/>
                <p:nvPr/>
              </p:nvSpPr>
              <p:spPr>
                <a:xfrm>
                  <a:off x="1386291" y="5553315"/>
                  <a:ext cx="570865" cy="5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864" h="520700">
                      <a:moveTo>
                        <a:pt x="435889" y="0"/>
                      </a:moveTo>
                      <a:lnTo>
                        <a:pt x="0" y="283057"/>
                      </a:lnTo>
                      <a:lnTo>
                        <a:pt x="28271" y="322677"/>
                      </a:lnTo>
                      <a:lnTo>
                        <a:pt x="59337" y="358944"/>
                      </a:lnTo>
                      <a:lnTo>
                        <a:pt x="92979" y="391774"/>
                      </a:lnTo>
                      <a:lnTo>
                        <a:pt x="128979" y="421083"/>
                      </a:lnTo>
                      <a:lnTo>
                        <a:pt x="167116" y="446787"/>
                      </a:lnTo>
                      <a:lnTo>
                        <a:pt x="207173" y="468803"/>
                      </a:lnTo>
                      <a:lnTo>
                        <a:pt x="248929" y="487044"/>
                      </a:lnTo>
                      <a:lnTo>
                        <a:pt x="292166" y="501429"/>
                      </a:lnTo>
                      <a:lnTo>
                        <a:pt x="336665" y="511872"/>
                      </a:lnTo>
                      <a:lnTo>
                        <a:pt x="382207" y="518289"/>
                      </a:lnTo>
                      <a:lnTo>
                        <a:pt x="428572" y="520596"/>
                      </a:lnTo>
                      <a:lnTo>
                        <a:pt x="475542" y="518710"/>
                      </a:lnTo>
                      <a:lnTo>
                        <a:pt x="522898" y="512545"/>
                      </a:lnTo>
                      <a:lnTo>
                        <a:pt x="570420" y="502018"/>
                      </a:lnTo>
                      <a:lnTo>
                        <a:pt x="435889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5" name="object 89">
                  <a:extLst>
                    <a:ext uri="{FF2B5EF4-FFF2-40B4-BE49-F238E27FC236}">
                      <a16:creationId xmlns:a16="http://schemas.microsoft.com/office/drawing/2014/main" id="{64405AE7-9B55-4239-A94F-2A6996B4275A}"/>
                    </a:ext>
                  </a:extLst>
                </p:cNvPr>
                <p:cNvSpPr/>
                <p:nvPr/>
              </p:nvSpPr>
              <p:spPr>
                <a:xfrm>
                  <a:off x="1386291" y="5553315"/>
                  <a:ext cx="570865" cy="5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864" h="520700">
                      <a:moveTo>
                        <a:pt x="435889" y="0"/>
                      </a:moveTo>
                      <a:lnTo>
                        <a:pt x="570420" y="502018"/>
                      </a:lnTo>
                      <a:lnTo>
                        <a:pt x="522898" y="512545"/>
                      </a:lnTo>
                      <a:lnTo>
                        <a:pt x="475542" y="518710"/>
                      </a:lnTo>
                      <a:lnTo>
                        <a:pt x="428572" y="520596"/>
                      </a:lnTo>
                      <a:lnTo>
                        <a:pt x="382207" y="518289"/>
                      </a:lnTo>
                      <a:lnTo>
                        <a:pt x="336665" y="511872"/>
                      </a:lnTo>
                      <a:lnTo>
                        <a:pt x="292166" y="501429"/>
                      </a:lnTo>
                      <a:lnTo>
                        <a:pt x="248929" y="487044"/>
                      </a:lnTo>
                      <a:lnTo>
                        <a:pt x="207173" y="468803"/>
                      </a:lnTo>
                      <a:lnTo>
                        <a:pt x="167116" y="446787"/>
                      </a:lnTo>
                      <a:lnTo>
                        <a:pt x="128979" y="421083"/>
                      </a:lnTo>
                      <a:lnTo>
                        <a:pt x="92979" y="391774"/>
                      </a:lnTo>
                      <a:lnTo>
                        <a:pt x="59337" y="358944"/>
                      </a:lnTo>
                      <a:lnTo>
                        <a:pt x="28271" y="322677"/>
                      </a:lnTo>
                      <a:lnTo>
                        <a:pt x="0" y="283057"/>
                      </a:lnTo>
                      <a:lnTo>
                        <a:pt x="435889" y="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6" name="object 90">
                  <a:extLst>
                    <a:ext uri="{FF2B5EF4-FFF2-40B4-BE49-F238E27FC236}">
                      <a16:creationId xmlns:a16="http://schemas.microsoft.com/office/drawing/2014/main" id="{E6CA1643-998F-431D-BB22-9ACE47580033}"/>
                    </a:ext>
                  </a:extLst>
                </p:cNvPr>
                <p:cNvSpPr/>
                <p:nvPr/>
              </p:nvSpPr>
              <p:spPr>
                <a:xfrm>
                  <a:off x="1822510" y="5553752"/>
                  <a:ext cx="283210" cy="5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501650">
                      <a:moveTo>
                        <a:pt x="0" y="0"/>
                      </a:moveTo>
                      <a:lnTo>
                        <a:pt x="134391" y="501561"/>
                      </a:lnTo>
                      <a:lnTo>
                        <a:pt x="174186" y="489364"/>
                      </a:lnTo>
                      <a:lnTo>
                        <a:pt x="211331" y="474665"/>
                      </a:lnTo>
                      <a:lnTo>
                        <a:pt x="247109" y="456894"/>
                      </a:lnTo>
                      <a:lnTo>
                        <a:pt x="282803" y="435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object 91">
                  <a:extLst>
                    <a:ext uri="{FF2B5EF4-FFF2-40B4-BE49-F238E27FC236}">
                      <a16:creationId xmlns:a16="http://schemas.microsoft.com/office/drawing/2014/main" id="{C16D21C5-E4FA-4B08-A92D-6C662602D543}"/>
                    </a:ext>
                  </a:extLst>
                </p:cNvPr>
                <p:cNvSpPr/>
                <p:nvPr/>
              </p:nvSpPr>
              <p:spPr>
                <a:xfrm>
                  <a:off x="1822510" y="5553752"/>
                  <a:ext cx="283210" cy="5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501650">
                      <a:moveTo>
                        <a:pt x="0" y="0"/>
                      </a:moveTo>
                      <a:lnTo>
                        <a:pt x="282803" y="435483"/>
                      </a:lnTo>
                      <a:lnTo>
                        <a:pt x="247109" y="456894"/>
                      </a:lnTo>
                      <a:lnTo>
                        <a:pt x="211331" y="474665"/>
                      </a:lnTo>
                      <a:lnTo>
                        <a:pt x="174186" y="489364"/>
                      </a:lnTo>
                      <a:lnTo>
                        <a:pt x="134391" y="5015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9" name="object 92">
                  <a:extLst>
                    <a:ext uri="{FF2B5EF4-FFF2-40B4-BE49-F238E27FC236}">
                      <a16:creationId xmlns:a16="http://schemas.microsoft.com/office/drawing/2014/main" id="{31ED4B59-DDF5-4559-A178-1ED9E97210D2}"/>
                    </a:ext>
                  </a:extLst>
                </p:cNvPr>
                <p:cNvSpPr/>
                <p:nvPr/>
              </p:nvSpPr>
              <p:spPr>
                <a:xfrm>
                  <a:off x="1822381" y="5240338"/>
                  <a:ext cx="520065" cy="7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064" h="749300">
                      <a:moveTo>
                        <a:pt x="415112" y="0"/>
                      </a:moveTo>
                      <a:lnTo>
                        <a:pt x="0" y="312839"/>
                      </a:lnTo>
                      <a:lnTo>
                        <a:pt x="283070" y="748766"/>
                      </a:lnTo>
                      <a:lnTo>
                        <a:pt x="298100" y="738612"/>
                      </a:lnTo>
                      <a:lnTo>
                        <a:pt x="349293" y="697791"/>
                      </a:lnTo>
                      <a:lnTo>
                        <a:pt x="382365" y="665040"/>
                      </a:lnTo>
                      <a:lnTo>
                        <a:pt x="411968" y="629968"/>
                      </a:lnTo>
                      <a:lnTo>
                        <a:pt x="438065" y="592830"/>
                      </a:lnTo>
                      <a:lnTo>
                        <a:pt x="460620" y="553885"/>
                      </a:lnTo>
                      <a:lnTo>
                        <a:pt x="479598" y="513389"/>
                      </a:lnTo>
                      <a:lnTo>
                        <a:pt x="494961" y="471599"/>
                      </a:lnTo>
                      <a:lnTo>
                        <a:pt x="506675" y="428772"/>
                      </a:lnTo>
                      <a:lnTo>
                        <a:pt x="514702" y="385165"/>
                      </a:lnTo>
                      <a:lnTo>
                        <a:pt x="519007" y="341035"/>
                      </a:lnTo>
                      <a:lnTo>
                        <a:pt x="519554" y="296639"/>
                      </a:lnTo>
                      <a:lnTo>
                        <a:pt x="516306" y="252234"/>
                      </a:lnTo>
                      <a:lnTo>
                        <a:pt x="509227" y="208076"/>
                      </a:lnTo>
                      <a:lnTo>
                        <a:pt x="498282" y="164424"/>
                      </a:lnTo>
                      <a:lnTo>
                        <a:pt x="483434" y="121533"/>
                      </a:lnTo>
                      <a:lnTo>
                        <a:pt x="464647" y="79660"/>
                      </a:lnTo>
                      <a:lnTo>
                        <a:pt x="441885" y="39064"/>
                      </a:lnTo>
                      <a:lnTo>
                        <a:pt x="415112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0" name="object 93">
                  <a:extLst>
                    <a:ext uri="{FF2B5EF4-FFF2-40B4-BE49-F238E27FC236}">
                      <a16:creationId xmlns:a16="http://schemas.microsoft.com/office/drawing/2014/main" id="{92A7978D-0E69-4941-9550-E787E8240AD9}"/>
                    </a:ext>
                  </a:extLst>
                </p:cNvPr>
                <p:cNvSpPr/>
                <p:nvPr/>
              </p:nvSpPr>
              <p:spPr>
                <a:xfrm>
                  <a:off x="1822381" y="5240338"/>
                  <a:ext cx="520065" cy="7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064" h="749300">
                      <a:moveTo>
                        <a:pt x="0" y="312839"/>
                      </a:moveTo>
                      <a:lnTo>
                        <a:pt x="415112" y="0"/>
                      </a:lnTo>
                      <a:lnTo>
                        <a:pt x="441885" y="39064"/>
                      </a:lnTo>
                      <a:lnTo>
                        <a:pt x="464647" y="79660"/>
                      </a:lnTo>
                      <a:lnTo>
                        <a:pt x="483434" y="121533"/>
                      </a:lnTo>
                      <a:lnTo>
                        <a:pt x="498282" y="164424"/>
                      </a:lnTo>
                      <a:lnTo>
                        <a:pt x="509227" y="208076"/>
                      </a:lnTo>
                      <a:lnTo>
                        <a:pt x="516306" y="252234"/>
                      </a:lnTo>
                      <a:lnTo>
                        <a:pt x="519554" y="296639"/>
                      </a:lnTo>
                      <a:lnTo>
                        <a:pt x="519007" y="341035"/>
                      </a:lnTo>
                      <a:lnTo>
                        <a:pt x="514702" y="385165"/>
                      </a:lnTo>
                      <a:lnTo>
                        <a:pt x="506675" y="428772"/>
                      </a:lnTo>
                      <a:lnTo>
                        <a:pt x="494961" y="471599"/>
                      </a:lnTo>
                      <a:lnTo>
                        <a:pt x="479598" y="513389"/>
                      </a:lnTo>
                      <a:lnTo>
                        <a:pt x="460620" y="553885"/>
                      </a:lnTo>
                      <a:lnTo>
                        <a:pt x="438065" y="592830"/>
                      </a:lnTo>
                      <a:lnTo>
                        <a:pt x="411968" y="629968"/>
                      </a:lnTo>
                      <a:lnTo>
                        <a:pt x="382365" y="665040"/>
                      </a:lnTo>
                      <a:lnTo>
                        <a:pt x="349293" y="697791"/>
                      </a:lnTo>
                      <a:lnTo>
                        <a:pt x="312788" y="727963"/>
                      </a:lnTo>
                      <a:lnTo>
                        <a:pt x="283070" y="748766"/>
                      </a:lnTo>
                      <a:lnTo>
                        <a:pt x="0" y="312839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1" name="object 94">
                  <a:extLst>
                    <a:ext uri="{FF2B5EF4-FFF2-40B4-BE49-F238E27FC236}">
                      <a16:creationId xmlns:a16="http://schemas.microsoft.com/office/drawing/2014/main" id="{FF7EDEBE-7CE3-4394-8B48-3873213D5526}"/>
                    </a:ext>
                  </a:extLst>
                </p:cNvPr>
                <p:cNvSpPr/>
                <p:nvPr/>
              </p:nvSpPr>
              <p:spPr>
                <a:xfrm>
                  <a:off x="1822353" y="5166816"/>
                  <a:ext cx="415290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9" h="386714">
                      <a:moveTo>
                        <a:pt x="347726" y="0"/>
                      </a:moveTo>
                      <a:lnTo>
                        <a:pt x="0" y="386321"/>
                      </a:lnTo>
                      <a:lnTo>
                        <a:pt x="415010" y="73444"/>
                      </a:lnTo>
                      <a:lnTo>
                        <a:pt x="399352" y="53610"/>
                      </a:lnTo>
                      <a:lnTo>
                        <a:pt x="383192" y="35055"/>
                      </a:lnTo>
                      <a:lnTo>
                        <a:pt x="366120" y="17333"/>
                      </a:lnTo>
                      <a:lnTo>
                        <a:pt x="347726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2" name="object 95">
                  <a:extLst>
                    <a:ext uri="{FF2B5EF4-FFF2-40B4-BE49-F238E27FC236}">
                      <a16:creationId xmlns:a16="http://schemas.microsoft.com/office/drawing/2014/main" id="{8BF98379-44B1-4053-B4EC-EAB61F827EFB}"/>
                    </a:ext>
                  </a:extLst>
                </p:cNvPr>
                <p:cNvSpPr/>
                <p:nvPr/>
              </p:nvSpPr>
              <p:spPr>
                <a:xfrm>
                  <a:off x="1822353" y="5166816"/>
                  <a:ext cx="415290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9" h="386714">
                      <a:moveTo>
                        <a:pt x="0" y="386321"/>
                      </a:moveTo>
                      <a:lnTo>
                        <a:pt x="347726" y="0"/>
                      </a:lnTo>
                      <a:lnTo>
                        <a:pt x="366120" y="17333"/>
                      </a:lnTo>
                      <a:lnTo>
                        <a:pt x="383192" y="35055"/>
                      </a:lnTo>
                      <a:lnTo>
                        <a:pt x="399352" y="53610"/>
                      </a:lnTo>
                      <a:lnTo>
                        <a:pt x="415010" y="73444"/>
                      </a:lnTo>
                      <a:lnTo>
                        <a:pt x="0" y="386321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3" name="object 96">
                  <a:extLst>
                    <a:ext uri="{FF2B5EF4-FFF2-40B4-BE49-F238E27FC236}">
                      <a16:creationId xmlns:a16="http://schemas.microsoft.com/office/drawing/2014/main" id="{EF7753F4-EEDF-4BF8-BBB9-A607F29F2EA3}"/>
                    </a:ext>
                  </a:extLst>
                </p:cNvPr>
                <p:cNvSpPr/>
                <p:nvPr/>
              </p:nvSpPr>
              <p:spPr>
                <a:xfrm>
                  <a:off x="1822538" y="5067825"/>
                  <a:ext cx="347980" cy="48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979" h="485139">
                      <a:moveTo>
                        <a:pt x="186118" y="0"/>
                      </a:moveTo>
                      <a:lnTo>
                        <a:pt x="0" y="484847"/>
                      </a:lnTo>
                      <a:lnTo>
                        <a:pt x="347510" y="98894"/>
                      </a:lnTo>
                      <a:lnTo>
                        <a:pt x="309748" y="67478"/>
                      </a:lnTo>
                      <a:lnTo>
                        <a:pt x="271729" y="41422"/>
                      </a:lnTo>
                      <a:lnTo>
                        <a:pt x="231252" y="19379"/>
                      </a:lnTo>
                      <a:lnTo>
                        <a:pt x="186118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6" name="object 97">
                  <a:extLst>
                    <a:ext uri="{FF2B5EF4-FFF2-40B4-BE49-F238E27FC236}">
                      <a16:creationId xmlns:a16="http://schemas.microsoft.com/office/drawing/2014/main" id="{136CF910-2E29-40AE-875A-F8BAA240AD2A}"/>
                    </a:ext>
                  </a:extLst>
                </p:cNvPr>
                <p:cNvSpPr/>
                <p:nvPr/>
              </p:nvSpPr>
              <p:spPr>
                <a:xfrm>
                  <a:off x="1822538" y="5067825"/>
                  <a:ext cx="347980" cy="48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979" h="485139">
                      <a:moveTo>
                        <a:pt x="0" y="484847"/>
                      </a:moveTo>
                      <a:lnTo>
                        <a:pt x="186118" y="0"/>
                      </a:lnTo>
                      <a:lnTo>
                        <a:pt x="231252" y="19379"/>
                      </a:lnTo>
                      <a:lnTo>
                        <a:pt x="271729" y="41422"/>
                      </a:lnTo>
                      <a:lnTo>
                        <a:pt x="309748" y="67478"/>
                      </a:lnTo>
                      <a:lnTo>
                        <a:pt x="347510" y="98894"/>
                      </a:lnTo>
                      <a:lnTo>
                        <a:pt x="0" y="484847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9" name="object 98">
                  <a:extLst>
                    <a:ext uri="{FF2B5EF4-FFF2-40B4-BE49-F238E27FC236}">
                      <a16:creationId xmlns:a16="http://schemas.microsoft.com/office/drawing/2014/main" id="{825A9CAD-27CC-4C2A-A2D0-D3FD8CD65421}"/>
                    </a:ext>
                  </a:extLst>
                </p:cNvPr>
                <p:cNvSpPr/>
                <p:nvPr/>
              </p:nvSpPr>
              <p:spPr>
                <a:xfrm>
                  <a:off x="1485318" y="5216910"/>
                  <a:ext cx="664845" cy="66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0"/>
                      </a:move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2" name="object 99">
                  <a:extLst>
                    <a:ext uri="{FF2B5EF4-FFF2-40B4-BE49-F238E27FC236}">
                      <a16:creationId xmlns:a16="http://schemas.microsoft.com/office/drawing/2014/main" id="{BDFD61F1-EB2F-4F3A-8D65-3FACEB82E1A0}"/>
                    </a:ext>
                  </a:extLst>
                </p:cNvPr>
                <p:cNvSpPr/>
                <p:nvPr/>
              </p:nvSpPr>
              <p:spPr>
                <a:xfrm>
                  <a:off x="1485318" y="5216910"/>
                  <a:ext cx="664845" cy="66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664819"/>
                      </a:move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88DF18D-217F-48BF-A3D1-1A3F5EF936BB}"/>
                </a:ext>
              </a:extLst>
            </p:cNvPr>
            <p:cNvCxnSpPr/>
            <p:nvPr/>
          </p:nvCxnSpPr>
          <p:spPr>
            <a:xfrm>
              <a:off x="4428838" y="615391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2987063-B5A7-4276-A479-7FF16551795C}"/>
                </a:ext>
              </a:extLst>
            </p:cNvPr>
            <p:cNvSpPr txBox="1"/>
            <p:nvPr/>
          </p:nvSpPr>
          <p:spPr>
            <a:xfrm>
              <a:off x="4359639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69FFD46-DAD4-46A7-8A58-BCCD219AD900}"/>
                </a:ext>
              </a:extLst>
            </p:cNvPr>
            <p:cNvCxnSpPr/>
            <p:nvPr/>
          </p:nvCxnSpPr>
          <p:spPr>
            <a:xfrm>
              <a:off x="4456962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AA58E3E-2CC6-4071-9733-715039A4F8D9}"/>
                </a:ext>
              </a:extLst>
            </p:cNvPr>
            <p:cNvCxnSpPr/>
            <p:nvPr/>
          </p:nvCxnSpPr>
          <p:spPr>
            <a:xfrm>
              <a:off x="4428838" y="4782312"/>
              <a:ext cx="27432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24866B5-734A-4149-BE83-86173697BB4C}"/>
                </a:ext>
              </a:extLst>
            </p:cNvPr>
            <p:cNvSpPr txBox="1"/>
            <p:nvPr/>
          </p:nvSpPr>
          <p:spPr>
            <a:xfrm>
              <a:off x="4260253" y="47274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FA52D5-841F-4CE9-BEF4-3BE37C63417C}"/>
                </a:ext>
              </a:extLst>
            </p:cNvPr>
            <p:cNvGrpSpPr/>
            <p:nvPr/>
          </p:nvGrpSpPr>
          <p:grpSpPr>
            <a:xfrm>
              <a:off x="4260253" y="4896522"/>
              <a:ext cx="196017" cy="107722"/>
              <a:chOff x="4260253" y="5034634"/>
              <a:chExt cx="196017" cy="107722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83138B7-C644-48A2-9EAB-E1F50B885523}"/>
                  </a:ext>
                </a:extLst>
              </p:cNvPr>
              <p:cNvCxnSpPr/>
              <p:nvPr/>
            </p:nvCxnSpPr>
            <p:spPr>
              <a:xfrm>
                <a:off x="4428838" y="5089498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2A21A2-6F73-42CE-AF6D-0DDDC5AB2F14}"/>
                  </a:ext>
                </a:extLst>
              </p:cNvPr>
              <p:cNvSpPr txBox="1"/>
              <p:nvPr/>
            </p:nvSpPr>
            <p:spPr>
              <a:xfrm>
                <a:off x="4260253" y="5034634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46F568-00D7-45CD-A618-6DD629C258B8}"/>
                </a:ext>
              </a:extLst>
            </p:cNvPr>
            <p:cNvGrpSpPr/>
            <p:nvPr/>
          </p:nvGrpSpPr>
          <p:grpSpPr>
            <a:xfrm>
              <a:off x="4260253" y="5063203"/>
              <a:ext cx="196017" cy="107722"/>
              <a:chOff x="4260253" y="5184648"/>
              <a:chExt cx="196017" cy="107722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F0F4DF9-961D-409E-83E1-408AA86BE57D}"/>
                  </a:ext>
                </a:extLst>
              </p:cNvPr>
              <p:cNvCxnSpPr/>
              <p:nvPr/>
            </p:nvCxnSpPr>
            <p:spPr>
              <a:xfrm>
                <a:off x="4428838" y="5239512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5291636B-9D51-4843-836E-E5D926F8CDCA}"/>
                  </a:ext>
                </a:extLst>
              </p:cNvPr>
              <p:cNvSpPr txBox="1"/>
              <p:nvPr/>
            </p:nvSpPr>
            <p:spPr>
              <a:xfrm>
                <a:off x="4260253" y="5184648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C06BEB-6482-4895-B646-DF2FC8DE5E23}"/>
                </a:ext>
              </a:extLst>
            </p:cNvPr>
            <p:cNvGrpSpPr/>
            <p:nvPr/>
          </p:nvGrpSpPr>
          <p:grpSpPr>
            <a:xfrm>
              <a:off x="4260253" y="5237033"/>
              <a:ext cx="196017" cy="107722"/>
              <a:chOff x="4260253" y="5337047"/>
              <a:chExt cx="196017" cy="107722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4D04ED9-0F6F-48D4-9891-6D82468D7969}"/>
                  </a:ext>
                </a:extLst>
              </p:cNvPr>
              <p:cNvCxnSpPr/>
              <p:nvPr/>
            </p:nvCxnSpPr>
            <p:spPr>
              <a:xfrm>
                <a:off x="4428838" y="5391911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A7E4026-A5CF-4147-B0CF-ED149C67E3DE}"/>
                  </a:ext>
                </a:extLst>
              </p:cNvPr>
              <p:cNvSpPr txBox="1"/>
              <p:nvPr/>
            </p:nvSpPr>
            <p:spPr>
              <a:xfrm>
                <a:off x="4260253" y="5337047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31BF1D-4038-4A9F-BC2C-E46897BE3E52}"/>
                </a:ext>
              </a:extLst>
            </p:cNvPr>
            <p:cNvGrpSpPr/>
            <p:nvPr/>
          </p:nvGrpSpPr>
          <p:grpSpPr>
            <a:xfrm>
              <a:off x="4260253" y="5402419"/>
              <a:ext cx="196017" cy="107722"/>
              <a:chOff x="4260253" y="5490528"/>
              <a:chExt cx="196017" cy="107722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CBAA0E7-3871-45DB-A80C-078442CDBE90}"/>
                  </a:ext>
                </a:extLst>
              </p:cNvPr>
              <p:cNvCxnSpPr/>
              <p:nvPr/>
            </p:nvCxnSpPr>
            <p:spPr>
              <a:xfrm>
                <a:off x="4428838" y="5545392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B93FDFD-EE96-41B3-967A-EDD6DFB0650B}"/>
                  </a:ext>
                </a:extLst>
              </p:cNvPr>
              <p:cNvSpPr txBox="1"/>
              <p:nvPr/>
            </p:nvSpPr>
            <p:spPr>
              <a:xfrm>
                <a:off x="4260253" y="5490528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7CD5EA-DB9A-40A5-BF68-44AB343CAA65}"/>
                </a:ext>
              </a:extLst>
            </p:cNvPr>
            <p:cNvGrpSpPr/>
            <p:nvPr/>
          </p:nvGrpSpPr>
          <p:grpSpPr>
            <a:xfrm>
              <a:off x="4309947" y="5902867"/>
              <a:ext cx="146323" cy="107722"/>
              <a:chOff x="4309947" y="5950499"/>
              <a:chExt cx="146323" cy="107722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DBA94A4-8403-464F-AABF-9F135BD3E21F}"/>
                  </a:ext>
                </a:extLst>
              </p:cNvPr>
              <p:cNvCxnSpPr/>
              <p:nvPr/>
            </p:nvCxnSpPr>
            <p:spPr>
              <a:xfrm>
                <a:off x="4428838" y="6005363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30A11B20-141C-4105-9BCF-0AEA50C6D72F}"/>
                  </a:ext>
                </a:extLst>
              </p:cNvPr>
              <p:cNvSpPr txBox="1"/>
              <p:nvPr/>
            </p:nvSpPr>
            <p:spPr>
              <a:xfrm>
                <a:off x="4309947" y="5950499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3" name="object 10">
              <a:extLst>
                <a:ext uri="{FF2B5EF4-FFF2-40B4-BE49-F238E27FC236}">
                  <a16:creationId xmlns:a16="http://schemas.microsoft.com/office/drawing/2014/main" id="{52CC2DF2-8644-4D84-8C33-0FC53875B82F}"/>
                </a:ext>
              </a:extLst>
            </p:cNvPr>
            <p:cNvSpPr txBox="1"/>
            <p:nvPr/>
          </p:nvSpPr>
          <p:spPr>
            <a:xfrm>
              <a:off x="3941064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EE6A6C-C8BE-42F5-A73E-79E11809F8B1}"/>
                </a:ext>
              </a:extLst>
            </p:cNvPr>
            <p:cNvGrpSpPr/>
            <p:nvPr/>
          </p:nvGrpSpPr>
          <p:grpSpPr>
            <a:xfrm>
              <a:off x="4256765" y="5735984"/>
              <a:ext cx="196017" cy="107722"/>
              <a:chOff x="4256765" y="5797902"/>
              <a:chExt cx="196017" cy="107722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5380967-EAF1-4AEA-8147-1F29CA2799AC}"/>
                  </a:ext>
                </a:extLst>
              </p:cNvPr>
              <p:cNvCxnSpPr/>
              <p:nvPr/>
            </p:nvCxnSpPr>
            <p:spPr>
              <a:xfrm>
                <a:off x="4425350" y="5852766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B0B5299-18FC-4E56-A5D3-22BC1BB4645C}"/>
                  </a:ext>
                </a:extLst>
              </p:cNvPr>
              <p:cNvSpPr txBox="1"/>
              <p:nvPr/>
            </p:nvSpPr>
            <p:spPr>
              <a:xfrm>
                <a:off x="4256765" y="5797902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A44D07-3AEE-449D-93A9-49DB8BA384D5}"/>
                </a:ext>
              </a:extLst>
            </p:cNvPr>
            <p:cNvGrpSpPr/>
            <p:nvPr/>
          </p:nvGrpSpPr>
          <p:grpSpPr>
            <a:xfrm>
              <a:off x="4256765" y="5570813"/>
              <a:ext cx="196017" cy="107722"/>
              <a:chOff x="4256765" y="5644636"/>
              <a:chExt cx="196017" cy="107722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B37DF1AD-D9F6-4435-A8A4-488DBD48A84E}"/>
                  </a:ext>
                </a:extLst>
              </p:cNvPr>
              <p:cNvCxnSpPr/>
              <p:nvPr/>
            </p:nvCxnSpPr>
            <p:spPr>
              <a:xfrm>
                <a:off x="4425350" y="5699500"/>
                <a:ext cx="27432" cy="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0331B8BD-03D5-4355-BDF7-A09D77620054}"/>
                  </a:ext>
                </a:extLst>
              </p:cNvPr>
              <p:cNvSpPr txBox="1"/>
              <p:nvPr/>
            </p:nvSpPr>
            <p:spPr>
              <a:xfrm>
                <a:off x="4256765" y="5644636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150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68" name="object 88">
              <a:extLst>
                <a:ext uri="{FF2B5EF4-FFF2-40B4-BE49-F238E27FC236}">
                  <a16:creationId xmlns:a16="http://schemas.microsoft.com/office/drawing/2014/main" id="{914F30CC-4463-41C4-A52E-3A1CD180294A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3C947E2-1D23-4038-94FA-97F15025FC3A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D92CF9F-C403-4F01-A98E-FBCCF00332BF}"/>
                </a:ext>
              </a:extLst>
            </p:cNvPr>
            <p:cNvGrpSpPr/>
            <p:nvPr/>
          </p:nvGrpSpPr>
          <p:grpSpPr>
            <a:xfrm>
              <a:off x="7178040" y="3175716"/>
              <a:ext cx="576072" cy="107722"/>
              <a:chOff x="7174458" y="3175716"/>
              <a:chExt cx="576072" cy="107722"/>
            </a:xfrm>
          </p:grpSpPr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17DA65ED-AED1-4D44-BB23-2FA93B48E2DF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3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4C525B3-D9FA-4CA3-B8CA-D0D06F73524E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EC911B-7671-432A-865C-248E3DD78677}"/>
                </a:ext>
              </a:extLst>
            </p:cNvPr>
            <p:cNvGrpSpPr/>
            <p:nvPr/>
          </p:nvGrpSpPr>
          <p:grpSpPr>
            <a:xfrm>
              <a:off x="7178040" y="3803904"/>
              <a:ext cx="576072" cy="107722"/>
              <a:chOff x="7173288" y="3469203"/>
              <a:chExt cx="576072" cy="107722"/>
            </a:xfrm>
          </p:grpSpPr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5481DAB7-7D88-4CCC-9471-B8BEFAB295DF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7DB1476-CA49-4642-B81A-273005B594E4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827B01-BDCA-4027-AF19-B015CB07B44C}"/>
                </a:ext>
              </a:extLst>
            </p:cNvPr>
            <p:cNvGrpSpPr/>
            <p:nvPr/>
          </p:nvGrpSpPr>
          <p:grpSpPr>
            <a:xfrm>
              <a:off x="7178040" y="4023360"/>
              <a:ext cx="576072" cy="107722"/>
              <a:chOff x="7173288" y="3764479"/>
              <a:chExt cx="576072" cy="107722"/>
            </a:xfrm>
          </p:grpSpPr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CA2110D8-09BA-4899-AB94-32AA79793DE5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3850039E-2B39-46B6-B779-C546251BCF56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80BE2F-34CA-4985-B057-62F03B991A23}"/>
                </a:ext>
              </a:extLst>
            </p:cNvPr>
            <p:cNvGrpSpPr/>
            <p:nvPr/>
          </p:nvGrpSpPr>
          <p:grpSpPr>
            <a:xfrm>
              <a:off x="7178040" y="4233672"/>
              <a:ext cx="576072" cy="107722"/>
              <a:chOff x="7173288" y="4059757"/>
              <a:chExt cx="576072" cy="107722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A1649226-5A51-4F85-946E-31EFBA71D2C7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2920FE7-2F79-4D63-AD74-E34776D2C34C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C0B035-06E4-41D3-9581-BE9E21522B2F}"/>
                </a:ext>
              </a:extLst>
            </p:cNvPr>
            <p:cNvGrpSpPr/>
            <p:nvPr/>
          </p:nvGrpSpPr>
          <p:grpSpPr>
            <a:xfrm>
              <a:off x="7178040" y="4443984"/>
              <a:ext cx="576072" cy="107722"/>
              <a:chOff x="7173288" y="4355034"/>
              <a:chExt cx="576072" cy="107722"/>
            </a:xfrm>
          </p:grpSpPr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647AF122-67A4-402F-91FE-E20504A1C945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AC5FEF2-E80D-43D4-9F41-5401B44E5048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9DD4B1-84B4-458E-9292-174FEEBD27D0}"/>
                </a:ext>
              </a:extLst>
            </p:cNvPr>
            <p:cNvGrpSpPr/>
            <p:nvPr/>
          </p:nvGrpSpPr>
          <p:grpSpPr>
            <a:xfrm>
              <a:off x="7178040" y="4652691"/>
              <a:ext cx="576072" cy="107722"/>
              <a:chOff x="7173288" y="4652691"/>
              <a:chExt cx="576072" cy="107722"/>
            </a:xfrm>
          </p:grpSpPr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247E5FEE-2486-4B63-891E-93F9D334C129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335045A9-93EA-4F34-9DE4-43885FE5D7F5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object 10">
              <a:extLst>
                <a:ext uri="{FF2B5EF4-FFF2-40B4-BE49-F238E27FC236}">
                  <a16:creationId xmlns:a16="http://schemas.microsoft.com/office/drawing/2014/main" id="{9944908F-E90D-4556-BB82-33066C1357E0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9049113-773F-42F1-8BEB-7D1A3FADA6DA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63DD64C-5614-4FD0-81BA-4D83120D81CE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B910F7B6-A9C7-49BD-8733-D6983097CBC5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E6B6E2E-5B5D-4502-AB06-8606C8B9F889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20C3E25D-0902-494C-B784-572E626D1C5C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09B15E43-87C0-4157-B6DD-8D69183B26C1}"/>
                </a:ext>
              </a:extLst>
            </p:cNvPr>
            <p:cNvSpPr/>
            <p:nvPr/>
          </p:nvSpPr>
          <p:spPr>
            <a:xfrm>
              <a:off x="8083296" y="3328438"/>
              <a:ext cx="365760" cy="145051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560B91FE-B79C-4A40-84A6-A3617FD738A4}"/>
                </a:ext>
              </a:extLst>
            </p:cNvPr>
            <p:cNvSpPr/>
            <p:nvPr/>
          </p:nvSpPr>
          <p:spPr>
            <a:xfrm flipV="1">
              <a:off x="8083296" y="3473489"/>
              <a:ext cx="365760" cy="109728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3824802-CF33-42DF-8052-3AF1A18AA1EF}"/>
                </a:ext>
              </a:extLst>
            </p:cNvPr>
            <p:cNvSpPr/>
            <p:nvPr/>
          </p:nvSpPr>
          <p:spPr>
            <a:xfrm>
              <a:off x="8083296" y="3584447"/>
              <a:ext cx="365760" cy="1124712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3B781A6F-F04F-48CC-9E40-BB638B387E09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73DA06D-E942-4081-8698-4494CAA8B9DA}"/>
                </a:ext>
              </a:extLst>
            </p:cNvPr>
            <p:cNvSpPr txBox="1"/>
            <p:nvPr/>
          </p:nvSpPr>
          <p:spPr>
            <a:xfrm>
              <a:off x="8604504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82%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[70–96%]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F890A90-5BF4-4DBC-A0E0-C9B484C1BE7C}"/>
                </a:ext>
              </a:extLst>
            </p:cNvPr>
            <p:cNvSpPr/>
            <p:nvPr/>
          </p:nvSpPr>
          <p:spPr>
            <a:xfrm>
              <a:off x="9363456" y="3328024"/>
              <a:ext cx="365760" cy="266775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D148DCA-EA94-4A41-B399-E72E53EED58F}"/>
                </a:ext>
              </a:extLst>
            </p:cNvPr>
            <p:cNvSpPr/>
            <p:nvPr/>
          </p:nvSpPr>
          <p:spPr>
            <a:xfrm>
              <a:off x="9363456" y="3591820"/>
              <a:ext cx="365760" cy="19202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A1A07869-72A7-467B-9C3A-7FFDB1480AF6}"/>
                </a:ext>
              </a:extLst>
            </p:cNvPr>
            <p:cNvSpPr/>
            <p:nvPr/>
          </p:nvSpPr>
          <p:spPr>
            <a:xfrm>
              <a:off x="9363456" y="3785616"/>
              <a:ext cx="365760" cy="923544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BDFF4F94-1823-497B-8483-0771059EA66A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47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76F7DD9-62A2-4E92-A974-B5B6D7A9EDF4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55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–79%]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446581AB-21EB-44DE-B3F2-FA46CF140C01}"/>
                </a:ext>
              </a:extLst>
            </p:cNvPr>
            <p:cNvSpPr/>
            <p:nvPr/>
          </p:nvSpPr>
          <p:spPr>
            <a:xfrm>
              <a:off x="10643616" y="3331489"/>
              <a:ext cx="365760" cy="37870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A6098696-C53F-43A8-AE25-83C81D798627}"/>
                </a:ext>
              </a:extLst>
            </p:cNvPr>
            <p:cNvSpPr/>
            <p:nvPr/>
          </p:nvSpPr>
          <p:spPr>
            <a:xfrm>
              <a:off x="10643616" y="3701314"/>
              <a:ext cx="365760" cy="180418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FA34479E-C184-4877-8DD0-7C952162E5DE}"/>
                </a:ext>
              </a:extLst>
            </p:cNvPr>
            <p:cNvSpPr/>
            <p:nvPr/>
          </p:nvSpPr>
          <p:spPr>
            <a:xfrm>
              <a:off x="10643616" y="3886200"/>
              <a:ext cx="365760" cy="825193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3F3D500B-C8A3-484A-B95C-D3259A742014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2C2CA27-66B1-41A5-BA55-43532970F3CE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59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[51–69%]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77E6869-05F4-4FB4-83DC-130E95A9FB3F}"/>
                </a:ext>
              </a:extLst>
            </p:cNvPr>
            <p:cNvGrpSpPr/>
            <p:nvPr/>
          </p:nvGrpSpPr>
          <p:grpSpPr>
            <a:xfrm>
              <a:off x="7178040" y="3383280"/>
              <a:ext cx="576072" cy="107722"/>
              <a:chOff x="7174458" y="3175716"/>
              <a:chExt cx="576072" cy="107722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D1126E0-3533-4548-9493-61D4DAA6BC01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3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62E276C-D5A4-4E43-B8C3-97B03D3EDB72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F86B322-71A4-48C8-B258-50CAB316FC4B}"/>
                </a:ext>
              </a:extLst>
            </p:cNvPr>
            <p:cNvGrpSpPr/>
            <p:nvPr/>
          </p:nvGrpSpPr>
          <p:grpSpPr>
            <a:xfrm>
              <a:off x="7178040" y="3593592"/>
              <a:ext cx="576072" cy="107722"/>
              <a:chOff x="7174458" y="3175716"/>
              <a:chExt cx="576072" cy="107722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566F47F-C6C9-4A51-97A7-2A39D5CDA935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7DF8A9E-E918-45F4-8A9A-1B2F999BC3DB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6534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Middle East and North Africa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8CB62E-C80C-48C7-8B54-CE544E992281}"/>
              </a:ext>
            </a:extLst>
          </p:cNvPr>
          <p:cNvGrpSpPr/>
          <p:nvPr/>
        </p:nvGrpSpPr>
        <p:grpSpPr>
          <a:xfrm>
            <a:off x="228600" y="1099041"/>
            <a:ext cx="11704320" cy="5624960"/>
            <a:chOff x="228600" y="1099041"/>
            <a:chExt cx="11704320" cy="56249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51E920A-9E35-4E3C-9032-55E84A5C3962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5" name="object 88">
              <a:extLst>
                <a:ext uri="{FF2B5EF4-FFF2-40B4-BE49-F238E27FC236}">
                  <a16:creationId xmlns:a16="http://schemas.microsoft.com/office/drawing/2014/main" id="{9D2CCD87-D018-4FCE-84D3-C3748E3CE929}"/>
                </a:ext>
              </a:extLst>
            </p:cNvPr>
            <p:cNvSpPr txBox="1"/>
            <p:nvPr/>
          </p:nvSpPr>
          <p:spPr>
            <a:xfrm>
              <a:off x="3794760" y="4206240"/>
              <a:ext cx="2714205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2019,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–202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5166360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E55539"/>
                  </a:solidFill>
                  <a:latin typeface="Arial" panose="020B0604020202020204"/>
                </a:rPr>
                <a:t>17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+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F6275F7-158B-4164-9062-818087012AD2}"/>
                </a:ext>
              </a:extLst>
            </p:cNvPr>
            <p:cNvSpPr txBox="1"/>
            <p:nvPr/>
          </p:nvSpPr>
          <p:spPr>
            <a:xfrm>
              <a:off x="3794760" y="6419205"/>
              <a:ext cx="2907847" cy="2282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7472" y="5947982"/>
              <a:ext cx="182880" cy="21031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ECAFB48-14C1-496C-8C35-1592140A6FC9}"/>
                </a:ext>
              </a:extLst>
            </p:cNvPr>
            <p:cNvCxnSpPr/>
            <p:nvPr/>
          </p:nvCxnSpPr>
          <p:spPr>
            <a:xfrm>
              <a:off x="4428006" y="5010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7EF65F-4564-4BAB-A863-1E55B87F504A}"/>
                </a:ext>
              </a:extLst>
            </p:cNvPr>
            <p:cNvCxnSpPr/>
            <p:nvPr/>
          </p:nvCxnSpPr>
          <p:spPr>
            <a:xfrm>
              <a:off x="4428006" y="54681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0467C04-D92B-4C6F-BF7C-C0E3CE47220A}"/>
                </a:ext>
              </a:extLst>
            </p:cNvPr>
            <p:cNvCxnSpPr/>
            <p:nvPr/>
          </p:nvCxnSpPr>
          <p:spPr>
            <a:xfrm>
              <a:off x="4428006" y="5925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D66AE463-CA7D-4018-A094-69680CF71B2C}"/>
                </a:ext>
              </a:extLst>
            </p:cNvPr>
            <p:cNvCxnSpPr/>
            <p:nvPr/>
          </p:nvCxnSpPr>
          <p:spPr>
            <a:xfrm>
              <a:off x="4428006" y="4782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B9DDF3D-E0C1-47C3-9D81-DBCC01C0174E}"/>
                </a:ext>
              </a:extLst>
            </p:cNvPr>
            <p:cNvCxnSpPr/>
            <p:nvPr/>
          </p:nvCxnSpPr>
          <p:spPr>
            <a:xfrm>
              <a:off x="4428006" y="52395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6D17CB5-B647-4506-9DE0-F28B99FEEABA}"/>
                </a:ext>
              </a:extLst>
            </p:cNvPr>
            <p:cNvCxnSpPr/>
            <p:nvPr/>
          </p:nvCxnSpPr>
          <p:spPr>
            <a:xfrm>
              <a:off x="4428006" y="56967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F662387-23C9-41A7-9341-3C1333A53EE9}"/>
                </a:ext>
              </a:extLst>
            </p:cNvPr>
            <p:cNvCxnSpPr/>
            <p:nvPr/>
          </p:nvCxnSpPr>
          <p:spPr>
            <a:xfrm>
              <a:off x="4428006" y="6153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832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08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7984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35FD5234-E042-4BFA-9255-23F01B0E33CD}"/>
                </a:ext>
              </a:extLst>
            </p:cNvPr>
            <p:cNvCxnSpPr/>
            <p:nvPr/>
          </p:nvCxnSpPr>
          <p:spPr>
            <a:xfrm>
              <a:off x="4456130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F270B7E-BDFA-4510-8E74-88EBB0C0DB45}"/>
                </a:ext>
              </a:extLst>
            </p:cNvPr>
            <p:cNvSpPr txBox="1"/>
            <p:nvPr/>
          </p:nvSpPr>
          <p:spPr>
            <a:xfrm>
              <a:off x="4209729" y="4727448"/>
              <a:ext cx="198772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D0D710F-650B-4B38-BC1E-D9945E95F09E}"/>
                </a:ext>
              </a:extLst>
            </p:cNvPr>
            <p:cNvSpPr txBox="1"/>
            <p:nvPr/>
          </p:nvSpPr>
          <p:spPr>
            <a:xfrm>
              <a:off x="4209729" y="4956048"/>
              <a:ext cx="198772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4D2F7C91-A0D8-4DBC-9C99-857C5AC52C32}"/>
                </a:ext>
              </a:extLst>
            </p:cNvPr>
            <p:cNvSpPr txBox="1"/>
            <p:nvPr/>
          </p:nvSpPr>
          <p:spPr>
            <a:xfrm>
              <a:off x="4259421" y="51846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F5B7392-6494-49C2-91D6-CF5A148B6FD4}"/>
                </a:ext>
              </a:extLst>
            </p:cNvPr>
            <p:cNvSpPr txBox="1"/>
            <p:nvPr/>
          </p:nvSpPr>
          <p:spPr>
            <a:xfrm>
              <a:off x="4259421" y="54132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6D3C5A2-9A80-4A3C-9259-E9909883148D}"/>
                </a:ext>
              </a:extLst>
            </p:cNvPr>
            <p:cNvSpPr txBox="1"/>
            <p:nvPr/>
          </p:nvSpPr>
          <p:spPr>
            <a:xfrm>
              <a:off x="4259421" y="56418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235110C-BC08-456E-8D0C-ABFAFAEEC94D}"/>
                </a:ext>
              </a:extLst>
            </p:cNvPr>
            <p:cNvSpPr txBox="1"/>
            <p:nvPr/>
          </p:nvSpPr>
          <p:spPr>
            <a:xfrm>
              <a:off x="4259421" y="5870448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84D391F-0350-4015-8AA9-C67030017855}"/>
                </a:ext>
              </a:extLst>
            </p:cNvPr>
            <p:cNvSpPr txBox="1"/>
            <p:nvPr/>
          </p:nvSpPr>
          <p:spPr>
            <a:xfrm>
              <a:off x="4358807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560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136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3232" y="5255419"/>
              <a:ext cx="182880" cy="905256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8992" y="5159597"/>
              <a:ext cx="182880" cy="996696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54752" y="5075037"/>
              <a:ext cx="182880" cy="1078875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0512" y="4946904"/>
              <a:ext cx="182880" cy="1207008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bject 10">
              <a:extLst>
                <a:ext uri="{FF2B5EF4-FFF2-40B4-BE49-F238E27FC236}">
                  <a16:creationId xmlns:a16="http://schemas.microsoft.com/office/drawing/2014/main" id="{EC70A8FE-15A9-4DA8-A3C5-80EB9F72460E}"/>
                </a:ext>
              </a:extLst>
            </p:cNvPr>
            <p:cNvSpPr txBox="1"/>
            <p:nvPr/>
          </p:nvSpPr>
          <p:spPr>
            <a:xfrm>
              <a:off x="3940232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9511D2-4EFE-4C37-BBBC-BF1F073C7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384" y="1719072"/>
              <a:ext cx="1950889" cy="1841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D8ECFB-219E-4985-84B8-1107B200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1719072"/>
              <a:ext cx="1950889" cy="1841152"/>
            </a:xfrm>
            <a:prstGeom prst="rect">
              <a:avLst/>
            </a:prstGeom>
          </p:spPr>
        </p:pic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9167" y="2778610"/>
              <a:ext cx="635" cy="60350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59768" y="2747226"/>
              <a:ext cx="635" cy="64008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4079" y="2530959"/>
              <a:ext cx="635" cy="850392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923283" y="2671029"/>
              <a:ext cx="635" cy="713232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F34EFA-EAAC-4BC5-8805-7503210687AC}"/>
                </a:ext>
              </a:extLst>
            </p:cNvPr>
            <p:cNvGrpSpPr/>
            <p:nvPr/>
          </p:nvGrpSpPr>
          <p:grpSpPr>
            <a:xfrm>
              <a:off x="457200" y="4910328"/>
              <a:ext cx="2796328" cy="1307656"/>
              <a:chOff x="538120" y="5100416"/>
              <a:chExt cx="2796328" cy="1307656"/>
            </a:xfrm>
          </p:grpSpPr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ACA216B-3C48-422C-84E9-61D69613FBF9}"/>
                  </a:ext>
                </a:extLst>
              </p:cNvPr>
              <p:cNvSpPr txBox="1"/>
              <p:nvPr/>
            </p:nvSpPr>
            <p:spPr>
              <a:xfrm>
                <a:off x="612412" y="5437272"/>
                <a:ext cx="1042003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and sex partners of all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key populations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19% 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3F66F03C-5CCE-405E-9686-F1DC9D049933}"/>
                  </a:ext>
                </a:extLst>
              </p:cNvPr>
              <p:cNvSpPr txBox="1"/>
              <p:nvPr/>
            </p:nvSpPr>
            <p:spPr>
              <a:xfrm>
                <a:off x="538120" y="6020878"/>
                <a:ext cx="1127949" cy="3744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other men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 with men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91193A"/>
                    </a:solidFill>
                  </a:rPr>
                  <a:t>23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A2794BD8-1AEB-454E-948A-ECC6AF88F0A7}"/>
                  </a:ext>
                </a:extLst>
              </p:cNvPr>
              <p:cNvSpPr txBox="1"/>
              <p:nvPr/>
            </p:nvSpPr>
            <p:spPr>
              <a:xfrm>
                <a:off x="2765382" y="5774230"/>
                <a:ext cx="569066" cy="37446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inject drugs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01A85"/>
                    </a:solidFill>
                  </a:rPr>
                  <a:t>43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FF30BC15-520E-46CC-92A5-6FB78E1E3FDB}"/>
                  </a:ext>
                </a:extLst>
              </p:cNvPr>
              <p:cNvSpPr txBox="1"/>
              <p:nvPr/>
            </p:nvSpPr>
            <p:spPr>
              <a:xfrm>
                <a:off x="2222421" y="5100416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CD8B2A"/>
                    </a:solidFill>
                  </a:rPr>
                  <a:t>12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EDD3FCDC-E27E-4D55-8F0C-B3057254D0F0}"/>
                  </a:ext>
                </a:extLst>
              </p:cNvPr>
              <p:cNvSpPr txBox="1"/>
              <p:nvPr/>
            </p:nvSpPr>
            <p:spPr>
              <a:xfrm>
                <a:off x="1043033" y="5116297"/>
                <a:ext cx="992170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 population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FC635"/>
                    </a:solidFill>
                  </a:rPr>
                  <a:t>3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F9C73CA-4028-4CC2-B100-A2CA8C43527D}"/>
                  </a:ext>
                </a:extLst>
              </p:cNvPr>
              <p:cNvGrpSpPr/>
              <p:nvPr/>
            </p:nvGrpSpPr>
            <p:grpSpPr>
              <a:xfrm>
                <a:off x="1678740" y="5369089"/>
                <a:ext cx="1037992" cy="1038983"/>
                <a:chOff x="1226856" y="5369089"/>
                <a:chExt cx="1037992" cy="1038983"/>
              </a:xfrm>
            </p:grpSpPr>
            <p:sp>
              <p:nvSpPr>
                <p:cNvPr id="112" name="object 100">
                  <a:extLst>
                    <a:ext uri="{FF2B5EF4-FFF2-40B4-BE49-F238E27FC236}">
                      <a16:creationId xmlns:a16="http://schemas.microsoft.com/office/drawing/2014/main" id="{C23CE93D-74E6-444C-AB83-B663A36AD824}"/>
                    </a:ext>
                  </a:extLst>
                </p:cNvPr>
                <p:cNvSpPr/>
                <p:nvPr/>
              </p:nvSpPr>
              <p:spPr>
                <a:xfrm>
                  <a:off x="1518365" y="5388139"/>
                  <a:ext cx="227834" cy="50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75" h="509904">
                      <a:moveTo>
                        <a:pt x="94780" y="0"/>
                      </a:moveTo>
                      <a:lnTo>
                        <a:pt x="70135" y="7200"/>
                      </a:lnTo>
                      <a:lnTo>
                        <a:pt x="46508" y="15363"/>
                      </a:lnTo>
                      <a:lnTo>
                        <a:pt x="23322" y="24703"/>
                      </a:lnTo>
                      <a:lnTo>
                        <a:pt x="0" y="35432"/>
                      </a:lnTo>
                      <a:lnTo>
                        <a:pt x="231394" y="509866"/>
                      </a:lnTo>
                      <a:lnTo>
                        <a:pt x="94780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3" name="object 101">
                  <a:extLst>
                    <a:ext uri="{FF2B5EF4-FFF2-40B4-BE49-F238E27FC236}">
                      <a16:creationId xmlns:a16="http://schemas.microsoft.com/office/drawing/2014/main" id="{79F3349F-ACBE-4997-936F-96CEFB89A50C}"/>
                    </a:ext>
                  </a:extLst>
                </p:cNvPr>
                <p:cNvSpPr/>
                <p:nvPr/>
              </p:nvSpPr>
              <p:spPr>
                <a:xfrm>
                  <a:off x="1226856" y="5422970"/>
                  <a:ext cx="519336" cy="511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20" h="520700">
                      <a:moveTo>
                        <a:pt x="296551" y="0"/>
                      </a:moveTo>
                      <a:lnTo>
                        <a:pt x="252120" y="24246"/>
                      </a:lnTo>
                      <a:lnTo>
                        <a:pt x="210823" y="51999"/>
                      </a:lnTo>
                      <a:lnTo>
                        <a:pt x="172797" y="83018"/>
                      </a:lnTo>
                      <a:lnTo>
                        <a:pt x="138176" y="117067"/>
                      </a:lnTo>
                      <a:lnTo>
                        <a:pt x="107095" y="153905"/>
                      </a:lnTo>
                      <a:lnTo>
                        <a:pt x="79689" y="193295"/>
                      </a:lnTo>
                      <a:lnTo>
                        <a:pt x="56094" y="234998"/>
                      </a:lnTo>
                      <a:lnTo>
                        <a:pt x="36444" y="278775"/>
                      </a:lnTo>
                      <a:lnTo>
                        <a:pt x="20875" y="324389"/>
                      </a:lnTo>
                      <a:lnTo>
                        <a:pt x="9521" y="371600"/>
                      </a:lnTo>
                      <a:lnTo>
                        <a:pt x="2518" y="420170"/>
                      </a:lnTo>
                      <a:lnTo>
                        <a:pt x="0" y="469860"/>
                      </a:lnTo>
                      <a:lnTo>
                        <a:pt x="2102" y="520433"/>
                      </a:lnTo>
                      <a:lnTo>
                        <a:pt x="527945" y="474433"/>
                      </a:lnTo>
                      <a:lnTo>
                        <a:pt x="296551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4" name="object 102">
                  <a:extLst>
                    <a:ext uri="{FF2B5EF4-FFF2-40B4-BE49-F238E27FC236}">
                      <a16:creationId xmlns:a16="http://schemas.microsoft.com/office/drawing/2014/main" id="{7EEB89D2-4F34-4E7A-A61F-F108DB005D1D}"/>
                    </a:ext>
                  </a:extLst>
                </p:cNvPr>
                <p:cNvSpPr/>
                <p:nvPr/>
              </p:nvSpPr>
              <p:spPr>
                <a:xfrm>
                  <a:off x="1226856" y="5422970"/>
                  <a:ext cx="519336" cy="511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20" h="520700">
                      <a:moveTo>
                        <a:pt x="527945" y="474433"/>
                      </a:moveTo>
                      <a:lnTo>
                        <a:pt x="2102" y="520433"/>
                      </a:lnTo>
                      <a:lnTo>
                        <a:pt x="0" y="469860"/>
                      </a:lnTo>
                      <a:lnTo>
                        <a:pt x="2518" y="420170"/>
                      </a:lnTo>
                      <a:lnTo>
                        <a:pt x="9521" y="371600"/>
                      </a:lnTo>
                      <a:lnTo>
                        <a:pt x="20875" y="324389"/>
                      </a:lnTo>
                      <a:lnTo>
                        <a:pt x="36444" y="278775"/>
                      </a:lnTo>
                      <a:lnTo>
                        <a:pt x="56094" y="234998"/>
                      </a:lnTo>
                      <a:lnTo>
                        <a:pt x="79689" y="193295"/>
                      </a:lnTo>
                      <a:lnTo>
                        <a:pt x="107095" y="153905"/>
                      </a:lnTo>
                      <a:lnTo>
                        <a:pt x="138176" y="117067"/>
                      </a:lnTo>
                      <a:lnTo>
                        <a:pt x="172797" y="83018"/>
                      </a:lnTo>
                      <a:lnTo>
                        <a:pt x="210823" y="51999"/>
                      </a:lnTo>
                      <a:lnTo>
                        <a:pt x="252120" y="24246"/>
                      </a:lnTo>
                      <a:lnTo>
                        <a:pt x="296551" y="0"/>
                      </a:lnTo>
                      <a:lnTo>
                        <a:pt x="527945" y="474433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5" name="object 103">
                  <a:extLst>
                    <a:ext uri="{FF2B5EF4-FFF2-40B4-BE49-F238E27FC236}">
                      <a16:creationId xmlns:a16="http://schemas.microsoft.com/office/drawing/2014/main" id="{3A4BFFEF-6EE7-4CAE-98E7-09FE49BADAA5}"/>
                    </a:ext>
                  </a:extLst>
                </p:cNvPr>
                <p:cNvSpPr/>
                <p:nvPr/>
              </p:nvSpPr>
              <p:spPr>
                <a:xfrm>
                  <a:off x="1228923" y="5889336"/>
                  <a:ext cx="517463" cy="51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4" h="527684">
                      <a:moveTo>
                        <a:pt x="525843" y="0"/>
                      </a:moveTo>
                      <a:lnTo>
                        <a:pt x="0" y="45999"/>
                      </a:lnTo>
                      <a:lnTo>
                        <a:pt x="6503" y="95278"/>
                      </a:lnTo>
                      <a:lnTo>
                        <a:pt x="17131" y="142807"/>
                      </a:lnTo>
                      <a:lnTo>
                        <a:pt x="31703" y="188412"/>
                      </a:lnTo>
                      <a:lnTo>
                        <a:pt x="50039" y="231919"/>
                      </a:lnTo>
                      <a:lnTo>
                        <a:pt x="71961" y="273154"/>
                      </a:lnTo>
                      <a:lnTo>
                        <a:pt x="97286" y="311944"/>
                      </a:lnTo>
                      <a:lnTo>
                        <a:pt x="125837" y="348115"/>
                      </a:lnTo>
                      <a:lnTo>
                        <a:pt x="157432" y="381493"/>
                      </a:lnTo>
                      <a:lnTo>
                        <a:pt x="191892" y="411905"/>
                      </a:lnTo>
                      <a:lnTo>
                        <a:pt x="229037" y="439176"/>
                      </a:lnTo>
                      <a:lnTo>
                        <a:pt x="268688" y="463133"/>
                      </a:lnTo>
                      <a:lnTo>
                        <a:pt x="310663" y="483602"/>
                      </a:lnTo>
                      <a:lnTo>
                        <a:pt x="354784" y="500409"/>
                      </a:lnTo>
                      <a:lnTo>
                        <a:pt x="400871" y="513382"/>
                      </a:lnTo>
                      <a:lnTo>
                        <a:pt x="448743" y="522345"/>
                      </a:lnTo>
                      <a:lnTo>
                        <a:pt x="498221" y="527126"/>
                      </a:lnTo>
                      <a:lnTo>
                        <a:pt x="525843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6" name="object 104">
                  <a:extLst>
                    <a:ext uri="{FF2B5EF4-FFF2-40B4-BE49-F238E27FC236}">
                      <a16:creationId xmlns:a16="http://schemas.microsoft.com/office/drawing/2014/main" id="{0AD6D7A8-4143-4709-B67F-254FED1F4D62}"/>
                    </a:ext>
                  </a:extLst>
                </p:cNvPr>
                <p:cNvSpPr/>
                <p:nvPr/>
              </p:nvSpPr>
              <p:spPr>
                <a:xfrm>
                  <a:off x="1228923" y="5889336"/>
                  <a:ext cx="517463" cy="518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4" h="527684">
                      <a:moveTo>
                        <a:pt x="525843" y="0"/>
                      </a:moveTo>
                      <a:lnTo>
                        <a:pt x="498221" y="527126"/>
                      </a:lnTo>
                      <a:lnTo>
                        <a:pt x="448743" y="522345"/>
                      </a:lnTo>
                      <a:lnTo>
                        <a:pt x="400871" y="513382"/>
                      </a:lnTo>
                      <a:lnTo>
                        <a:pt x="354784" y="500409"/>
                      </a:lnTo>
                      <a:lnTo>
                        <a:pt x="310663" y="483602"/>
                      </a:lnTo>
                      <a:lnTo>
                        <a:pt x="268688" y="463133"/>
                      </a:lnTo>
                      <a:lnTo>
                        <a:pt x="229037" y="439176"/>
                      </a:lnTo>
                      <a:lnTo>
                        <a:pt x="191892" y="411905"/>
                      </a:lnTo>
                      <a:lnTo>
                        <a:pt x="157432" y="381493"/>
                      </a:lnTo>
                      <a:lnTo>
                        <a:pt x="125837" y="348115"/>
                      </a:lnTo>
                      <a:lnTo>
                        <a:pt x="97286" y="311944"/>
                      </a:lnTo>
                      <a:lnTo>
                        <a:pt x="71961" y="273154"/>
                      </a:lnTo>
                      <a:lnTo>
                        <a:pt x="50039" y="231919"/>
                      </a:lnTo>
                      <a:lnTo>
                        <a:pt x="31703" y="188412"/>
                      </a:lnTo>
                      <a:lnTo>
                        <a:pt x="17131" y="142807"/>
                      </a:lnTo>
                      <a:lnTo>
                        <a:pt x="6503" y="95278"/>
                      </a:lnTo>
                      <a:lnTo>
                        <a:pt x="0" y="45999"/>
                      </a:lnTo>
                      <a:lnTo>
                        <a:pt x="525843" y="0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7" name="object 105">
                  <a:extLst>
                    <a:ext uri="{FF2B5EF4-FFF2-40B4-BE49-F238E27FC236}">
                      <a16:creationId xmlns:a16="http://schemas.microsoft.com/office/drawing/2014/main" id="{AF3A7F40-9E9D-41DE-B7FE-0CBB9EB69577}"/>
                    </a:ext>
                  </a:extLst>
                </p:cNvPr>
                <p:cNvSpPr/>
                <p:nvPr/>
              </p:nvSpPr>
              <p:spPr>
                <a:xfrm>
                  <a:off x="1718672" y="5431197"/>
                  <a:ext cx="546176" cy="97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25" h="993775">
                      <a:moveTo>
                        <a:pt x="275437" y="0"/>
                      </a:moveTo>
                      <a:lnTo>
                        <a:pt x="27622" y="466064"/>
                      </a:lnTo>
                      <a:lnTo>
                        <a:pt x="0" y="993190"/>
                      </a:lnTo>
                      <a:lnTo>
                        <a:pt x="51862" y="993542"/>
                      </a:lnTo>
                      <a:lnTo>
                        <a:pt x="102504" y="989185"/>
                      </a:lnTo>
                      <a:lnTo>
                        <a:pt x="151706" y="980245"/>
                      </a:lnTo>
                      <a:lnTo>
                        <a:pt x="199251" y="966843"/>
                      </a:lnTo>
                      <a:lnTo>
                        <a:pt x="244919" y="949105"/>
                      </a:lnTo>
                      <a:lnTo>
                        <a:pt x="288491" y="927153"/>
                      </a:lnTo>
                      <a:lnTo>
                        <a:pt x="329750" y="901112"/>
                      </a:lnTo>
                      <a:lnTo>
                        <a:pt x="368476" y="871104"/>
                      </a:lnTo>
                      <a:lnTo>
                        <a:pt x="404452" y="837253"/>
                      </a:lnTo>
                      <a:lnTo>
                        <a:pt x="437458" y="799683"/>
                      </a:lnTo>
                      <a:lnTo>
                        <a:pt x="467276" y="758517"/>
                      </a:lnTo>
                      <a:lnTo>
                        <a:pt x="493687" y="713879"/>
                      </a:lnTo>
                      <a:lnTo>
                        <a:pt x="514339" y="670445"/>
                      </a:lnTo>
                      <a:lnTo>
                        <a:pt x="530724" y="626110"/>
                      </a:lnTo>
                      <a:lnTo>
                        <a:pt x="542919" y="581127"/>
                      </a:lnTo>
                      <a:lnTo>
                        <a:pt x="551001" y="535748"/>
                      </a:lnTo>
                      <a:lnTo>
                        <a:pt x="555047" y="490225"/>
                      </a:lnTo>
                      <a:lnTo>
                        <a:pt x="555134" y="444810"/>
                      </a:lnTo>
                      <a:lnTo>
                        <a:pt x="551340" y="399755"/>
                      </a:lnTo>
                      <a:lnTo>
                        <a:pt x="543741" y="355312"/>
                      </a:lnTo>
                      <a:lnTo>
                        <a:pt x="532414" y="311734"/>
                      </a:lnTo>
                      <a:lnTo>
                        <a:pt x="517436" y="269271"/>
                      </a:lnTo>
                      <a:lnTo>
                        <a:pt x="498885" y="228177"/>
                      </a:lnTo>
                      <a:lnTo>
                        <a:pt x="476837" y="188703"/>
                      </a:lnTo>
                      <a:lnTo>
                        <a:pt x="451370" y="151102"/>
                      </a:lnTo>
                      <a:lnTo>
                        <a:pt x="422560" y="115624"/>
                      </a:lnTo>
                      <a:lnTo>
                        <a:pt x="390485" y="82523"/>
                      </a:lnTo>
                      <a:lnTo>
                        <a:pt x="355221" y="52051"/>
                      </a:lnTo>
                      <a:lnTo>
                        <a:pt x="316846" y="24459"/>
                      </a:lnTo>
                      <a:lnTo>
                        <a:pt x="275437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8" name="object 106">
                  <a:extLst>
                    <a:ext uri="{FF2B5EF4-FFF2-40B4-BE49-F238E27FC236}">
                      <a16:creationId xmlns:a16="http://schemas.microsoft.com/office/drawing/2014/main" id="{615F4938-A68B-4FB2-94C2-87A036D2CD9A}"/>
                    </a:ext>
                  </a:extLst>
                </p:cNvPr>
                <p:cNvSpPr/>
                <p:nvPr/>
              </p:nvSpPr>
              <p:spPr>
                <a:xfrm>
                  <a:off x="1718672" y="5431197"/>
                  <a:ext cx="546176" cy="97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25" h="993775">
                      <a:moveTo>
                        <a:pt x="27622" y="466064"/>
                      </a:moveTo>
                      <a:lnTo>
                        <a:pt x="275437" y="0"/>
                      </a:lnTo>
                      <a:lnTo>
                        <a:pt x="316846" y="24459"/>
                      </a:lnTo>
                      <a:lnTo>
                        <a:pt x="355221" y="52051"/>
                      </a:lnTo>
                      <a:lnTo>
                        <a:pt x="390485" y="82523"/>
                      </a:lnTo>
                      <a:lnTo>
                        <a:pt x="422560" y="115624"/>
                      </a:lnTo>
                      <a:lnTo>
                        <a:pt x="451370" y="151102"/>
                      </a:lnTo>
                      <a:lnTo>
                        <a:pt x="476837" y="188703"/>
                      </a:lnTo>
                      <a:lnTo>
                        <a:pt x="498885" y="228177"/>
                      </a:lnTo>
                      <a:lnTo>
                        <a:pt x="517436" y="269271"/>
                      </a:lnTo>
                      <a:lnTo>
                        <a:pt x="532414" y="311734"/>
                      </a:lnTo>
                      <a:lnTo>
                        <a:pt x="543741" y="355312"/>
                      </a:lnTo>
                      <a:lnTo>
                        <a:pt x="551340" y="399755"/>
                      </a:lnTo>
                      <a:lnTo>
                        <a:pt x="555134" y="444810"/>
                      </a:lnTo>
                      <a:lnTo>
                        <a:pt x="555047" y="490225"/>
                      </a:lnTo>
                      <a:lnTo>
                        <a:pt x="551001" y="535748"/>
                      </a:lnTo>
                      <a:lnTo>
                        <a:pt x="542919" y="581127"/>
                      </a:lnTo>
                      <a:lnTo>
                        <a:pt x="530724" y="626110"/>
                      </a:lnTo>
                      <a:lnTo>
                        <a:pt x="514339" y="670445"/>
                      </a:lnTo>
                      <a:lnTo>
                        <a:pt x="493687" y="713879"/>
                      </a:lnTo>
                      <a:lnTo>
                        <a:pt x="467276" y="758517"/>
                      </a:lnTo>
                      <a:lnTo>
                        <a:pt x="437458" y="799683"/>
                      </a:lnTo>
                      <a:lnTo>
                        <a:pt x="404452" y="837253"/>
                      </a:lnTo>
                      <a:lnTo>
                        <a:pt x="368476" y="871104"/>
                      </a:lnTo>
                      <a:lnTo>
                        <a:pt x="329750" y="901112"/>
                      </a:lnTo>
                      <a:lnTo>
                        <a:pt x="288491" y="927153"/>
                      </a:lnTo>
                      <a:lnTo>
                        <a:pt x="244919" y="949105"/>
                      </a:lnTo>
                      <a:lnTo>
                        <a:pt x="199251" y="966843"/>
                      </a:lnTo>
                      <a:lnTo>
                        <a:pt x="151706" y="980245"/>
                      </a:lnTo>
                      <a:lnTo>
                        <a:pt x="102504" y="989185"/>
                      </a:lnTo>
                      <a:lnTo>
                        <a:pt x="51862" y="993542"/>
                      </a:lnTo>
                      <a:lnTo>
                        <a:pt x="0" y="993190"/>
                      </a:lnTo>
                      <a:lnTo>
                        <a:pt x="27622" y="466064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9" name="object 107">
                  <a:extLst>
                    <a:ext uri="{FF2B5EF4-FFF2-40B4-BE49-F238E27FC236}">
                      <a16:creationId xmlns:a16="http://schemas.microsoft.com/office/drawing/2014/main" id="{20B09570-58F1-4B2A-8B34-B1724E4B9255}"/>
                    </a:ext>
                  </a:extLst>
                </p:cNvPr>
                <p:cNvSpPr/>
                <p:nvPr/>
              </p:nvSpPr>
              <p:spPr>
                <a:xfrm>
                  <a:off x="1611533" y="5369089"/>
                  <a:ext cx="378266" cy="52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529589">
                      <a:moveTo>
                        <a:pt x="148450" y="0"/>
                      </a:moveTo>
                      <a:lnTo>
                        <a:pt x="99709" y="1705"/>
                      </a:lnTo>
                      <a:lnTo>
                        <a:pt x="50254" y="8168"/>
                      </a:lnTo>
                      <a:lnTo>
                        <a:pt x="0" y="19380"/>
                      </a:lnTo>
                      <a:lnTo>
                        <a:pt x="136613" y="529247"/>
                      </a:lnTo>
                      <a:lnTo>
                        <a:pt x="384429" y="63182"/>
                      </a:lnTo>
                      <a:lnTo>
                        <a:pt x="337979" y="40952"/>
                      </a:lnTo>
                      <a:lnTo>
                        <a:pt x="291241" y="23529"/>
                      </a:lnTo>
                      <a:lnTo>
                        <a:pt x="244131" y="10902"/>
                      </a:lnTo>
                      <a:lnTo>
                        <a:pt x="196562" y="3062"/>
                      </a:lnTo>
                      <a:lnTo>
                        <a:pt x="148450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0" name="object 108">
                  <a:extLst>
                    <a:ext uri="{FF2B5EF4-FFF2-40B4-BE49-F238E27FC236}">
                      <a16:creationId xmlns:a16="http://schemas.microsoft.com/office/drawing/2014/main" id="{74E3C6B2-BE1C-45DF-B2A7-A9D83ECDB919}"/>
                    </a:ext>
                  </a:extLst>
                </p:cNvPr>
                <p:cNvSpPr/>
                <p:nvPr/>
              </p:nvSpPr>
              <p:spPr>
                <a:xfrm>
                  <a:off x="1611533" y="5369089"/>
                  <a:ext cx="378266" cy="52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529589">
                      <a:moveTo>
                        <a:pt x="136613" y="529247"/>
                      </a:moveTo>
                      <a:lnTo>
                        <a:pt x="0" y="19380"/>
                      </a:lnTo>
                      <a:lnTo>
                        <a:pt x="50254" y="8168"/>
                      </a:lnTo>
                      <a:lnTo>
                        <a:pt x="99709" y="1705"/>
                      </a:lnTo>
                      <a:lnTo>
                        <a:pt x="148450" y="0"/>
                      </a:lnTo>
                      <a:lnTo>
                        <a:pt x="196562" y="3062"/>
                      </a:lnTo>
                      <a:lnTo>
                        <a:pt x="244131" y="10902"/>
                      </a:lnTo>
                      <a:lnTo>
                        <a:pt x="291241" y="23529"/>
                      </a:lnTo>
                      <a:lnTo>
                        <a:pt x="337979" y="40952"/>
                      </a:lnTo>
                      <a:lnTo>
                        <a:pt x="384429" y="63182"/>
                      </a:lnTo>
                      <a:lnTo>
                        <a:pt x="136613" y="529247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1" name="object 109">
                  <a:extLst>
                    <a:ext uri="{FF2B5EF4-FFF2-40B4-BE49-F238E27FC236}">
                      <a16:creationId xmlns:a16="http://schemas.microsoft.com/office/drawing/2014/main" id="{BFE39AD0-3C82-49C7-8C88-3CE302E44210}"/>
                    </a:ext>
                  </a:extLst>
                </p:cNvPr>
                <p:cNvSpPr/>
                <p:nvPr/>
              </p:nvSpPr>
              <p:spPr>
                <a:xfrm>
                  <a:off x="1418955" y="5562939"/>
                  <a:ext cx="653539" cy="65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0"/>
                      </a:move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2" name="object 110">
                  <a:extLst>
                    <a:ext uri="{FF2B5EF4-FFF2-40B4-BE49-F238E27FC236}">
                      <a16:creationId xmlns:a16="http://schemas.microsoft.com/office/drawing/2014/main" id="{E7127537-6726-43CC-A9B0-397BDDC73050}"/>
                    </a:ext>
                  </a:extLst>
                </p:cNvPr>
                <p:cNvSpPr/>
                <p:nvPr/>
              </p:nvSpPr>
              <p:spPr>
                <a:xfrm>
                  <a:off x="1418955" y="5562939"/>
                  <a:ext cx="653539" cy="653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45" h="664845">
                      <a:moveTo>
                        <a:pt x="332409" y="664819"/>
                      </a:moveTo>
                      <a:lnTo>
                        <a:pt x="381532" y="661215"/>
                      </a:lnTo>
                      <a:lnTo>
                        <a:pt x="428416" y="650745"/>
                      </a:lnTo>
                      <a:lnTo>
                        <a:pt x="472548" y="633923"/>
                      </a:lnTo>
                      <a:lnTo>
                        <a:pt x="513413" y="611264"/>
                      </a:lnTo>
                      <a:lnTo>
                        <a:pt x="550497" y="583282"/>
                      </a:lnTo>
                      <a:lnTo>
                        <a:pt x="583287" y="550492"/>
                      </a:lnTo>
                      <a:lnTo>
                        <a:pt x="611267" y="513407"/>
                      </a:lnTo>
                      <a:lnTo>
                        <a:pt x="633925" y="472542"/>
                      </a:lnTo>
                      <a:lnTo>
                        <a:pt x="650746" y="428411"/>
                      </a:lnTo>
                      <a:lnTo>
                        <a:pt x="661215" y="381529"/>
                      </a:lnTo>
                      <a:lnTo>
                        <a:pt x="664819" y="332409"/>
                      </a:lnTo>
                      <a:lnTo>
                        <a:pt x="661215" y="283287"/>
                      </a:lnTo>
                      <a:lnTo>
                        <a:pt x="650746" y="236403"/>
                      </a:lnTo>
                      <a:lnTo>
                        <a:pt x="633925" y="192271"/>
                      </a:lnTo>
                      <a:lnTo>
                        <a:pt x="611267" y="151406"/>
                      </a:lnTo>
                      <a:lnTo>
                        <a:pt x="583287" y="114321"/>
                      </a:lnTo>
                      <a:lnTo>
                        <a:pt x="550497" y="81532"/>
                      </a:lnTo>
                      <a:lnTo>
                        <a:pt x="513413" y="53551"/>
                      </a:lnTo>
                      <a:lnTo>
                        <a:pt x="472548" y="30893"/>
                      </a:lnTo>
                      <a:lnTo>
                        <a:pt x="428416" y="14073"/>
                      </a:lnTo>
                      <a:lnTo>
                        <a:pt x="381532" y="3604"/>
                      </a:lnTo>
                      <a:lnTo>
                        <a:pt x="332409" y="0"/>
                      </a:lnTo>
                      <a:lnTo>
                        <a:pt x="283287" y="3604"/>
                      </a:lnTo>
                      <a:lnTo>
                        <a:pt x="236403" y="14073"/>
                      </a:lnTo>
                      <a:lnTo>
                        <a:pt x="192271" y="30893"/>
                      </a:lnTo>
                      <a:lnTo>
                        <a:pt x="151406" y="53551"/>
                      </a:lnTo>
                      <a:lnTo>
                        <a:pt x="114321" y="81532"/>
                      </a:lnTo>
                      <a:lnTo>
                        <a:pt x="81532" y="114321"/>
                      </a:lnTo>
                      <a:lnTo>
                        <a:pt x="53551" y="151406"/>
                      </a:lnTo>
                      <a:lnTo>
                        <a:pt x="30893" y="192271"/>
                      </a:lnTo>
                      <a:lnTo>
                        <a:pt x="14073" y="236403"/>
                      </a:lnTo>
                      <a:lnTo>
                        <a:pt x="3604" y="283287"/>
                      </a:lnTo>
                      <a:lnTo>
                        <a:pt x="0" y="332409"/>
                      </a:lnTo>
                      <a:lnTo>
                        <a:pt x="3604" y="381529"/>
                      </a:lnTo>
                      <a:lnTo>
                        <a:pt x="14073" y="428411"/>
                      </a:lnTo>
                      <a:lnTo>
                        <a:pt x="30893" y="472542"/>
                      </a:lnTo>
                      <a:lnTo>
                        <a:pt x="53551" y="513407"/>
                      </a:lnTo>
                      <a:lnTo>
                        <a:pt x="81532" y="550492"/>
                      </a:lnTo>
                      <a:lnTo>
                        <a:pt x="114321" y="583282"/>
                      </a:lnTo>
                      <a:lnTo>
                        <a:pt x="151406" y="611264"/>
                      </a:lnTo>
                      <a:lnTo>
                        <a:pt x="192271" y="633923"/>
                      </a:lnTo>
                      <a:lnTo>
                        <a:pt x="236403" y="650745"/>
                      </a:lnTo>
                      <a:lnTo>
                        <a:pt x="283287" y="661215"/>
                      </a:lnTo>
                      <a:lnTo>
                        <a:pt x="332409" y="664819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128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bject 88">
              <a:extLst>
                <a:ext uri="{FF2B5EF4-FFF2-40B4-BE49-F238E27FC236}">
                  <a16:creationId xmlns:a16="http://schemas.microsoft.com/office/drawing/2014/main" id="{C7287F40-49AC-4A0E-9303-81A1C2FB9EB6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F073057-3184-4C28-9119-173E2E47C640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B3EB33-68AE-4D1A-8C56-B826E0C2695F}"/>
                </a:ext>
              </a:extLst>
            </p:cNvPr>
            <p:cNvGrpSpPr/>
            <p:nvPr/>
          </p:nvGrpSpPr>
          <p:grpSpPr>
            <a:xfrm>
              <a:off x="7174458" y="3175716"/>
              <a:ext cx="576072" cy="107722"/>
              <a:chOff x="7174458" y="3175716"/>
              <a:chExt cx="576072" cy="10772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8D1E91E-8E99-4EBE-950D-C6D12E137F98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7881904-0B3F-449B-AB2C-5E8C8713D17E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112D20-661E-4B95-9FC5-5E2DFC1B624B}"/>
                </a:ext>
              </a:extLst>
            </p:cNvPr>
            <p:cNvGrpSpPr/>
            <p:nvPr/>
          </p:nvGrpSpPr>
          <p:grpSpPr>
            <a:xfrm>
              <a:off x="7173288" y="3469203"/>
              <a:ext cx="576072" cy="107722"/>
              <a:chOff x="7173288" y="3469203"/>
              <a:chExt cx="576072" cy="107722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43022D8-3EC7-477F-91E6-FD4707746495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AC9C40A-02A6-4984-B7BF-34F6BBC7FEEB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A7C833-1DB6-4E03-9CBA-1C0D0B417F10}"/>
                </a:ext>
              </a:extLst>
            </p:cNvPr>
            <p:cNvGrpSpPr/>
            <p:nvPr/>
          </p:nvGrpSpPr>
          <p:grpSpPr>
            <a:xfrm>
              <a:off x="7173288" y="3764479"/>
              <a:ext cx="576072" cy="107722"/>
              <a:chOff x="7173288" y="3764479"/>
              <a:chExt cx="576072" cy="107722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4121EB7-0107-413B-8432-5BA2258AF884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9B20252-4568-475F-ABDE-8E2252F0F979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A39F24-E67A-43FA-94FE-729901A52761}"/>
                </a:ext>
              </a:extLst>
            </p:cNvPr>
            <p:cNvGrpSpPr/>
            <p:nvPr/>
          </p:nvGrpSpPr>
          <p:grpSpPr>
            <a:xfrm>
              <a:off x="7173288" y="4059757"/>
              <a:ext cx="576072" cy="107722"/>
              <a:chOff x="7173288" y="4059757"/>
              <a:chExt cx="576072" cy="107722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4627F4-1364-4AAA-B742-C25513CAD209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E45D505-BD48-4CA3-82C6-DE79726D25AE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025D49-476C-454D-8327-787363586112}"/>
                </a:ext>
              </a:extLst>
            </p:cNvPr>
            <p:cNvGrpSpPr/>
            <p:nvPr/>
          </p:nvGrpSpPr>
          <p:grpSpPr>
            <a:xfrm>
              <a:off x="7173288" y="4361688"/>
              <a:ext cx="576072" cy="107722"/>
              <a:chOff x="7173288" y="4355034"/>
              <a:chExt cx="576072" cy="10772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77BA777-1E04-43BF-AD15-E74E71C97A2F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90B4A0B-87D9-43D2-B50F-0B1A92E8A44A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D1549D-C336-409E-ACF1-6FB6AB6074A9}"/>
                </a:ext>
              </a:extLst>
            </p:cNvPr>
            <p:cNvGrpSpPr/>
            <p:nvPr/>
          </p:nvGrpSpPr>
          <p:grpSpPr>
            <a:xfrm>
              <a:off x="7173288" y="4652691"/>
              <a:ext cx="576072" cy="107722"/>
              <a:chOff x="7173288" y="4652691"/>
              <a:chExt cx="576072" cy="107722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3D44FA-0875-4C34-B82B-7CE0719F36A5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45212B8-BDA5-4C59-B933-CEA340FB94AB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bject 10">
              <a:extLst>
                <a:ext uri="{FF2B5EF4-FFF2-40B4-BE49-F238E27FC236}">
                  <a16:creationId xmlns:a16="http://schemas.microsoft.com/office/drawing/2014/main" id="{D1C2C680-EE3D-4C1B-AB3D-672AB1683617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8C05750-7E0D-4C17-9534-5C5A55258E7A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6FF3831-EF50-460C-A1D4-74442DBC30C3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54A996-6A17-4725-BB5A-4A5651BD4CFA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D938E2-C956-40F8-B9C6-AD3879773502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C8060E2-2F72-4BE4-8E93-BBB53A4FC582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A3158E2-CC62-4DE4-8616-07EB0370E404}"/>
                </a:ext>
              </a:extLst>
            </p:cNvPr>
            <p:cNvSpPr/>
            <p:nvPr/>
          </p:nvSpPr>
          <p:spPr>
            <a:xfrm>
              <a:off x="8083296" y="3371850"/>
              <a:ext cx="365760" cy="13519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BD8D53-8CEC-45FA-9161-C38105363E36}"/>
                </a:ext>
              </a:extLst>
            </p:cNvPr>
            <p:cNvSpPr/>
            <p:nvPr/>
          </p:nvSpPr>
          <p:spPr>
            <a:xfrm>
              <a:off x="8083296" y="3507042"/>
              <a:ext cx="365760" cy="399499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D4BD01B-560F-4CBC-AF4C-F67D5239F4A3}"/>
                </a:ext>
              </a:extLst>
            </p:cNvPr>
            <p:cNvSpPr/>
            <p:nvPr/>
          </p:nvSpPr>
          <p:spPr>
            <a:xfrm>
              <a:off x="8083296" y="3908776"/>
              <a:ext cx="365760" cy="800383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B1FE99-1CE7-496E-9427-0EE15FEBE72D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69 000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C98720E-7779-4843-97F5-0B06BADDF036}"/>
                </a:ext>
              </a:extLst>
            </p:cNvPr>
            <p:cNvSpPr txBox="1"/>
            <p:nvPr/>
          </p:nvSpPr>
          <p:spPr>
            <a:xfrm>
              <a:off x="8604504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60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51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–82%]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40BDED7-2E34-4B25-AAC8-EF74E88B4763}"/>
                </a:ext>
              </a:extLst>
            </p:cNvPr>
            <p:cNvSpPr/>
            <p:nvPr/>
          </p:nvSpPr>
          <p:spPr>
            <a:xfrm>
              <a:off x="9363456" y="3371849"/>
              <a:ext cx="365760" cy="256032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23F5C2C-9C86-4BDF-AEA4-47992DC03F89}"/>
                </a:ext>
              </a:extLst>
            </p:cNvPr>
            <p:cNvSpPr/>
            <p:nvPr/>
          </p:nvSpPr>
          <p:spPr>
            <a:xfrm>
              <a:off x="9363456" y="3624262"/>
              <a:ext cx="365760" cy="5394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E365E8-8C3F-4E72-830E-F2F515AF3902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9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5E774BE-9348-40F4-8731-36C1A4627751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41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34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–57%]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8C187B8-85AC-4BD9-AF2B-4E2BCE49F8EA}"/>
                </a:ext>
              </a:extLst>
            </p:cNvPr>
            <p:cNvSpPr/>
            <p:nvPr/>
          </p:nvSpPr>
          <p:spPr>
            <a:xfrm>
              <a:off x="10643616" y="3371827"/>
              <a:ext cx="365760" cy="365760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08206A5-A95B-4EF7-93AD-7F11609DADEF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D8DC6C8-D7CF-4B60-8F97-BAA19A718C74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36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31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–50%]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F7AB379-319C-453D-A191-565A573D183A}"/>
                </a:ext>
              </a:extLst>
            </p:cNvPr>
            <p:cNvSpPr/>
            <p:nvPr/>
          </p:nvSpPr>
          <p:spPr>
            <a:xfrm>
              <a:off x="9363456" y="4160519"/>
              <a:ext cx="365760" cy="550875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A5418F5-3FF1-4D37-BA61-A6CB3DE5EC7E}"/>
                </a:ext>
              </a:extLst>
            </p:cNvPr>
            <p:cNvSpPr/>
            <p:nvPr/>
          </p:nvSpPr>
          <p:spPr>
            <a:xfrm>
              <a:off x="10643616" y="4224528"/>
              <a:ext cx="365760" cy="484632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528B432-DC81-4B36-A85C-9849D6E9798B}"/>
                </a:ext>
              </a:extLst>
            </p:cNvPr>
            <p:cNvSpPr/>
            <p:nvPr/>
          </p:nvSpPr>
          <p:spPr>
            <a:xfrm>
              <a:off x="10643616" y="3731322"/>
              <a:ext cx="365760" cy="49377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55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Eastern Europe and central Asia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B78735-3693-459A-8C4A-34E9C3FB6898}"/>
              </a:ext>
            </a:extLst>
          </p:cNvPr>
          <p:cNvGrpSpPr/>
          <p:nvPr/>
        </p:nvGrpSpPr>
        <p:grpSpPr>
          <a:xfrm>
            <a:off x="228600" y="1099041"/>
            <a:ext cx="11704320" cy="5624960"/>
            <a:chOff x="228600" y="1099041"/>
            <a:chExt cx="11704320" cy="5624960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3E47A458-9B05-47AE-8B96-A8D47A3C257C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FEF9AF4-ADC1-4C3E-9591-87A38D1E1376}"/>
                </a:ext>
              </a:extLst>
            </p:cNvPr>
            <p:cNvSpPr/>
            <p:nvPr/>
          </p:nvSpPr>
          <p:spPr>
            <a:xfrm>
              <a:off x="3566160" y="4160520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97CB7-75E3-4E18-AD16-353492F31F16}"/>
                </a:ext>
              </a:extLst>
            </p:cNvPr>
            <p:cNvGrpSpPr/>
            <p:nvPr/>
          </p:nvGrpSpPr>
          <p:grpSpPr>
            <a:xfrm>
              <a:off x="228600" y="1099041"/>
              <a:ext cx="6537960" cy="2927741"/>
              <a:chOff x="228600" y="1099041"/>
              <a:chExt cx="6537960" cy="292774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98F0B7-5648-4DC3-A3DB-0BB1B76DADF5}"/>
                  </a:ext>
                </a:extLst>
              </p:cNvPr>
              <p:cNvSpPr/>
              <p:nvPr/>
            </p:nvSpPr>
            <p:spPr>
              <a:xfrm>
                <a:off x="3566160" y="1099041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7487577-96C2-49A9-9E71-0BF9ADA7A9BB}"/>
                  </a:ext>
                </a:extLst>
              </p:cNvPr>
              <p:cNvSpPr/>
              <p:nvPr/>
            </p:nvSpPr>
            <p:spPr>
              <a:xfrm>
                <a:off x="228600" y="1100702"/>
                <a:ext cx="3200400" cy="292608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E5EBB2A-9417-49AF-B00B-A56DE1439663}"/>
                </a:ext>
              </a:extLst>
            </p:cNvPr>
            <p:cNvSpPr/>
            <p:nvPr/>
          </p:nvSpPr>
          <p:spPr>
            <a:xfrm>
              <a:off x="228600" y="4163681"/>
              <a:ext cx="3200400" cy="256032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4" name="object 88">
              <a:extLst>
                <a:ext uri="{FF2B5EF4-FFF2-40B4-BE49-F238E27FC236}">
                  <a16:creationId xmlns:a16="http://schemas.microsoft.com/office/drawing/2014/main" id="{7846C176-4F2F-409C-BAE8-C15A10BDD5AF}"/>
                </a:ext>
              </a:extLst>
            </p:cNvPr>
            <p:cNvSpPr txBox="1"/>
            <p:nvPr/>
          </p:nvSpPr>
          <p:spPr>
            <a:xfrm>
              <a:off x="457200" y="4206240"/>
              <a:ext cx="2941831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of new HIV infections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by population,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19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5" name="object 88">
              <a:extLst>
                <a:ext uri="{FF2B5EF4-FFF2-40B4-BE49-F238E27FC236}">
                  <a16:creationId xmlns:a16="http://schemas.microsoft.com/office/drawing/2014/main" id="{9D2CCD87-D018-4FCE-84D3-C3748E3CE929}"/>
                </a:ext>
              </a:extLst>
            </p:cNvPr>
            <p:cNvSpPr txBox="1"/>
            <p:nvPr/>
          </p:nvSpPr>
          <p:spPr>
            <a:xfrm>
              <a:off x="3794760" y="4206240"/>
              <a:ext cx="2714205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2019, 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resource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22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–202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1143000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3703320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5166360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E55539"/>
                  </a:solidFill>
                  <a:latin typeface="Arial" panose="020B0604020202020204"/>
                </a:rPr>
                <a:t>+32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1946051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+43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2FEB834F-7285-403D-BA84-B79520F991BA}"/>
                </a:ext>
              </a:extLst>
            </p:cNvPr>
            <p:cNvSpPr txBox="1"/>
            <p:nvPr/>
          </p:nvSpPr>
          <p:spPr>
            <a:xfrm>
              <a:off x="457200" y="6537960"/>
              <a:ext cx="1598194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F6275F7-158B-4164-9062-818087012AD2}"/>
                </a:ext>
              </a:extLst>
            </p:cNvPr>
            <p:cNvSpPr txBox="1"/>
            <p:nvPr/>
          </p:nvSpPr>
          <p:spPr>
            <a:xfrm>
              <a:off x="3794760" y="6419205"/>
              <a:ext cx="2907847" cy="228268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estimates, May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resource estimates are presented in constant 2019 US dollars.</a:t>
              </a:r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87E61614-F480-4048-8B15-CA0FEC0796DB}"/>
                </a:ext>
              </a:extLst>
            </p:cNvPr>
            <p:cNvSpPr/>
            <p:nvPr/>
          </p:nvSpPr>
          <p:spPr>
            <a:xfrm>
              <a:off x="4557472" y="5534471"/>
              <a:ext cx="182880" cy="621792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36E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ECAFB48-14C1-496C-8C35-1592140A6FC9}"/>
                </a:ext>
              </a:extLst>
            </p:cNvPr>
            <p:cNvCxnSpPr/>
            <p:nvPr/>
          </p:nvCxnSpPr>
          <p:spPr>
            <a:xfrm>
              <a:off x="4428006" y="4949001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7EF65F-4564-4BAB-A863-1E55B87F504A}"/>
                </a:ext>
              </a:extLst>
            </p:cNvPr>
            <p:cNvCxnSpPr/>
            <p:nvPr/>
          </p:nvCxnSpPr>
          <p:spPr>
            <a:xfrm>
              <a:off x="4428006" y="5289519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D66AE463-CA7D-4018-A094-69680CF71B2C}"/>
                </a:ext>
              </a:extLst>
            </p:cNvPr>
            <p:cNvCxnSpPr/>
            <p:nvPr/>
          </p:nvCxnSpPr>
          <p:spPr>
            <a:xfrm>
              <a:off x="4428006" y="47823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B9DDF3D-E0C1-47C3-9D81-DBCC01C0174E}"/>
                </a:ext>
              </a:extLst>
            </p:cNvPr>
            <p:cNvCxnSpPr/>
            <p:nvPr/>
          </p:nvCxnSpPr>
          <p:spPr>
            <a:xfrm>
              <a:off x="4428006" y="5115688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A6D17CB5-B647-4506-9DE0-F28B99FEEABA}"/>
                </a:ext>
              </a:extLst>
            </p:cNvPr>
            <p:cNvCxnSpPr/>
            <p:nvPr/>
          </p:nvCxnSpPr>
          <p:spPr>
            <a:xfrm>
              <a:off x="4428006" y="5458584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3F662387-23C9-41A7-9341-3C1333A53EE9}"/>
                </a:ext>
              </a:extLst>
            </p:cNvPr>
            <p:cNvCxnSpPr/>
            <p:nvPr/>
          </p:nvCxnSpPr>
          <p:spPr>
            <a:xfrm>
              <a:off x="4428006" y="615391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570F6628-E81E-497C-BF22-70A450503322}"/>
                </a:ext>
              </a:extLst>
            </p:cNvPr>
            <p:cNvSpPr txBox="1"/>
            <p:nvPr/>
          </p:nvSpPr>
          <p:spPr>
            <a:xfrm>
              <a:off x="454832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3C40AD0A-F061-45E3-B5DE-E61C153C655C}"/>
                </a:ext>
              </a:extLst>
            </p:cNvPr>
            <p:cNvSpPr txBox="1"/>
            <p:nvPr/>
          </p:nvSpPr>
          <p:spPr>
            <a:xfrm>
              <a:off x="491408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2022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BC65E1D-F933-41BC-9B5C-A085EA320622}"/>
                </a:ext>
              </a:extLst>
            </p:cNvPr>
            <p:cNvSpPr txBox="1"/>
            <p:nvPr/>
          </p:nvSpPr>
          <p:spPr>
            <a:xfrm>
              <a:off x="527984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2023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E4483704-1FBE-4055-BF23-4CCA12B70563}"/>
                </a:ext>
              </a:extLst>
            </p:cNvPr>
            <p:cNvCxnSpPr/>
            <p:nvPr/>
          </p:nvCxnSpPr>
          <p:spPr>
            <a:xfrm>
              <a:off x="4453128" y="6153912"/>
              <a:ext cx="1847088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35FD5234-E042-4BFA-9255-23F01B0E33CD}"/>
                </a:ext>
              </a:extLst>
            </p:cNvPr>
            <p:cNvCxnSpPr/>
            <p:nvPr/>
          </p:nvCxnSpPr>
          <p:spPr>
            <a:xfrm>
              <a:off x="4456130" y="4782312"/>
              <a:ext cx="0" cy="137160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F270B7E-BDFA-4510-8E74-88EBB0C0DB45}"/>
                </a:ext>
              </a:extLst>
            </p:cNvPr>
            <p:cNvSpPr txBox="1"/>
            <p:nvPr/>
          </p:nvSpPr>
          <p:spPr>
            <a:xfrm>
              <a:off x="4209728" y="4727448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9D0D710F-650B-4B38-BC1E-D9945E95F09E}"/>
                </a:ext>
              </a:extLst>
            </p:cNvPr>
            <p:cNvSpPr txBox="1"/>
            <p:nvPr/>
          </p:nvSpPr>
          <p:spPr>
            <a:xfrm>
              <a:off x="4209728" y="4894137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35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4D2F7C91-A0D8-4DBC-9C99-857C5AC52C32}"/>
                </a:ext>
              </a:extLst>
            </p:cNvPr>
            <p:cNvSpPr txBox="1"/>
            <p:nvPr/>
          </p:nvSpPr>
          <p:spPr>
            <a:xfrm>
              <a:off x="4209728" y="506082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3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BF5B7392-6494-49C2-91D6-CF5A148B6FD4}"/>
                </a:ext>
              </a:extLst>
            </p:cNvPr>
            <p:cNvSpPr txBox="1"/>
            <p:nvPr/>
          </p:nvSpPr>
          <p:spPr>
            <a:xfrm>
              <a:off x="4209728" y="5234655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25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6D3C5A2-9A80-4A3C-9259-E9909883148D}"/>
                </a:ext>
              </a:extLst>
            </p:cNvPr>
            <p:cNvSpPr txBox="1"/>
            <p:nvPr/>
          </p:nvSpPr>
          <p:spPr>
            <a:xfrm>
              <a:off x="4209728" y="5403720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38012C-4290-45FC-80F7-CCC4D7EAA2AF}"/>
                </a:ext>
              </a:extLst>
            </p:cNvPr>
            <p:cNvGrpSpPr/>
            <p:nvPr/>
          </p:nvGrpSpPr>
          <p:grpSpPr>
            <a:xfrm>
              <a:off x="4209728" y="5570408"/>
              <a:ext cx="245710" cy="107722"/>
              <a:chOff x="4209728" y="5570408"/>
              <a:chExt cx="245710" cy="107722"/>
            </a:xfrm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0467C04-D92B-4C6F-BF7C-C0E3CE47220A}"/>
                  </a:ext>
                </a:extLst>
              </p:cNvPr>
              <p:cNvCxnSpPr/>
              <p:nvPr/>
            </p:nvCxnSpPr>
            <p:spPr>
              <a:xfrm>
                <a:off x="4428006" y="562527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3235110C-BC08-456E-8D0C-ABFAFAEEC94D}"/>
                  </a:ext>
                </a:extLst>
              </p:cNvPr>
              <p:cNvSpPr txBox="1"/>
              <p:nvPr/>
            </p:nvSpPr>
            <p:spPr>
              <a:xfrm>
                <a:off x="4209728" y="5570408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84D391F-0350-4015-8AA9-C67030017855}"/>
                </a:ext>
              </a:extLst>
            </p:cNvPr>
            <p:cNvSpPr txBox="1"/>
            <p:nvPr/>
          </p:nvSpPr>
          <p:spPr>
            <a:xfrm>
              <a:off x="4358807" y="6108192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2635D4D7-7E77-45D9-968D-4FCFC7E70118}"/>
                </a:ext>
              </a:extLst>
            </p:cNvPr>
            <p:cNvSpPr txBox="1"/>
            <p:nvPr/>
          </p:nvSpPr>
          <p:spPr>
            <a:xfrm>
              <a:off x="564560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9EA2CFF9-0B9F-4AE9-92E4-6D54326059E0}"/>
                </a:ext>
              </a:extLst>
            </p:cNvPr>
            <p:cNvSpPr txBox="1"/>
            <p:nvPr/>
          </p:nvSpPr>
          <p:spPr>
            <a:xfrm>
              <a:off x="6011368" y="6181344"/>
              <a:ext cx="198773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2025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bject 107">
              <a:extLst>
                <a:ext uri="{FF2B5EF4-FFF2-40B4-BE49-F238E27FC236}">
                  <a16:creationId xmlns:a16="http://schemas.microsoft.com/office/drawing/2014/main" id="{8ED4B62C-498B-4964-9A1D-8F00C85816E5}"/>
                </a:ext>
              </a:extLst>
            </p:cNvPr>
            <p:cNvSpPr/>
            <p:nvPr/>
          </p:nvSpPr>
          <p:spPr>
            <a:xfrm>
              <a:off x="4923232" y="5097186"/>
              <a:ext cx="182880" cy="1060704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bject 107">
              <a:extLst>
                <a:ext uri="{FF2B5EF4-FFF2-40B4-BE49-F238E27FC236}">
                  <a16:creationId xmlns:a16="http://schemas.microsoft.com/office/drawing/2014/main" id="{0E785881-E7E5-40ED-A216-12DE033746FA}"/>
                </a:ext>
              </a:extLst>
            </p:cNvPr>
            <p:cNvSpPr/>
            <p:nvPr/>
          </p:nvSpPr>
          <p:spPr>
            <a:xfrm>
              <a:off x="5288992" y="5004240"/>
              <a:ext cx="182880" cy="1152053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bject 107">
              <a:extLst>
                <a:ext uri="{FF2B5EF4-FFF2-40B4-BE49-F238E27FC236}">
                  <a16:creationId xmlns:a16="http://schemas.microsoft.com/office/drawing/2014/main" id="{BD214ACD-3498-498E-B8A5-45376575BBCB}"/>
                </a:ext>
              </a:extLst>
            </p:cNvPr>
            <p:cNvSpPr/>
            <p:nvPr/>
          </p:nvSpPr>
          <p:spPr>
            <a:xfrm>
              <a:off x="5654752" y="4918346"/>
              <a:ext cx="182880" cy="1234440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bject 107">
              <a:extLst>
                <a:ext uri="{FF2B5EF4-FFF2-40B4-BE49-F238E27FC236}">
                  <a16:creationId xmlns:a16="http://schemas.microsoft.com/office/drawing/2014/main" id="{EB77000F-D886-4BEA-8F47-05F857017457}"/>
                </a:ext>
              </a:extLst>
            </p:cNvPr>
            <p:cNvSpPr/>
            <p:nvPr/>
          </p:nvSpPr>
          <p:spPr>
            <a:xfrm>
              <a:off x="6020512" y="4861359"/>
              <a:ext cx="182880" cy="1290171"/>
            </a:xfrm>
            <a:custGeom>
              <a:avLst/>
              <a:gdLst/>
              <a:ahLst/>
              <a:cxnLst/>
              <a:rect l="l" t="t" r="r" b="b"/>
              <a:pathLst>
                <a:path w="111125" h="949325">
                  <a:moveTo>
                    <a:pt x="110553" y="0"/>
                  </a:moveTo>
                  <a:lnTo>
                    <a:pt x="0" y="0"/>
                  </a:lnTo>
                  <a:lnTo>
                    <a:pt x="0" y="948956"/>
                  </a:lnTo>
                  <a:lnTo>
                    <a:pt x="110553" y="948956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01AD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bject 10">
              <a:extLst>
                <a:ext uri="{FF2B5EF4-FFF2-40B4-BE49-F238E27FC236}">
                  <a16:creationId xmlns:a16="http://schemas.microsoft.com/office/drawing/2014/main" id="{EC70A8FE-15A9-4DA8-A3C5-80EB9F72460E}"/>
                </a:ext>
              </a:extLst>
            </p:cNvPr>
            <p:cNvSpPr txBox="1"/>
            <p:nvPr/>
          </p:nvSpPr>
          <p:spPr>
            <a:xfrm>
              <a:off x="3940232" y="5225347"/>
              <a:ext cx="155107" cy="51135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(million)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6BB7F3-4A6F-4BE7-80FA-15AAAC19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952" y="1719072"/>
              <a:ext cx="1950889" cy="18411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2CB898-6CF6-491D-9360-5E23FD42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1719072"/>
              <a:ext cx="1950889" cy="1841152"/>
            </a:xfrm>
            <a:prstGeom prst="rect">
              <a:avLst/>
            </a:prstGeom>
          </p:spPr>
        </p:pic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68136" y="2538848"/>
              <a:ext cx="635" cy="84124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34675" y="2161476"/>
              <a:ext cx="635" cy="1225296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5429" y="2545739"/>
              <a:ext cx="635" cy="84124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923105" y="2278720"/>
              <a:ext cx="635" cy="110642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0BF476-88C9-4FDA-A644-2E3BC90A630D}"/>
                </a:ext>
              </a:extLst>
            </p:cNvPr>
            <p:cNvGrpSpPr/>
            <p:nvPr/>
          </p:nvGrpSpPr>
          <p:grpSpPr>
            <a:xfrm>
              <a:off x="415044" y="4864608"/>
              <a:ext cx="2814412" cy="1410224"/>
              <a:chOff x="251215" y="4736050"/>
              <a:chExt cx="2814412" cy="1410224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7B48BB6-6C8E-4FF3-8538-1C8B3DB91D8C}"/>
                  </a:ext>
                </a:extLst>
              </p:cNvPr>
              <p:cNvSpPr txBox="1"/>
              <p:nvPr/>
            </p:nvSpPr>
            <p:spPr>
              <a:xfrm>
                <a:off x="570191" y="4736050"/>
                <a:ext cx="1402015" cy="3744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Clients of sex workers and sex partners of all key populations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F36E25"/>
                    </a:solidFill>
                  </a:rPr>
                  <a:t>20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AEC5F23-7E06-43DF-AB22-702A228318F3}"/>
                  </a:ext>
                </a:extLst>
              </p:cNvPr>
              <p:cNvSpPr txBox="1"/>
              <p:nvPr/>
            </p:nvSpPr>
            <p:spPr>
              <a:xfrm>
                <a:off x="251215" y="5547818"/>
                <a:ext cx="1158636" cy="3744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Gay men and other men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who have sex with men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119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22% 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A1CCFB5-1B13-4CE5-9693-494CE932349F}"/>
                  </a:ext>
                </a:extLst>
              </p:cNvPr>
              <p:cNvSpPr txBox="1"/>
              <p:nvPr/>
            </p:nvSpPr>
            <p:spPr>
              <a:xfrm>
                <a:off x="2496560" y="5681864"/>
                <a:ext cx="569067" cy="37446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People who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inject drugs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1A8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48%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F96566A-0AE6-4689-B0B3-C6D2DCE10A3E}"/>
                  </a:ext>
                </a:extLst>
              </p:cNvPr>
              <p:cNvSpPr txBox="1"/>
              <p:nvPr/>
            </p:nvSpPr>
            <p:spPr>
              <a:xfrm>
                <a:off x="2426052" y="5102574"/>
                <a:ext cx="565860" cy="2718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Sex workers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CD8B2A"/>
                    </a:solidFill>
                  </a:rPr>
                  <a:t>8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D8B2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7ADC638-DF8D-4313-9F4F-575DBCA33799}"/>
                  </a:ext>
                </a:extLst>
              </p:cNvPr>
              <p:cNvSpPr txBox="1"/>
              <p:nvPr/>
            </p:nvSpPr>
            <p:spPr>
              <a:xfrm>
                <a:off x="2167461" y="4762716"/>
                <a:ext cx="496000" cy="3744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Remaining </a:t>
                </a:r>
              </a:p>
              <a:p>
                <a:pPr marL="0" marR="0" lvl="0" indent="0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population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EFC635"/>
                    </a:solidFill>
                  </a:rPr>
                  <a:t>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C6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5E98F26-E72E-40D0-8F43-92F4FDE3CC35}"/>
                  </a:ext>
                </a:extLst>
              </p:cNvPr>
              <p:cNvSpPr txBox="1"/>
              <p:nvPr/>
            </p:nvSpPr>
            <p:spPr>
              <a:xfrm>
                <a:off x="902145" y="5076144"/>
                <a:ext cx="607577" cy="27186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LID4096"/>
                </a:defPPr>
                <a:lvl1pPr>
                  <a:defRPr sz="800" b="1" i="0" u="none" strike="noStrike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Transwomen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solidFill>
                      <a:srgbClr val="01ADD8"/>
                    </a:solidFill>
                  </a:rPr>
                  <a:t>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AD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36E2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54" name="object 90">
                <a:extLst>
                  <a:ext uri="{FF2B5EF4-FFF2-40B4-BE49-F238E27FC236}">
                    <a16:creationId xmlns:a16="http://schemas.microsoft.com/office/drawing/2014/main" id="{E714A031-6967-4007-93A5-B15D338340EA}"/>
                  </a:ext>
                </a:extLst>
              </p:cNvPr>
              <p:cNvSpPr/>
              <p:nvPr/>
            </p:nvSpPr>
            <p:spPr>
              <a:xfrm>
                <a:off x="1958491" y="5154329"/>
                <a:ext cx="252095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252095" h="471170">
                    <a:moveTo>
                      <a:pt x="219887" y="0"/>
                    </a:moveTo>
                    <a:lnTo>
                      <a:pt x="0" y="471081"/>
                    </a:lnTo>
                    <a:lnTo>
                      <a:pt x="252044" y="16370"/>
                    </a:lnTo>
                    <a:lnTo>
                      <a:pt x="236108" y="7918"/>
                    </a:lnTo>
                    <a:lnTo>
                      <a:pt x="219887" y="0"/>
                    </a:lnTo>
                    <a:close/>
                  </a:path>
                </a:pathLst>
              </a:custGeom>
              <a:solidFill>
                <a:srgbClr val="EFC635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object 91">
                <a:extLst>
                  <a:ext uri="{FF2B5EF4-FFF2-40B4-BE49-F238E27FC236}">
                    <a16:creationId xmlns:a16="http://schemas.microsoft.com/office/drawing/2014/main" id="{60A7052D-2A9C-44EE-8D78-126088F74867}"/>
                  </a:ext>
                </a:extLst>
              </p:cNvPr>
              <p:cNvSpPr/>
              <p:nvPr/>
            </p:nvSpPr>
            <p:spPr>
              <a:xfrm>
                <a:off x="1578420" y="5103939"/>
                <a:ext cx="600075" cy="521970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521970">
                    <a:moveTo>
                      <a:pt x="371289" y="0"/>
                    </a:moveTo>
                    <a:lnTo>
                      <a:pt x="325653" y="2556"/>
                    </a:lnTo>
                    <a:lnTo>
                      <a:pt x="280574" y="9213"/>
                    </a:lnTo>
                    <a:lnTo>
                      <a:pt x="236284" y="19927"/>
                    </a:lnTo>
                    <a:lnTo>
                      <a:pt x="193013" y="34652"/>
                    </a:lnTo>
                    <a:lnTo>
                      <a:pt x="150991" y="53344"/>
                    </a:lnTo>
                    <a:lnTo>
                      <a:pt x="110448" y="75958"/>
                    </a:lnTo>
                    <a:lnTo>
                      <a:pt x="71615" y="102449"/>
                    </a:lnTo>
                    <a:lnTo>
                      <a:pt x="34722" y="132773"/>
                    </a:lnTo>
                    <a:lnTo>
                      <a:pt x="0" y="166885"/>
                    </a:lnTo>
                    <a:lnTo>
                      <a:pt x="380123" y="521355"/>
                    </a:lnTo>
                    <a:lnTo>
                      <a:pt x="599782" y="50299"/>
                    </a:lnTo>
                    <a:lnTo>
                      <a:pt x="554810" y="31679"/>
                    </a:lnTo>
                    <a:lnTo>
                      <a:pt x="509244" y="17384"/>
                    </a:lnTo>
                    <a:lnTo>
                      <a:pt x="463315" y="7369"/>
                    </a:lnTo>
                    <a:lnTo>
                      <a:pt x="417254" y="1589"/>
                    </a:lnTo>
                    <a:lnTo>
                      <a:pt x="371289" y="0"/>
                    </a:lnTo>
                    <a:close/>
                  </a:path>
                </a:pathLst>
              </a:custGeom>
              <a:solidFill>
                <a:srgbClr val="F36E25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92">
                <a:extLst>
                  <a:ext uri="{FF2B5EF4-FFF2-40B4-BE49-F238E27FC236}">
                    <a16:creationId xmlns:a16="http://schemas.microsoft.com/office/drawing/2014/main" id="{31E68E5F-843E-463D-8263-937DE9C5DACA}"/>
                  </a:ext>
                </a:extLst>
              </p:cNvPr>
              <p:cNvSpPr/>
              <p:nvPr/>
            </p:nvSpPr>
            <p:spPr>
              <a:xfrm>
                <a:off x="1578420" y="5103939"/>
                <a:ext cx="600075" cy="521970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521970">
                    <a:moveTo>
                      <a:pt x="380123" y="521355"/>
                    </a:moveTo>
                    <a:lnTo>
                      <a:pt x="0" y="166885"/>
                    </a:lnTo>
                    <a:lnTo>
                      <a:pt x="34722" y="132773"/>
                    </a:lnTo>
                    <a:lnTo>
                      <a:pt x="71615" y="102449"/>
                    </a:lnTo>
                    <a:lnTo>
                      <a:pt x="110448" y="75958"/>
                    </a:lnTo>
                    <a:lnTo>
                      <a:pt x="150991" y="53344"/>
                    </a:lnTo>
                    <a:lnTo>
                      <a:pt x="193013" y="34652"/>
                    </a:lnTo>
                    <a:lnTo>
                      <a:pt x="236284" y="19927"/>
                    </a:lnTo>
                    <a:lnTo>
                      <a:pt x="280574" y="9213"/>
                    </a:lnTo>
                    <a:lnTo>
                      <a:pt x="325653" y="2556"/>
                    </a:lnTo>
                    <a:lnTo>
                      <a:pt x="371289" y="0"/>
                    </a:lnTo>
                    <a:lnTo>
                      <a:pt x="417254" y="1589"/>
                    </a:lnTo>
                    <a:lnTo>
                      <a:pt x="463315" y="7369"/>
                    </a:lnTo>
                    <a:lnTo>
                      <a:pt x="509244" y="17384"/>
                    </a:lnTo>
                    <a:lnTo>
                      <a:pt x="554810" y="31679"/>
                    </a:lnTo>
                    <a:lnTo>
                      <a:pt x="599782" y="50299"/>
                    </a:lnTo>
                    <a:lnTo>
                      <a:pt x="380123" y="521355"/>
                    </a:lnTo>
                    <a:close/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93">
                <a:extLst>
                  <a:ext uri="{FF2B5EF4-FFF2-40B4-BE49-F238E27FC236}">
                    <a16:creationId xmlns:a16="http://schemas.microsoft.com/office/drawing/2014/main" id="{280E485D-87DE-4D90-B471-4AED97084BD0}"/>
                  </a:ext>
                </a:extLst>
              </p:cNvPr>
              <p:cNvSpPr/>
              <p:nvPr/>
            </p:nvSpPr>
            <p:spPr>
              <a:xfrm>
                <a:off x="1554542" y="5270985"/>
                <a:ext cx="404495" cy="354965"/>
              </a:xfrm>
              <a:custGeom>
                <a:avLst/>
                <a:gdLst/>
                <a:ahLst/>
                <a:cxnLst/>
                <a:rect l="l" t="t" r="r" b="b"/>
                <a:pathLst>
                  <a:path w="404495" h="354964">
                    <a:moveTo>
                      <a:pt x="23774" y="0"/>
                    </a:moveTo>
                    <a:lnTo>
                      <a:pt x="11658" y="13481"/>
                    </a:lnTo>
                    <a:lnTo>
                      <a:pt x="0" y="27343"/>
                    </a:lnTo>
                    <a:lnTo>
                      <a:pt x="404063" y="354380"/>
                    </a:lnTo>
                    <a:lnTo>
                      <a:pt x="23774" y="0"/>
                    </a:lnTo>
                    <a:close/>
                  </a:path>
                </a:pathLst>
              </a:custGeom>
              <a:solidFill>
                <a:srgbClr val="01ADD8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94">
                <a:extLst>
                  <a:ext uri="{FF2B5EF4-FFF2-40B4-BE49-F238E27FC236}">
                    <a16:creationId xmlns:a16="http://schemas.microsoft.com/office/drawing/2014/main" id="{98332358-51EF-4332-A55E-338DE6F65496}"/>
                  </a:ext>
                </a:extLst>
              </p:cNvPr>
              <p:cNvSpPr/>
              <p:nvPr/>
            </p:nvSpPr>
            <p:spPr>
              <a:xfrm>
                <a:off x="1554542" y="5270985"/>
                <a:ext cx="404495" cy="354965"/>
              </a:xfrm>
              <a:custGeom>
                <a:avLst/>
                <a:gdLst/>
                <a:ahLst/>
                <a:cxnLst/>
                <a:rect l="l" t="t" r="r" b="b"/>
                <a:pathLst>
                  <a:path w="404495" h="354964">
                    <a:moveTo>
                      <a:pt x="404063" y="354380"/>
                    </a:moveTo>
                    <a:lnTo>
                      <a:pt x="0" y="27343"/>
                    </a:lnTo>
                    <a:lnTo>
                      <a:pt x="5657" y="20495"/>
                    </a:lnTo>
                    <a:lnTo>
                      <a:pt x="11658" y="13481"/>
                    </a:lnTo>
                    <a:lnTo>
                      <a:pt x="17773" y="6561"/>
                    </a:lnTo>
                    <a:lnTo>
                      <a:pt x="23774" y="0"/>
                    </a:lnTo>
                    <a:lnTo>
                      <a:pt x="404063" y="354380"/>
                    </a:lnTo>
                    <a:close/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95">
                <a:extLst>
                  <a:ext uri="{FF2B5EF4-FFF2-40B4-BE49-F238E27FC236}">
                    <a16:creationId xmlns:a16="http://schemas.microsoft.com/office/drawing/2014/main" id="{9413ED4A-2754-43E6-9617-2A6154AE386D}"/>
                  </a:ext>
                </a:extLst>
              </p:cNvPr>
              <p:cNvSpPr/>
              <p:nvPr/>
            </p:nvSpPr>
            <p:spPr>
              <a:xfrm>
                <a:off x="1437196" y="5298366"/>
                <a:ext cx="521334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521335" h="661670">
                    <a:moveTo>
                      <a:pt x="117296" y="0"/>
                    </a:moveTo>
                    <a:lnTo>
                      <a:pt x="87651" y="40220"/>
                    </a:lnTo>
                    <a:lnTo>
                      <a:pt x="62306" y="82171"/>
                    </a:lnTo>
                    <a:lnTo>
                      <a:pt x="41259" y="125578"/>
                    </a:lnTo>
                    <a:lnTo>
                      <a:pt x="24507" y="170171"/>
                    </a:lnTo>
                    <a:lnTo>
                      <a:pt x="12048" y="215677"/>
                    </a:lnTo>
                    <a:lnTo>
                      <a:pt x="3880" y="261826"/>
                    </a:lnTo>
                    <a:lnTo>
                      <a:pt x="0" y="308345"/>
                    </a:lnTo>
                    <a:lnTo>
                      <a:pt x="405" y="354962"/>
                    </a:lnTo>
                    <a:lnTo>
                      <a:pt x="5094" y="401406"/>
                    </a:lnTo>
                    <a:lnTo>
                      <a:pt x="14064" y="447405"/>
                    </a:lnTo>
                    <a:lnTo>
                      <a:pt x="27313" y="492688"/>
                    </a:lnTo>
                    <a:lnTo>
                      <a:pt x="44839" y="536981"/>
                    </a:lnTo>
                    <a:lnTo>
                      <a:pt x="66638" y="580014"/>
                    </a:lnTo>
                    <a:lnTo>
                      <a:pt x="92709" y="621515"/>
                    </a:lnTo>
                    <a:lnTo>
                      <a:pt x="123049" y="661212"/>
                    </a:lnTo>
                    <a:lnTo>
                      <a:pt x="521219" y="327101"/>
                    </a:lnTo>
                    <a:lnTo>
                      <a:pt x="117296" y="0"/>
                    </a:lnTo>
                    <a:close/>
                  </a:path>
                </a:pathLst>
              </a:custGeom>
              <a:solidFill>
                <a:srgbClr val="91193A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96">
                <a:extLst>
                  <a:ext uri="{FF2B5EF4-FFF2-40B4-BE49-F238E27FC236}">
                    <a16:creationId xmlns:a16="http://schemas.microsoft.com/office/drawing/2014/main" id="{D49B0BCA-A998-482D-BB97-5917CFDDF720}"/>
                  </a:ext>
                </a:extLst>
              </p:cNvPr>
              <p:cNvSpPr/>
              <p:nvPr/>
            </p:nvSpPr>
            <p:spPr>
              <a:xfrm>
                <a:off x="1437196" y="5298366"/>
                <a:ext cx="521334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521335" h="661670">
                    <a:moveTo>
                      <a:pt x="521219" y="327101"/>
                    </a:moveTo>
                    <a:lnTo>
                      <a:pt x="123049" y="661212"/>
                    </a:lnTo>
                    <a:lnTo>
                      <a:pt x="92709" y="621515"/>
                    </a:lnTo>
                    <a:lnTo>
                      <a:pt x="66638" y="580014"/>
                    </a:lnTo>
                    <a:lnTo>
                      <a:pt x="44839" y="536981"/>
                    </a:lnTo>
                    <a:lnTo>
                      <a:pt x="27313" y="492688"/>
                    </a:lnTo>
                    <a:lnTo>
                      <a:pt x="14064" y="447405"/>
                    </a:lnTo>
                    <a:lnTo>
                      <a:pt x="5094" y="401406"/>
                    </a:lnTo>
                    <a:lnTo>
                      <a:pt x="405" y="354962"/>
                    </a:lnTo>
                    <a:lnTo>
                      <a:pt x="0" y="308345"/>
                    </a:lnTo>
                    <a:lnTo>
                      <a:pt x="3880" y="261826"/>
                    </a:lnTo>
                    <a:lnTo>
                      <a:pt x="12048" y="215677"/>
                    </a:lnTo>
                    <a:lnTo>
                      <a:pt x="24507" y="170171"/>
                    </a:lnTo>
                    <a:lnTo>
                      <a:pt x="41259" y="125578"/>
                    </a:lnTo>
                    <a:lnTo>
                      <a:pt x="62306" y="82171"/>
                    </a:lnTo>
                    <a:lnTo>
                      <a:pt x="87651" y="40220"/>
                    </a:lnTo>
                    <a:lnTo>
                      <a:pt x="117296" y="0"/>
                    </a:lnTo>
                    <a:lnTo>
                      <a:pt x="521219" y="327101"/>
                    </a:lnTo>
                    <a:close/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97">
                <a:extLst>
                  <a:ext uri="{FF2B5EF4-FFF2-40B4-BE49-F238E27FC236}">
                    <a16:creationId xmlns:a16="http://schemas.microsoft.com/office/drawing/2014/main" id="{769B951F-986D-4A95-A1FA-669B56C01B4A}"/>
                  </a:ext>
                </a:extLst>
              </p:cNvPr>
              <p:cNvSpPr/>
              <p:nvPr/>
            </p:nvSpPr>
            <p:spPr>
              <a:xfrm>
                <a:off x="1560393" y="5342364"/>
                <a:ext cx="918210" cy="803910"/>
              </a:xfrm>
              <a:custGeom>
                <a:avLst/>
                <a:gdLst/>
                <a:ahLst/>
                <a:cxnLst/>
                <a:rect l="l" t="t" r="r" b="b"/>
                <a:pathLst>
                  <a:path w="918210" h="803909">
                    <a:moveTo>
                      <a:pt x="834212" y="0"/>
                    </a:moveTo>
                    <a:lnTo>
                      <a:pt x="398233" y="283159"/>
                    </a:lnTo>
                    <a:lnTo>
                      <a:pt x="0" y="617334"/>
                    </a:lnTo>
                    <a:lnTo>
                      <a:pt x="33195" y="653402"/>
                    </a:lnTo>
                    <a:lnTo>
                      <a:pt x="68933" y="685702"/>
                    </a:lnTo>
                    <a:lnTo>
                      <a:pt x="106937" y="714193"/>
                    </a:lnTo>
                    <a:lnTo>
                      <a:pt x="146930" y="738834"/>
                    </a:lnTo>
                    <a:lnTo>
                      <a:pt x="188636" y="759583"/>
                    </a:lnTo>
                    <a:lnTo>
                      <a:pt x="231778" y="776399"/>
                    </a:lnTo>
                    <a:lnTo>
                      <a:pt x="276079" y="789240"/>
                    </a:lnTo>
                    <a:lnTo>
                      <a:pt x="321263" y="798066"/>
                    </a:lnTo>
                    <a:lnTo>
                      <a:pt x="367054" y="802834"/>
                    </a:lnTo>
                    <a:lnTo>
                      <a:pt x="413175" y="803504"/>
                    </a:lnTo>
                    <a:lnTo>
                      <a:pt x="459349" y="800034"/>
                    </a:lnTo>
                    <a:lnTo>
                      <a:pt x="505300" y="792382"/>
                    </a:lnTo>
                    <a:lnTo>
                      <a:pt x="550751" y="780508"/>
                    </a:lnTo>
                    <a:lnTo>
                      <a:pt x="595427" y="764370"/>
                    </a:lnTo>
                    <a:lnTo>
                      <a:pt x="639049" y="743927"/>
                    </a:lnTo>
                    <a:lnTo>
                      <a:pt x="681342" y="719137"/>
                    </a:lnTo>
                    <a:lnTo>
                      <a:pt x="719869" y="691584"/>
                    </a:lnTo>
                    <a:lnTo>
                      <a:pt x="755150" y="661217"/>
                    </a:lnTo>
                    <a:lnTo>
                      <a:pt x="787132" y="628292"/>
                    </a:lnTo>
                    <a:lnTo>
                      <a:pt x="815761" y="593062"/>
                    </a:lnTo>
                    <a:lnTo>
                      <a:pt x="840981" y="555781"/>
                    </a:lnTo>
                    <a:lnTo>
                      <a:pt x="862741" y="516703"/>
                    </a:lnTo>
                    <a:lnTo>
                      <a:pt x="880984" y="476082"/>
                    </a:lnTo>
                    <a:lnTo>
                      <a:pt x="895659" y="434171"/>
                    </a:lnTo>
                    <a:lnTo>
                      <a:pt x="906710" y="391225"/>
                    </a:lnTo>
                    <a:lnTo>
                      <a:pt x="914083" y="347497"/>
                    </a:lnTo>
                    <a:lnTo>
                      <a:pt x="917726" y="303241"/>
                    </a:lnTo>
                    <a:lnTo>
                      <a:pt x="917582" y="258711"/>
                    </a:lnTo>
                    <a:lnTo>
                      <a:pt x="913600" y="214162"/>
                    </a:lnTo>
                    <a:lnTo>
                      <a:pt x="905725" y="169846"/>
                    </a:lnTo>
                    <a:lnTo>
                      <a:pt x="893902" y="126018"/>
                    </a:lnTo>
                    <a:lnTo>
                      <a:pt x="878078" y="82932"/>
                    </a:lnTo>
                    <a:lnTo>
                      <a:pt x="858200" y="40841"/>
                    </a:lnTo>
                    <a:lnTo>
                      <a:pt x="834212" y="0"/>
                    </a:lnTo>
                    <a:close/>
                  </a:path>
                </a:pathLst>
              </a:custGeom>
              <a:solidFill>
                <a:srgbClr val="E01B83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98">
                <a:extLst>
                  <a:ext uri="{FF2B5EF4-FFF2-40B4-BE49-F238E27FC236}">
                    <a16:creationId xmlns:a16="http://schemas.microsoft.com/office/drawing/2014/main" id="{19204B29-CCB5-4E74-8837-D13D1C2263F1}"/>
                  </a:ext>
                </a:extLst>
              </p:cNvPr>
              <p:cNvSpPr/>
              <p:nvPr/>
            </p:nvSpPr>
            <p:spPr>
              <a:xfrm>
                <a:off x="1560393" y="5342364"/>
                <a:ext cx="918210" cy="803910"/>
              </a:xfrm>
              <a:custGeom>
                <a:avLst/>
                <a:gdLst/>
                <a:ahLst/>
                <a:cxnLst/>
                <a:rect l="l" t="t" r="r" b="b"/>
                <a:pathLst>
                  <a:path w="918210" h="803909">
                    <a:moveTo>
                      <a:pt x="398233" y="283159"/>
                    </a:moveTo>
                    <a:lnTo>
                      <a:pt x="834212" y="0"/>
                    </a:lnTo>
                    <a:lnTo>
                      <a:pt x="858200" y="40841"/>
                    </a:lnTo>
                    <a:lnTo>
                      <a:pt x="878078" y="82932"/>
                    </a:lnTo>
                    <a:lnTo>
                      <a:pt x="893902" y="126018"/>
                    </a:lnTo>
                    <a:lnTo>
                      <a:pt x="905725" y="169846"/>
                    </a:lnTo>
                    <a:lnTo>
                      <a:pt x="913600" y="214162"/>
                    </a:lnTo>
                    <a:lnTo>
                      <a:pt x="917582" y="258711"/>
                    </a:lnTo>
                    <a:lnTo>
                      <a:pt x="917726" y="303241"/>
                    </a:lnTo>
                    <a:lnTo>
                      <a:pt x="914083" y="347497"/>
                    </a:lnTo>
                    <a:lnTo>
                      <a:pt x="906710" y="391225"/>
                    </a:lnTo>
                    <a:lnTo>
                      <a:pt x="895659" y="434171"/>
                    </a:lnTo>
                    <a:lnTo>
                      <a:pt x="880984" y="476082"/>
                    </a:lnTo>
                    <a:lnTo>
                      <a:pt x="862741" y="516703"/>
                    </a:lnTo>
                    <a:lnTo>
                      <a:pt x="840981" y="555781"/>
                    </a:lnTo>
                    <a:lnTo>
                      <a:pt x="815761" y="593062"/>
                    </a:lnTo>
                    <a:lnTo>
                      <a:pt x="787132" y="628292"/>
                    </a:lnTo>
                    <a:lnTo>
                      <a:pt x="755150" y="661217"/>
                    </a:lnTo>
                    <a:lnTo>
                      <a:pt x="719869" y="691584"/>
                    </a:lnTo>
                    <a:lnTo>
                      <a:pt x="681342" y="719137"/>
                    </a:lnTo>
                    <a:lnTo>
                      <a:pt x="639049" y="743927"/>
                    </a:lnTo>
                    <a:lnTo>
                      <a:pt x="595427" y="764370"/>
                    </a:lnTo>
                    <a:lnTo>
                      <a:pt x="550751" y="780508"/>
                    </a:lnTo>
                    <a:lnTo>
                      <a:pt x="505300" y="792382"/>
                    </a:lnTo>
                    <a:lnTo>
                      <a:pt x="459349" y="800034"/>
                    </a:lnTo>
                    <a:lnTo>
                      <a:pt x="413175" y="803504"/>
                    </a:lnTo>
                    <a:lnTo>
                      <a:pt x="367054" y="802834"/>
                    </a:lnTo>
                    <a:lnTo>
                      <a:pt x="321263" y="798066"/>
                    </a:lnTo>
                    <a:lnTo>
                      <a:pt x="276079" y="789240"/>
                    </a:lnTo>
                    <a:lnTo>
                      <a:pt x="231778" y="776399"/>
                    </a:lnTo>
                    <a:lnTo>
                      <a:pt x="188636" y="759583"/>
                    </a:lnTo>
                    <a:lnTo>
                      <a:pt x="146930" y="738834"/>
                    </a:lnTo>
                    <a:lnTo>
                      <a:pt x="106937" y="714193"/>
                    </a:lnTo>
                    <a:lnTo>
                      <a:pt x="68933" y="685702"/>
                    </a:lnTo>
                    <a:lnTo>
                      <a:pt x="33195" y="653402"/>
                    </a:lnTo>
                    <a:lnTo>
                      <a:pt x="0" y="617334"/>
                    </a:lnTo>
                    <a:lnTo>
                      <a:pt x="398233" y="283159"/>
                    </a:lnTo>
                    <a:close/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99">
                <a:extLst>
                  <a:ext uri="{FF2B5EF4-FFF2-40B4-BE49-F238E27FC236}">
                    <a16:creationId xmlns:a16="http://schemas.microsoft.com/office/drawing/2014/main" id="{767AA455-2DF8-4441-AF47-C77850B9D182}"/>
                  </a:ext>
                </a:extLst>
              </p:cNvPr>
              <p:cNvSpPr/>
              <p:nvPr/>
            </p:nvSpPr>
            <p:spPr>
              <a:xfrm>
                <a:off x="1958866" y="5170800"/>
                <a:ext cx="436245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436245" h="454660">
                    <a:moveTo>
                      <a:pt x="251853" y="0"/>
                    </a:moveTo>
                    <a:lnTo>
                      <a:pt x="0" y="454355"/>
                    </a:lnTo>
                    <a:lnTo>
                      <a:pt x="435673" y="171424"/>
                    </a:lnTo>
                    <a:lnTo>
                      <a:pt x="405065" y="128301"/>
                    </a:lnTo>
                    <a:lnTo>
                      <a:pt x="372495" y="90638"/>
                    </a:lnTo>
                    <a:lnTo>
                      <a:pt x="336848" y="57395"/>
                    </a:lnTo>
                    <a:lnTo>
                      <a:pt x="297006" y="27529"/>
                    </a:lnTo>
                    <a:lnTo>
                      <a:pt x="251853" y="0"/>
                    </a:lnTo>
                    <a:close/>
                  </a:path>
                </a:pathLst>
              </a:custGeom>
              <a:solidFill>
                <a:srgbClr val="CD8B2A"/>
              </a:solidFill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00">
                <a:extLst>
                  <a:ext uri="{FF2B5EF4-FFF2-40B4-BE49-F238E27FC236}">
                    <a16:creationId xmlns:a16="http://schemas.microsoft.com/office/drawing/2014/main" id="{4BBAE2B5-27B3-4531-B27F-7D7D63E107B6}"/>
                  </a:ext>
                </a:extLst>
              </p:cNvPr>
              <p:cNvSpPr/>
              <p:nvPr/>
            </p:nvSpPr>
            <p:spPr>
              <a:xfrm>
                <a:off x="1958866" y="5170800"/>
                <a:ext cx="436245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436245" h="454660">
                    <a:moveTo>
                      <a:pt x="0" y="454355"/>
                    </a:moveTo>
                    <a:lnTo>
                      <a:pt x="251853" y="0"/>
                    </a:lnTo>
                    <a:lnTo>
                      <a:pt x="297006" y="27529"/>
                    </a:lnTo>
                    <a:lnTo>
                      <a:pt x="336848" y="57395"/>
                    </a:lnTo>
                    <a:lnTo>
                      <a:pt x="372495" y="90638"/>
                    </a:lnTo>
                    <a:lnTo>
                      <a:pt x="405065" y="128301"/>
                    </a:lnTo>
                    <a:lnTo>
                      <a:pt x="435673" y="171424"/>
                    </a:lnTo>
                    <a:lnTo>
                      <a:pt x="0" y="454355"/>
                    </a:lnTo>
                    <a:close/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101">
                <a:extLst>
                  <a:ext uri="{FF2B5EF4-FFF2-40B4-BE49-F238E27FC236}">
                    <a16:creationId xmlns:a16="http://schemas.microsoft.com/office/drawing/2014/main" id="{C07FD7E8-EA77-46E5-A3D5-8E61D38CD867}"/>
                  </a:ext>
                </a:extLst>
              </p:cNvPr>
              <p:cNvSpPr/>
              <p:nvPr/>
            </p:nvSpPr>
            <p:spPr>
              <a:xfrm>
                <a:off x="1626682" y="5293968"/>
                <a:ext cx="663575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663575" h="663575">
                    <a:moveTo>
                      <a:pt x="355263" y="0"/>
                    </a:moveTo>
                    <a:lnTo>
                      <a:pt x="308536" y="5"/>
                    </a:lnTo>
                    <a:lnTo>
                      <a:pt x="262535" y="6500"/>
                    </a:lnTo>
                    <a:lnTo>
                      <a:pt x="217958" y="19282"/>
                    </a:lnTo>
                    <a:lnTo>
                      <a:pt x="175506" y="38151"/>
                    </a:lnTo>
                    <a:lnTo>
                      <a:pt x="135876" y="62907"/>
                    </a:lnTo>
                    <a:lnTo>
                      <a:pt x="99769" y="93350"/>
                    </a:lnTo>
                    <a:lnTo>
                      <a:pt x="67882" y="129279"/>
                    </a:lnTo>
                    <a:lnTo>
                      <a:pt x="40916" y="170494"/>
                    </a:lnTo>
                    <a:lnTo>
                      <a:pt x="20254" y="215204"/>
                    </a:lnTo>
                    <a:lnTo>
                      <a:pt x="6682" y="261285"/>
                    </a:lnTo>
                    <a:lnTo>
                      <a:pt x="0" y="308038"/>
                    </a:lnTo>
                    <a:lnTo>
                      <a:pt x="5" y="354765"/>
                    </a:lnTo>
                    <a:lnTo>
                      <a:pt x="6500" y="400766"/>
                    </a:lnTo>
                    <a:lnTo>
                      <a:pt x="19282" y="445343"/>
                    </a:lnTo>
                    <a:lnTo>
                      <a:pt x="38151" y="487795"/>
                    </a:lnTo>
                    <a:lnTo>
                      <a:pt x="62907" y="527425"/>
                    </a:lnTo>
                    <a:lnTo>
                      <a:pt x="93350" y="563533"/>
                    </a:lnTo>
                    <a:lnTo>
                      <a:pt x="129279" y="595419"/>
                    </a:lnTo>
                    <a:lnTo>
                      <a:pt x="170494" y="622385"/>
                    </a:lnTo>
                    <a:lnTo>
                      <a:pt x="215204" y="643047"/>
                    </a:lnTo>
                    <a:lnTo>
                      <a:pt x="261285" y="656619"/>
                    </a:lnTo>
                    <a:lnTo>
                      <a:pt x="308038" y="663302"/>
                    </a:lnTo>
                    <a:lnTo>
                      <a:pt x="354765" y="663296"/>
                    </a:lnTo>
                    <a:lnTo>
                      <a:pt x="400766" y="656802"/>
                    </a:lnTo>
                    <a:lnTo>
                      <a:pt x="445343" y="644020"/>
                    </a:lnTo>
                    <a:lnTo>
                      <a:pt x="487795" y="625150"/>
                    </a:lnTo>
                    <a:lnTo>
                      <a:pt x="527425" y="600394"/>
                    </a:lnTo>
                    <a:lnTo>
                      <a:pt x="563533" y="569951"/>
                    </a:lnTo>
                    <a:lnTo>
                      <a:pt x="595419" y="534022"/>
                    </a:lnTo>
                    <a:lnTo>
                      <a:pt x="622385" y="492807"/>
                    </a:lnTo>
                    <a:lnTo>
                      <a:pt x="643047" y="448098"/>
                    </a:lnTo>
                    <a:lnTo>
                      <a:pt x="656619" y="402017"/>
                    </a:lnTo>
                    <a:lnTo>
                      <a:pt x="663302" y="355263"/>
                    </a:lnTo>
                    <a:lnTo>
                      <a:pt x="663296" y="308536"/>
                    </a:lnTo>
                    <a:lnTo>
                      <a:pt x="656802" y="262535"/>
                    </a:lnTo>
                    <a:lnTo>
                      <a:pt x="644020" y="217958"/>
                    </a:lnTo>
                    <a:lnTo>
                      <a:pt x="625150" y="175506"/>
                    </a:lnTo>
                    <a:lnTo>
                      <a:pt x="600394" y="135876"/>
                    </a:lnTo>
                    <a:lnTo>
                      <a:pt x="569951" y="99769"/>
                    </a:lnTo>
                    <a:lnTo>
                      <a:pt x="534022" y="67882"/>
                    </a:lnTo>
                    <a:lnTo>
                      <a:pt x="492807" y="40916"/>
                    </a:lnTo>
                    <a:lnTo>
                      <a:pt x="448098" y="20254"/>
                    </a:lnTo>
                    <a:lnTo>
                      <a:pt x="402017" y="6682"/>
                    </a:lnTo>
                    <a:lnTo>
                      <a:pt x="3552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object 102">
                <a:extLst>
                  <a:ext uri="{FF2B5EF4-FFF2-40B4-BE49-F238E27FC236}">
                    <a16:creationId xmlns:a16="http://schemas.microsoft.com/office/drawing/2014/main" id="{4A4AF9E1-AC38-412B-B725-7B59594349A6}"/>
                  </a:ext>
                </a:extLst>
              </p:cNvPr>
              <p:cNvSpPr/>
              <p:nvPr/>
            </p:nvSpPr>
            <p:spPr>
              <a:xfrm>
                <a:off x="1626682" y="5293968"/>
                <a:ext cx="663575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663575" h="663575">
                    <a:moveTo>
                      <a:pt x="170494" y="622385"/>
                    </a:moveTo>
                    <a:lnTo>
                      <a:pt x="215204" y="643047"/>
                    </a:lnTo>
                    <a:lnTo>
                      <a:pt x="261285" y="656619"/>
                    </a:lnTo>
                    <a:lnTo>
                      <a:pt x="308038" y="663302"/>
                    </a:lnTo>
                    <a:lnTo>
                      <a:pt x="354765" y="663296"/>
                    </a:lnTo>
                    <a:lnTo>
                      <a:pt x="400766" y="656802"/>
                    </a:lnTo>
                    <a:lnTo>
                      <a:pt x="445343" y="644020"/>
                    </a:lnTo>
                    <a:lnTo>
                      <a:pt x="487795" y="625150"/>
                    </a:lnTo>
                    <a:lnTo>
                      <a:pt x="527425" y="600394"/>
                    </a:lnTo>
                    <a:lnTo>
                      <a:pt x="563533" y="569951"/>
                    </a:lnTo>
                    <a:lnTo>
                      <a:pt x="595419" y="534022"/>
                    </a:lnTo>
                    <a:lnTo>
                      <a:pt x="622385" y="492807"/>
                    </a:lnTo>
                    <a:lnTo>
                      <a:pt x="643047" y="448098"/>
                    </a:lnTo>
                    <a:lnTo>
                      <a:pt x="656619" y="402017"/>
                    </a:lnTo>
                    <a:lnTo>
                      <a:pt x="663302" y="355263"/>
                    </a:lnTo>
                    <a:lnTo>
                      <a:pt x="663296" y="308536"/>
                    </a:lnTo>
                    <a:lnTo>
                      <a:pt x="656802" y="262535"/>
                    </a:lnTo>
                    <a:lnTo>
                      <a:pt x="644020" y="217958"/>
                    </a:lnTo>
                    <a:lnTo>
                      <a:pt x="625150" y="175506"/>
                    </a:lnTo>
                    <a:lnTo>
                      <a:pt x="600394" y="135876"/>
                    </a:lnTo>
                    <a:lnTo>
                      <a:pt x="569951" y="99769"/>
                    </a:lnTo>
                    <a:lnTo>
                      <a:pt x="534022" y="67882"/>
                    </a:lnTo>
                    <a:lnTo>
                      <a:pt x="492807" y="40916"/>
                    </a:lnTo>
                    <a:lnTo>
                      <a:pt x="448098" y="20254"/>
                    </a:lnTo>
                    <a:lnTo>
                      <a:pt x="402017" y="6682"/>
                    </a:lnTo>
                    <a:lnTo>
                      <a:pt x="355263" y="0"/>
                    </a:lnTo>
                    <a:lnTo>
                      <a:pt x="308536" y="5"/>
                    </a:lnTo>
                    <a:lnTo>
                      <a:pt x="262535" y="6500"/>
                    </a:lnTo>
                    <a:lnTo>
                      <a:pt x="217958" y="19282"/>
                    </a:lnTo>
                    <a:lnTo>
                      <a:pt x="175506" y="38151"/>
                    </a:lnTo>
                    <a:lnTo>
                      <a:pt x="135876" y="62907"/>
                    </a:lnTo>
                    <a:lnTo>
                      <a:pt x="99769" y="93350"/>
                    </a:lnTo>
                    <a:lnTo>
                      <a:pt x="67882" y="129279"/>
                    </a:lnTo>
                    <a:lnTo>
                      <a:pt x="40916" y="170494"/>
                    </a:lnTo>
                    <a:lnTo>
                      <a:pt x="20254" y="215204"/>
                    </a:lnTo>
                    <a:lnTo>
                      <a:pt x="6682" y="261285"/>
                    </a:lnTo>
                    <a:lnTo>
                      <a:pt x="0" y="308038"/>
                    </a:lnTo>
                    <a:lnTo>
                      <a:pt x="5" y="354765"/>
                    </a:lnTo>
                    <a:lnTo>
                      <a:pt x="6500" y="400766"/>
                    </a:lnTo>
                    <a:lnTo>
                      <a:pt x="19282" y="445343"/>
                    </a:lnTo>
                    <a:lnTo>
                      <a:pt x="38151" y="487795"/>
                    </a:lnTo>
                    <a:lnTo>
                      <a:pt x="62907" y="527425"/>
                    </a:lnTo>
                    <a:lnTo>
                      <a:pt x="93350" y="563533"/>
                    </a:lnTo>
                    <a:lnTo>
                      <a:pt x="129279" y="595419"/>
                    </a:lnTo>
                    <a:lnTo>
                      <a:pt x="170494" y="622385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7A159FF-156A-4203-A37D-10C34108E211}"/>
                </a:ext>
              </a:extLst>
            </p:cNvPr>
            <p:cNvGrpSpPr/>
            <p:nvPr/>
          </p:nvGrpSpPr>
          <p:grpSpPr>
            <a:xfrm>
              <a:off x="4206239" y="5737159"/>
              <a:ext cx="245710" cy="107722"/>
              <a:chOff x="4209728" y="5570408"/>
              <a:chExt cx="245710" cy="107722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35D851D-FE4A-4359-972B-BFDD5B2C489A}"/>
                  </a:ext>
                </a:extLst>
              </p:cNvPr>
              <p:cNvCxnSpPr/>
              <p:nvPr/>
            </p:nvCxnSpPr>
            <p:spPr>
              <a:xfrm>
                <a:off x="4428006" y="562527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5A4C52D1-BAB0-4299-98C8-0291357B8B00}"/>
                  </a:ext>
                </a:extLst>
              </p:cNvPr>
              <p:cNvSpPr txBox="1"/>
              <p:nvPr/>
            </p:nvSpPr>
            <p:spPr>
              <a:xfrm>
                <a:off x="4209728" y="5570408"/>
                <a:ext cx="19877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1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EA1FFFA-09D0-4DF7-B065-65E0AE6412DB}"/>
                </a:ext>
              </a:extLst>
            </p:cNvPr>
            <p:cNvGrpSpPr/>
            <p:nvPr/>
          </p:nvGrpSpPr>
          <p:grpSpPr>
            <a:xfrm>
              <a:off x="4255932" y="5905968"/>
              <a:ext cx="196017" cy="107722"/>
              <a:chOff x="4259421" y="5570408"/>
              <a:chExt cx="196017" cy="107722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F3E1FD0-6022-4D5F-8559-E34A92F80B8D}"/>
                  </a:ext>
                </a:extLst>
              </p:cNvPr>
              <p:cNvCxnSpPr/>
              <p:nvPr/>
            </p:nvCxnSpPr>
            <p:spPr>
              <a:xfrm>
                <a:off x="4428006" y="562527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6828213-D75F-44DC-9E26-C5C9CE18A607}"/>
                  </a:ext>
                </a:extLst>
              </p:cNvPr>
              <p:cNvSpPr txBox="1"/>
              <p:nvPr/>
            </p:nvSpPr>
            <p:spPr>
              <a:xfrm>
                <a:off x="4259421" y="5570408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" panose="020B0604020202020204"/>
                  </a:rPr>
                  <a:t>5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3" name="object 88">
              <a:extLst>
                <a:ext uri="{FF2B5EF4-FFF2-40B4-BE49-F238E27FC236}">
                  <a16:creationId xmlns:a16="http://schemas.microsoft.com/office/drawing/2014/main" id="{5674E0C3-6E95-4E00-A776-90B286085E49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73A77A75-6D4F-4348-B7A8-BC92CA8C13BC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8BD071FB-2FB4-42DC-8215-69980E01E8BA}"/>
                </a:ext>
              </a:extLst>
            </p:cNvPr>
            <p:cNvSpPr txBox="1"/>
            <p:nvPr/>
          </p:nvSpPr>
          <p:spPr>
            <a:xfrm>
              <a:off x="7178040" y="3175716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18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EE0F26D-8FFD-4D9F-B157-F3A85386D5D0}"/>
                </a:ext>
              </a:extLst>
            </p:cNvPr>
            <p:cNvCxnSpPr/>
            <p:nvPr/>
          </p:nvCxnSpPr>
          <p:spPr>
            <a:xfrm>
              <a:off x="7726680" y="322882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58501A11-F4B3-45F5-8C5C-5BF80411F29F}"/>
                </a:ext>
              </a:extLst>
            </p:cNvPr>
            <p:cNvSpPr txBox="1"/>
            <p:nvPr/>
          </p:nvSpPr>
          <p:spPr>
            <a:xfrm>
              <a:off x="7178040" y="3502152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14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FE41E8F-0356-4B54-8A8B-5FC192717E65}"/>
                </a:ext>
              </a:extLst>
            </p:cNvPr>
            <p:cNvCxnSpPr/>
            <p:nvPr/>
          </p:nvCxnSpPr>
          <p:spPr>
            <a:xfrm>
              <a:off x="7726680" y="3555258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0424AB8-3BDC-4393-9D26-6E044CE4DE6F}"/>
                </a:ext>
              </a:extLst>
            </p:cNvPr>
            <p:cNvSpPr txBox="1"/>
            <p:nvPr/>
          </p:nvSpPr>
          <p:spPr>
            <a:xfrm>
              <a:off x="7178040" y="3831336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C2E28CD-37B4-40A9-837C-3596A51F72F4}"/>
                </a:ext>
              </a:extLst>
            </p:cNvPr>
            <p:cNvCxnSpPr/>
            <p:nvPr/>
          </p:nvCxnSpPr>
          <p:spPr>
            <a:xfrm>
              <a:off x="7726680" y="3884442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075A6C6E-2285-4408-8151-206136589AAD}"/>
                </a:ext>
              </a:extLst>
            </p:cNvPr>
            <p:cNvSpPr txBox="1"/>
            <p:nvPr/>
          </p:nvSpPr>
          <p:spPr>
            <a:xfrm>
              <a:off x="7178040" y="4160520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33A9587-901B-4D1E-87B2-147FB1204E36}"/>
                </a:ext>
              </a:extLst>
            </p:cNvPr>
            <p:cNvCxnSpPr/>
            <p:nvPr/>
          </p:nvCxnSpPr>
          <p:spPr>
            <a:xfrm>
              <a:off x="7726680" y="4213626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46731079-0F1F-4D6E-AFD2-B4ABBFE14D6D}"/>
                </a:ext>
              </a:extLst>
            </p:cNvPr>
            <p:cNvSpPr txBox="1"/>
            <p:nvPr/>
          </p:nvSpPr>
          <p:spPr>
            <a:xfrm>
              <a:off x="7178040" y="4489704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7F568FD-B5AE-4555-AA39-25B8EC569D82}"/>
                </a:ext>
              </a:extLst>
            </p:cNvPr>
            <p:cNvCxnSpPr/>
            <p:nvPr/>
          </p:nvCxnSpPr>
          <p:spPr>
            <a:xfrm>
              <a:off x="7726680" y="4542810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8DF380D1-4B0C-42B1-8470-5F160AC17FF0}"/>
                </a:ext>
              </a:extLst>
            </p:cNvPr>
            <p:cNvSpPr txBox="1"/>
            <p:nvPr/>
          </p:nvSpPr>
          <p:spPr>
            <a:xfrm>
              <a:off x="7178040" y="4652691"/>
              <a:ext cx="521208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AEE4BC2-03F0-4727-A7AD-BA7B93753461}"/>
                </a:ext>
              </a:extLst>
            </p:cNvPr>
            <p:cNvCxnSpPr/>
            <p:nvPr/>
          </p:nvCxnSpPr>
          <p:spPr>
            <a:xfrm>
              <a:off x="7726680" y="4709160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bject 10">
              <a:extLst>
                <a:ext uri="{FF2B5EF4-FFF2-40B4-BE49-F238E27FC236}">
                  <a16:creationId xmlns:a16="http://schemas.microsoft.com/office/drawing/2014/main" id="{7ADDFCF8-3F6A-4B3A-9299-EB800AD64CE3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649EA105-96B6-4779-8BF7-29DFCCFC90D8}"/>
                </a:ext>
              </a:extLst>
            </p:cNvPr>
            <p:cNvCxnSpPr/>
            <p:nvPr/>
          </p:nvCxnSpPr>
          <p:spPr>
            <a:xfrm>
              <a:off x="7754112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3A9A9835-1831-4B4C-A186-A3FF62541BA0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DD28EA1-B3AE-429D-9EB5-B443C1DFD017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02EE8B0-C492-48F5-B75C-65BAF4ECAB4F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1FA021B-F401-4360-9966-2DBA28A41CF9}"/>
                </a:ext>
              </a:extLst>
            </p:cNvPr>
            <p:cNvCxnSpPr/>
            <p:nvPr/>
          </p:nvCxnSpPr>
          <p:spPr>
            <a:xfrm>
              <a:off x="7754112" y="4709160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752BD5D-8157-44FE-8CCA-9897172C4693}"/>
                </a:ext>
              </a:extLst>
            </p:cNvPr>
            <p:cNvSpPr/>
            <p:nvPr/>
          </p:nvSpPr>
          <p:spPr>
            <a:xfrm>
              <a:off x="8083296" y="3391534"/>
              <a:ext cx="365760" cy="135670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7E53D2A1-A505-44CD-96C8-E6E4FC616CDC}"/>
                </a:ext>
              </a:extLst>
            </p:cNvPr>
            <p:cNvSpPr/>
            <p:nvPr/>
          </p:nvSpPr>
          <p:spPr>
            <a:xfrm flipV="1">
              <a:off x="8083296" y="3527203"/>
              <a:ext cx="365760" cy="258413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782904D-D999-4487-A0D0-1BB49D3B9B96}"/>
                </a:ext>
              </a:extLst>
            </p:cNvPr>
            <p:cNvSpPr/>
            <p:nvPr/>
          </p:nvSpPr>
          <p:spPr>
            <a:xfrm>
              <a:off x="8083296" y="3788567"/>
              <a:ext cx="365760" cy="923544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EDF5C172-4B6A-46A4-9330-918AD683C15C}"/>
                </a:ext>
              </a:extLst>
            </p:cNvPr>
            <p:cNvSpPr txBox="1"/>
            <p:nvPr/>
          </p:nvSpPr>
          <p:spPr>
            <a:xfrm>
              <a:off x="8604504" y="3463483"/>
              <a:ext cx="570669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90: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33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465E78BC-BC05-4434-8DAC-10A2A321E70A}"/>
                </a:ext>
              </a:extLst>
            </p:cNvPr>
            <p:cNvSpPr txBox="1"/>
            <p:nvPr/>
          </p:nvSpPr>
          <p:spPr>
            <a:xfrm>
              <a:off x="8604504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70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63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–78%]</a:t>
              </a: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F4545C0B-EE07-4448-9277-CC8B0C0C4C77}"/>
                </a:ext>
              </a:extLst>
            </p:cNvPr>
            <p:cNvSpPr/>
            <p:nvPr/>
          </p:nvSpPr>
          <p:spPr>
            <a:xfrm>
              <a:off x="9363456" y="3389152"/>
              <a:ext cx="365760" cy="256032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7F060F9E-BAE7-45A1-AB2C-7CEE81396CFB}"/>
                </a:ext>
              </a:extLst>
            </p:cNvPr>
            <p:cNvSpPr/>
            <p:nvPr/>
          </p:nvSpPr>
          <p:spPr>
            <a:xfrm>
              <a:off x="9363456" y="3642645"/>
              <a:ext cx="365760" cy="37490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D26383ED-F1BB-4DD6-BB3D-52B0474AE732}"/>
                </a:ext>
              </a:extLst>
            </p:cNvPr>
            <p:cNvSpPr txBox="1"/>
            <p:nvPr/>
          </p:nvSpPr>
          <p:spPr>
            <a:xfrm>
              <a:off x="9884664" y="3473489"/>
              <a:ext cx="621965" cy="6412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first and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second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698D8685-CE83-4470-9718-4C3466BFA0F8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53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46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–60%]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C5D7B4BB-1AE7-4296-8F19-B27C34EF634C}"/>
                </a:ext>
              </a:extLst>
            </p:cNvPr>
            <p:cNvSpPr/>
            <p:nvPr/>
          </p:nvSpPr>
          <p:spPr>
            <a:xfrm>
              <a:off x="10643616" y="3391535"/>
              <a:ext cx="365760" cy="356616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2D4721FE-B2C0-4325-9B20-3C83BF5A17C1}"/>
                </a:ext>
              </a:extLst>
            </p:cNvPr>
            <p:cNvSpPr/>
            <p:nvPr/>
          </p:nvSpPr>
          <p:spPr>
            <a:xfrm>
              <a:off x="10643616" y="3748150"/>
              <a:ext cx="365760" cy="3108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E3BE89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2060A8C-6878-4BE1-A358-68EB2FCD9EE5}"/>
                </a:ext>
              </a:extLst>
            </p:cNvPr>
            <p:cNvSpPr txBox="1"/>
            <p:nvPr/>
          </p:nvSpPr>
          <p:spPr>
            <a:xfrm>
              <a:off x="11169261" y="3591820"/>
              <a:ext cx="705321" cy="5129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Gap to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reaching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three 90s:</a:t>
              </a:r>
            </a:p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/>
                </a:rPr>
                <a:t>38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A8A878E9-4F87-4B14-8C45-AF0A999DB2C6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5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[47–56%]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9ABBE6E-62D4-418C-B7D7-83FB4DB56AB4}"/>
                </a:ext>
              </a:extLst>
            </p:cNvPr>
            <p:cNvSpPr txBox="1"/>
            <p:nvPr/>
          </p:nvSpPr>
          <p:spPr>
            <a:xfrm>
              <a:off x="7178040" y="3337560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16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2A53D39-1A93-4EA6-A655-3B081E3DD102}"/>
                </a:ext>
              </a:extLst>
            </p:cNvPr>
            <p:cNvCxnSpPr/>
            <p:nvPr/>
          </p:nvCxnSpPr>
          <p:spPr>
            <a:xfrm>
              <a:off x="7726680" y="3390666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5847EF2-D331-48A3-A702-7CBB2B3C92FB}"/>
                </a:ext>
              </a:extLst>
            </p:cNvPr>
            <p:cNvSpPr txBox="1"/>
            <p:nvPr/>
          </p:nvSpPr>
          <p:spPr>
            <a:xfrm>
              <a:off x="7178040" y="4325112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4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1F996A4-81FA-4A54-9FEF-9D9D59C97031}"/>
                </a:ext>
              </a:extLst>
            </p:cNvPr>
            <p:cNvCxnSpPr/>
            <p:nvPr/>
          </p:nvCxnSpPr>
          <p:spPr>
            <a:xfrm>
              <a:off x="7726680" y="4378218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8E1CA9A-6577-4120-BAE5-E12A61E06867}"/>
                </a:ext>
              </a:extLst>
            </p:cNvPr>
            <p:cNvSpPr txBox="1"/>
            <p:nvPr/>
          </p:nvSpPr>
          <p:spPr>
            <a:xfrm>
              <a:off x="7178040" y="3666744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12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AF2A804-5B2B-4AF1-9731-52AE95CD0429}"/>
                </a:ext>
              </a:extLst>
            </p:cNvPr>
            <p:cNvCxnSpPr/>
            <p:nvPr/>
          </p:nvCxnSpPr>
          <p:spPr>
            <a:xfrm>
              <a:off x="7726680" y="3719850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7E551C6-D3BE-48A0-A82A-867213F455B5}"/>
                </a:ext>
              </a:extLst>
            </p:cNvPr>
            <p:cNvSpPr txBox="1"/>
            <p:nvPr/>
          </p:nvSpPr>
          <p:spPr>
            <a:xfrm>
              <a:off x="7178040" y="3995928"/>
              <a:ext cx="519373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" panose="020B0604020202020204"/>
                </a:rPr>
                <a:t>8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0 000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E60F7A4-ECF1-49F1-A75A-B1C888EF785F}"/>
                </a:ext>
              </a:extLst>
            </p:cNvPr>
            <p:cNvCxnSpPr/>
            <p:nvPr/>
          </p:nvCxnSpPr>
          <p:spPr>
            <a:xfrm>
              <a:off x="7726680" y="4049034"/>
              <a:ext cx="2743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C33086C-D4FC-49AB-8D99-65FE4C389D58}"/>
                </a:ext>
              </a:extLst>
            </p:cNvPr>
            <p:cNvSpPr/>
            <p:nvPr/>
          </p:nvSpPr>
          <p:spPr>
            <a:xfrm>
              <a:off x="9363456" y="4009886"/>
              <a:ext cx="365760" cy="70408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1F378CCD-7D09-4950-B560-DA8C7C144C1D}"/>
                </a:ext>
              </a:extLst>
            </p:cNvPr>
            <p:cNvSpPr/>
            <p:nvPr/>
          </p:nvSpPr>
          <p:spPr>
            <a:xfrm>
              <a:off x="10643616" y="4055174"/>
              <a:ext cx="365760" cy="658368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28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-1"/>
            <a:ext cx="12188952" cy="960120"/>
          </a:xfrm>
          <a:solidFill>
            <a:srgbClr val="E55539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Western and central Europe and North America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6013C1-BAE9-4EB9-AF8A-22B504FF35CB}"/>
              </a:ext>
            </a:extLst>
          </p:cNvPr>
          <p:cNvGrpSpPr/>
          <p:nvPr/>
        </p:nvGrpSpPr>
        <p:grpSpPr>
          <a:xfrm>
            <a:off x="228600" y="1100702"/>
            <a:ext cx="11704320" cy="5623299"/>
            <a:chOff x="228600" y="1100702"/>
            <a:chExt cx="11704320" cy="5623299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7487577-96C2-49A9-9E71-0BF9ADA7A9BB}"/>
                </a:ext>
              </a:extLst>
            </p:cNvPr>
            <p:cNvSpPr/>
            <p:nvPr/>
          </p:nvSpPr>
          <p:spPr>
            <a:xfrm>
              <a:off x="228600" y="1100702"/>
              <a:ext cx="32004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C3CAF7E3-59D4-478B-A971-9639764417A6}"/>
                </a:ext>
              </a:extLst>
            </p:cNvPr>
            <p:cNvSpPr txBox="1"/>
            <p:nvPr/>
          </p:nvSpPr>
          <p:spPr>
            <a:xfrm>
              <a:off x="457200" y="1143000"/>
              <a:ext cx="2666114" cy="39754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new HIV infections</a:t>
              </a: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03B5C3D-6149-4098-A1E7-47282BFD42CB}"/>
                </a:ext>
              </a:extLst>
            </p:cNvPr>
            <p:cNvSpPr/>
            <p:nvPr/>
          </p:nvSpPr>
          <p:spPr>
            <a:xfrm>
              <a:off x="6903720" y="2607243"/>
              <a:ext cx="50292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object 88">
              <a:extLst>
                <a:ext uri="{FF2B5EF4-FFF2-40B4-BE49-F238E27FC236}">
                  <a16:creationId xmlns:a16="http://schemas.microsoft.com/office/drawing/2014/main" id="{9D066A7D-7C7F-4C5E-9361-969E1842F269}"/>
                </a:ext>
              </a:extLst>
            </p:cNvPr>
            <p:cNvSpPr txBox="1"/>
            <p:nvPr/>
          </p:nvSpPr>
          <p:spPr>
            <a:xfrm>
              <a:off x="7132320" y="2697480"/>
              <a:ext cx="3457678" cy="205184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HIV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testing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cascade,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02BE051-A82A-474D-8169-92AA507BCB29}"/>
                </a:ext>
              </a:extLst>
            </p:cNvPr>
            <p:cNvSpPr txBox="1"/>
            <p:nvPr/>
          </p:nvSpPr>
          <p:spPr>
            <a:xfrm>
              <a:off x="7133132" y="534924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179" name="object 10">
              <a:extLst>
                <a:ext uri="{FF2B5EF4-FFF2-40B4-BE49-F238E27FC236}">
                  <a16:creationId xmlns:a16="http://schemas.microsoft.com/office/drawing/2014/main" id="{0EA57C8B-0069-401F-B98D-BB947D38756C}"/>
                </a:ext>
              </a:extLst>
            </p:cNvPr>
            <p:cNvSpPr txBox="1"/>
            <p:nvPr/>
          </p:nvSpPr>
          <p:spPr>
            <a:xfrm>
              <a:off x="6982688" y="3298448"/>
              <a:ext cx="155107" cy="13000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</a:t>
              </a:r>
              <a:r>
                <a:rPr kumimoji="0" lang="fr-CH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</a:t>
              </a:r>
              <a:r>
                <a:rPr kumimoji="0" lang="fr-CH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HIV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90F7D33-D989-4E1B-AA00-DDCDFFE6C381}"/>
                </a:ext>
              </a:extLst>
            </p:cNvPr>
            <p:cNvSpPr txBox="1"/>
            <p:nvPr/>
          </p:nvSpPr>
          <p:spPr>
            <a:xfrm>
              <a:off x="788212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know their status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FED53E9-F365-47A6-B30D-C08E09418B8A}"/>
                </a:ext>
              </a:extLst>
            </p:cNvPr>
            <p:cNvSpPr txBox="1"/>
            <p:nvPr/>
          </p:nvSpPr>
          <p:spPr>
            <a:xfrm>
              <a:off x="9162288" y="4800600"/>
              <a:ext cx="1025922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on treatment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1E4E889-4248-458A-8F66-2EE1F7AFC40A}"/>
                </a:ext>
              </a:extLst>
            </p:cNvPr>
            <p:cNvSpPr txBox="1"/>
            <p:nvPr/>
          </p:nvSpPr>
          <p:spPr>
            <a:xfrm>
              <a:off x="10341864" y="4800600"/>
              <a:ext cx="1219886" cy="23083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People living with HIV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who are virally suppressed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3A2BA73-BE40-4A3E-91E6-15A7085903C6}"/>
                </a:ext>
              </a:extLst>
            </p:cNvPr>
            <p:cNvCxnSpPr/>
            <p:nvPr/>
          </p:nvCxnSpPr>
          <p:spPr>
            <a:xfrm>
              <a:off x="7754112" y="4709272"/>
              <a:ext cx="4114800" cy="0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E6842EC-9159-4D38-A834-6A1C9292A7E1}"/>
                </a:ext>
              </a:extLst>
            </p:cNvPr>
            <p:cNvSpPr/>
            <p:nvPr/>
          </p:nvSpPr>
          <p:spPr>
            <a:xfrm>
              <a:off x="8083296" y="3339160"/>
              <a:ext cx="365760" cy="155448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EA38749-A11C-4513-B3A4-EA17DB4C79B6}"/>
                </a:ext>
              </a:extLst>
            </p:cNvPr>
            <p:cNvSpPr/>
            <p:nvPr/>
          </p:nvSpPr>
          <p:spPr>
            <a:xfrm>
              <a:off x="8083296" y="3491491"/>
              <a:ext cx="365760" cy="1217669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8000E7-C641-4B96-A67F-046BAB812439}"/>
                </a:ext>
              </a:extLst>
            </p:cNvPr>
            <p:cNvSpPr txBox="1"/>
            <p:nvPr/>
          </p:nvSpPr>
          <p:spPr>
            <a:xfrm>
              <a:off x="8604504" y="4297680"/>
              <a:ext cx="554639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90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[75–&gt;98%]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B35DD35-3DE7-4D0D-AC9A-EB4BBA76E97F}"/>
                </a:ext>
              </a:extLst>
            </p:cNvPr>
            <p:cNvSpPr/>
            <p:nvPr/>
          </p:nvSpPr>
          <p:spPr>
            <a:xfrm>
              <a:off x="9363456" y="3339159"/>
              <a:ext cx="365760" cy="237744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F994E3D-4C18-41EE-8A29-3EC58B6A890C}"/>
                </a:ext>
              </a:extLst>
            </p:cNvPr>
            <p:cNvSpPr/>
            <p:nvPr/>
          </p:nvSpPr>
          <p:spPr>
            <a:xfrm>
              <a:off x="9363456" y="3576925"/>
              <a:ext cx="365760" cy="1134470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3F9E00E-DF05-4A1E-8737-9F9E4D698735}"/>
                </a:ext>
              </a:extLst>
            </p:cNvPr>
            <p:cNvSpPr txBox="1"/>
            <p:nvPr/>
          </p:nvSpPr>
          <p:spPr>
            <a:xfrm>
              <a:off x="9884664" y="4299945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srgbClr val="901839"/>
                  </a:solidFill>
                  <a:latin typeface="Arial" panose="020B0604020202020204"/>
                </a:rPr>
                <a:t>83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[68–97%]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DDCD221-8620-42CD-9A4A-A4A81AC09AB5}"/>
                </a:ext>
              </a:extLst>
            </p:cNvPr>
            <p:cNvSpPr/>
            <p:nvPr/>
          </p:nvSpPr>
          <p:spPr>
            <a:xfrm>
              <a:off x="10643616" y="3339161"/>
              <a:ext cx="365760" cy="356616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8F24F74D-7080-46DE-B214-91FAA0678158}"/>
                </a:ext>
              </a:extLst>
            </p:cNvPr>
            <p:cNvSpPr/>
            <p:nvPr/>
          </p:nvSpPr>
          <p:spPr>
            <a:xfrm>
              <a:off x="10643616" y="3695511"/>
              <a:ext cx="365760" cy="1013649"/>
            </a:xfrm>
            <a:prstGeom prst="rect">
              <a:avLst/>
            </a:prstGeom>
            <a:solidFill>
              <a:srgbClr val="911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66D4326-10C3-4261-889F-5A587CF4204E}"/>
                </a:ext>
              </a:extLst>
            </p:cNvPr>
            <p:cNvSpPr txBox="1"/>
            <p:nvPr/>
          </p:nvSpPr>
          <p:spPr>
            <a:xfrm>
              <a:off x="11169261" y="4297680"/>
              <a:ext cx="487313" cy="2730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lnSpc>
                  <a:spcPts val="1000"/>
                </a:lnSpc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9018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74%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</a:t>
              </a:r>
              <a:r>
                <a:rPr lang="en-GB" dirty="0">
                  <a:solidFill>
                    <a:prstClr val="black"/>
                  </a:solidFill>
                  <a:latin typeface="Arial" panose="020B0604020202020204"/>
                </a:rPr>
                <a:t>63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–85%]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97B2328-EB70-4985-AE3E-795E5D68AD54}"/>
                </a:ext>
              </a:extLst>
            </p:cNvPr>
            <p:cNvSpPr txBox="1"/>
            <p:nvPr/>
          </p:nvSpPr>
          <p:spPr>
            <a:xfrm>
              <a:off x="457200" y="3840480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7AC24AD-78C1-415E-BFBE-D0DC5D8CBC53}"/>
                </a:ext>
              </a:extLst>
            </p:cNvPr>
            <p:cNvSpPr txBox="1"/>
            <p:nvPr/>
          </p:nvSpPr>
          <p:spPr>
            <a:xfrm>
              <a:off x="649224" y="3703320"/>
              <a:ext cx="756617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 HIV infections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CBF12BB-E41B-4B3E-8D3B-9430525F1B63}"/>
                </a:ext>
              </a:extLst>
            </p:cNvPr>
            <p:cNvCxnSpPr/>
            <p:nvPr/>
          </p:nvCxnSpPr>
          <p:spPr>
            <a:xfrm>
              <a:off x="466344" y="3758802"/>
              <a:ext cx="137160" cy="0"/>
            </a:xfrm>
            <a:prstGeom prst="line">
              <a:avLst/>
            </a:prstGeom>
            <a:ln w="19050">
              <a:solidFill>
                <a:srgbClr val="01AD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D8E2B32-2887-4EA0-86DA-32A785B6A178}"/>
                </a:ext>
              </a:extLst>
            </p:cNvPr>
            <p:cNvSpPr txBox="1"/>
            <p:nvPr/>
          </p:nvSpPr>
          <p:spPr>
            <a:xfrm>
              <a:off x="1472184" y="1600200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new HIV infections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lang="en-US" sz="1100" b="1" dirty="0">
                  <a:solidFill>
                    <a:srgbClr val="01ADD8"/>
                  </a:solidFill>
                  <a:latin typeface="Arial" panose="020B0604020202020204"/>
                </a:rPr>
                <a:t>11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04" name="object 10">
              <a:extLst>
                <a:ext uri="{FF2B5EF4-FFF2-40B4-BE49-F238E27FC236}">
                  <a16:creationId xmlns:a16="http://schemas.microsoft.com/office/drawing/2014/main" id="{F644134F-CFA4-4D5E-87A1-E727FA8DABC6}"/>
                </a:ext>
              </a:extLst>
            </p:cNvPr>
            <p:cNvSpPr txBox="1"/>
            <p:nvPr/>
          </p:nvSpPr>
          <p:spPr>
            <a:xfrm>
              <a:off x="548640" y="1956367"/>
              <a:ext cx="155107" cy="118782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HIV infections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3484BF-ADE6-42B9-9F7B-67C545400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952" y="1719072"/>
              <a:ext cx="1950889" cy="1841152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D98F0B7-5648-4DC3-A3DB-0BB1B76DADF5}"/>
                </a:ext>
              </a:extLst>
            </p:cNvPr>
            <p:cNvSpPr/>
            <p:nvPr/>
          </p:nvSpPr>
          <p:spPr>
            <a:xfrm>
              <a:off x="3566160" y="2606040"/>
              <a:ext cx="3200400" cy="2926080"/>
            </a:xfrm>
            <a:prstGeom prst="rect">
              <a:avLst/>
            </a:prstGeom>
            <a:solidFill>
              <a:srgbClr val="F8F8F8"/>
            </a:solidFill>
            <a:ln w="3175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object 88">
              <a:extLst>
                <a:ext uri="{FF2B5EF4-FFF2-40B4-BE49-F238E27FC236}">
                  <a16:creationId xmlns:a16="http://schemas.microsoft.com/office/drawing/2014/main" id="{AC466621-C55F-4718-AA8E-AFB73DCD4FCF}"/>
                </a:ext>
              </a:extLst>
            </p:cNvPr>
            <p:cNvSpPr txBox="1"/>
            <p:nvPr/>
          </p:nvSpPr>
          <p:spPr>
            <a:xfrm>
              <a:off x="3794760" y="2649999"/>
              <a:ext cx="2670668" cy="39754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LID4096"/>
              </a:defPPr>
              <a:lvl1pPr marR="30480" lvl="0" indent="0" fontAlgn="auto">
                <a:lnSpc>
                  <a:spcPts val="15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defRPr>
              </a:lvl1pPr>
            </a:lstStyle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umber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of AIDS-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</a:t>
              </a:r>
              <a:r>
                <a:rPr kumimoji="0" lang="fr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fr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deaths</a:t>
              </a:r>
              <a:endPara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3048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2000–2020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914F1AD6-19DB-471A-8223-A01C345CDD78}"/>
                </a:ext>
              </a:extLst>
            </p:cNvPr>
            <p:cNvGrpSpPr/>
            <p:nvPr/>
          </p:nvGrpSpPr>
          <p:grpSpPr>
            <a:xfrm>
              <a:off x="3803904" y="5210319"/>
              <a:ext cx="990793" cy="107722"/>
              <a:chOff x="3803904" y="3703320"/>
              <a:chExt cx="990793" cy="107722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18BFBD2-FDE0-4F67-8DDE-4DAF170A2DFA}"/>
                  </a:ext>
                </a:extLst>
              </p:cNvPr>
              <p:cNvSpPr txBox="1"/>
              <p:nvPr/>
            </p:nvSpPr>
            <p:spPr>
              <a:xfrm>
                <a:off x="3986784" y="3703320"/>
                <a:ext cx="807913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7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AIDS-related deaths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D76BF117-56E4-4704-A7D4-55C6B817D76C}"/>
                  </a:ext>
                </a:extLst>
              </p:cNvPr>
              <p:cNvCxnSpPr/>
              <p:nvPr/>
            </p:nvCxnSpPr>
            <p:spPr>
              <a:xfrm>
                <a:off x="3803904" y="3758802"/>
                <a:ext cx="137160" cy="0"/>
              </a:xfrm>
              <a:prstGeom prst="line">
                <a:avLst/>
              </a:prstGeom>
              <a:ln w="190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BFC564A-B9D2-4974-BFA7-00C77C0C8D83}"/>
                </a:ext>
              </a:extLst>
            </p:cNvPr>
            <p:cNvSpPr txBox="1"/>
            <p:nvPr/>
          </p:nvSpPr>
          <p:spPr>
            <a:xfrm>
              <a:off x="3794760" y="5347479"/>
              <a:ext cx="2071080" cy="10772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special analysis, 2021.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E4A9344-9789-4160-8BA0-40B9BED4BA0D}"/>
                </a:ext>
              </a:extLst>
            </p:cNvPr>
            <p:cNvSpPr txBox="1"/>
            <p:nvPr/>
          </p:nvSpPr>
          <p:spPr>
            <a:xfrm>
              <a:off x="4841161" y="3272428"/>
              <a:ext cx="1457679" cy="448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Percentage change in AIDS-related deaths since 2010</a:t>
              </a:r>
            </a:p>
            <a:p>
              <a:pPr marL="0" marR="0" lvl="0" indent="0" algn="r" defTabSz="914400" rtl="0" eaLnBrk="1" fontAlgn="auto" latinLnBrk="0" hangingPunct="1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553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-30%</a:t>
              </a:r>
            </a:p>
          </p:txBody>
        </p:sp>
        <p:sp>
          <p:nvSpPr>
            <p:cNvPr id="216" name="object 10">
              <a:extLst>
                <a:ext uri="{FF2B5EF4-FFF2-40B4-BE49-F238E27FC236}">
                  <a16:creationId xmlns:a16="http://schemas.microsoft.com/office/drawing/2014/main" id="{C12EECE1-D146-4692-9326-C7D98B205B7D}"/>
                </a:ext>
              </a:extLst>
            </p:cNvPr>
            <p:cNvSpPr txBox="1"/>
            <p:nvPr/>
          </p:nvSpPr>
          <p:spPr>
            <a:xfrm>
              <a:off x="3924706" y="3453050"/>
              <a:ext cx="155107" cy="125354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6EEF34-06D5-4F42-B6B3-E7728B33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3226071"/>
              <a:ext cx="1950889" cy="1841152"/>
            </a:xfrm>
            <a:prstGeom prst="rect">
              <a:avLst/>
            </a:prstGeom>
          </p:spPr>
        </p:pic>
        <p:sp>
          <p:nvSpPr>
            <p:cNvPr id="203" name="object 40">
              <a:extLst>
                <a:ext uri="{FF2B5EF4-FFF2-40B4-BE49-F238E27FC236}">
                  <a16:creationId xmlns:a16="http://schemas.microsoft.com/office/drawing/2014/main" id="{33E8C650-7BD6-4044-B619-7A4D44E75D3F}"/>
                </a:ext>
              </a:extLst>
            </p:cNvPr>
            <p:cNvSpPr/>
            <p:nvPr/>
          </p:nvSpPr>
          <p:spPr>
            <a:xfrm>
              <a:off x="5236460" y="4159403"/>
              <a:ext cx="635" cy="731520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object 40">
              <a:extLst>
                <a:ext uri="{FF2B5EF4-FFF2-40B4-BE49-F238E27FC236}">
                  <a16:creationId xmlns:a16="http://schemas.microsoft.com/office/drawing/2014/main" id="{8803783F-72F3-4514-9832-91807242F07E}"/>
                </a:ext>
              </a:extLst>
            </p:cNvPr>
            <p:cNvSpPr/>
            <p:nvPr/>
          </p:nvSpPr>
          <p:spPr>
            <a:xfrm>
              <a:off x="5925664" y="4380427"/>
              <a:ext cx="635" cy="512064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object 40">
              <a:extLst>
                <a:ext uri="{FF2B5EF4-FFF2-40B4-BE49-F238E27FC236}">
                  <a16:creationId xmlns:a16="http://schemas.microsoft.com/office/drawing/2014/main" id="{821883C4-3299-4405-A705-C00FBBFB3482}"/>
                </a:ext>
              </a:extLst>
            </p:cNvPr>
            <p:cNvSpPr/>
            <p:nvPr/>
          </p:nvSpPr>
          <p:spPr>
            <a:xfrm>
              <a:off x="1871548" y="2174558"/>
              <a:ext cx="635" cy="120700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object 40">
              <a:extLst>
                <a:ext uri="{FF2B5EF4-FFF2-40B4-BE49-F238E27FC236}">
                  <a16:creationId xmlns:a16="http://schemas.microsoft.com/office/drawing/2014/main" id="{C00B6A0D-D2D9-474D-9352-0400B5592B17}"/>
                </a:ext>
              </a:extLst>
            </p:cNvPr>
            <p:cNvSpPr/>
            <p:nvPr/>
          </p:nvSpPr>
          <p:spPr>
            <a:xfrm>
              <a:off x="2535951" y="2316215"/>
              <a:ext cx="635" cy="1069848"/>
            </a:xfrm>
            <a:custGeom>
              <a:avLst/>
              <a:gdLst/>
              <a:ahLst/>
              <a:cxnLst/>
              <a:rect l="l" t="t" r="r" b="b"/>
              <a:pathLst>
                <a:path w="635" h="646429">
                  <a:moveTo>
                    <a:pt x="0" y="645807"/>
                  </a:moveTo>
                  <a:lnTo>
                    <a:pt x="152" y="0"/>
                  </a:lnTo>
                </a:path>
              </a:pathLst>
            </a:custGeom>
            <a:ln w="12699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0A4A08-1E06-43FE-B990-430BD17803B4}"/>
                </a:ext>
              </a:extLst>
            </p:cNvPr>
            <p:cNvGrpSpPr/>
            <p:nvPr/>
          </p:nvGrpSpPr>
          <p:grpSpPr>
            <a:xfrm>
              <a:off x="228600" y="4163681"/>
              <a:ext cx="3200400" cy="2560320"/>
              <a:chOff x="228600" y="4163681"/>
              <a:chExt cx="3200400" cy="256032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5EBB2A-9417-49AF-B00B-A56DE1439663}"/>
                  </a:ext>
                </a:extLst>
              </p:cNvPr>
              <p:cNvSpPr/>
              <p:nvPr/>
            </p:nvSpPr>
            <p:spPr>
              <a:xfrm>
                <a:off x="228600" y="4163681"/>
                <a:ext cx="3200400" cy="2560320"/>
              </a:xfrm>
              <a:prstGeom prst="rect">
                <a:avLst/>
              </a:prstGeom>
              <a:solidFill>
                <a:srgbClr val="F8F8F8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object 88">
                <a:extLst>
                  <a:ext uri="{FF2B5EF4-FFF2-40B4-BE49-F238E27FC236}">
                    <a16:creationId xmlns:a16="http://schemas.microsoft.com/office/drawing/2014/main" id="{7846C176-4F2F-409C-BAE8-C15A10BDD5AF}"/>
                  </a:ext>
                </a:extLst>
              </p:cNvPr>
              <p:cNvSpPr txBox="1"/>
              <p:nvPr/>
            </p:nvSpPr>
            <p:spPr>
              <a:xfrm>
                <a:off x="457200" y="4206240"/>
                <a:ext cx="2941831" cy="39754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LID4096"/>
                </a:defPPr>
                <a:lvl1pPr marR="30480" lvl="0" indent="0" fontAlgn="auto">
                  <a:lnSpc>
                    <a:spcPts val="15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defRPr>
                </a:lvl1pPr>
              </a:lstStyle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Distribution of new HIV infections </a:t>
                </a:r>
              </a:p>
              <a:p>
                <a:pPr marL="0" marR="30480" lvl="0" indent="0" algn="l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by population, 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20</a:t>
                </a:r>
                <a:r>
                  <a:rPr kumimoji="0" lang="fr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19</a:t>
                </a:r>
                <a:endPara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2FEB834F-7285-403D-BA84-B79520F991BA}"/>
                  </a:ext>
                </a:extLst>
              </p:cNvPr>
              <p:cNvSpPr txBox="1"/>
              <p:nvPr/>
            </p:nvSpPr>
            <p:spPr>
              <a:xfrm>
                <a:off x="457200" y="6537960"/>
                <a:ext cx="1598194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>
                  <a:defRPr sz="800" baseline="0"/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Source: UNAIDS special analysis, 2020.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E1B699C-ED2A-43C1-BD90-26F3A057515F}"/>
                  </a:ext>
                </a:extLst>
              </p:cNvPr>
              <p:cNvGrpSpPr/>
              <p:nvPr/>
            </p:nvGrpSpPr>
            <p:grpSpPr>
              <a:xfrm>
                <a:off x="349583" y="4800600"/>
                <a:ext cx="3010837" cy="1540061"/>
                <a:chOff x="429307" y="4690583"/>
                <a:chExt cx="3010837" cy="1540061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734B82C-C5DC-4FFA-86DF-7F0434C2F1A8}"/>
                    </a:ext>
                  </a:extLst>
                </p:cNvPr>
                <p:cNvSpPr txBox="1"/>
                <p:nvPr/>
              </p:nvSpPr>
              <p:spPr>
                <a:xfrm>
                  <a:off x="429307" y="4934280"/>
                  <a:ext cx="1030350" cy="4770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Clients of sex workers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and sex partners of all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key populations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36E2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16% 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61E7535-8299-4CB2-B5E6-DF6892D7A6F2}"/>
                    </a:ext>
                  </a:extLst>
                </p:cNvPr>
                <p:cNvSpPr txBox="1"/>
                <p:nvPr/>
              </p:nvSpPr>
              <p:spPr>
                <a:xfrm>
                  <a:off x="2476461" y="5650998"/>
                  <a:ext cx="658324" cy="579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Gay men and 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ther</a:t>
                  </a: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men 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who have sex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with men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dirty="0">
                      <a:solidFill>
                        <a:srgbClr val="91193A"/>
                      </a:solidFill>
                    </a:rPr>
                    <a:t>64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1193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% 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6614FEEE-3BD1-47BC-9B71-CB29ECFDC38B}"/>
                    </a:ext>
                  </a:extLst>
                </p:cNvPr>
                <p:cNvSpPr txBox="1"/>
                <p:nvPr/>
              </p:nvSpPr>
              <p:spPr>
                <a:xfrm>
                  <a:off x="2343690" y="4987656"/>
                  <a:ext cx="1096454" cy="271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People who inject drugs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dirty="0">
                      <a:solidFill>
                        <a:srgbClr val="E01A85"/>
                      </a:solidFill>
                    </a:rPr>
                    <a:t>15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01A8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1D7ED742-9CBE-4DE0-A05D-381691C41871}"/>
                    </a:ext>
                  </a:extLst>
                </p:cNvPr>
                <p:cNvSpPr txBox="1"/>
                <p:nvPr/>
              </p:nvSpPr>
              <p:spPr>
                <a:xfrm>
                  <a:off x="1933468" y="4784253"/>
                  <a:ext cx="565860" cy="271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Sex workers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D8B2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0.4%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78514F2-CDD5-4C9B-B219-D0CAE076A596}"/>
                    </a:ext>
                  </a:extLst>
                </p:cNvPr>
                <p:cNvSpPr txBox="1"/>
                <p:nvPr/>
              </p:nvSpPr>
              <p:spPr>
                <a:xfrm>
                  <a:off x="1358979" y="4690583"/>
                  <a:ext cx="493619" cy="3744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Remaining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population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dirty="0">
                      <a:solidFill>
                        <a:srgbClr val="EFC635"/>
                      </a:solidFill>
                    </a:rPr>
                    <a:t>4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FC63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AA376F2-EA27-44C8-A8CC-BFDF5BF71335}"/>
                    </a:ext>
                  </a:extLst>
                </p:cNvPr>
                <p:cNvSpPr txBox="1"/>
                <p:nvPr/>
              </p:nvSpPr>
              <p:spPr>
                <a:xfrm>
                  <a:off x="435671" y="5408178"/>
                  <a:ext cx="957037" cy="2718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defPPr>
                    <a:defRPr lang="LID4096"/>
                  </a:defPPr>
                  <a:lvl1pPr>
                    <a:defRPr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pPr marL="0" marR="0" lvl="0" indent="0" algn="r" defTabSz="9144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Transgender people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1ADD8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1%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36E2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153" name="object 69">
                  <a:extLst>
                    <a:ext uri="{FF2B5EF4-FFF2-40B4-BE49-F238E27FC236}">
                      <a16:creationId xmlns:a16="http://schemas.microsoft.com/office/drawing/2014/main" id="{12FB4CC6-4B17-42D8-877B-CD30712C48A6}"/>
                    </a:ext>
                  </a:extLst>
                </p:cNvPr>
                <p:cNvSpPr/>
                <p:nvPr/>
              </p:nvSpPr>
              <p:spPr>
                <a:xfrm>
                  <a:off x="1938910" y="5049050"/>
                  <a:ext cx="18748" cy="51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528320">
                      <a:moveTo>
                        <a:pt x="18427" y="0"/>
                      </a:moveTo>
                      <a:lnTo>
                        <a:pt x="0" y="317"/>
                      </a:lnTo>
                      <a:lnTo>
                        <a:pt x="18427" y="527850"/>
                      </a:lnTo>
                      <a:lnTo>
                        <a:pt x="18427" y="0"/>
                      </a:lnTo>
                      <a:close/>
                    </a:path>
                  </a:pathLst>
                </a:custGeom>
                <a:solidFill>
                  <a:srgbClr val="CD8B2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4" name="object 70">
                  <a:extLst>
                    <a:ext uri="{FF2B5EF4-FFF2-40B4-BE49-F238E27FC236}">
                      <a16:creationId xmlns:a16="http://schemas.microsoft.com/office/drawing/2014/main" id="{85184C7F-114C-46A7-BE24-9ACCE68AA76C}"/>
                    </a:ext>
                  </a:extLst>
                </p:cNvPr>
                <p:cNvSpPr/>
                <p:nvPr/>
              </p:nvSpPr>
              <p:spPr>
                <a:xfrm>
                  <a:off x="1813858" y="5049363"/>
                  <a:ext cx="143738" cy="519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" h="527685">
                      <a:moveTo>
                        <a:pt x="127063" y="0"/>
                      </a:moveTo>
                      <a:lnTo>
                        <a:pt x="93934" y="2029"/>
                      </a:lnTo>
                      <a:lnTo>
                        <a:pt x="62869" y="5878"/>
                      </a:lnTo>
                      <a:lnTo>
                        <a:pt x="32135" y="11821"/>
                      </a:lnTo>
                      <a:lnTo>
                        <a:pt x="0" y="20129"/>
                      </a:lnTo>
                      <a:lnTo>
                        <a:pt x="145491" y="527532"/>
                      </a:lnTo>
                      <a:lnTo>
                        <a:pt x="127063" y="0"/>
                      </a:lnTo>
                      <a:close/>
                    </a:path>
                  </a:pathLst>
                </a:custGeom>
                <a:solidFill>
                  <a:srgbClr val="EFC63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5" name="object 71">
                  <a:extLst>
                    <a:ext uri="{FF2B5EF4-FFF2-40B4-BE49-F238E27FC236}">
                      <a16:creationId xmlns:a16="http://schemas.microsoft.com/office/drawing/2014/main" id="{66D4F3AD-81F6-4CA0-9CED-6E302F6F1FF3}"/>
                    </a:ext>
                  </a:extLst>
                </p:cNvPr>
                <p:cNvSpPr/>
                <p:nvPr/>
              </p:nvSpPr>
              <p:spPr>
                <a:xfrm>
                  <a:off x="1457674" y="5069173"/>
                  <a:ext cx="499960" cy="49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0" h="508000">
                      <a:moveTo>
                        <a:pt x="361911" y="0"/>
                      </a:moveTo>
                      <a:lnTo>
                        <a:pt x="314400" y="15941"/>
                      </a:lnTo>
                      <a:lnTo>
                        <a:pt x="269341" y="35744"/>
                      </a:lnTo>
                      <a:lnTo>
                        <a:pt x="226891" y="59253"/>
                      </a:lnTo>
                      <a:lnTo>
                        <a:pt x="187206" y="86310"/>
                      </a:lnTo>
                      <a:lnTo>
                        <a:pt x="150443" y="116759"/>
                      </a:lnTo>
                      <a:lnTo>
                        <a:pt x="116759" y="150443"/>
                      </a:lnTo>
                      <a:lnTo>
                        <a:pt x="86310" y="187206"/>
                      </a:lnTo>
                      <a:lnTo>
                        <a:pt x="59253" y="226891"/>
                      </a:lnTo>
                      <a:lnTo>
                        <a:pt x="35744" y="269341"/>
                      </a:lnTo>
                      <a:lnTo>
                        <a:pt x="15941" y="314400"/>
                      </a:lnTo>
                      <a:lnTo>
                        <a:pt x="0" y="361911"/>
                      </a:lnTo>
                      <a:lnTo>
                        <a:pt x="507403" y="507403"/>
                      </a:lnTo>
                      <a:lnTo>
                        <a:pt x="361911" y="0"/>
                      </a:lnTo>
                      <a:close/>
                    </a:path>
                  </a:pathLst>
                </a:custGeom>
                <a:solidFill>
                  <a:srgbClr val="F36E25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6" name="object 72">
                  <a:extLst>
                    <a:ext uri="{FF2B5EF4-FFF2-40B4-BE49-F238E27FC236}">
                      <a16:creationId xmlns:a16="http://schemas.microsoft.com/office/drawing/2014/main" id="{381E5ADB-245D-4C4F-B9A9-5B6B2E4DB29C}"/>
                    </a:ext>
                  </a:extLst>
                </p:cNvPr>
                <p:cNvSpPr/>
                <p:nvPr/>
              </p:nvSpPr>
              <p:spPr>
                <a:xfrm>
                  <a:off x="1457674" y="5069173"/>
                  <a:ext cx="499960" cy="49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0" h="508000">
                      <a:moveTo>
                        <a:pt x="507403" y="507403"/>
                      </a:moveTo>
                      <a:lnTo>
                        <a:pt x="0" y="361911"/>
                      </a:lnTo>
                      <a:lnTo>
                        <a:pt x="15941" y="314400"/>
                      </a:lnTo>
                      <a:lnTo>
                        <a:pt x="35744" y="269341"/>
                      </a:lnTo>
                      <a:lnTo>
                        <a:pt x="59253" y="226891"/>
                      </a:lnTo>
                      <a:lnTo>
                        <a:pt x="86310" y="187206"/>
                      </a:lnTo>
                      <a:lnTo>
                        <a:pt x="116759" y="150443"/>
                      </a:lnTo>
                      <a:lnTo>
                        <a:pt x="150443" y="116759"/>
                      </a:lnTo>
                      <a:lnTo>
                        <a:pt x="187206" y="86310"/>
                      </a:lnTo>
                      <a:lnTo>
                        <a:pt x="226891" y="59253"/>
                      </a:lnTo>
                      <a:lnTo>
                        <a:pt x="269341" y="35744"/>
                      </a:lnTo>
                      <a:lnTo>
                        <a:pt x="314400" y="15941"/>
                      </a:lnTo>
                      <a:lnTo>
                        <a:pt x="361911" y="0"/>
                      </a:lnTo>
                      <a:lnTo>
                        <a:pt x="507403" y="507403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object 73">
                  <a:extLst>
                    <a:ext uri="{FF2B5EF4-FFF2-40B4-BE49-F238E27FC236}">
                      <a16:creationId xmlns:a16="http://schemas.microsoft.com/office/drawing/2014/main" id="{8744BE2D-2CCD-4698-A182-43DD324971F9}"/>
                    </a:ext>
                  </a:extLst>
                </p:cNvPr>
                <p:cNvSpPr/>
                <p:nvPr/>
              </p:nvSpPr>
              <p:spPr>
                <a:xfrm>
                  <a:off x="1450862" y="5425357"/>
                  <a:ext cx="506209" cy="14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" h="146050">
                      <a:moveTo>
                        <a:pt x="6921" y="0"/>
                      </a:moveTo>
                      <a:lnTo>
                        <a:pt x="4875" y="7229"/>
                      </a:lnTo>
                      <a:lnTo>
                        <a:pt x="0" y="26746"/>
                      </a:lnTo>
                      <a:lnTo>
                        <a:pt x="514324" y="145491"/>
                      </a:lnTo>
                      <a:lnTo>
                        <a:pt x="6921" y="0"/>
                      </a:lnTo>
                      <a:close/>
                    </a:path>
                  </a:pathLst>
                </a:custGeom>
                <a:solidFill>
                  <a:srgbClr val="01ADD8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9" name="object 74">
                  <a:extLst>
                    <a:ext uri="{FF2B5EF4-FFF2-40B4-BE49-F238E27FC236}">
                      <a16:creationId xmlns:a16="http://schemas.microsoft.com/office/drawing/2014/main" id="{17284912-2BE0-4AF2-83DA-FDB8581A631F}"/>
                    </a:ext>
                  </a:extLst>
                </p:cNvPr>
                <p:cNvSpPr/>
                <p:nvPr/>
              </p:nvSpPr>
              <p:spPr>
                <a:xfrm>
                  <a:off x="1450862" y="5425357"/>
                  <a:ext cx="506209" cy="14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" h="146050">
                      <a:moveTo>
                        <a:pt x="514324" y="145491"/>
                      </a:moveTo>
                      <a:lnTo>
                        <a:pt x="0" y="26746"/>
                      </a:lnTo>
                      <a:lnTo>
                        <a:pt x="1717" y="19431"/>
                      </a:lnTo>
                      <a:lnTo>
                        <a:pt x="3241" y="13315"/>
                      </a:lnTo>
                      <a:lnTo>
                        <a:pt x="4875" y="7229"/>
                      </a:lnTo>
                      <a:lnTo>
                        <a:pt x="6921" y="0"/>
                      </a:lnTo>
                      <a:lnTo>
                        <a:pt x="514324" y="145491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0" name="object 75">
                  <a:extLst>
                    <a:ext uri="{FF2B5EF4-FFF2-40B4-BE49-F238E27FC236}">
                      <a16:creationId xmlns:a16="http://schemas.microsoft.com/office/drawing/2014/main" id="{9A619381-F07E-4163-AADC-322C2BE6B3E5}"/>
                    </a:ext>
                  </a:extLst>
                </p:cNvPr>
                <p:cNvSpPr/>
                <p:nvPr/>
              </p:nvSpPr>
              <p:spPr>
                <a:xfrm>
                  <a:off x="1437170" y="5255908"/>
                  <a:ext cx="1039291" cy="83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004" h="845820">
                      <a:moveTo>
                        <a:pt x="949800" y="0"/>
                      </a:moveTo>
                      <a:lnTo>
                        <a:pt x="528236" y="317665"/>
                      </a:lnTo>
                      <a:lnTo>
                        <a:pt x="13912" y="198920"/>
                      </a:lnTo>
                      <a:lnTo>
                        <a:pt x="4439" y="250749"/>
                      </a:lnTo>
                      <a:lnTo>
                        <a:pt x="0" y="302158"/>
                      </a:lnTo>
                      <a:lnTo>
                        <a:pt x="555" y="352968"/>
                      </a:lnTo>
                      <a:lnTo>
                        <a:pt x="6068" y="403003"/>
                      </a:lnTo>
                      <a:lnTo>
                        <a:pt x="16500" y="452084"/>
                      </a:lnTo>
                      <a:lnTo>
                        <a:pt x="31815" y="500035"/>
                      </a:lnTo>
                      <a:lnTo>
                        <a:pt x="51974" y="546677"/>
                      </a:lnTo>
                      <a:lnTo>
                        <a:pt x="76939" y="591835"/>
                      </a:lnTo>
                      <a:lnTo>
                        <a:pt x="106672" y="635330"/>
                      </a:lnTo>
                      <a:lnTo>
                        <a:pt x="137311" y="672403"/>
                      </a:lnTo>
                      <a:lnTo>
                        <a:pt x="170568" y="705990"/>
                      </a:lnTo>
                      <a:lnTo>
                        <a:pt x="206183" y="736053"/>
                      </a:lnTo>
                      <a:lnTo>
                        <a:pt x="243895" y="762555"/>
                      </a:lnTo>
                      <a:lnTo>
                        <a:pt x="283442" y="785460"/>
                      </a:lnTo>
                      <a:lnTo>
                        <a:pt x="324565" y="804732"/>
                      </a:lnTo>
                      <a:lnTo>
                        <a:pt x="367002" y="820334"/>
                      </a:lnTo>
                      <a:lnTo>
                        <a:pt x="410492" y="832228"/>
                      </a:lnTo>
                      <a:lnTo>
                        <a:pt x="454775" y="840379"/>
                      </a:lnTo>
                      <a:lnTo>
                        <a:pt x="499588" y="844750"/>
                      </a:lnTo>
                      <a:lnTo>
                        <a:pt x="544672" y="845304"/>
                      </a:lnTo>
                      <a:lnTo>
                        <a:pt x="589764" y="842004"/>
                      </a:lnTo>
                      <a:lnTo>
                        <a:pt x="634606" y="834814"/>
                      </a:lnTo>
                      <a:lnTo>
                        <a:pt x="678934" y="823697"/>
                      </a:lnTo>
                      <a:lnTo>
                        <a:pt x="722489" y="808617"/>
                      </a:lnTo>
                      <a:lnTo>
                        <a:pt x="765009" y="789536"/>
                      </a:lnTo>
                      <a:lnTo>
                        <a:pt x="806233" y="766419"/>
                      </a:lnTo>
                      <a:lnTo>
                        <a:pt x="845901" y="739228"/>
                      </a:lnTo>
                      <a:lnTo>
                        <a:pt x="882975" y="708590"/>
                      </a:lnTo>
                      <a:lnTo>
                        <a:pt x="916561" y="675333"/>
                      </a:lnTo>
                      <a:lnTo>
                        <a:pt x="946624" y="639718"/>
                      </a:lnTo>
                      <a:lnTo>
                        <a:pt x="973127" y="602006"/>
                      </a:lnTo>
                      <a:lnTo>
                        <a:pt x="996032" y="562458"/>
                      </a:lnTo>
                      <a:lnTo>
                        <a:pt x="1015304" y="521335"/>
                      </a:lnTo>
                      <a:lnTo>
                        <a:pt x="1030905" y="478898"/>
                      </a:lnTo>
                      <a:lnTo>
                        <a:pt x="1042800" y="435408"/>
                      </a:lnTo>
                      <a:lnTo>
                        <a:pt x="1050951" y="391126"/>
                      </a:lnTo>
                      <a:lnTo>
                        <a:pt x="1055321" y="346313"/>
                      </a:lnTo>
                      <a:lnTo>
                        <a:pt x="1055875" y="301229"/>
                      </a:lnTo>
                      <a:lnTo>
                        <a:pt x="1052575" y="256136"/>
                      </a:lnTo>
                      <a:lnTo>
                        <a:pt x="1045386" y="211295"/>
                      </a:lnTo>
                      <a:lnTo>
                        <a:pt x="1034269" y="166967"/>
                      </a:lnTo>
                      <a:lnTo>
                        <a:pt x="1019188" y="123412"/>
                      </a:lnTo>
                      <a:lnTo>
                        <a:pt x="1000108" y="80892"/>
                      </a:lnTo>
                      <a:lnTo>
                        <a:pt x="976991" y="39667"/>
                      </a:lnTo>
                      <a:lnTo>
                        <a:pt x="949800" y="0"/>
                      </a:lnTo>
                      <a:close/>
                    </a:path>
                  </a:pathLst>
                </a:custGeom>
                <a:solidFill>
                  <a:srgbClr val="91193A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1" name="object 76">
                  <a:extLst>
                    <a:ext uri="{FF2B5EF4-FFF2-40B4-BE49-F238E27FC236}">
                      <a16:creationId xmlns:a16="http://schemas.microsoft.com/office/drawing/2014/main" id="{271CA68B-CE40-489E-BDD5-8C99FD1CAF61}"/>
                    </a:ext>
                  </a:extLst>
                </p:cNvPr>
                <p:cNvSpPr/>
                <p:nvPr/>
              </p:nvSpPr>
              <p:spPr>
                <a:xfrm>
                  <a:off x="1437170" y="5255908"/>
                  <a:ext cx="1039291" cy="83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004" h="845820">
                      <a:moveTo>
                        <a:pt x="528236" y="317665"/>
                      </a:moveTo>
                      <a:lnTo>
                        <a:pt x="949800" y="0"/>
                      </a:lnTo>
                      <a:lnTo>
                        <a:pt x="976991" y="39667"/>
                      </a:lnTo>
                      <a:lnTo>
                        <a:pt x="1000108" y="80892"/>
                      </a:lnTo>
                      <a:lnTo>
                        <a:pt x="1019188" y="123412"/>
                      </a:lnTo>
                      <a:lnTo>
                        <a:pt x="1034269" y="166967"/>
                      </a:lnTo>
                      <a:lnTo>
                        <a:pt x="1045386" y="211295"/>
                      </a:lnTo>
                      <a:lnTo>
                        <a:pt x="1052575" y="256136"/>
                      </a:lnTo>
                      <a:lnTo>
                        <a:pt x="1055875" y="301229"/>
                      </a:lnTo>
                      <a:lnTo>
                        <a:pt x="1055321" y="346313"/>
                      </a:lnTo>
                      <a:lnTo>
                        <a:pt x="1050951" y="391126"/>
                      </a:lnTo>
                      <a:lnTo>
                        <a:pt x="1042800" y="435408"/>
                      </a:lnTo>
                      <a:lnTo>
                        <a:pt x="1030905" y="478898"/>
                      </a:lnTo>
                      <a:lnTo>
                        <a:pt x="1015304" y="521335"/>
                      </a:lnTo>
                      <a:lnTo>
                        <a:pt x="996032" y="562458"/>
                      </a:lnTo>
                      <a:lnTo>
                        <a:pt x="973127" y="602006"/>
                      </a:lnTo>
                      <a:lnTo>
                        <a:pt x="946624" y="639718"/>
                      </a:lnTo>
                      <a:lnTo>
                        <a:pt x="916561" y="675333"/>
                      </a:lnTo>
                      <a:lnTo>
                        <a:pt x="882975" y="708590"/>
                      </a:lnTo>
                      <a:lnTo>
                        <a:pt x="845901" y="739228"/>
                      </a:lnTo>
                      <a:lnTo>
                        <a:pt x="806233" y="766419"/>
                      </a:lnTo>
                      <a:lnTo>
                        <a:pt x="765009" y="789536"/>
                      </a:lnTo>
                      <a:lnTo>
                        <a:pt x="722489" y="808617"/>
                      </a:lnTo>
                      <a:lnTo>
                        <a:pt x="678934" y="823697"/>
                      </a:lnTo>
                      <a:lnTo>
                        <a:pt x="634606" y="834814"/>
                      </a:lnTo>
                      <a:lnTo>
                        <a:pt x="589764" y="842004"/>
                      </a:lnTo>
                      <a:lnTo>
                        <a:pt x="544672" y="845304"/>
                      </a:lnTo>
                      <a:lnTo>
                        <a:pt x="499588" y="844750"/>
                      </a:lnTo>
                      <a:lnTo>
                        <a:pt x="454775" y="840379"/>
                      </a:lnTo>
                      <a:lnTo>
                        <a:pt x="410492" y="832228"/>
                      </a:lnTo>
                      <a:lnTo>
                        <a:pt x="367002" y="820334"/>
                      </a:lnTo>
                      <a:lnTo>
                        <a:pt x="324565" y="804732"/>
                      </a:lnTo>
                      <a:lnTo>
                        <a:pt x="283442" y="785460"/>
                      </a:lnTo>
                      <a:lnTo>
                        <a:pt x="243895" y="762555"/>
                      </a:lnTo>
                      <a:lnTo>
                        <a:pt x="206183" y="736053"/>
                      </a:lnTo>
                      <a:lnTo>
                        <a:pt x="170568" y="705990"/>
                      </a:lnTo>
                      <a:lnTo>
                        <a:pt x="137311" y="672403"/>
                      </a:lnTo>
                      <a:lnTo>
                        <a:pt x="106672" y="635330"/>
                      </a:lnTo>
                      <a:lnTo>
                        <a:pt x="76939" y="591835"/>
                      </a:lnTo>
                      <a:lnTo>
                        <a:pt x="51974" y="546677"/>
                      </a:lnTo>
                      <a:lnTo>
                        <a:pt x="31815" y="500035"/>
                      </a:lnTo>
                      <a:lnTo>
                        <a:pt x="16500" y="452084"/>
                      </a:lnTo>
                      <a:lnTo>
                        <a:pt x="6068" y="403003"/>
                      </a:lnTo>
                      <a:lnTo>
                        <a:pt x="555" y="352968"/>
                      </a:lnTo>
                      <a:lnTo>
                        <a:pt x="0" y="302158"/>
                      </a:lnTo>
                      <a:lnTo>
                        <a:pt x="4439" y="250749"/>
                      </a:lnTo>
                      <a:lnTo>
                        <a:pt x="13912" y="198920"/>
                      </a:lnTo>
                      <a:lnTo>
                        <a:pt x="528236" y="317665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2" name="object 77">
                  <a:extLst>
                    <a:ext uri="{FF2B5EF4-FFF2-40B4-BE49-F238E27FC236}">
                      <a16:creationId xmlns:a16="http://schemas.microsoft.com/office/drawing/2014/main" id="{C16DC3DB-ED53-4A50-AD71-6C3722E26DAD}"/>
                    </a:ext>
                  </a:extLst>
                </p:cNvPr>
                <p:cNvSpPr/>
                <p:nvPr/>
              </p:nvSpPr>
              <p:spPr>
                <a:xfrm>
                  <a:off x="1957046" y="5049050"/>
                  <a:ext cx="414967" cy="51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39" h="528320">
                      <a:moveTo>
                        <a:pt x="0" y="0"/>
                      </a:moveTo>
                      <a:lnTo>
                        <a:pt x="0" y="527850"/>
                      </a:lnTo>
                      <a:lnTo>
                        <a:pt x="421563" y="210184"/>
                      </a:lnTo>
                      <a:lnTo>
                        <a:pt x="389008" y="170522"/>
                      </a:lnTo>
                      <a:lnTo>
                        <a:pt x="354210" y="134949"/>
                      </a:lnTo>
                      <a:lnTo>
                        <a:pt x="317210" y="103485"/>
                      </a:lnTo>
                      <a:lnTo>
                        <a:pt x="278050" y="76151"/>
                      </a:lnTo>
                      <a:lnTo>
                        <a:pt x="236770" y="52966"/>
                      </a:lnTo>
                      <a:lnTo>
                        <a:pt x="193411" y="33952"/>
                      </a:lnTo>
                      <a:lnTo>
                        <a:pt x="148014" y="19128"/>
                      </a:lnTo>
                      <a:lnTo>
                        <a:pt x="100619" y="8515"/>
                      </a:lnTo>
                      <a:lnTo>
                        <a:pt x="51267" y="2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1B83"/>
                </a:solidFill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3" name="object 78">
                  <a:extLst>
                    <a:ext uri="{FF2B5EF4-FFF2-40B4-BE49-F238E27FC236}">
                      <a16:creationId xmlns:a16="http://schemas.microsoft.com/office/drawing/2014/main" id="{296F909B-0161-4C5C-93D9-029108272DB7}"/>
                    </a:ext>
                  </a:extLst>
                </p:cNvPr>
                <p:cNvSpPr/>
                <p:nvPr/>
              </p:nvSpPr>
              <p:spPr>
                <a:xfrm>
                  <a:off x="1957046" y="5049050"/>
                  <a:ext cx="414967" cy="51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39" h="528320">
                      <a:moveTo>
                        <a:pt x="0" y="527850"/>
                      </a:moveTo>
                      <a:lnTo>
                        <a:pt x="0" y="0"/>
                      </a:lnTo>
                      <a:lnTo>
                        <a:pt x="51267" y="2132"/>
                      </a:lnTo>
                      <a:lnTo>
                        <a:pt x="100619" y="8515"/>
                      </a:lnTo>
                      <a:lnTo>
                        <a:pt x="148014" y="19128"/>
                      </a:lnTo>
                      <a:lnTo>
                        <a:pt x="193411" y="33952"/>
                      </a:lnTo>
                      <a:lnTo>
                        <a:pt x="236770" y="52966"/>
                      </a:lnTo>
                      <a:lnTo>
                        <a:pt x="278050" y="76151"/>
                      </a:lnTo>
                      <a:lnTo>
                        <a:pt x="317210" y="103485"/>
                      </a:lnTo>
                      <a:lnTo>
                        <a:pt x="354210" y="134949"/>
                      </a:lnTo>
                      <a:lnTo>
                        <a:pt x="389008" y="170522"/>
                      </a:lnTo>
                      <a:lnTo>
                        <a:pt x="421563" y="210184"/>
                      </a:lnTo>
                      <a:lnTo>
                        <a:pt x="0" y="527850"/>
                      </a:lnTo>
                      <a:close/>
                    </a:path>
                  </a:pathLst>
                </a:custGeom>
                <a:ln w="6350">
                  <a:solidFill>
                    <a:schemeClr val="bg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6" name="object 79">
                  <a:extLst>
                    <a:ext uri="{FF2B5EF4-FFF2-40B4-BE49-F238E27FC236}">
                      <a16:creationId xmlns:a16="http://schemas.microsoft.com/office/drawing/2014/main" id="{0E89E4B9-C331-4AE5-BE3E-0371558EF352}"/>
                    </a:ext>
                  </a:extLst>
                </p:cNvPr>
                <p:cNvSpPr/>
                <p:nvPr/>
              </p:nvSpPr>
              <p:spPr>
                <a:xfrm>
                  <a:off x="1629503" y="5241374"/>
                  <a:ext cx="654947" cy="65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79" h="665479">
                      <a:moveTo>
                        <a:pt x="337831" y="0"/>
                      </a:moveTo>
                      <a:lnTo>
                        <a:pt x="290673" y="2581"/>
                      </a:lnTo>
                      <a:lnTo>
                        <a:pt x="243584" y="12084"/>
                      </a:lnTo>
                      <a:lnTo>
                        <a:pt x="197243" y="28769"/>
                      </a:lnTo>
                      <a:lnTo>
                        <a:pt x="153833" y="52043"/>
                      </a:lnTo>
                      <a:lnTo>
                        <a:pt x="115261" y="80678"/>
                      </a:lnTo>
                      <a:lnTo>
                        <a:pt x="81787" y="113996"/>
                      </a:lnTo>
                      <a:lnTo>
                        <a:pt x="53670" y="151317"/>
                      </a:lnTo>
                      <a:lnTo>
                        <a:pt x="31173" y="191964"/>
                      </a:lnTo>
                      <a:lnTo>
                        <a:pt x="14555" y="235257"/>
                      </a:lnTo>
                      <a:lnTo>
                        <a:pt x="4077" y="280518"/>
                      </a:lnTo>
                      <a:lnTo>
                        <a:pt x="0" y="327067"/>
                      </a:lnTo>
                      <a:lnTo>
                        <a:pt x="2583" y="374225"/>
                      </a:lnTo>
                      <a:lnTo>
                        <a:pt x="12089" y="421315"/>
                      </a:lnTo>
                      <a:lnTo>
                        <a:pt x="28777" y="467656"/>
                      </a:lnTo>
                      <a:lnTo>
                        <a:pt x="52047" y="511065"/>
                      </a:lnTo>
                      <a:lnTo>
                        <a:pt x="80680" y="549637"/>
                      </a:lnTo>
                      <a:lnTo>
                        <a:pt x="113996" y="583112"/>
                      </a:lnTo>
                      <a:lnTo>
                        <a:pt x="151316" y="611228"/>
                      </a:lnTo>
                      <a:lnTo>
                        <a:pt x="191961" y="633725"/>
                      </a:lnTo>
                      <a:lnTo>
                        <a:pt x="235254" y="650344"/>
                      </a:lnTo>
                      <a:lnTo>
                        <a:pt x="280514" y="660822"/>
                      </a:lnTo>
                      <a:lnTo>
                        <a:pt x="327062" y="664899"/>
                      </a:lnTo>
                      <a:lnTo>
                        <a:pt x="374221" y="662315"/>
                      </a:lnTo>
                      <a:lnTo>
                        <a:pt x="421310" y="652809"/>
                      </a:lnTo>
                      <a:lnTo>
                        <a:pt x="467651" y="636121"/>
                      </a:lnTo>
                      <a:lnTo>
                        <a:pt x="511060" y="612848"/>
                      </a:lnTo>
                      <a:lnTo>
                        <a:pt x="549632" y="584214"/>
                      </a:lnTo>
                      <a:lnTo>
                        <a:pt x="583107" y="550897"/>
                      </a:lnTo>
                      <a:lnTo>
                        <a:pt x="611223" y="513577"/>
                      </a:lnTo>
                      <a:lnTo>
                        <a:pt x="633721" y="472932"/>
                      </a:lnTo>
                      <a:lnTo>
                        <a:pt x="650339" y="429640"/>
                      </a:lnTo>
                      <a:lnTo>
                        <a:pt x="660817" y="384382"/>
                      </a:lnTo>
                      <a:lnTo>
                        <a:pt x="664894" y="337834"/>
                      </a:lnTo>
                      <a:lnTo>
                        <a:pt x="662310" y="290677"/>
                      </a:lnTo>
                      <a:lnTo>
                        <a:pt x="652805" y="243588"/>
                      </a:lnTo>
                      <a:lnTo>
                        <a:pt x="636116" y="197247"/>
                      </a:lnTo>
                      <a:lnTo>
                        <a:pt x="612846" y="153838"/>
                      </a:lnTo>
                      <a:lnTo>
                        <a:pt x="584214" y="115266"/>
                      </a:lnTo>
                      <a:lnTo>
                        <a:pt x="550898" y="81791"/>
                      </a:lnTo>
                      <a:lnTo>
                        <a:pt x="513578" y="53675"/>
                      </a:lnTo>
                      <a:lnTo>
                        <a:pt x="472932" y="31177"/>
                      </a:lnTo>
                      <a:lnTo>
                        <a:pt x="429640" y="14558"/>
                      </a:lnTo>
                      <a:lnTo>
                        <a:pt x="384380" y="4079"/>
                      </a:lnTo>
                      <a:lnTo>
                        <a:pt x="3378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9" name="object 80">
                  <a:extLst>
                    <a:ext uri="{FF2B5EF4-FFF2-40B4-BE49-F238E27FC236}">
                      <a16:creationId xmlns:a16="http://schemas.microsoft.com/office/drawing/2014/main" id="{8B12730F-8399-467A-A90C-6C9A71AE26FE}"/>
                    </a:ext>
                  </a:extLst>
                </p:cNvPr>
                <p:cNvSpPr/>
                <p:nvPr/>
              </p:nvSpPr>
              <p:spPr>
                <a:xfrm>
                  <a:off x="1629503" y="5241374"/>
                  <a:ext cx="654947" cy="65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79" h="665479">
                      <a:moveTo>
                        <a:pt x="467651" y="636121"/>
                      </a:moveTo>
                      <a:lnTo>
                        <a:pt x="511060" y="612848"/>
                      </a:lnTo>
                      <a:lnTo>
                        <a:pt x="549632" y="584214"/>
                      </a:lnTo>
                      <a:lnTo>
                        <a:pt x="583107" y="550897"/>
                      </a:lnTo>
                      <a:lnTo>
                        <a:pt x="611223" y="513577"/>
                      </a:lnTo>
                      <a:lnTo>
                        <a:pt x="633721" y="472932"/>
                      </a:lnTo>
                      <a:lnTo>
                        <a:pt x="650339" y="429640"/>
                      </a:lnTo>
                      <a:lnTo>
                        <a:pt x="660817" y="384382"/>
                      </a:lnTo>
                      <a:lnTo>
                        <a:pt x="664894" y="337834"/>
                      </a:lnTo>
                      <a:lnTo>
                        <a:pt x="662310" y="290677"/>
                      </a:lnTo>
                      <a:lnTo>
                        <a:pt x="652805" y="243588"/>
                      </a:lnTo>
                      <a:lnTo>
                        <a:pt x="636116" y="197247"/>
                      </a:lnTo>
                      <a:lnTo>
                        <a:pt x="612846" y="153838"/>
                      </a:lnTo>
                      <a:lnTo>
                        <a:pt x="584214" y="115266"/>
                      </a:lnTo>
                      <a:lnTo>
                        <a:pt x="550898" y="81791"/>
                      </a:lnTo>
                      <a:lnTo>
                        <a:pt x="513578" y="53675"/>
                      </a:lnTo>
                      <a:lnTo>
                        <a:pt x="472932" y="31177"/>
                      </a:lnTo>
                      <a:lnTo>
                        <a:pt x="429640" y="14558"/>
                      </a:lnTo>
                      <a:lnTo>
                        <a:pt x="384380" y="4079"/>
                      </a:lnTo>
                      <a:lnTo>
                        <a:pt x="337831" y="0"/>
                      </a:lnTo>
                      <a:lnTo>
                        <a:pt x="290673" y="2581"/>
                      </a:lnTo>
                      <a:lnTo>
                        <a:pt x="243584" y="12084"/>
                      </a:lnTo>
                      <a:lnTo>
                        <a:pt x="197243" y="28769"/>
                      </a:lnTo>
                      <a:lnTo>
                        <a:pt x="153833" y="52043"/>
                      </a:lnTo>
                      <a:lnTo>
                        <a:pt x="115261" y="80678"/>
                      </a:lnTo>
                      <a:lnTo>
                        <a:pt x="81787" y="113996"/>
                      </a:lnTo>
                      <a:lnTo>
                        <a:pt x="53670" y="151317"/>
                      </a:lnTo>
                      <a:lnTo>
                        <a:pt x="31173" y="191964"/>
                      </a:lnTo>
                      <a:lnTo>
                        <a:pt x="14555" y="235257"/>
                      </a:lnTo>
                      <a:lnTo>
                        <a:pt x="4077" y="280518"/>
                      </a:lnTo>
                      <a:lnTo>
                        <a:pt x="0" y="327067"/>
                      </a:lnTo>
                      <a:lnTo>
                        <a:pt x="2583" y="374225"/>
                      </a:lnTo>
                      <a:lnTo>
                        <a:pt x="12089" y="421315"/>
                      </a:lnTo>
                      <a:lnTo>
                        <a:pt x="28777" y="467656"/>
                      </a:lnTo>
                      <a:lnTo>
                        <a:pt x="52047" y="511065"/>
                      </a:lnTo>
                      <a:lnTo>
                        <a:pt x="80680" y="549637"/>
                      </a:lnTo>
                      <a:lnTo>
                        <a:pt x="113996" y="583112"/>
                      </a:lnTo>
                      <a:lnTo>
                        <a:pt x="151316" y="611228"/>
                      </a:lnTo>
                      <a:lnTo>
                        <a:pt x="191961" y="633725"/>
                      </a:lnTo>
                      <a:lnTo>
                        <a:pt x="235254" y="650344"/>
                      </a:lnTo>
                      <a:lnTo>
                        <a:pt x="280514" y="660822"/>
                      </a:lnTo>
                      <a:lnTo>
                        <a:pt x="327062" y="664899"/>
                      </a:lnTo>
                      <a:lnTo>
                        <a:pt x="374221" y="662315"/>
                      </a:lnTo>
                      <a:lnTo>
                        <a:pt x="421310" y="652809"/>
                      </a:lnTo>
                      <a:lnTo>
                        <a:pt x="467651" y="636121"/>
                      </a:lnTo>
                      <a:close/>
                    </a:path>
                  </a:pathLst>
                </a:custGeom>
                <a:ln w="3175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B53F73-F500-4391-AB09-B193176268D1}"/>
                </a:ext>
              </a:extLst>
            </p:cNvPr>
            <p:cNvGrpSpPr/>
            <p:nvPr/>
          </p:nvGrpSpPr>
          <p:grpSpPr>
            <a:xfrm>
              <a:off x="7174458" y="3175716"/>
              <a:ext cx="576072" cy="107722"/>
              <a:chOff x="7174458" y="3175716"/>
              <a:chExt cx="576072" cy="107722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EA451A5-228A-4404-8EF7-66BD28B59C5A}"/>
                  </a:ext>
                </a:extLst>
              </p:cNvPr>
              <p:cNvSpPr txBox="1"/>
              <p:nvPr/>
            </p:nvSpPr>
            <p:spPr>
              <a:xfrm>
                <a:off x="7174458" y="3175716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2 500 000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90578E0-6AAD-475D-844A-7537E3D4A8AD}"/>
                  </a:ext>
                </a:extLst>
              </p:cNvPr>
              <p:cNvCxnSpPr/>
              <p:nvPr/>
            </p:nvCxnSpPr>
            <p:spPr>
              <a:xfrm>
                <a:off x="7723098" y="3228822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045AB7E-C8C1-4E3A-BD6B-282E107155B3}"/>
                </a:ext>
              </a:extLst>
            </p:cNvPr>
            <p:cNvGrpSpPr/>
            <p:nvPr/>
          </p:nvGrpSpPr>
          <p:grpSpPr>
            <a:xfrm>
              <a:off x="7173288" y="3469203"/>
              <a:ext cx="576072" cy="107722"/>
              <a:chOff x="7173288" y="3469203"/>
              <a:chExt cx="576072" cy="107722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8841BA-95AD-4B68-9C81-D84DF05C37BD}"/>
                  </a:ext>
                </a:extLst>
              </p:cNvPr>
              <p:cNvSpPr txBox="1"/>
              <p:nvPr/>
            </p:nvSpPr>
            <p:spPr>
              <a:xfrm>
                <a:off x="7173288" y="3469203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12DEF2B-CDDD-4A9D-9BDE-67E0419C50D8}"/>
                  </a:ext>
                </a:extLst>
              </p:cNvPr>
              <p:cNvCxnSpPr/>
              <p:nvPr/>
            </p:nvCxnSpPr>
            <p:spPr>
              <a:xfrm>
                <a:off x="7721928" y="3522309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3487AE4-7669-4191-9AFC-81DEC7CC799D}"/>
                </a:ext>
              </a:extLst>
            </p:cNvPr>
            <p:cNvGrpSpPr/>
            <p:nvPr/>
          </p:nvGrpSpPr>
          <p:grpSpPr>
            <a:xfrm>
              <a:off x="7173288" y="3764479"/>
              <a:ext cx="576072" cy="107722"/>
              <a:chOff x="7173288" y="3764479"/>
              <a:chExt cx="576072" cy="107722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3355660-E3E1-498A-A466-CADBFEF38212}"/>
                  </a:ext>
                </a:extLst>
              </p:cNvPr>
              <p:cNvSpPr txBox="1"/>
              <p:nvPr/>
            </p:nvSpPr>
            <p:spPr>
              <a:xfrm>
                <a:off x="7173288" y="3764479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1 500 000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8F9EC17-2090-40FE-A0B9-FE15BB22D26A}"/>
                  </a:ext>
                </a:extLst>
              </p:cNvPr>
              <p:cNvCxnSpPr/>
              <p:nvPr/>
            </p:nvCxnSpPr>
            <p:spPr>
              <a:xfrm>
                <a:off x="7721928" y="3817585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14C08D4-4DF7-43F6-AB1D-1915D70383F0}"/>
                </a:ext>
              </a:extLst>
            </p:cNvPr>
            <p:cNvGrpSpPr/>
            <p:nvPr/>
          </p:nvGrpSpPr>
          <p:grpSpPr>
            <a:xfrm>
              <a:off x="7173288" y="4059757"/>
              <a:ext cx="576072" cy="107722"/>
              <a:chOff x="7173288" y="4059757"/>
              <a:chExt cx="576072" cy="10772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4D4389D-6C14-44C3-89C9-7AD2306C4DE1}"/>
                  </a:ext>
                </a:extLst>
              </p:cNvPr>
              <p:cNvSpPr txBox="1"/>
              <p:nvPr/>
            </p:nvSpPr>
            <p:spPr>
              <a:xfrm>
                <a:off x="7173288" y="4059757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D62F867-C9A8-4324-8C7B-79B1AEF5D594}"/>
                  </a:ext>
                </a:extLst>
              </p:cNvPr>
              <p:cNvCxnSpPr/>
              <p:nvPr/>
            </p:nvCxnSpPr>
            <p:spPr>
              <a:xfrm>
                <a:off x="7721928" y="4112863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F5EAD27-9C44-4186-A1B5-EF7CE79A72DD}"/>
                </a:ext>
              </a:extLst>
            </p:cNvPr>
            <p:cNvGrpSpPr/>
            <p:nvPr/>
          </p:nvGrpSpPr>
          <p:grpSpPr>
            <a:xfrm>
              <a:off x="7173288" y="4361688"/>
              <a:ext cx="576072" cy="107722"/>
              <a:chOff x="7173288" y="4355034"/>
              <a:chExt cx="576072" cy="107722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8C7D73A-9605-4580-A4DD-4EBB0FCC0A3B}"/>
                  </a:ext>
                </a:extLst>
              </p:cNvPr>
              <p:cNvSpPr txBox="1"/>
              <p:nvPr/>
            </p:nvSpPr>
            <p:spPr>
              <a:xfrm>
                <a:off x="7173288" y="4355034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5CB5750-82D2-4BDB-96EB-7C1FE544D9FA}"/>
                  </a:ext>
                </a:extLst>
              </p:cNvPr>
              <p:cNvCxnSpPr/>
              <p:nvPr/>
            </p:nvCxnSpPr>
            <p:spPr>
              <a:xfrm>
                <a:off x="7721928" y="440814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1847CE4-0C55-45F0-837D-E51AE1291E28}"/>
                </a:ext>
              </a:extLst>
            </p:cNvPr>
            <p:cNvGrpSpPr/>
            <p:nvPr/>
          </p:nvGrpSpPr>
          <p:grpSpPr>
            <a:xfrm>
              <a:off x="7173288" y="4652691"/>
              <a:ext cx="576072" cy="107722"/>
              <a:chOff x="7173288" y="4652691"/>
              <a:chExt cx="576072" cy="107722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78C6FE3-E892-4D49-A9C9-CCE9375E3554}"/>
                  </a:ext>
                </a:extLst>
              </p:cNvPr>
              <p:cNvSpPr txBox="1"/>
              <p:nvPr/>
            </p:nvSpPr>
            <p:spPr>
              <a:xfrm>
                <a:off x="7173288" y="4652691"/>
                <a:ext cx="519373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0C3D996-4DF9-4CF9-B5DC-054A135F4AD2}"/>
                  </a:ext>
                </a:extLst>
              </p:cNvPr>
              <p:cNvCxnSpPr/>
              <p:nvPr/>
            </p:nvCxnSpPr>
            <p:spPr>
              <a:xfrm>
                <a:off x="7721928" y="4709160"/>
                <a:ext cx="2743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D73330C-E9D7-4F19-9F6C-604640FC58FB}"/>
                </a:ext>
              </a:extLst>
            </p:cNvPr>
            <p:cNvCxnSpPr/>
            <p:nvPr/>
          </p:nvCxnSpPr>
          <p:spPr>
            <a:xfrm>
              <a:off x="7752656" y="3227832"/>
              <a:ext cx="0" cy="1481328"/>
            </a:xfrm>
            <a:prstGeom prst="line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53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025F8F-AD26-4840-B109-B3A30F771D8A}"/>
              </a:ext>
            </a:extLst>
          </p:cNvPr>
          <p:cNvGrpSpPr/>
          <p:nvPr/>
        </p:nvGrpSpPr>
        <p:grpSpPr>
          <a:xfrm>
            <a:off x="0" y="0"/>
            <a:ext cx="12192000" cy="6858845"/>
            <a:chOff x="0" y="0"/>
            <a:chExt cx="12192000" cy="685884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2405FA-5C73-4A11-994B-017A1F2714BE}"/>
                </a:ext>
              </a:extLst>
            </p:cNvPr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rgbClr val="911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5C021F-1093-4F62-B666-16CC2A7C0527}"/>
                </a:ext>
              </a:extLst>
            </p:cNvPr>
            <p:cNvSpPr txBox="1"/>
            <p:nvPr/>
          </p:nvSpPr>
          <p:spPr>
            <a:xfrm>
              <a:off x="4577572" y="274320"/>
              <a:ext cx="5876754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THE WORLD CAN NO LONGER AFFORD TO UNDER-INVEST</a:t>
              </a:r>
              <a:r>
                <a:rPr lang="en-US" sz="2000" dirty="0">
                  <a:solidFill>
                    <a:schemeClr val="bg1"/>
                  </a:solidFill>
                </a:rPr>
                <a:t> in pandemic preparedness and responses.</a:t>
              </a:r>
            </a:p>
            <a:p>
              <a:pPr>
                <a:spcBef>
                  <a:spcPts val="24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WHEN THE GENERAL ASSEMBLY MEETS</a:t>
              </a:r>
              <a:r>
                <a:rPr lang="en-US" sz="2000" dirty="0">
                  <a:solidFill>
                    <a:schemeClr val="bg1"/>
                  </a:solidFill>
                </a:rPr>
                <a:t> at its High-Level Meeting on AIDS on 8–10 June 2021, it must seize the moment and commit to taking the actions needed to end AIDS by 2030.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F538FA-B8B8-41D1-8145-768BAED1B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" y="2"/>
              <a:ext cx="3294113" cy="6858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B0EB280-6473-43DF-AF7A-BCE5D10F5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2203704"/>
              <a:ext cx="4361688" cy="4655141"/>
              <a:chOff x="16596" y="1777568"/>
              <a:chExt cx="5575288" cy="5950390"/>
            </a:xfrm>
          </p:grpSpPr>
          <p:pic>
            <p:nvPicPr>
              <p:cNvPr id="11" name="object 11">
                <a:extLst>
                  <a:ext uri="{FF2B5EF4-FFF2-40B4-BE49-F238E27FC236}">
                    <a16:creationId xmlns:a16="http://schemas.microsoft.com/office/drawing/2014/main" id="{7FE3B9F4-3BDC-420E-99D7-E72825245C9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6256" y="1777568"/>
                <a:ext cx="5205628" cy="5950390"/>
              </a:xfrm>
              <a:prstGeom prst="rect">
                <a:avLst/>
              </a:prstGeom>
            </p:spPr>
          </p:pic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51D78A66-DF3B-4435-846A-283984FE5812}"/>
                  </a:ext>
                </a:extLst>
              </p:cNvPr>
              <p:cNvSpPr/>
              <p:nvPr/>
            </p:nvSpPr>
            <p:spPr>
              <a:xfrm>
                <a:off x="16596" y="6008655"/>
                <a:ext cx="295910" cy="843915"/>
              </a:xfrm>
              <a:custGeom>
                <a:avLst/>
                <a:gdLst/>
                <a:ahLst/>
                <a:cxnLst/>
                <a:rect l="l" t="t" r="r" b="b"/>
                <a:pathLst>
                  <a:path w="295910" h="843915">
                    <a:moveTo>
                      <a:pt x="253072" y="0"/>
                    </a:moveTo>
                    <a:lnTo>
                      <a:pt x="42291" y="0"/>
                    </a:lnTo>
                    <a:lnTo>
                      <a:pt x="25830" y="3346"/>
                    </a:lnTo>
                    <a:lnTo>
                      <a:pt x="12387" y="12471"/>
                    </a:lnTo>
                    <a:lnTo>
                      <a:pt x="3323" y="26006"/>
                    </a:lnTo>
                    <a:lnTo>
                      <a:pt x="0" y="42583"/>
                    </a:lnTo>
                    <a:lnTo>
                      <a:pt x="0" y="801065"/>
                    </a:lnTo>
                    <a:lnTo>
                      <a:pt x="3323" y="817641"/>
                    </a:lnTo>
                    <a:lnTo>
                      <a:pt x="12387" y="831176"/>
                    </a:lnTo>
                    <a:lnTo>
                      <a:pt x="25830" y="840302"/>
                    </a:lnTo>
                    <a:lnTo>
                      <a:pt x="42291" y="843648"/>
                    </a:lnTo>
                    <a:lnTo>
                      <a:pt x="253072" y="843648"/>
                    </a:lnTo>
                    <a:lnTo>
                      <a:pt x="269533" y="840302"/>
                    </a:lnTo>
                    <a:lnTo>
                      <a:pt x="282976" y="831176"/>
                    </a:lnTo>
                    <a:lnTo>
                      <a:pt x="292040" y="817641"/>
                    </a:lnTo>
                    <a:lnTo>
                      <a:pt x="295363" y="801065"/>
                    </a:lnTo>
                    <a:lnTo>
                      <a:pt x="295363" y="42583"/>
                    </a:lnTo>
                    <a:lnTo>
                      <a:pt x="292040" y="26006"/>
                    </a:lnTo>
                    <a:lnTo>
                      <a:pt x="282976" y="12471"/>
                    </a:lnTo>
                    <a:lnTo>
                      <a:pt x="269533" y="3346"/>
                    </a:lnTo>
                    <a:lnTo>
                      <a:pt x="253072" y="0"/>
                    </a:lnTo>
                    <a:close/>
                  </a:path>
                </a:pathLst>
              </a:custGeom>
              <a:solidFill>
                <a:srgbClr val="D69E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2E2E2C7-6306-40B2-9B3B-284B5AC008F3}"/>
                </a:ext>
              </a:extLst>
            </p:cNvPr>
            <p:cNvGrpSpPr/>
            <p:nvPr/>
          </p:nvGrpSpPr>
          <p:grpSpPr>
            <a:xfrm>
              <a:off x="5943600" y="3566160"/>
              <a:ext cx="5491148" cy="2988528"/>
              <a:chOff x="5650180" y="3566160"/>
              <a:chExt cx="5491148" cy="29885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1B0F2C-6EC3-4931-8C32-19B214517681}"/>
                  </a:ext>
                </a:extLst>
              </p:cNvPr>
              <p:cNvSpPr txBox="1"/>
              <p:nvPr/>
            </p:nvSpPr>
            <p:spPr>
              <a:xfrm>
                <a:off x="5763339" y="3566160"/>
                <a:ext cx="5377989" cy="2492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</a:rPr>
                  <a:t>Each additional </a:t>
                </a:r>
              </a:p>
              <a:p>
                <a:pPr algn="r"/>
                <a:r>
                  <a:rPr lang="en-US" sz="2800" b="1" dirty="0">
                    <a:solidFill>
                      <a:srgbClr val="DF1985"/>
                    </a:solidFill>
                  </a:rPr>
                  <a:t>US$ 1</a:t>
                </a:r>
                <a:r>
                  <a:rPr lang="en-US" sz="2000" dirty="0">
                    <a:solidFill>
                      <a:srgbClr val="DF1985"/>
                    </a:solidFill>
                  </a:rPr>
                  <a:t> </a:t>
                </a:r>
              </a:p>
              <a:p>
                <a:pPr algn="r"/>
                <a:r>
                  <a:rPr lang="en-US" sz="2000" dirty="0">
                    <a:solidFill>
                      <a:schemeClr val="bg1"/>
                    </a:solidFill>
                  </a:rPr>
                  <a:t>invested in the HIV responses of low- and middle-income countries between 2021 and 2030 will bring a return of more than </a:t>
                </a:r>
              </a:p>
              <a:p>
                <a:pPr algn="r"/>
                <a:r>
                  <a:rPr lang="en-US" sz="2800" b="1" dirty="0">
                    <a:solidFill>
                      <a:srgbClr val="DF1985"/>
                    </a:solidFill>
                  </a:rPr>
                  <a:t>US$ 7 </a:t>
                </a:r>
              </a:p>
              <a:p>
                <a:pPr algn="r"/>
                <a:r>
                  <a:rPr lang="en-US" sz="2000" dirty="0">
                    <a:solidFill>
                      <a:schemeClr val="bg1"/>
                    </a:solidFill>
                  </a:rPr>
                  <a:t>in health benefits</a:t>
                </a:r>
                <a:endParaRPr lang="en-GB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8243E-37C8-4ED6-BC77-8713E5A10CC2}"/>
                  </a:ext>
                </a:extLst>
              </p:cNvPr>
              <p:cNvSpPr txBox="1"/>
              <p:nvPr/>
            </p:nvSpPr>
            <p:spPr>
              <a:xfrm>
                <a:off x="5650180" y="6400800"/>
                <a:ext cx="5377989" cy="15388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defPPr>
                  <a:defRPr lang="LID4096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bg1"/>
                    </a:solidFill>
                  </a:rPr>
                  <a:t>Source: Lamontagne E, Over M, Stover J. Special analysis for UNAIDS, 2021. Unpublished.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Resource availability for HIV responses, low- and middle-income countries, 2000–2019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F8212B-5B74-4F87-B214-5D9D497F48A8}"/>
              </a:ext>
            </a:extLst>
          </p:cNvPr>
          <p:cNvGrpSpPr/>
          <p:nvPr/>
        </p:nvGrpSpPr>
        <p:grpSpPr>
          <a:xfrm>
            <a:off x="457198" y="2011680"/>
            <a:ext cx="11064240" cy="4541221"/>
            <a:chOff x="457198" y="2011680"/>
            <a:chExt cx="11064240" cy="45412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222041"/>
              <a:ext cx="11064240" cy="33086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financial estimates and projections, 2021.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The countries included across all years (2000–2019) are those that were classified by the World Bank in 2015 as being low- and middle-income. The resource estimates are presented in constant 2019 US dollars.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3BE3153-DD44-4FE0-85FF-90827DE31199}"/>
                </a:ext>
              </a:extLst>
            </p:cNvPr>
            <p:cNvSpPr txBox="1"/>
            <p:nvPr/>
          </p:nvSpPr>
          <p:spPr>
            <a:xfrm>
              <a:off x="1212287" y="2011680"/>
              <a:ext cx="196464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27432" tIns="0" rIns="27432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272ABE-FE1C-45F4-B4EB-FC82A9C35D68}"/>
                </a:ext>
              </a:extLst>
            </p:cNvPr>
            <p:cNvSpPr txBox="1"/>
            <p:nvPr/>
          </p:nvSpPr>
          <p:spPr>
            <a:xfrm>
              <a:off x="914400" y="3427598"/>
              <a:ext cx="200761" cy="69730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vert="vert270"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US$ (billion)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48B8425-E01B-4273-A457-4674DDD904FE}"/>
                </a:ext>
              </a:extLst>
            </p:cNvPr>
            <p:cNvSpPr txBox="1"/>
            <p:nvPr/>
          </p:nvSpPr>
          <p:spPr>
            <a:xfrm>
              <a:off x="1212286" y="2669661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2896D4D-83CA-47BF-8942-728E2F93A430}"/>
                </a:ext>
              </a:extLst>
            </p:cNvPr>
            <p:cNvSpPr txBox="1"/>
            <p:nvPr/>
          </p:nvSpPr>
          <p:spPr>
            <a:xfrm>
              <a:off x="1212286" y="3337908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847DE7E-B128-478C-89B7-D3557FED28DE}"/>
                </a:ext>
              </a:extLst>
            </p:cNvPr>
            <p:cNvSpPr txBox="1"/>
            <p:nvPr/>
          </p:nvSpPr>
          <p:spPr>
            <a:xfrm>
              <a:off x="1212286" y="4002452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1B2A762-7AE3-45F9-8BD9-41601F1EB6EC}"/>
                </a:ext>
              </a:extLst>
            </p:cNvPr>
            <p:cNvSpPr txBox="1"/>
            <p:nvPr/>
          </p:nvSpPr>
          <p:spPr>
            <a:xfrm>
              <a:off x="1282818" y="4667557"/>
              <a:ext cx="107465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778A833-6982-44BE-8EAF-DB9072C3BF26}"/>
                </a:ext>
              </a:extLst>
            </p:cNvPr>
            <p:cNvSpPr txBox="1"/>
            <p:nvPr/>
          </p:nvSpPr>
          <p:spPr>
            <a:xfrm>
              <a:off x="1282818" y="5330382"/>
              <a:ext cx="107465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E76118AF-2F83-4803-93BB-68390BA6036D}"/>
                </a:ext>
              </a:extLst>
            </p:cNvPr>
            <p:cNvSpPr/>
            <p:nvPr/>
          </p:nvSpPr>
          <p:spPr>
            <a:xfrm>
              <a:off x="3794065" y="2060361"/>
              <a:ext cx="2108773" cy="3364992"/>
            </a:xfrm>
            <a:custGeom>
              <a:avLst/>
              <a:gdLst/>
              <a:ahLst/>
              <a:cxnLst/>
              <a:rect l="l" t="t" r="r" b="b"/>
              <a:pathLst>
                <a:path w="1437004" h="3723004">
                  <a:moveTo>
                    <a:pt x="1436662" y="0"/>
                  </a:moveTo>
                  <a:lnTo>
                    <a:pt x="0" y="0"/>
                  </a:lnTo>
                  <a:lnTo>
                    <a:pt x="0" y="3722789"/>
                  </a:lnTo>
                  <a:lnTo>
                    <a:pt x="1436662" y="3722789"/>
                  </a:lnTo>
                  <a:lnTo>
                    <a:pt x="1436662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FC402050-5E2C-4BCB-942D-26E5F4350329}"/>
                </a:ext>
              </a:extLst>
            </p:cNvPr>
            <p:cNvSpPr/>
            <p:nvPr/>
          </p:nvSpPr>
          <p:spPr>
            <a:xfrm>
              <a:off x="8007943" y="2060361"/>
              <a:ext cx="2108772" cy="3364992"/>
            </a:xfrm>
            <a:custGeom>
              <a:avLst/>
              <a:gdLst/>
              <a:ahLst/>
              <a:cxnLst/>
              <a:rect l="l" t="t" r="r" b="b"/>
              <a:pathLst>
                <a:path w="1437004" h="3723004">
                  <a:moveTo>
                    <a:pt x="1436662" y="0"/>
                  </a:moveTo>
                  <a:lnTo>
                    <a:pt x="0" y="0"/>
                  </a:lnTo>
                  <a:lnTo>
                    <a:pt x="0" y="3722789"/>
                  </a:lnTo>
                  <a:lnTo>
                    <a:pt x="1436662" y="3722789"/>
                  </a:lnTo>
                  <a:lnTo>
                    <a:pt x="1436662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object 55">
              <a:extLst>
                <a:ext uri="{FF2B5EF4-FFF2-40B4-BE49-F238E27FC236}">
                  <a16:creationId xmlns:a16="http://schemas.microsoft.com/office/drawing/2014/main" id="{D3F4AB4E-46E1-4937-B1A3-917982E7A5A6}"/>
                </a:ext>
              </a:extLst>
            </p:cNvPr>
            <p:cNvSpPr/>
            <p:nvPr/>
          </p:nvSpPr>
          <p:spPr>
            <a:xfrm>
              <a:off x="1847493" y="2636433"/>
              <a:ext cx="8074152" cy="2194560"/>
            </a:xfrm>
            <a:custGeom>
              <a:avLst/>
              <a:gdLst/>
              <a:ahLst/>
              <a:cxnLst/>
              <a:rect l="l" t="t" r="r" b="b"/>
              <a:pathLst>
                <a:path w="5502909" h="2402840">
                  <a:moveTo>
                    <a:pt x="0" y="2402217"/>
                  </a:moveTo>
                  <a:lnTo>
                    <a:pt x="286029" y="2381592"/>
                  </a:lnTo>
                  <a:lnTo>
                    <a:pt x="579589" y="2330043"/>
                  </a:lnTo>
                  <a:lnTo>
                    <a:pt x="865619" y="2165083"/>
                  </a:lnTo>
                  <a:lnTo>
                    <a:pt x="1159179" y="2020747"/>
                  </a:lnTo>
                  <a:lnTo>
                    <a:pt x="1445209" y="1783626"/>
                  </a:lnTo>
                  <a:lnTo>
                    <a:pt x="1738769" y="1598041"/>
                  </a:lnTo>
                  <a:lnTo>
                    <a:pt x="2024799" y="1340294"/>
                  </a:lnTo>
                  <a:lnTo>
                    <a:pt x="2318359" y="835101"/>
                  </a:lnTo>
                  <a:lnTo>
                    <a:pt x="2604389" y="814489"/>
                  </a:lnTo>
                  <a:lnTo>
                    <a:pt x="2897949" y="804176"/>
                  </a:lnTo>
                  <a:lnTo>
                    <a:pt x="3183978" y="484568"/>
                  </a:lnTo>
                  <a:lnTo>
                    <a:pt x="3477526" y="288671"/>
                  </a:lnTo>
                  <a:lnTo>
                    <a:pt x="3763568" y="185572"/>
                  </a:lnTo>
                  <a:lnTo>
                    <a:pt x="4049598" y="226822"/>
                  </a:lnTo>
                  <a:lnTo>
                    <a:pt x="4343146" y="257746"/>
                  </a:lnTo>
                  <a:lnTo>
                    <a:pt x="4629188" y="257746"/>
                  </a:lnTo>
                  <a:lnTo>
                    <a:pt x="4922735" y="0"/>
                  </a:lnTo>
                  <a:lnTo>
                    <a:pt x="5208765" y="144335"/>
                  </a:lnTo>
                  <a:lnTo>
                    <a:pt x="5502325" y="206197"/>
                  </a:lnTo>
                </a:path>
              </a:pathLst>
            </a:custGeom>
            <a:ln w="38100">
              <a:solidFill>
                <a:srgbClr val="9119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945A020-3026-4829-ABBE-D8F4AFDF4AD9}"/>
                </a:ext>
              </a:extLst>
            </p:cNvPr>
            <p:cNvSpPr txBox="1"/>
            <p:nvPr/>
          </p:nvSpPr>
          <p:spPr>
            <a:xfrm>
              <a:off x="1689987" y="5562513"/>
              <a:ext cx="319062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1426D50-60D0-446D-BC93-3BC5138A2DA8}"/>
                </a:ext>
              </a:extLst>
            </p:cNvPr>
            <p:cNvSpPr txBox="1"/>
            <p:nvPr/>
          </p:nvSpPr>
          <p:spPr>
            <a:xfrm>
              <a:off x="2124076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2001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25E103E-A4B4-48C2-B765-23F8B233C021}"/>
                </a:ext>
              </a:extLst>
            </p:cNvPr>
            <p:cNvSpPr txBox="1"/>
            <p:nvPr/>
          </p:nvSpPr>
          <p:spPr>
            <a:xfrm>
              <a:off x="2556641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2002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1C5D24F-B48C-4BD4-8AD9-B1908AD7FB14}"/>
                </a:ext>
              </a:extLst>
            </p:cNvPr>
            <p:cNvSpPr txBox="1"/>
            <p:nvPr/>
          </p:nvSpPr>
          <p:spPr>
            <a:xfrm>
              <a:off x="2995067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2003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9740FFF-9659-4C1D-A1FA-3D20208B6D44}"/>
                </a:ext>
              </a:extLst>
            </p:cNvPr>
            <p:cNvSpPr txBox="1"/>
            <p:nvPr/>
          </p:nvSpPr>
          <p:spPr>
            <a:xfrm>
              <a:off x="3433918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2004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C468E94-296D-41CF-A13B-A963654C5618}"/>
                </a:ext>
              </a:extLst>
            </p:cNvPr>
            <p:cNvSpPr txBox="1"/>
            <p:nvPr/>
          </p:nvSpPr>
          <p:spPr>
            <a:xfrm>
              <a:off x="3864772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2005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0EF0F7-9F2F-4D85-83F4-C2C2A18D9ABC}"/>
                </a:ext>
              </a:extLst>
            </p:cNvPr>
            <p:cNvSpPr txBox="1"/>
            <p:nvPr/>
          </p:nvSpPr>
          <p:spPr>
            <a:xfrm>
              <a:off x="4300764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2006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881133-80A9-43A9-9FD7-F40D74D2C5E7}"/>
                </a:ext>
              </a:extLst>
            </p:cNvPr>
            <p:cNvSpPr txBox="1"/>
            <p:nvPr/>
          </p:nvSpPr>
          <p:spPr>
            <a:xfrm>
              <a:off x="4736379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2007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7CA260D-DD75-40DE-BE02-FE382201BE8F}"/>
                </a:ext>
              </a:extLst>
            </p:cNvPr>
            <p:cNvSpPr txBox="1"/>
            <p:nvPr/>
          </p:nvSpPr>
          <p:spPr>
            <a:xfrm>
              <a:off x="5174804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2008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7E902B2-B538-49A8-99A0-94CC9E231DF7}"/>
                </a:ext>
              </a:extLst>
            </p:cNvPr>
            <p:cNvSpPr txBox="1"/>
            <p:nvPr/>
          </p:nvSpPr>
          <p:spPr>
            <a:xfrm>
              <a:off x="5606942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2009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0F02AD7-28F2-4FBE-927C-D9341DF84695}"/>
                </a:ext>
              </a:extLst>
            </p:cNvPr>
            <p:cNvSpPr txBox="1"/>
            <p:nvPr/>
          </p:nvSpPr>
          <p:spPr>
            <a:xfrm>
              <a:off x="6039077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2010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494D602-81FA-4AB5-956A-B92828E7E558}"/>
                </a:ext>
              </a:extLst>
            </p:cNvPr>
            <p:cNvSpPr txBox="1"/>
            <p:nvPr/>
          </p:nvSpPr>
          <p:spPr>
            <a:xfrm>
              <a:off x="6475119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2011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3E53E2C-5181-46F6-B1AE-86FE59CB7720}"/>
                </a:ext>
              </a:extLst>
            </p:cNvPr>
            <p:cNvSpPr txBox="1"/>
            <p:nvPr/>
          </p:nvSpPr>
          <p:spPr>
            <a:xfrm>
              <a:off x="6913504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2012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FA8ECCC-9D7F-4E65-B01C-86D39A04B071}"/>
                </a:ext>
              </a:extLst>
            </p:cNvPr>
            <p:cNvSpPr txBox="1"/>
            <p:nvPr/>
          </p:nvSpPr>
          <p:spPr>
            <a:xfrm>
              <a:off x="7348021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2013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432D104-8D6B-4A57-A010-A7BCBE827819}"/>
                </a:ext>
              </a:extLst>
            </p:cNvPr>
            <p:cNvSpPr txBox="1"/>
            <p:nvPr/>
          </p:nvSpPr>
          <p:spPr>
            <a:xfrm>
              <a:off x="7779301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2014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C06F7AA-E334-4729-8217-D801367686A6}"/>
                </a:ext>
              </a:extLst>
            </p:cNvPr>
            <p:cNvSpPr txBox="1"/>
            <p:nvPr/>
          </p:nvSpPr>
          <p:spPr>
            <a:xfrm>
              <a:off x="8217726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2015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B0F9EE4-B78B-480C-A352-26C7A68F2674}"/>
                </a:ext>
              </a:extLst>
            </p:cNvPr>
            <p:cNvSpPr txBox="1"/>
            <p:nvPr/>
          </p:nvSpPr>
          <p:spPr>
            <a:xfrm>
              <a:off x="8652245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2016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6A08521-5AB1-412B-ABDD-B5DAF092D2A2}"/>
                </a:ext>
              </a:extLst>
            </p:cNvPr>
            <p:cNvSpPr txBox="1"/>
            <p:nvPr/>
          </p:nvSpPr>
          <p:spPr>
            <a:xfrm>
              <a:off x="9086762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2017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6FB92CA-66B6-469E-83E0-7C1B03F0997F}"/>
                </a:ext>
              </a:extLst>
            </p:cNvPr>
            <p:cNvSpPr txBox="1"/>
            <p:nvPr/>
          </p:nvSpPr>
          <p:spPr>
            <a:xfrm>
              <a:off x="9519995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2018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5440428-017F-4462-BD55-D2E090D5E0DC}"/>
                </a:ext>
              </a:extLst>
            </p:cNvPr>
            <p:cNvSpPr txBox="1"/>
            <p:nvPr/>
          </p:nvSpPr>
          <p:spPr>
            <a:xfrm>
              <a:off x="9957319" y="5562513"/>
              <a:ext cx="319063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object 18">
              <a:extLst>
                <a:ext uri="{FF2B5EF4-FFF2-40B4-BE49-F238E27FC236}">
                  <a16:creationId xmlns:a16="http://schemas.microsoft.com/office/drawing/2014/main" id="{79487ED5-BC35-4A72-847E-9FBBC7057C68}"/>
                </a:ext>
              </a:extLst>
            </p:cNvPr>
            <p:cNvSpPr txBox="1"/>
            <p:nvPr/>
          </p:nvSpPr>
          <p:spPr>
            <a:xfrm>
              <a:off x="1983709" y="2118127"/>
              <a:ext cx="1481328" cy="639662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57%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in resources for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responses between</a:t>
              </a:r>
              <a:r>
                <a:rPr kumimoji="0" lang="fr-CH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2000 and 2004</a:t>
              </a:r>
            </a:p>
          </p:txBody>
        </p:sp>
        <p:sp>
          <p:nvSpPr>
            <p:cNvPr id="120" name="object 18">
              <a:extLst>
                <a:ext uri="{FF2B5EF4-FFF2-40B4-BE49-F238E27FC236}">
                  <a16:creationId xmlns:a16="http://schemas.microsoft.com/office/drawing/2014/main" id="{42B02E45-D3F0-48EA-94A3-A0AB3039EC7A}"/>
                </a:ext>
              </a:extLst>
            </p:cNvPr>
            <p:cNvSpPr txBox="1"/>
            <p:nvPr/>
          </p:nvSpPr>
          <p:spPr>
            <a:xfrm>
              <a:off x="4104237" y="2115524"/>
              <a:ext cx="1481328" cy="639662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01ADD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in resources for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responses between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2005 and 2009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object 18">
              <a:extLst>
                <a:ext uri="{FF2B5EF4-FFF2-40B4-BE49-F238E27FC236}">
                  <a16:creationId xmlns:a16="http://schemas.microsoft.com/office/drawing/2014/main" id="{937103AB-58EC-40C5-B252-5BEF428330FA}"/>
                </a:ext>
              </a:extLst>
            </p:cNvPr>
            <p:cNvSpPr txBox="1"/>
            <p:nvPr/>
          </p:nvSpPr>
          <p:spPr>
            <a:xfrm>
              <a:off x="6216351" y="4739553"/>
              <a:ext cx="1472184" cy="639662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F36E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F36E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in resources for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responses between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2010 and 2014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object 18">
              <a:extLst>
                <a:ext uri="{FF2B5EF4-FFF2-40B4-BE49-F238E27FC236}">
                  <a16:creationId xmlns:a16="http://schemas.microsoft.com/office/drawing/2014/main" id="{B0D520C6-2191-4283-8EBE-9492848F19BC}"/>
                </a:ext>
              </a:extLst>
            </p:cNvPr>
            <p:cNvSpPr txBox="1"/>
            <p:nvPr/>
          </p:nvSpPr>
          <p:spPr>
            <a:xfrm>
              <a:off x="8313223" y="4739553"/>
              <a:ext cx="1472184" cy="639662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9119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sz="1400" b="1" i="0" u="none" strike="noStrike" kern="1200" cap="none" spc="-15" normalizeH="0" baseline="0" noProof="0" dirty="0">
                  <a:ln>
                    <a:noFill/>
                  </a:ln>
                  <a:solidFill>
                    <a:srgbClr val="9119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in resources for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responses between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 and 2019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object 18">
              <a:extLst>
                <a:ext uri="{FF2B5EF4-FFF2-40B4-BE49-F238E27FC236}">
                  <a16:creationId xmlns:a16="http://schemas.microsoft.com/office/drawing/2014/main" id="{BE6C4507-F1B5-4B85-8BE6-EE593BDE4307}"/>
                </a:ext>
              </a:extLst>
            </p:cNvPr>
            <p:cNvSpPr txBox="1"/>
            <p:nvPr/>
          </p:nvSpPr>
          <p:spPr>
            <a:xfrm>
              <a:off x="6145626" y="2320450"/>
              <a:ext cx="1654364" cy="309828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2011 UN General Assembly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High-Level Meeting on AIDS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object 18">
              <a:extLst>
                <a:ext uri="{FF2B5EF4-FFF2-40B4-BE49-F238E27FC236}">
                  <a16:creationId xmlns:a16="http://schemas.microsoft.com/office/drawing/2014/main" id="{715561EF-C329-45E1-902F-9046C3DDEA6D}"/>
                </a:ext>
              </a:extLst>
            </p:cNvPr>
            <p:cNvSpPr txBox="1"/>
            <p:nvPr/>
          </p:nvSpPr>
          <p:spPr>
            <a:xfrm>
              <a:off x="8022012" y="2260756"/>
              <a:ext cx="1654363" cy="309828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 UN General Assembly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High-Level Meeting on AIDS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object 18">
              <a:extLst>
                <a:ext uri="{FF2B5EF4-FFF2-40B4-BE49-F238E27FC236}">
                  <a16:creationId xmlns:a16="http://schemas.microsoft.com/office/drawing/2014/main" id="{80A9A7E4-4FDB-4664-A9F6-90D272710022}"/>
                </a:ext>
              </a:extLst>
            </p:cNvPr>
            <p:cNvSpPr txBox="1"/>
            <p:nvPr/>
          </p:nvSpPr>
          <p:spPr>
            <a:xfrm>
              <a:off x="8599911" y="3109993"/>
              <a:ext cx="1261872" cy="874085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2013–2019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15% increase in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domestic resources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HIV; 16% decline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international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resources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object 18">
              <a:extLst>
                <a:ext uri="{FF2B5EF4-FFF2-40B4-BE49-F238E27FC236}">
                  <a16:creationId xmlns:a16="http://schemas.microsoft.com/office/drawing/2014/main" id="{373AF037-220E-4469-958F-7576051F93C3}"/>
                </a:ext>
              </a:extLst>
            </p:cNvPr>
            <p:cNvSpPr txBox="1"/>
            <p:nvPr/>
          </p:nvSpPr>
          <p:spPr>
            <a:xfrm>
              <a:off x="7073402" y="3279230"/>
              <a:ext cx="1298448" cy="733021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2030 Agenda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Sustainable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Development agreed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by the UN General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Assembly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object 18">
              <a:extLst>
                <a:ext uri="{FF2B5EF4-FFF2-40B4-BE49-F238E27FC236}">
                  <a16:creationId xmlns:a16="http://schemas.microsoft.com/office/drawing/2014/main" id="{B7798890-139A-49CB-A2C5-D433CF5D98D7}"/>
                </a:ext>
              </a:extLst>
            </p:cNvPr>
            <p:cNvSpPr txBox="1"/>
            <p:nvPr/>
          </p:nvSpPr>
          <p:spPr>
            <a:xfrm>
              <a:off x="4939321" y="2865033"/>
              <a:ext cx="704088" cy="450893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2007–2009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global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recession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object 18">
              <a:extLst>
                <a:ext uri="{FF2B5EF4-FFF2-40B4-BE49-F238E27FC236}">
                  <a16:creationId xmlns:a16="http://schemas.microsoft.com/office/drawing/2014/main" id="{18670457-E73D-4FD5-B8C3-A07EF56272A5}"/>
                </a:ext>
              </a:extLst>
            </p:cNvPr>
            <p:cNvSpPr txBox="1"/>
            <p:nvPr/>
          </p:nvSpPr>
          <p:spPr>
            <a:xfrm>
              <a:off x="4065121" y="4530331"/>
              <a:ext cx="1280160" cy="450893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2006 UN General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Assembly High-Level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Meeting on AIDS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object 18">
              <a:extLst>
                <a:ext uri="{FF2B5EF4-FFF2-40B4-BE49-F238E27FC236}">
                  <a16:creationId xmlns:a16="http://schemas.microsoft.com/office/drawing/2014/main" id="{D9D98676-7017-414A-8E02-6574EA0947FC}"/>
                </a:ext>
              </a:extLst>
            </p:cNvPr>
            <p:cNvSpPr txBox="1"/>
            <p:nvPr/>
          </p:nvSpPr>
          <p:spPr>
            <a:xfrm>
              <a:off x="2283607" y="3693881"/>
              <a:ext cx="776525" cy="309828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Global Fund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established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object 18">
              <a:extLst>
                <a:ext uri="{FF2B5EF4-FFF2-40B4-BE49-F238E27FC236}">
                  <a16:creationId xmlns:a16="http://schemas.microsoft.com/office/drawing/2014/main" id="{1E281031-3677-49A4-B39B-58DF24AAA8B1}"/>
                </a:ext>
              </a:extLst>
            </p:cNvPr>
            <p:cNvSpPr txBox="1"/>
            <p:nvPr/>
          </p:nvSpPr>
          <p:spPr>
            <a:xfrm>
              <a:off x="1586810" y="4328073"/>
              <a:ext cx="734182" cy="309828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Millennium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Declaration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object 18">
              <a:extLst>
                <a:ext uri="{FF2B5EF4-FFF2-40B4-BE49-F238E27FC236}">
                  <a16:creationId xmlns:a16="http://schemas.microsoft.com/office/drawing/2014/main" id="{40190B07-7F48-4D2C-80A7-1BC40DF153A4}"/>
                </a:ext>
              </a:extLst>
            </p:cNvPr>
            <p:cNvSpPr txBox="1"/>
            <p:nvPr/>
          </p:nvSpPr>
          <p:spPr>
            <a:xfrm>
              <a:off x="1634383" y="4986441"/>
              <a:ext cx="1298448" cy="450893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2001 UN General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Assembly Special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Session on HIV/AIDS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object 18">
              <a:extLst>
                <a:ext uri="{FF2B5EF4-FFF2-40B4-BE49-F238E27FC236}">
                  <a16:creationId xmlns:a16="http://schemas.microsoft.com/office/drawing/2014/main" id="{B66E69F0-F326-4A51-BC8A-B262194F61A5}"/>
                </a:ext>
              </a:extLst>
            </p:cNvPr>
            <p:cNvSpPr txBox="1"/>
            <p:nvPr/>
          </p:nvSpPr>
          <p:spPr>
            <a:xfrm>
              <a:off x="2935787" y="4794417"/>
              <a:ext cx="681340" cy="309828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18288" rIns="18288" bIns="9144" rtlCol="0">
              <a:spAutoFit/>
            </a:bodyPr>
            <a:lstStyle>
              <a:defPPr>
                <a:defRPr lang="LID4096"/>
              </a:defPPr>
              <a:lvl1pPr marR="0" lvl="0" indent="0" algn="r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>
                  <a:solidFill>
                    <a:srgbClr val="595959"/>
                  </a:solidFill>
                  <a:latin typeface="Arial" panose="020B060402020202020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PEPFAR</a:t>
              </a:r>
            </a:p>
            <a:p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established</a:t>
              </a:r>
              <a:endPara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0B8766-10D1-4311-A966-F464130B94D0}"/>
                </a:ext>
              </a:extLst>
            </p:cNvPr>
            <p:cNvCxnSpPr/>
            <p:nvPr/>
          </p:nvCxnSpPr>
          <p:spPr>
            <a:xfrm>
              <a:off x="6502848" y="2694157"/>
              <a:ext cx="0" cy="32918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17C38D-57E5-41A6-83D0-C630CD82F7AE}"/>
                </a:ext>
              </a:extLst>
            </p:cNvPr>
            <p:cNvCxnSpPr/>
            <p:nvPr/>
          </p:nvCxnSpPr>
          <p:spPr>
            <a:xfrm>
              <a:off x="8189728" y="2945401"/>
              <a:ext cx="0" cy="32918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B06B05-1CEE-4AFA-B924-6B5C455DA7B0}"/>
                </a:ext>
              </a:extLst>
            </p:cNvPr>
            <p:cNvCxnSpPr/>
            <p:nvPr/>
          </p:nvCxnSpPr>
          <p:spPr>
            <a:xfrm>
              <a:off x="8618217" y="2654721"/>
              <a:ext cx="0" cy="164592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C582F92-C1FE-4C85-AF27-82A09C344B0D}"/>
                </a:ext>
              </a:extLst>
            </p:cNvPr>
            <p:cNvCxnSpPr/>
            <p:nvPr/>
          </p:nvCxnSpPr>
          <p:spPr>
            <a:xfrm>
              <a:off x="2701766" y="4043063"/>
              <a:ext cx="0" cy="64922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48AC37C-D888-4749-8463-ABD0C0675F5D}"/>
                </a:ext>
              </a:extLst>
            </p:cNvPr>
            <p:cNvCxnSpPr/>
            <p:nvPr/>
          </p:nvCxnSpPr>
          <p:spPr>
            <a:xfrm>
              <a:off x="5715000" y="2901609"/>
              <a:ext cx="0" cy="402336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79C63AC-CF19-4C95-A6DC-AA52E7BFB617}"/>
                </a:ext>
              </a:extLst>
            </p:cNvPr>
            <p:cNvCxnSpPr/>
            <p:nvPr/>
          </p:nvCxnSpPr>
          <p:spPr>
            <a:xfrm>
              <a:off x="4876454" y="2901609"/>
              <a:ext cx="0" cy="749808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BFA6F4-86D7-488F-8A07-CA158FCC2591}"/>
                </a:ext>
              </a:extLst>
            </p:cNvPr>
            <p:cNvCxnSpPr/>
            <p:nvPr/>
          </p:nvCxnSpPr>
          <p:spPr>
            <a:xfrm>
              <a:off x="4875216" y="2901609"/>
              <a:ext cx="54864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E9E817-8993-4D35-9C5E-8CDEBBFC721C}"/>
                </a:ext>
              </a:extLst>
            </p:cNvPr>
            <p:cNvCxnSpPr/>
            <p:nvPr/>
          </p:nvCxnSpPr>
          <p:spPr>
            <a:xfrm>
              <a:off x="5661600" y="2901609"/>
              <a:ext cx="54864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CC2A5F-8AC3-41B2-AE6B-164D9378B94A}"/>
                </a:ext>
              </a:extLst>
            </p:cNvPr>
            <p:cNvCxnSpPr/>
            <p:nvPr/>
          </p:nvCxnSpPr>
          <p:spPr>
            <a:xfrm>
              <a:off x="4435968" y="4140857"/>
              <a:ext cx="0" cy="32918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EB93C2-5E88-41DA-BAAD-E922A4FF4E88}"/>
                </a:ext>
              </a:extLst>
            </p:cNvPr>
            <p:cNvCxnSpPr/>
            <p:nvPr/>
          </p:nvCxnSpPr>
          <p:spPr>
            <a:xfrm>
              <a:off x="3215770" y="4645278"/>
              <a:ext cx="0" cy="128016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A773D56-2D40-4123-A77B-4B634CC608D4}"/>
                </a:ext>
              </a:extLst>
            </p:cNvPr>
            <p:cNvCxnSpPr/>
            <p:nvPr/>
          </p:nvCxnSpPr>
          <p:spPr>
            <a:xfrm>
              <a:off x="1856446" y="4648113"/>
              <a:ext cx="0" cy="128016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221BA9C-0702-4570-8E85-64A06867C239}"/>
                </a:ext>
              </a:extLst>
            </p:cNvPr>
            <p:cNvCxnSpPr/>
            <p:nvPr/>
          </p:nvCxnSpPr>
          <p:spPr>
            <a:xfrm>
              <a:off x="2311266" y="4835858"/>
              <a:ext cx="0" cy="128016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ABD7FC9-75E7-4F5B-AF64-EB74C5841FB3}"/>
                </a:ext>
              </a:extLst>
            </p:cNvPr>
            <p:cNvCxnSpPr/>
            <p:nvPr/>
          </p:nvCxnSpPr>
          <p:spPr>
            <a:xfrm>
              <a:off x="1629295" y="5426585"/>
              <a:ext cx="870508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47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Numbers of AIDS-related deaths and people receiving HIV treatment, global, 2000–2020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A6A761-C053-4B38-B904-F8C479D4DA2D}"/>
              </a:ext>
            </a:extLst>
          </p:cNvPr>
          <p:cNvGrpSpPr/>
          <p:nvPr/>
        </p:nvGrpSpPr>
        <p:grpSpPr>
          <a:xfrm>
            <a:off x="344448" y="2142802"/>
            <a:ext cx="11176990" cy="4411886"/>
            <a:chOff x="344448" y="2142802"/>
            <a:chExt cx="11176990" cy="4411886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737BC42-7F1B-48B6-B5CA-5F3C86A8B787}"/>
                </a:ext>
              </a:extLst>
            </p:cNvPr>
            <p:cNvSpPr/>
            <p:nvPr/>
          </p:nvSpPr>
          <p:spPr>
            <a:xfrm>
              <a:off x="1898673" y="2597693"/>
              <a:ext cx="7470648" cy="2011680"/>
            </a:xfrm>
            <a:custGeom>
              <a:avLst/>
              <a:gdLst/>
              <a:ahLst/>
              <a:cxnLst/>
              <a:rect l="l" t="t" r="r" b="b"/>
              <a:pathLst>
                <a:path w="4625975" h="1549400">
                  <a:moveTo>
                    <a:pt x="1159510" y="0"/>
                  </a:moveTo>
                  <a:lnTo>
                    <a:pt x="926376" y="0"/>
                  </a:lnTo>
                  <a:lnTo>
                    <a:pt x="693254" y="50799"/>
                  </a:lnTo>
                  <a:lnTo>
                    <a:pt x="460133" y="139699"/>
                  </a:lnTo>
                  <a:lnTo>
                    <a:pt x="227012" y="241299"/>
                  </a:lnTo>
                  <a:lnTo>
                    <a:pt x="6159" y="368299"/>
                  </a:lnTo>
                  <a:lnTo>
                    <a:pt x="0" y="1191196"/>
                  </a:lnTo>
                  <a:lnTo>
                    <a:pt x="6159" y="1181099"/>
                  </a:lnTo>
                  <a:lnTo>
                    <a:pt x="227012" y="1130299"/>
                  </a:lnTo>
                  <a:lnTo>
                    <a:pt x="693254" y="1028699"/>
                  </a:lnTo>
                  <a:lnTo>
                    <a:pt x="926376" y="1003299"/>
                  </a:lnTo>
                  <a:lnTo>
                    <a:pt x="1159510" y="1015999"/>
                  </a:lnTo>
                  <a:lnTo>
                    <a:pt x="1380363" y="1041399"/>
                  </a:lnTo>
                  <a:lnTo>
                    <a:pt x="1613484" y="1092199"/>
                  </a:lnTo>
                  <a:lnTo>
                    <a:pt x="1846605" y="1168399"/>
                  </a:lnTo>
                  <a:lnTo>
                    <a:pt x="2312847" y="1295399"/>
                  </a:lnTo>
                  <a:lnTo>
                    <a:pt x="2533700" y="1333499"/>
                  </a:lnTo>
                  <a:lnTo>
                    <a:pt x="2999955" y="1409699"/>
                  </a:lnTo>
                  <a:lnTo>
                    <a:pt x="3466198" y="1460499"/>
                  </a:lnTo>
                  <a:lnTo>
                    <a:pt x="3687051" y="1485899"/>
                  </a:lnTo>
                  <a:lnTo>
                    <a:pt x="3920172" y="1511299"/>
                  </a:lnTo>
                  <a:lnTo>
                    <a:pt x="4619536" y="1549399"/>
                  </a:lnTo>
                  <a:lnTo>
                    <a:pt x="4625886" y="1548104"/>
                  </a:lnTo>
                  <a:lnTo>
                    <a:pt x="4619536" y="1155699"/>
                  </a:lnTo>
                  <a:lnTo>
                    <a:pt x="4386414" y="1130299"/>
                  </a:lnTo>
                  <a:lnTo>
                    <a:pt x="3687051" y="1015999"/>
                  </a:lnTo>
                  <a:lnTo>
                    <a:pt x="3466198" y="965199"/>
                  </a:lnTo>
                  <a:lnTo>
                    <a:pt x="3233077" y="914399"/>
                  </a:lnTo>
                  <a:lnTo>
                    <a:pt x="2533700" y="685799"/>
                  </a:lnTo>
                  <a:lnTo>
                    <a:pt x="2312847" y="596899"/>
                  </a:lnTo>
                  <a:lnTo>
                    <a:pt x="2079726" y="482599"/>
                  </a:lnTo>
                  <a:lnTo>
                    <a:pt x="1846605" y="342899"/>
                  </a:lnTo>
                  <a:lnTo>
                    <a:pt x="1613484" y="177799"/>
                  </a:lnTo>
                  <a:lnTo>
                    <a:pt x="1380363" y="63499"/>
                  </a:lnTo>
                  <a:lnTo>
                    <a:pt x="1159510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Preliminary UNAIDS epidemiological estimates, 2021.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9D969D-264E-40A9-B013-0838BFD2DDA9}"/>
                </a:ext>
              </a:extLst>
            </p:cNvPr>
            <p:cNvSpPr/>
            <p:nvPr/>
          </p:nvSpPr>
          <p:spPr>
            <a:xfrm>
              <a:off x="9256558" y="2461719"/>
              <a:ext cx="155448" cy="260604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68D7AA-DCAE-40BC-A2C7-CFD0FD60165D}"/>
                </a:ext>
              </a:extLst>
            </p:cNvPr>
            <p:cNvSpPr/>
            <p:nvPr/>
          </p:nvSpPr>
          <p:spPr>
            <a:xfrm>
              <a:off x="1819981" y="5018472"/>
              <a:ext cx="155448" cy="54864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E9B865-7877-45E4-BE79-0BC14EB3A940}"/>
                </a:ext>
              </a:extLst>
            </p:cNvPr>
            <p:cNvSpPr/>
            <p:nvPr/>
          </p:nvSpPr>
          <p:spPr>
            <a:xfrm>
              <a:off x="2194972" y="5003389"/>
              <a:ext cx="155448" cy="6400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7DEF9B-F92B-411E-9DCD-9DE7B4D45052}"/>
                </a:ext>
              </a:extLst>
            </p:cNvPr>
            <p:cNvSpPr/>
            <p:nvPr/>
          </p:nvSpPr>
          <p:spPr>
            <a:xfrm>
              <a:off x="2560906" y="4983480"/>
              <a:ext cx="155448" cy="9144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CF7727-8FDC-4F26-9BFE-51F02029F58D}"/>
                </a:ext>
              </a:extLst>
            </p:cNvPr>
            <p:cNvSpPr/>
            <p:nvPr/>
          </p:nvSpPr>
          <p:spPr>
            <a:xfrm>
              <a:off x="2938439" y="4965192"/>
              <a:ext cx="155448" cy="10972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0657C0-4083-4FB2-9759-E4290A2F49B6}"/>
                </a:ext>
              </a:extLst>
            </p:cNvPr>
            <p:cNvSpPr/>
            <p:nvPr/>
          </p:nvSpPr>
          <p:spPr>
            <a:xfrm>
              <a:off x="3315103" y="4936331"/>
              <a:ext cx="155448" cy="13716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D3256D-D4F7-40A3-8823-50EA21BCACCD}"/>
                </a:ext>
              </a:extLst>
            </p:cNvPr>
            <p:cNvSpPr/>
            <p:nvPr/>
          </p:nvSpPr>
          <p:spPr>
            <a:xfrm>
              <a:off x="3681958" y="4883693"/>
              <a:ext cx="155448" cy="192024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8AC5CC5-6809-48D0-8634-CEE281FE0252}"/>
                </a:ext>
              </a:extLst>
            </p:cNvPr>
            <p:cNvSpPr/>
            <p:nvPr/>
          </p:nvSpPr>
          <p:spPr>
            <a:xfrm>
              <a:off x="4054774" y="4798219"/>
              <a:ext cx="155448" cy="27432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24DD0C-1D5C-47C0-A878-D2DEA4C40A8B}"/>
                </a:ext>
              </a:extLst>
            </p:cNvPr>
            <p:cNvSpPr/>
            <p:nvPr/>
          </p:nvSpPr>
          <p:spPr>
            <a:xfrm>
              <a:off x="4421640" y="4702969"/>
              <a:ext cx="155448" cy="36576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A2206E-04A9-4C3D-B52E-D807B91B183C}"/>
                </a:ext>
              </a:extLst>
            </p:cNvPr>
            <p:cNvSpPr/>
            <p:nvPr/>
          </p:nvSpPr>
          <p:spPr>
            <a:xfrm>
              <a:off x="4795693" y="4586288"/>
              <a:ext cx="155448" cy="484632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72BCBC-A456-4EB9-A158-B45672F219B6}"/>
                </a:ext>
              </a:extLst>
            </p:cNvPr>
            <p:cNvSpPr/>
            <p:nvPr/>
          </p:nvSpPr>
          <p:spPr>
            <a:xfrm>
              <a:off x="5174901" y="4471988"/>
              <a:ext cx="155448" cy="603504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F9485C-565C-496D-89BE-950B4FED6063}"/>
                </a:ext>
              </a:extLst>
            </p:cNvPr>
            <p:cNvSpPr/>
            <p:nvPr/>
          </p:nvSpPr>
          <p:spPr>
            <a:xfrm>
              <a:off x="5537536" y="4324350"/>
              <a:ext cx="155448" cy="74980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A535D0-9364-477B-89A3-D4A7BA436E63}"/>
                </a:ext>
              </a:extLst>
            </p:cNvPr>
            <p:cNvSpPr/>
            <p:nvPr/>
          </p:nvSpPr>
          <p:spPr>
            <a:xfrm>
              <a:off x="5912899" y="4176713"/>
              <a:ext cx="155448" cy="896112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002012-D9EF-4B61-B83D-2EE67C2EEFDD}"/>
                </a:ext>
              </a:extLst>
            </p:cNvPr>
            <p:cNvSpPr/>
            <p:nvPr/>
          </p:nvSpPr>
          <p:spPr>
            <a:xfrm>
              <a:off x="6280568" y="3993356"/>
              <a:ext cx="155448" cy="1078992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2ED636-A0FF-4902-9D74-0628EBD7303D}"/>
                </a:ext>
              </a:extLst>
            </p:cNvPr>
            <p:cNvSpPr/>
            <p:nvPr/>
          </p:nvSpPr>
          <p:spPr>
            <a:xfrm>
              <a:off x="6654686" y="3817144"/>
              <a:ext cx="155448" cy="125272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CE974-9723-4BE8-A31D-BDF2A5996E72}"/>
                </a:ext>
              </a:extLst>
            </p:cNvPr>
            <p:cNvSpPr/>
            <p:nvPr/>
          </p:nvSpPr>
          <p:spPr>
            <a:xfrm>
              <a:off x="7033028" y="3631406"/>
              <a:ext cx="155448" cy="143560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5954D5-D72E-4C48-9F07-174A9D515A9E}"/>
                </a:ext>
              </a:extLst>
            </p:cNvPr>
            <p:cNvSpPr/>
            <p:nvPr/>
          </p:nvSpPr>
          <p:spPr>
            <a:xfrm>
              <a:off x="7396907" y="3450431"/>
              <a:ext cx="155448" cy="1618488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DE439E-BFC3-4ABC-88E5-117B4333BFAD}"/>
                </a:ext>
              </a:extLst>
            </p:cNvPr>
            <p:cNvSpPr/>
            <p:nvPr/>
          </p:nvSpPr>
          <p:spPr>
            <a:xfrm>
              <a:off x="7771022" y="3239871"/>
              <a:ext cx="155448" cy="182880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2EF0650-DDA0-4D50-B3AE-B6AC58868519}"/>
                </a:ext>
              </a:extLst>
            </p:cNvPr>
            <p:cNvSpPr/>
            <p:nvPr/>
          </p:nvSpPr>
          <p:spPr>
            <a:xfrm>
              <a:off x="8139564" y="3017520"/>
              <a:ext cx="155448" cy="205740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862E0D-697A-4D7D-A9E8-387AA0B2E92C}"/>
                </a:ext>
              </a:extLst>
            </p:cNvPr>
            <p:cNvSpPr/>
            <p:nvPr/>
          </p:nvSpPr>
          <p:spPr>
            <a:xfrm>
              <a:off x="8516221" y="2874768"/>
              <a:ext cx="155448" cy="2194560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2F6E6A-BBD2-418C-91BF-A664E12ABF0F}"/>
                </a:ext>
              </a:extLst>
            </p:cNvPr>
            <p:cNvSpPr/>
            <p:nvPr/>
          </p:nvSpPr>
          <p:spPr>
            <a:xfrm>
              <a:off x="8890207" y="2657681"/>
              <a:ext cx="155448" cy="2414016"/>
            </a:xfrm>
            <a:prstGeom prst="rect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ED8957-F970-4E87-923C-B55487318A0D}"/>
                </a:ext>
              </a:extLst>
            </p:cNvPr>
            <p:cNvSpPr txBox="1"/>
            <p:nvPr/>
          </p:nvSpPr>
          <p:spPr>
            <a:xfrm>
              <a:off x="1707213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2000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ED22B3-F118-4F6B-B140-22103E98E33B}"/>
                </a:ext>
              </a:extLst>
            </p:cNvPr>
            <p:cNvSpPr txBox="1"/>
            <p:nvPr/>
          </p:nvSpPr>
          <p:spPr>
            <a:xfrm>
              <a:off x="2072794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2001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3F3D5C-00CC-4E70-B51B-89D1A8765F79}"/>
                </a:ext>
              </a:extLst>
            </p:cNvPr>
            <p:cNvSpPr txBox="1"/>
            <p:nvPr/>
          </p:nvSpPr>
          <p:spPr>
            <a:xfrm>
              <a:off x="2442810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2002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D77534-F2C1-4936-989D-D195D3A45C45}"/>
                </a:ext>
              </a:extLst>
            </p:cNvPr>
            <p:cNvSpPr txBox="1"/>
            <p:nvPr/>
          </p:nvSpPr>
          <p:spPr>
            <a:xfrm>
              <a:off x="2818685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2003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4E59C4-25E4-4FC2-80B4-28B837C3390D}"/>
                </a:ext>
              </a:extLst>
            </p:cNvPr>
            <p:cNvSpPr txBox="1"/>
            <p:nvPr/>
          </p:nvSpPr>
          <p:spPr>
            <a:xfrm>
              <a:off x="3192003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2004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C94BE9-0DDC-4ADD-B262-36C3C357660B}"/>
                </a:ext>
              </a:extLst>
            </p:cNvPr>
            <p:cNvSpPr txBox="1"/>
            <p:nvPr/>
          </p:nvSpPr>
          <p:spPr>
            <a:xfrm>
              <a:off x="3560304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2005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1DE4DE-8C67-4109-955A-4089E9F72AEF}"/>
                </a:ext>
              </a:extLst>
            </p:cNvPr>
            <p:cNvSpPr txBox="1"/>
            <p:nvPr/>
          </p:nvSpPr>
          <p:spPr>
            <a:xfrm>
              <a:off x="3933743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2006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43F58F-57CF-4555-AA34-3EA3C045F87D}"/>
                </a:ext>
              </a:extLst>
            </p:cNvPr>
            <p:cNvSpPr txBox="1"/>
            <p:nvPr/>
          </p:nvSpPr>
          <p:spPr>
            <a:xfrm>
              <a:off x="4300847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2007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8BD747-2F7C-414B-A220-792302DAD41E}"/>
                </a:ext>
              </a:extLst>
            </p:cNvPr>
            <p:cNvSpPr txBox="1"/>
            <p:nvPr/>
          </p:nvSpPr>
          <p:spPr>
            <a:xfrm>
              <a:off x="4673740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2008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E1460A-5F3F-463C-96DD-BB630EE3D75F}"/>
                </a:ext>
              </a:extLst>
            </p:cNvPr>
            <p:cNvSpPr txBox="1"/>
            <p:nvPr/>
          </p:nvSpPr>
          <p:spPr>
            <a:xfrm>
              <a:off x="5046303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2009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C8B66B-C040-4FBF-B4B1-3A8567C94DAA}"/>
                </a:ext>
              </a:extLst>
            </p:cNvPr>
            <p:cNvSpPr txBox="1"/>
            <p:nvPr/>
          </p:nvSpPr>
          <p:spPr>
            <a:xfrm>
              <a:off x="5415887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2010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4ADD7C2-FBBC-46F4-A459-14C95A7034BE}"/>
                </a:ext>
              </a:extLst>
            </p:cNvPr>
            <p:cNvSpPr txBox="1"/>
            <p:nvPr/>
          </p:nvSpPr>
          <p:spPr>
            <a:xfrm>
              <a:off x="5783420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2011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6D116F-3962-4CE4-8502-DC6D386205F6}"/>
                </a:ext>
              </a:extLst>
            </p:cNvPr>
            <p:cNvSpPr txBox="1"/>
            <p:nvPr/>
          </p:nvSpPr>
          <p:spPr>
            <a:xfrm>
              <a:off x="6159250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2012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F97853B-A46E-4333-9C0A-4F0102E66397}"/>
                </a:ext>
              </a:extLst>
            </p:cNvPr>
            <p:cNvSpPr txBox="1"/>
            <p:nvPr/>
          </p:nvSpPr>
          <p:spPr>
            <a:xfrm>
              <a:off x="6531216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2013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6B3D67-B032-4E78-83AF-312C17BD96F4}"/>
                </a:ext>
              </a:extLst>
            </p:cNvPr>
            <p:cNvSpPr txBox="1"/>
            <p:nvPr/>
          </p:nvSpPr>
          <p:spPr>
            <a:xfrm>
              <a:off x="6902922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2014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C62B15-B604-4C63-BC5C-4FEB3C47421A}"/>
                </a:ext>
              </a:extLst>
            </p:cNvPr>
            <p:cNvSpPr txBox="1"/>
            <p:nvPr/>
          </p:nvSpPr>
          <p:spPr>
            <a:xfrm>
              <a:off x="7272836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2015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E4CC7B-45FA-4BA3-B2F8-A5E1E72E0B4C}"/>
                </a:ext>
              </a:extLst>
            </p:cNvPr>
            <p:cNvSpPr txBox="1"/>
            <p:nvPr/>
          </p:nvSpPr>
          <p:spPr>
            <a:xfrm>
              <a:off x="7644804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2016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F7A7FC-6B44-4DF3-9A54-D6B128AB2FF9}"/>
                </a:ext>
              </a:extLst>
            </p:cNvPr>
            <p:cNvSpPr txBox="1"/>
            <p:nvPr/>
          </p:nvSpPr>
          <p:spPr>
            <a:xfrm>
              <a:off x="8013788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2017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E8C28B-5977-4535-8D27-A39A1E14CCC3}"/>
                </a:ext>
              </a:extLst>
            </p:cNvPr>
            <p:cNvSpPr txBox="1"/>
            <p:nvPr/>
          </p:nvSpPr>
          <p:spPr>
            <a:xfrm>
              <a:off x="8390424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2018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E95A75-9F6A-46C4-9620-23A856DD45F7}"/>
                </a:ext>
              </a:extLst>
            </p:cNvPr>
            <p:cNvSpPr txBox="1"/>
            <p:nvPr/>
          </p:nvSpPr>
          <p:spPr>
            <a:xfrm>
              <a:off x="8759241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C205B1-E517-4415-BFF9-6C7A3D756F24}"/>
                </a:ext>
              </a:extLst>
            </p:cNvPr>
            <p:cNvSpPr txBox="1"/>
            <p:nvPr/>
          </p:nvSpPr>
          <p:spPr>
            <a:xfrm>
              <a:off x="9131033" y="5166585"/>
              <a:ext cx="351122" cy="16677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2020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D30A84-704D-47A6-8593-E5FF73A51409}"/>
                </a:ext>
              </a:extLst>
            </p:cNvPr>
            <p:cNvSpPr txBox="1"/>
            <p:nvPr/>
          </p:nvSpPr>
          <p:spPr>
            <a:xfrm>
              <a:off x="664615" y="2157984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CA5DA0-EACA-4D5E-8DBB-72CE4CA73236}"/>
                </a:ext>
              </a:extLst>
            </p:cNvPr>
            <p:cNvCxnSpPr/>
            <p:nvPr/>
          </p:nvCxnSpPr>
          <p:spPr>
            <a:xfrm>
              <a:off x="1515564" y="2292870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C85244-7526-4401-A12C-D0266F48A3E4}"/>
                </a:ext>
              </a:extLst>
            </p:cNvPr>
            <p:cNvSpPr txBox="1"/>
            <p:nvPr/>
          </p:nvSpPr>
          <p:spPr>
            <a:xfrm>
              <a:off x="664615" y="2615184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500 000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C694B3-6815-419B-841B-B86D743B9604}"/>
                </a:ext>
              </a:extLst>
            </p:cNvPr>
            <p:cNvCxnSpPr/>
            <p:nvPr/>
          </p:nvCxnSpPr>
          <p:spPr>
            <a:xfrm>
              <a:off x="1515564" y="2750630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C771EA-9F7B-4061-9E6C-A9BA28248005}"/>
                </a:ext>
              </a:extLst>
            </p:cNvPr>
            <p:cNvSpPr txBox="1"/>
            <p:nvPr/>
          </p:nvSpPr>
          <p:spPr>
            <a:xfrm>
              <a:off x="664615" y="3081528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49B1D17-9E67-47CE-8213-98FD963AF3F3}"/>
                </a:ext>
              </a:extLst>
            </p:cNvPr>
            <p:cNvCxnSpPr/>
            <p:nvPr/>
          </p:nvCxnSpPr>
          <p:spPr>
            <a:xfrm>
              <a:off x="1515564" y="3214487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407E89B-C207-4CEB-A40D-92EF57A29081}"/>
                </a:ext>
              </a:extLst>
            </p:cNvPr>
            <p:cNvSpPr txBox="1"/>
            <p:nvPr/>
          </p:nvSpPr>
          <p:spPr>
            <a:xfrm>
              <a:off x="664615" y="3538728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1 5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339F9EF-4469-4E57-AEE2-2576F20F29A2}"/>
                </a:ext>
              </a:extLst>
            </p:cNvPr>
            <p:cNvCxnSpPr/>
            <p:nvPr/>
          </p:nvCxnSpPr>
          <p:spPr>
            <a:xfrm>
              <a:off x="1515564" y="3675541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0294AD-5FB0-437D-B09E-5B3024A47C88}"/>
                </a:ext>
              </a:extLst>
            </p:cNvPr>
            <p:cNvSpPr txBox="1"/>
            <p:nvPr/>
          </p:nvSpPr>
          <p:spPr>
            <a:xfrm>
              <a:off x="664615" y="3995928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1313D4F-CB1A-47A8-A3A6-278B3712479F}"/>
                </a:ext>
              </a:extLst>
            </p:cNvPr>
            <p:cNvCxnSpPr/>
            <p:nvPr/>
          </p:nvCxnSpPr>
          <p:spPr>
            <a:xfrm>
              <a:off x="1515564" y="4133967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bject 10">
              <a:extLst>
                <a:ext uri="{FF2B5EF4-FFF2-40B4-BE49-F238E27FC236}">
                  <a16:creationId xmlns:a16="http://schemas.microsoft.com/office/drawing/2014/main" id="{8E7ACAD4-81A6-4A8E-AEA3-FF915167BC9E}"/>
                </a:ext>
              </a:extLst>
            </p:cNvPr>
            <p:cNvSpPr txBox="1"/>
            <p:nvPr/>
          </p:nvSpPr>
          <p:spPr>
            <a:xfrm>
              <a:off x="344448" y="2647821"/>
              <a:ext cx="351443" cy="20576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AIDS-related deaths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4A3F0B3-4F41-417A-86D7-7EAFC9A1083C}"/>
                </a:ext>
              </a:extLst>
            </p:cNvPr>
            <p:cNvSpPr txBox="1"/>
            <p:nvPr/>
          </p:nvSpPr>
          <p:spPr>
            <a:xfrm>
              <a:off x="1264419" y="4928616"/>
              <a:ext cx="269626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96C095-0FA3-427F-88D3-A9A7632B67DD}"/>
                </a:ext>
              </a:extLst>
            </p:cNvPr>
            <p:cNvSpPr txBox="1"/>
            <p:nvPr/>
          </p:nvSpPr>
          <p:spPr>
            <a:xfrm>
              <a:off x="9626536" y="2142802"/>
              <a:ext cx="950901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30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000 000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7DE77CA-5160-4DC9-AC35-178F7E54ADC0}"/>
                </a:ext>
              </a:extLst>
            </p:cNvPr>
            <p:cNvCxnSpPr/>
            <p:nvPr/>
          </p:nvCxnSpPr>
          <p:spPr>
            <a:xfrm>
              <a:off x="9555480" y="2293624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3A2BD6D-6DA4-4942-8096-266FCA728529}"/>
                </a:ext>
              </a:extLst>
            </p:cNvPr>
            <p:cNvSpPr txBox="1"/>
            <p:nvPr/>
          </p:nvSpPr>
          <p:spPr>
            <a:xfrm>
              <a:off x="9626536" y="2598222"/>
              <a:ext cx="950901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25 0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8B1353D-20A8-431A-82EB-93AD968083E6}"/>
                </a:ext>
              </a:extLst>
            </p:cNvPr>
            <p:cNvCxnSpPr/>
            <p:nvPr/>
          </p:nvCxnSpPr>
          <p:spPr>
            <a:xfrm>
              <a:off x="9555480" y="2752073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471CE72-9FFA-4B6B-AE4F-0C6F459455B0}"/>
                </a:ext>
              </a:extLst>
            </p:cNvPr>
            <p:cNvSpPr txBox="1"/>
            <p:nvPr/>
          </p:nvSpPr>
          <p:spPr>
            <a:xfrm>
              <a:off x="9626536" y="3063557"/>
              <a:ext cx="950901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20 0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7F2C75E-932D-4E93-A016-54AC9C2E6835}"/>
                </a:ext>
              </a:extLst>
            </p:cNvPr>
            <p:cNvCxnSpPr/>
            <p:nvPr/>
          </p:nvCxnSpPr>
          <p:spPr>
            <a:xfrm>
              <a:off x="9555480" y="3211757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A0C523-0E81-4AEC-9966-BD681FB00732}"/>
                </a:ext>
              </a:extLst>
            </p:cNvPr>
            <p:cNvSpPr txBox="1"/>
            <p:nvPr/>
          </p:nvSpPr>
          <p:spPr>
            <a:xfrm>
              <a:off x="9626536" y="3523177"/>
              <a:ext cx="950901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15 0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A3DAD0D-5086-4B8A-94EC-287D61E019BC}"/>
                </a:ext>
              </a:extLst>
            </p:cNvPr>
            <p:cNvCxnSpPr/>
            <p:nvPr/>
          </p:nvCxnSpPr>
          <p:spPr>
            <a:xfrm>
              <a:off x="9555480" y="3673697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82D5B93-7F17-4103-866D-85010B774E16}"/>
                </a:ext>
              </a:extLst>
            </p:cNvPr>
            <p:cNvSpPr txBox="1"/>
            <p:nvPr/>
          </p:nvSpPr>
          <p:spPr>
            <a:xfrm>
              <a:off x="9626536" y="3980012"/>
              <a:ext cx="950901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10 0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CA844A-6A59-4EFA-9FEF-AB03FB0CCC3D}"/>
                </a:ext>
              </a:extLst>
            </p:cNvPr>
            <p:cNvCxnSpPr/>
            <p:nvPr/>
          </p:nvCxnSpPr>
          <p:spPr>
            <a:xfrm>
              <a:off x="9555480" y="4128151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31B697E-F509-4ECA-A821-3FEEF343285D}"/>
                </a:ext>
              </a:extLst>
            </p:cNvPr>
            <p:cNvSpPr txBox="1"/>
            <p:nvPr/>
          </p:nvSpPr>
          <p:spPr>
            <a:xfrm>
              <a:off x="9711494" y="4439942"/>
              <a:ext cx="86594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</a:rPr>
                <a:t>5 0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387F909-DA39-4361-BB69-E2577803572C}"/>
                </a:ext>
              </a:extLst>
            </p:cNvPr>
            <p:cNvCxnSpPr/>
            <p:nvPr/>
          </p:nvCxnSpPr>
          <p:spPr>
            <a:xfrm>
              <a:off x="9555480" y="4588081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200C3F7-7EA7-4816-BC96-8E6A7C3172BA}"/>
                </a:ext>
              </a:extLst>
            </p:cNvPr>
            <p:cNvSpPr txBox="1"/>
            <p:nvPr/>
          </p:nvSpPr>
          <p:spPr>
            <a:xfrm>
              <a:off x="10307812" y="4919472"/>
              <a:ext cx="269625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object 10">
              <a:extLst>
                <a:ext uri="{FF2B5EF4-FFF2-40B4-BE49-F238E27FC236}">
                  <a16:creationId xmlns:a16="http://schemas.microsoft.com/office/drawing/2014/main" id="{07424F9F-6210-4210-BCB3-F3D0EB33C4F8}"/>
                </a:ext>
              </a:extLst>
            </p:cNvPr>
            <p:cNvSpPr txBox="1"/>
            <p:nvPr/>
          </p:nvSpPr>
          <p:spPr>
            <a:xfrm>
              <a:off x="10618022" y="2287816"/>
              <a:ext cx="351443" cy="272286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people receiving HIV treatment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B6ECD00-2682-48A1-BBEE-EF4BC4EA5829}"/>
                </a:ext>
              </a:extLst>
            </p:cNvPr>
            <p:cNvSpPr txBox="1"/>
            <p:nvPr/>
          </p:nvSpPr>
          <p:spPr>
            <a:xfrm>
              <a:off x="796343" y="4462272"/>
              <a:ext cx="737702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500 000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20DFEA0-56F7-4CE4-AED8-4B6CB57226BC}"/>
                </a:ext>
              </a:extLst>
            </p:cNvPr>
            <p:cNvCxnSpPr/>
            <p:nvPr/>
          </p:nvCxnSpPr>
          <p:spPr>
            <a:xfrm>
              <a:off x="1519051" y="4596410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79A57B43-FCB9-4B61-A98D-B9B3A6A683FD}"/>
                </a:ext>
              </a:extLst>
            </p:cNvPr>
            <p:cNvSpPr/>
            <p:nvPr/>
          </p:nvSpPr>
          <p:spPr>
            <a:xfrm>
              <a:off x="1908621" y="3372684"/>
              <a:ext cx="7451164" cy="1038818"/>
            </a:xfrm>
            <a:custGeom>
              <a:avLst/>
              <a:gdLst/>
              <a:ahLst/>
              <a:cxnLst/>
              <a:rect l="l" t="t" r="r" b="b"/>
              <a:pathLst>
                <a:path w="4613910" h="800100">
                  <a:moveTo>
                    <a:pt x="0" y="253999"/>
                  </a:moveTo>
                  <a:lnTo>
                    <a:pt x="220853" y="177799"/>
                  </a:lnTo>
                  <a:lnTo>
                    <a:pt x="453974" y="101599"/>
                  </a:lnTo>
                  <a:lnTo>
                    <a:pt x="687095" y="38099"/>
                  </a:lnTo>
                  <a:lnTo>
                    <a:pt x="920216" y="0"/>
                  </a:lnTo>
                  <a:lnTo>
                    <a:pt x="1153350" y="0"/>
                  </a:lnTo>
                  <a:lnTo>
                    <a:pt x="1374203" y="50799"/>
                  </a:lnTo>
                  <a:lnTo>
                    <a:pt x="1607324" y="126999"/>
                  </a:lnTo>
                  <a:lnTo>
                    <a:pt x="1840445" y="241299"/>
                  </a:lnTo>
                  <a:lnTo>
                    <a:pt x="2073567" y="342899"/>
                  </a:lnTo>
                  <a:lnTo>
                    <a:pt x="2306688" y="419099"/>
                  </a:lnTo>
                  <a:lnTo>
                    <a:pt x="2527541" y="482599"/>
                  </a:lnTo>
                  <a:lnTo>
                    <a:pt x="2760662" y="533399"/>
                  </a:lnTo>
                  <a:lnTo>
                    <a:pt x="2993796" y="584199"/>
                  </a:lnTo>
                  <a:lnTo>
                    <a:pt x="3226917" y="634999"/>
                  </a:lnTo>
                  <a:lnTo>
                    <a:pt x="3460038" y="673099"/>
                  </a:lnTo>
                  <a:lnTo>
                    <a:pt x="3680891" y="698499"/>
                  </a:lnTo>
                  <a:lnTo>
                    <a:pt x="3914013" y="736599"/>
                  </a:lnTo>
                  <a:lnTo>
                    <a:pt x="4147134" y="761999"/>
                  </a:lnTo>
                  <a:lnTo>
                    <a:pt x="4380255" y="787399"/>
                  </a:lnTo>
                  <a:lnTo>
                    <a:pt x="4613376" y="800099"/>
                  </a:lnTo>
                </a:path>
              </a:pathLst>
            </a:custGeom>
            <a:ln w="38100">
              <a:solidFill>
                <a:srgbClr val="9119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20137F-2B7A-4257-A495-3E99DA23FDB9}"/>
                </a:ext>
              </a:extLst>
            </p:cNvPr>
            <p:cNvGrpSpPr/>
            <p:nvPr/>
          </p:nvGrpSpPr>
          <p:grpSpPr>
            <a:xfrm>
              <a:off x="1828800" y="5669281"/>
              <a:ext cx="2639742" cy="169104"/>
              <a:chOff x="1828800" y="5669281"/>
              <a:chExt cx="2639742" cy="169104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ACD80E1-168D-45FD-8C5C-308BE6BF93C4}"/>
                  </a:ext>
                </a:extLst>
              </p:cNvPr>
              <p:cNvSpPr txBox="1"/>
              <p:nvPr/>
            </p:nvSpPr>
            <p:spPr>
              <a:xfrm>
                <a:off x="2039992" y="5669281"/>
                <a:ext cx="2428550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receiving antiretroviral therapy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object 85">
                <a:extLst>
                  <a:ext uri="{FF2B5EF4-FFF2-40B4-BE49-F238E27FC236}">
                    <a16:creationId xmlns:a16="http://schemas.microsoft.com/office/drawing/2014/main" id="{ADDF5964-4E81-4018-B23F-8927F29A4F1F}"/>
                  </a:ext>
                </a:extLst>
              </p:cNvPr>
              <p:cNvSpPr/>
              <p:nvPr/>
            </p:nvSpPr>
            <p:spPr>
              <a:xfrm>
                <a:off x="1828800" y="5673793"/>
                <a:ext cx="164592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F36E2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8CD359-CDCB-45B6-BD3D-4C9EB40BB0C7}"/>
                </a:ext>
              </a:extLst>
            </p:cNvPr>
            <p:cNvSpPr txBox="1"/>
            <p:nvPr/>
          </p:nvSpPr>
          <p:spPr>
            <a:xfrm>
              <a:off x="5004691" y="5669280"/>
              <a:ext cx="1215076" cy="166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Uncertainty bounds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object 85">
              <a:extLst>
                <a:ext uri="{FF2B5EF4-FFF2-40B4-BE49-F238E27FC236}">
                  <a16:creationId xmlns:a16="http://schemas.microsoft.com/office/drawing/2014/main" id="{9E1CFB3A-EB76-4F03-8919-07AFEFD9986C}"/>
                </a:ext>
              </a:extLst>
            </p:cNvPr>
            <p:cNvSpPr/>
            <p:nvPr/>
          </p:nvSpPr>
          <p:spPr>
            <a:xfrm>
              <a:off x="4791456" y="5674644"/>
              <a:ext cx="164592" cy="164592"/>
            </a:xfrm>
            <a:custGeom>
              <a:avLst/>
              <a:gdLst/>
              <a:ahLst/>
              <a:cxnLst/>
              <a:rect l="l" t="t" r="r" b="b"/>
              <a:pathLst>
                <a:path w="97155" h="32384">
                  <a:moveTo>
                    <a:pt x="0" y="32092"/>
                  </a:moveTo>
                  <a:lnTo>
                    <a:pt x="96964" y="32092"/>
                  </a:lnTo>
                  <a:lnTo>
                    <a:pt x="96964" y="0"/>
                  </a:lnTo>
                  <a:lnTo>
                    <a:pt x="0" y="0"/>
                  </a:lnTo>
                  <a:lnTo>
                    <a:pt x="0" y="32092"/>
                  </a:lnTo>
                  <a:close/>
                </a:path>
              </a:pathLst>
            </a:custGeom>
            <a:solidFill>
              <a:srgbClr val="F3F3F4"/>
            </a:solidFill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5628FE-9C2B-4617-A114-1CBB66B7EC65}"/>
                </a:ext>
              </a:extLst>
            </p:cNvPr>
            <p:cNvGrpSpPr/>
            <p:nvPr/>
          </p:nvGrpSpPr>
          <p:grpSpPr>
            <a:xfrm>
              <a:off x="6537960" y="5674246"/>
              <a:ext cx="2239602" cy="166777"/>
              <a:chOff x="6437376" y="5674246"/>
              <a:chExt cx="2239602" cy="166777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10BBEEE-70D6-41A4-A3D7-1AA24308EF13}"/>
                  </a:ext>
                </a:extLst>
              </p:cNvPr>
              <p:cNvSpPr txBox="1"/>
              <p:nvPr/>
            </p:nvSpPr>
            <p:spPr>
              <a:xfrm>
                <a:off x="6711696" y="5674246"/>
                <a:ext cx="1965282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of AIDS-related deaths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2EBF654-2BE2-4E2B-BA5C-CF34E68230F3}"/>
                  </a:ext>
                </a:extLst>
              </p:cNvPr>
              <p:cNvCxnSpPr/>
              <p:nvPr/>
            </p:nvCxnSpPr>
            <p:spPr>
              <a:xfrm>
                <a:off x="6437376" y="5754510"/>
                <a:ext cx="228600" cy="0"/>
              </a:xfrm>
              <a:prstGeom prst="line">
                <a:avLst/>
              </a:prstGeom>
              <a:ln w="317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52BE36A-BB3F-4606-9C7A-47258747969D}"/>
                </a:ext>
              </a:extLst>
            </p:cNvPr>
            <p:cNvCxnSpPr/>
            <p:nvPr/>
          </p:nvCxnSpPr>
          <p:spPr>
            <a:xfrm>
              <a:off x="1519051" y="5068095"/>
              <a:ext cx="812901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686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2465109" cy="283464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Percentage of people aged 15–49 years who report having discriminatory attitudes towards people living with HIV, countries with available data,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2015–2019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B6BB94-B87B-4AFE-8414-7857A5202686}"/>
              </a:ext>
            </a:extLst>
          </p:cNvPr>
          <p:cNvGrpSpPr/>
          <p:nvPr/>
        </p:nvGrpSpPr>
        <p:grpSpPr>
          <a:xfrm>
            <a:off x="457198" y="987552"/>
            <a:ext cx="11704322" cy="5843016"/>
            <a:chOff x="457198" y="987552"/>
            <a:chExt cx="11704322" cy="58430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E3DC087-3191-4E68-8A7C-CB35D7D79897}"/>
                </a:ext>
              </a:extLst>
            </p:cNvPr>
            <p:cNvSpPr/>
            <p:nvPr/>
          </p:nvSpPr>
          <p:spPr>
            <a:xfrm>
              <a:off x="3959352" y="987552"/>
              <a:ext cx="8202168" cy="5843016"/>
            </a:xfrm>
            <a:prstGeom prst="rect">
              <a:avLst/>
            </a:prstGeom>
            <a:solidFill>
              <a:srgbClr val="EFC635"/>
            </a:solidFill>
          </p:spPr>
          <p:txBody>
            <a:bodyPr wrap="square" lIns="0" tIns="0" rIns="0" bIns="0" rtlCol="0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5147925"/>
              <a:ext cx="2672501" cy="141577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 Data are for women aged 15 to 49 only.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Population-based surveys, 2015–2019.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Note: Discriminatory attitudes are measured through “No” responses to either of two questions: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(1) Would you buy fresh vegetables from a shopkeeper or vendor if you knew this person had HIV?; and (2) Do you think that children living with HIV should be able to attend school with children who are HIV-negative?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6BB4BB-92AC-4572-A09D-0FECA32D0636}"/>
                </a:ext>
              </a:extLst>
            </p:cNvPr>
            <p:cNvCxnSpPr/>
            <p:nvPr/>
          </p:nvCxnSpPr>
          <p:spPr>
            <a:xfrm>
              <a:off x="11849785" y="1301841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63EB6F7-FF09-474D-85BF-B6F2461E3E86}"/>
                </a:ext>
              </a:extLst>
            </p:cNvPr>
            <p:cNvCxnSpPr/>
            <p:nvPr/>
          </p:nvCxnSpPr>
          <p:spPr>
            <a:xfrm>
              <a:off x="8801752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5D16E59-F846-4127-9AD8-4445DAFC4AA2}"/>
                </a:ext>
              </a:extLst>
            </p:cNvPr>
            <p:cNvCxnSpPr/>
            <p:nvPr/>
          </p:nvCxnSpPr>
          <p:spPr>
            <a:xfrm>
              <a:off x="9130667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95EDFB2-842F-4EB5-8104-03398297D206}"/>
                </a:ext>
              </a:extLst>
            </p:cNvPr>
            <p:cNvCxnSpPr/>
            <p:nvPr/>
          </p:nvCxnSpPr>
          <p:spPr>
            <a:xfrm>
              <a:off x="9468264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6A13BF7-9374-42D3-9C53-9D8D8D75194A}"/>
                </a:ext>
              </a:extLst>
            </p:cNvPr>
            <p:cNvCxnSpPr/>
            <p:nvPr/>
          </p:nvCxnSpPr>
          <p:spPr>
            <a:xfrm>
              <a:off x="9805859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1063300-F868-4AAE-BA07-E00F9569494E}"/>
                </a:ext>
              </a:extLst>
            </p:cNvPr>
            <p:cNvCxnSpPr/>
            <p:nvPr/>
          </p:nvCxnSpPr>
          <p:spPr>
            <a:xfrm>
              <a:off x="10146349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76569D6-C6D5-4864-9509-8915FC57E666}"/>
                </a:ext>
              </a:extLst>
            </p:cNvPr>
            <p:cNvCxnSpPr/>
            <p:nvPr/>
          </p:nvCxnSpPr>
          <p:spPr>
            <a:xfrm>
              <a:off x="10483945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8C0C8E7-B1DD-44C4-8BD5-7CF82059956E}"/>
                </a:ext>
              </a:extLst>
            </p:cNvPr>
            <p:cNvCxnSpPr/>
            <p:nvPr/>
          </p:nvCxnSpPr>
          <p:spPr>
            <a:xfrm>
              <a:off x="10833116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34A5C718-830B-439C-9541-D05837161A35}"/>
                </a:ext>
              </a:extLst>
            </p:cNvPr>
            <p:cNvCxnSpPr/>
            <p:nvPr/>
          </p:nvCxnSpPr>
          <p:spPr>
            <a:xfrm>
              <a:off x="11162031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95A876F1-6A76-4383-BF94-D4C02BCE04E2}"/>
                </a:ext>
              </a:extLst>
            </p:cNvPr>
            <p:cNvCxnSpPr/>
            <p:nvPr/>
          </p:nvCxnSpPr>
          <p:spPr>
            <a:xfrm>
              <a:off x="11511202" y="1298542"/>
              <a:ext cx="0" cy="54041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BC77B25-7BA0-4391-9D8B-10140F145133}"/>
                </a:ext>
              </a:extLst>
            </p:cNvPr>
            <p:cNvSpPr txBox="1"/>
            <p:nvPr/>
          </p:nvSpPr>
          <p:spPr>
            <a:xfrm>
              <a:off x="8424274" y="1127932"/>
              <a:ext cx="107465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8A119F7-64AF-4DFB-9758-09E44C098CBC}"/>
                </a:ext>
              </a:extLst>
            </p:cNvPr>
            <p:cNvSpPr txBox="1"/>
            <p:nvPr/>
          </p:nvSpPr>
          <p:spPr>
            <a:xfrm>
              <a:off x="8714740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F6FD289-9EB9-4860-BEBA-748C89A2B8E9}"/>
                </a:ext>
              </a:extLst>
            </p:cNvPr>
            <p:cNvSpPr txBox="1"/>
            <p:nvPr/>
          </p:nvSpPr>
          <p:spPr>
            <a:xfrm>
              <a:off x="9044821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73F1FA1E-B4FF-488B-B4E9-E24270C11415}"/>
                </a:ext>
              </a:extLst>
            </p:cNvPr>
            <p:cNvSpPr txBox="1"/>
            <p:nvPr/>
          </p:nvSpPr>
          <p:spPr>
            <a:xfrm>
              <a:off x="9383573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910C540-AF9D-402C-8239-CA0AA373FAD1}"/>
                </a:ext>
              </a:extLst>
            </p:cNvPr>
            <p:cNvSpPr txBox="1"/>
            <p:nvPr/>
          </p:nvSpPr>
          <p:spPr>
            <a:xfrm>
              <a:off x="9722322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D8B3E6FA-CE0B-45DD-A67A-DD77DFCEA351}"/>
                </a:ext>
              </a:extLst>
            </p:cNvPr>
            <p:cNvSpPr txBox="1"/>
            <p:nvPr/>
          </p:nvSpPr>
          <p:spPr>
            <a:xfrm>
              <a:off x="10056733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D13BAD1-0D27-4748-AE87-11E65D842144}"/>
                </a:ext>
              </a:extLst>
            </p:cNvPr>
            <p:cNvSpPr txBox="1"/>
            <p:nvPr/>
          </p:nvSpPr>
          <p:spPr>
            <a:xfrm>
              <a:off x="10399818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2BF187F-C0B0-4C4C-BB73-2FEEDCA7F92B}"/>
                </a:ext>
              </a:extLst>
            </p:cNvPr>
            <p:cNvSpPr txBox="1"/>
            <p:nvPr/>
          </p:nvSpPr>
          <p:spPr>
            <a:xfrm>
              <a:off x="10747235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DFFC671-9D7E-4BBE-B110-055D1CDE701F}"/>
                </a:ext>
              </a:extLst>
            </p:cNvPr>
            <p:cNvSpPr txBox="1"/>
            <p:nvPr/>
          </p:nvSpPr>
          <p:spPr>
            <a:xfrm>
              <a:off x="11077303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4ACE8FF-6556-460D-A1EF-52CE5BDC647A}"/>
                </a:ext>
              </a:extLst>
            </p:cNvPr>
            <p:cNvSpPr txBox="1"/>
            <p:nvPr/>
          </p:nvSpPr>
          <p:spPr>
            <a:xfrm>
              <a:off x="11424723" y="1124806"/>
              <a:ext cx="177997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7733BB6-A015-4222-A7C3-F3CF04BC60D5}"/>
                </a:ext>
              </a:extLst>
            </p:cNvPr>
            <p:cNvSpPr txBox="1"/>
            <p:nvPr/>
          </p:nvSpPr>
          <p:spPr>
            <a:xfrm>
              <a:off x="11726361" y="1124712"/>
              <a:ext cx="248531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8E8ADAC-DA69-4E8E-B479-81D99E7000E9}"/>
                </a:ext>
              </a:extLst>
            </p:cNvPr>
            <p:cNvSpPr txBox="1"/>
            <p:nvPr/>
          </p:nvSpPr>
          <p:spPr>
            <a:xfrm>
              <a:off x="9892931" y="987552"/>
              <a:ext cx="511422" cy="163827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none" lIns="18288" tIns="0" rIns="18288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 cent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5935D6-673B-418E-97E4-85BB043E3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1284175"/>
              <a:ext cx="42611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D2A0F96A-1FD8-4AD9-8AE2-E75A198C7802}"/>
                </a:ext>
              </a:extLst>
            </p:cNvPr>
            <p:cNvSpPr txBox="1">
              <a:spLocks/>
            </p:cNvSpPr>
            <p:nvPr/>
          </p:nvSpPr>
          <p:spPr>
            <a:xfrm>
              <a:off x="4206240" y="1307686"/>
              <a:ext cx="1645920" cy="214075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Asia and the Pacific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A598C5-AFDD-4908-A067-91F2082BB65C}"/>
                </a:ext>
              </a:extLst>
            </p:cNvPr>
            <p:cNvGrpSpPr/>
            <p:nvPr/>
          </p:nvGrpSpPr>
          <p:grpSpPr>
            <a:xfrm>
              <a:off x="7447176" y="1399032"/>
              <a:ext cx="3449424" cy="126253"/>
              <a:chOff x="7447176" y="1408270"/>
              <a:chExt cx="3449424" cy="126253"/>
            </a:xfrm>
          </p:grpSpPr>
          <p:sp>
            <p:nvSpPr>
              <p:cNvPr id="98" name="object 71">
                <a:extLst>
                  <a:ext uri="{FF2B5EF4-FFF2-40B4-BE49-F238E27FC236}">
                    <a16:creationId xmlns:a16="http://schemas.microsoft.com/office/drawing/2014/main" id="{76B8844A-AF11-4DB7-994C-EAD4A5C0B80B}"/>
                  </a:ext>
                </a:extLst>
              </p:cNvPr>
              <p:cNvSpPr txBox="1"/>
              <p:nvPr/>
            </p:nvSpPr>
            <p:spPr>
              <a:xfrm>
                <a:off x="7447176" y="140827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Philippines*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9C02818-E844-4AA6-AF79-E5CEBEB76B33}"/>
                  </a:ext>
                </a:extLst>
              </p:cNvPr>
              <p:cNvSpPr/>
              <p:nvPr/>
            </p:nvSpPr>
            <p:spPr>
              <a:xfrm>
                <a:off x="8453016" y="1451075"/>
                <a:ext cx="244358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3BBA37-83C1-4CC2-98F7-177514B718A8}"/>
                </a:ext>
              </a:extLst>
            </p:cNvPr>
            <p:cNvGrpSpPr/>
            <p:nvPr/>
          </p:nvGrpSpPr>
          <p:grpSpPr>
            <a:xfrm>
              <a:off x="7447176" y="1499616"/>
              <a:ext cx="3373224" cy="126253"/>
              <a:chOff x="7447176" y="1517998"/>
              <a:chExt cx="3373224" cy="126253"/>
            </a:xfrm>
          </p:grpSpPr>
          <p:sp>
            <p:nvSpPr>
              <p:cNvPr id="100" name="object 71">
                <a:extLst>
                  <a:ext uri="{FF2B5EF4-FFF2-40B4-BE49-F238E27FC236}">
                    <a16:creationId xmlns:a16="http://schemas.microsoft.com/office/drawing/2014/main" id="{61A72092-7776-4210-AA1D-21F2CF198599}"/>
                  </a:ext>
                </a:extLst>
              </p:cNvPr>
              <p:cNvSpPr txBox="1"/>
              <p:nvPr/>
            </p:nvSpPr>
            <p:spPr>
              <a:xfrm>
                <a:off x="7447176" y="151799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Indonesia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8973ACB-E876-466E-A698-CF5EB1184BB5}"/>
                  </a:ext>
                </a:extLst>
              </p:cNvPr>
              <p:cNvSpPr/>
              <p:nvPr/>
            </p:nvSpPr>
            <p:spPr>
              <a:xfrm>
                <a:off x="8453016" y="1560803"/>
                <a:ext cx="236738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FFA59B-45E2-46A7-BA38-E8E43599E0AF}"/>
                </a:ext>
              </a:extLst>
            </p:cNvPr>
            <p:cNvGrpSpPr/>
            <p:nvPr/>
          </p:nvGrpSpPr>
          <p:grpSpPr>
            <a:xfrm>
              <a:off x="7447176" y="1600200"/>
              <a:ext cx="3213680" cy="126253"/>
              <a:chOff x="7447176" y="1627726"/>
              <a:chExt cx="3213680" cy="126253"/>
            </a:xfrm>
          </p:grpSpPr>
          <p:sp>
            <p:nvSpPr>
              <p:cNvPr id="208" name="object 71">
                <a:extLst>
                  <a:ext uri="{FF2B5EF4-FFF2-40B4-BE49-F238E27FC236}">
                    <a16:creationId xmlns:a16="http://schemas.microsoft.com/office/drawing/2014/main" id="{3D45706F-CA15-4D14-9D2E-EFC7B7A183DB}"/>
                  </a:ext>
                </a:extLst>
              </p:cNvPr>
              <p:cNvSpPr txBox="1"/>
              <p:nvPr/>
            </p:nvSpPr>
            <p:spPr>
              <a:xfrm>
                <a:off x="7447176" y="162772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Mongolia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2598759-5A37-4B02-BF20-32F565989E72}"/>
                  </a:ext>
                </a:extLst>
              </p:cNvPr>
              <p:cNvSpPr/>
              <p:nvPr/>
            </p:nvSpPr>
            <p:spPr>
              <a:xfrm>
                <a:off x="8453016" y="1670531"/>
                <a:ext cx="220784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602114F-0CC2-4776-AE77-ACBC276F273F}"/>
                </a:ext>
              </a:extLst>
            </p:cNvPr>
            <p:cNvGrpSpPr/>
            <p:nvPr/>
          </p:nvGrpSpPr>
          <p:grpSpPr>
            <a:xfrm>
              <a:off x="7447176" y="1700784"/>
              <a:ext cx="3213678" cy="126253"/>
              <a:chOff x="7447176" y="1737454"/>
              <a:chExt cx="3213678" cy="126253"/>
            </a:xfrm>
          </p:grpSpPr>
          <p:sp>
            <p:nvSpPr>
              <p:cNvPr id="162" name="object 71">
                <a:extLst>
                  <a:ext uri="{FF2B5EF4-FFF2-40B4-BE49-F238E27FC236}">
                    <a16:creationId xmlns:a16="http://schemas.microsoft.com/office/drawing/2014/main" id="{AD070527-EF28-4452-8C27-BC393E3EBACA}"/>
                  </a:ext>
                </a:extLst>
              </p:cNvPr>
              <p:cNvSpPr txBox="1"/>
              <p:nvPr/>
            </p:nvSpPr>
            <p:spPr>
              <a:xfrm>
                <a:off x="7447176" y="1737454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Timor-Leste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11ED66F-0570-4B37-8C0A-3A98B96FEC7D}"/>
                  </a:ext>
                </a:extLst>
              </p:cNvPr>
              <p:cNvSpPr/>
              <p:nvPr/>
            </p:nvSpPr>
            <p:spPr>
              <a:xfrm>
                <a:off x="8453015" y="1780259"/>
                <a:ext cx="2207839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03AB51-F237-4551-B66D-0A355A4F34A9}"/>
                </a:ext>
              </a:extLst>
            </p:cNvPr>
            <p:cNvGrpSpPr/>
            <p:nvPr/>
          </p:nvGrpSpPr>
          <p:grpSpPr>
            <a:xfrm>
              <a:off x="7447176" y="1801368"/>
              <a:ext cx="3025562" cy="126253"/>
              <a:chOff x="7447176" y="1847182"/>
              <a:chExt cx="3025562" cy="126253"/>
            </a:xfrm>
          </p:grpSpPr>
          <p:sp>
            <p:nvSpPr>
              <p:cNvPr id="163" name="object 71">
                <a:extLst>
                  <a:ext uri="{FF2B5EF4-FFF2-40B4-BE49-F238E27FC236}">
                    <a16:creationId xmlns:a16="http://schemas.microsoft.com/office/drawing/2014/main" id="{C6B3BF24-CB0E-471A-9FC3-26AB61204CEE}"/>
                  </a:ext>
                </a:extLst>
              </p:cNvPr>
              <p:cNvSpPr txBox="1"/>
              <p:nvPr/>
            </p:nvSpPr>
            <p:spPr>
              <a:xfrm>
                <a:off x="7447176" y="184718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Kiribati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388A054-9BAC-475C-B887-F5F4BAED8D4C}"/>
                  </a:ext>
                </a:extLst>
              </p:cNvPr>
              <p:cNvSpPr/>
              <p:nvPr/>
            </p:nvSpPr>
            <p:spPr>
              <a:xfrm>
                <a:off x="8453016" y="1883664"/>
                <a:ext cx="2019722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1661A0-E01A-4A39-AE21-740E61BE955A}"/>
                </a:ext>
              </a:extLst>
            </p:cNvPr>
            <p:cNvGrpSpPr/>
            <p:nvPr/>
          </p:nvGrpSpPr>
          <p:grpSpPr>
            <a:xfrm>
              <a:off x="7447176" y="1298542"/>
              <a:ext cx="4075693" cy="126253"/>
              <a:chOff x="7447176" y="1298542"/>
              <a:chExt cx="4075693" cy="126253"/>
            </a:xfrm>
          </p:grpSpPr>
          <p:sp>
            <p:nvSpPr>
              <p:cNvPr id="95" name="object 71">
                <a:extLst>
                  <a:ext uri="{FF2B5EF4-FFF2-40B4-BE49-F238E27FC236}">
                    <a16:creationId xmlns:a16="http://schemas.microsoft.com/office/drawing/2014/main" id="{7C8807E6-4C60-41CA-AB4F-A4147B858792}"/>
                  </a:ext>
                </a:extLst>
              </p:cNvPr>
              <p:cNvSpPr txBox="1"/>
              <p:nvPr/>
            </p:nvSpPr>
            <p:spPr>
              <a:xfrm>
                <a:off x="7447176" y="129854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Tonga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47F39F0-150F-48F2-9583-6FE00FA2EEAB}"/>
                  </a:ext>
                </a:extLst>
              </p:cNvPr>
              <p:cNvSpPr/>
              <p:nvPr/>
            </p:nvSpPr>
            <p:spPr>
              <a:xfrm>
                <a:off x="8453015" y="1344168"/>
                <a:ext cx="306985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5F47CB-87C5-4B8A-A28C-7EF8426F4AFC}"/>
                </a:ext>
              </a:extLst>
            </p:cNvPr>
            <p:cNvGrpSpPr/>
            <p:nvPr/>
          </p:nvGrpSpPr>
          <p:grpSpPr>
            <a:xfrm>
              <a:off x="7447176" y="1993392"/>
              <a:ext cx="2551693" cy="126253"/>
              <a:chOff x="7447176" y="2058936"/>
              <a:chExt cx="2551693" cy="126253"/>
            </a:xfrm>
          </p:grpSpPr>
          <p:sp>
            <p:nvSpPr>
              <p:cNvPr id="165" name="object 71">
                <a:extLst>
                  <a:ext uri="{FF2B5EF4-FFF2-40B4-BE49-F238E27FC236}">
                    <a16:creationId xmlns:a16="http://schemas.microsoft.com/office/drawing/2014/main" id="{651ECEB1-8B1B-49EA-820C-487E4AF0B920}"/>
                  </a:ext>
                </a:extLst>
              </p:cNvPr>
              <p:cNvSpPr txBox="1"/>
              <p:nvPr/>
            </p:nvSpPr>
            <p:spPr>
              <a:xfrm>
                <a:off x="7447176" y="205893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Bangladesh*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C1B6B39-C113-46C7-8A8D-D7B319CFE63A}"/>
                  </a:ext>
                </a:extLst>
              </p:cNvPr>
              <p:cNvSpPr/>
              <p:nvPr/>
            </p:nvSpPr>
            <p:spPr>
              <a:xfrm>
                <a:off x="8453016" y="2101741"/>
                <a:ext cx="1545853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A007446-4092-4DBD-A002-072497831748}"/>
                </a:ext>
              </a:extLst>
            </p:cNvPr>
            <p:cNvGrpSpPr/>
            <p:nvPr/>
          </p:nvGrpSpPr>
          <p:grpSpPr>
            <a:xfrm>
              <a:off x="7383168" y="2093976"/>
              <a:ext cx="2579982" cy="129138"/>
              <a:chOff x="7383168" y="2167222"/>
              <a:chExt cx="2579982" cy="129138"/>
            </a:xfrm>
          </p:grpSpPr>
          <p:sp>
            <p:nvSpPr>
              <p:cNvPr id="166" name="object 71">
                <a:extLst>
                  <a:ext uri="{FF2B5EF4-FFF2-40B4-BE49-F238E27FC236}">
                    <a16:creationId xmlns:a16="http://schemas.microsoft.com/office/drawing/2014/main" id="{BE8F5FDE-F238-40B5-8951-0B083074B9B9}"/>
                  </a:ext>
                </a:extLst>
              </p:cNvPr>
              <p:cNvSpPr txBox="1"/>
              <p:nvPr/>
            </p:nvSpPr>
            <p:spPr>
              <a:xfrm>
                <a:off x="7383168" y="2167222"/>
                <a:ext cx="1005840" cy="129138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Papua New Guinea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4C56367-C322-4B06-84DC-8E39891D373D}"/>
                  </a:ext>
                </a:extLst>
              </p:cNvPr>
              <p:cNvSpPr/>
              <p:nvPr/>
            </p:nvSpPr>
            <p:spPr>
              <a:xfrm>
                <a:off x="8453016" y="2211469"/>
                <a:ext cx="151013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3F9CAC-4F7B-4388-B76A-DD0E155F6243}"/>
                </a:ext>
              </a:extLst>
            </p:cNvPr>
            <p:cNvGrpSpPr/>
            <p:nvPr/>
          </p:nvGrpSpPr>
          <p:grpSpPr>
            <a:xfrm>
              <a:off x="7447176" y="2194560"/>
              <a:ext cx="2180218" cy="126253"/>
              <a:chOff x="7447176" y="2278392"/>
              <a:chExt cx="2180218" cy="126253"/>
            </a:xfrm>
          </p:grpSpPr>
          <p:sp>
            <p:nvSpPr>
              <p:cNvPr id="167" name="object 71">
                <a:extLst>
                  <a:ext uri="{FF2B5EF4-FFF2-40B4-BE49-F238E27FC236}">
                    <a16:creationId xmlns:a16="http://schemas.microsoft.com/office/drawing/2014/main" id="{78AF6DF5-1C53-4B01-9D71-066CF483A78A}"/>
                  </a:ext>
                </a:extLst>
              </p:cNvPr>
              <p:cNvSpPr txBox="1"/>
              <p:nvPr/>
            </p:nvSpPr>
            <p:spPr>
              <a:xfrm>
                <a:off x="7447176" y="227839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Nepal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CDB89C9-93D4-4F7F-9100-F68D5308315F}"/>
                  </a:ext>
                </a:extLst>
              </p:cNvPr>
              <p:cNvSpPr/>
              <p:nvPr/>
            </p:nvSpPr>
            <p:spPr>
              <a:xfrm>
                <a:off x="8453016" y="2314874"/>
                <a:ext cx="117437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CFD7EB-4A6D-4D37-BA96-713D07DEACF6}"/>
                </a:ext>
              </a:extLst>
            </p:cNvPr>
            <p:cNvGrpSpPr/>
            <p:nvPr/>
          </p:nvGrpSpPr>
          <p:grpSpPr>
            <a:xfrm>
              <a:off x="7447176" y="2295144"/>
              <a:ext cx="2144499" cy="126253"/>
              <a:chOff x="7447176" y="2378976"/>
              <a:chExt cx="2144499" cy="126253"/>
            </a:xfrm>
          </p:grpSpPr>
          <p:sp>
            <p:nvSpPr>
              <p:cNvPr id="168" name="object 71">
                <a:extLst>
                  <a:ext uri="{FF2B5EF4-FFF2-40B4-BE49-F238E27FC236}">
                    <a16:creationId xmlns:a16="http://schemas.microsoft.com/office/drawing/2014/main" id="{7CD14CD2-E934-4667-B2E9-CF43F204A842}"/>
                  </a:ext>
                </a:extLst>
              </p:cNvPr>
              <p:cNvSpPr txBox="1"/>
              <p:nvPr/>
            </p:nvSpPr>
            <p:spPr>
              <a:xfrm>
                <a:off x="7447176" y="237897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India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B2718D1-B33A-4007-BE50-22BEEC77B2B8}"/>
                  </a:ext>
                </a:extLst>
              </p:cNvPr>
              <p:cNvSpPr/>
              <p:nvPr/>
            </p:nvSpPr>
            <p:spPr>
              <a:xfrm>
                <a:off x="8453016" y="2421781"/>
                <a:ext cx="1138659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045877C-F9B9-45C8-AE9D-413A8888FA0C}"/>
                </a:ext>
              </a:extLst>
            </p:cNvPr>
            <p:cNvGrpSpPr/>
            <p:nvPr/>
          </p:nvGrpSpPr>
          <p:grpSpPr>
            <a:xfrm>
              <a:off x="7447176" y="2395728"/>
              <a:ext cx="1929384" cy="126253"/>
              <a:chOff x="7447176" y="2488704"/>
              <a:chExt cx="1929384" cy="126253"/>
            </a:xfrm>
          </p:grpSpPr>
          <p:sp>
            <p:nvSpPr>
              <p:cNvPr id="169" name="object 71">
                <a:extLst>
                  <a:ext uri="{FF2B5EF4-FFF2-40B4-BE49-F238E27FC236}">
                    <a16:creationId xmlns:a16="http://schemas.microsoft.com/office/drawing/2014/main" id="{7B14CCBD-B9A0-4E4C-9845-C98B383DF916}"/>
                  </a:ext>
                </a:extLst>
              </p:cNvPr>
              <p:cNvSpPr txBox="1"/>
              <p:nvPr/>
            </p:nvSpPr>
            <p:spPr>
              <a:xfrm>
                <a:off x="7447176" y="2488704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Thailand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98236D9-88EC-4627-9984-9008DA3D4AAD}"/>
                  </a:ext>
                </a:extLst>
              </p:cNvPr>
              <p:cNvSpPr/>
              <p:nvPr/>
            </p:nvSpPr>
            <p:spPr>
              <a:xfrm>
                <a:off x="8453016" y="2531509"/>
                <a:ext cx="92354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EE8C4B2-B946-40FB-BBDC-3D2265918A5D}"/>
                </a:ext>
              </a:extLst>
            </p:cNvPr>
            <p:cNvGrpSpPr/>
            <p:nvPr/>
          </p:nvGrpSpPr>
          <p:grpSpPr>
            <a:xfrm>
              <a:off x="7447176" y="2560320"/>
              <a:ext cx="3465576" cy="126253"/>
              <a:chOff x="7447176" y="2598432"/>
              <a:chExt cx="3465576" cy="126253"/>
            </a:xfrm>
          </p:grpSpPr>
          <p:sp>
            <p:nvSpPr>
              <p:cNvPr id="170" name="object 71">
                <a:extLst>
                  <a:ext uri="{FF2B5EF4-FFF2-40B4-BE49-F238E27FC236}">
                    <a16:creationId xmlns:a16="http://schemas.microsoft.com/office/drawing/2014/main" id="{BB4D3FB4-C6F6-45AC-97D4-ABCC06262656}"/>
                  </a:ext>
                </a:extLst>
              </p:cNvPr>
              <p:cNvSpPr txBox="1"/>
              <p:nvPr/>
            </p:nvSpPr>
            <p:spPr>
              <a:xfrm>
                <a:off x="7447176" y="259843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Haiti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F0D8660-4204-4036-BA2F-3EFE72C9996B}"/>
                  </a:ext>
                </a:extLst>
              </p:cNvPr>
              <p:cNvSpPr/>
              <p:nvPr/>
            </p:nvSpPr>
            <p:spPr>
              <a:xfrm>
                <a:off x="8453016" y="2641237"/>
                <a:ext cx="2459736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6F0DC42-DF7D-4676-AEBA-A8706F2BEE11}"/>
                </a:ext>
              </a:extLst>
            </p:cNvPr>
            <p:cNvGrpSpPr/>
            <p:nvPr/>
          </p:nvGrpSpPr>
          <p:grpSpPr>
            <a:xfrm>
              <a:off x="7447176" y="2660904"/>
              <a:ext cx="3291839" cy="126253"/>
              <a:chOff x="7447176" y="2708160"/>
              <a:chExt cx="3291839" cy="126253"/>
            </a:xfrm>
          </p:grpSpPr>
          <p:sp>
            <p:nvSpPr>
              <p:cNvPr id="171" name="object 71">
                <a:extLst>
                  <a:ext uri="{FF2B5EF4-FFF2-40B4-BE49-F238E27FC236}">
                    <a16:creationId xmlns:a16="http://schemas.microsoft.com/office/drawing/2014/main" id="{B0DC59AB-C433-49AF-8C97-8FA9A62186B0}"/>
                  </a:ext>
                </a:extLst>
              </p:cNvPr>
              <p:cNvSpPr txBox="1"/>
              <p:nvPr/>
            </p:nvSpPr>
            <p:spPr>
              <a:xfrm>
                <a:off x="7447176" y="270816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Suriname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E4E4809-6060-42BB-A709-AFAFEB2213F8}"/>
                  </a:ext>
                </a:extLst>
              </p:cNvPr>
              <p:cNvSpPr/>
              <p:nvPr/>
            </p:nvSpPr>
            <p:spPr>
              <a:xfrm>
                <a:off x="8453015" y="2750965"/>
                <a:ext cx="228600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824CF81-83F2-4928-8DE8-39E1907B4DEE}"/>
                </a:ext>
              </a:extLst>
            </p:cNvPr>
            <p:cNvGrpSpPr/>
            <p:nvPr/>
          </p:nvGrpSpPr>
          <p:grpSpPr>
            <a:xfrm>
              <a:off x="7447176" y="3328416"/>
              <a:ext cx="2167128" cy="126253"/>
              <a:chOff x="7447176" y="3357384"/>
              <a:chExt cx="2167128" cy="126253"/>
            </a:xfrm>
          </p:grpSpPr>
          <p:sp>
            <p:nvSpPr>
              <p:cNvPr id="187" name="object 71">
                <a:extLst>
                  <a:ext uri="{FF2B5EF4-FFF2-40B4-BE49-F238E27FC236}">
                    <a16:creationId xmlns:a16="http://schemas.microsoft.com/office/drawing/2014/main" id="{B5174033-8AA6-41BD-AB72-DEC5EE17F142}"/>
                  </a:ext>
                </a:extLst>
              </p:cNvPr>
              <p:cNvSpPr txBox="1"/>
              <p:nvPr/>
            </p:nvSpPr>
            <p:spPr>
              <a:xfrm>
                <a:off x="7447176" y="3357384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Uganda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0B3F9AE-38CC-4CBA-AE8C-E68827D6A75B}"/>
                  </a:ext>
                </a:extLst>
              </p:cNvPr>
              <p:cNvSpPr/>
              <p:nvPr/>
            </p:nvSpPr>
            <p:spPr>
              <a:xfrm>
                <a:off x="8453016" y="3393866"/>
                <a:ext cx="116128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914A211-BE14-4F97-8B84-79AFB93C78B7}"/>
                </a:ext>
              </a:extLst>
            </p:cNvPr>
            <p:cNvGrpSpPr/>
            <p:nvPr/>
          </p:nvGrpSpPr>
          <p:grpSpPr>
            <a:xfrm>
              <a:off x="7447176" y="3429000"/>
              <a:ext cx="2008768" cy="126253"/>
              <a:chOff x="7447176" y="3457968"/>
              <a:chExt cx="2008768" cy="126253"/>
            </a:xfrm>
          </p:grpSpPr>
          <p:sp>
            <p:nvSpPr>
              <p:cNvPr id="173" name="object 71">
                <a:extLst>
                  <a:ext uri="{FF2B5EF4-FFF2-40B4-BE49-F238E27FC236}">
                    <a16:creationId xmlns:a16="http://schemas.microsoft.com/office/drawing/2014/main" id="{2F23A320-690A-4429-B25C-AF8AC636B872}"/>
                  </a:ext>
                </a:extLst>
              </p:cNvPr>
              <p:cNvSpPr txBox="1"/>
              <p:nvPr/>
            </p:nvSpPr>
            <p:spPr>
              <a:xfrm>
                <a:off x="7447176" y="345796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Zimbabwe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26144DF-27DD-49EF-BBDF-03F52AEEF66E}"/>
                  </a:ext>
                </a:extLst>
              </p:cNvPr>
              <p:cNvSpPr/>
              <p:nvPr/>
            </p:nvSpPr>
            <p:spPr>
              <a:xfrm>
                <a:off x="8453016" y="3500773"/>
                <a:ext cx="100292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E40A55-43F9-4C71-AEB9-D17F1AE7030A}"/>
                </a:ext>
              </a:extLst>
            </p:cNvPr>
            <p:cNvGrpSpPr/>
            <p:nvPr/>
          </p:nvGrpSpPr>
          <p:grpSpPr>
            <a:xfrm>
              <a:off x="7447176" y="3529584"/>
              <a:ext cx="1620624" cy="126253"/>
              <a:chOff x="7447176" y="3567696"/>
              <a:chExt cx="1620624" cy="126253"/>
            </a:xfrm>
          </p:grpSpPr>
          <p:sp>
            <p:nvSpPr>
              <p:cNvPr id="174" name="object 71">
                <a:extLst>
                  <a:ext uri="{FF2B5EF4-FFF2-40B4-BE49-F238E27FC236}">
                    <a16:creationId xmlns:a16="http://schemas.microsoft.com/office/drawing/2014/main" id="{668B7A24-FB17-4012-8B7B-6EE3048E6DAB}"/>
                  </a:ext>
                </a:extLst>
              </p:cNvPr>
              <p:cNvSpPr txBox="1"/>
              <p:nvPr/>
            </p:nvSpPr>
            <p:spPr>
              <a:xfrm>
                <a:off x="7447176" y="356769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Malawi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2E5A635-0423-4530-A84C-5B978DE86D7B}"/>
                  </a:ext>
                </a:extLst>
              </p:cNvPr>
              <p:cNvSpPr/>
              <p:nvPr/>
            </p:nvSpPr>
            <p:spPr>
              <a:xfrm>
                <a:off x="8453016" y="3610501"/>
                <a:ext cx="61478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63BC373-96CB-4CE1-BBB2-E55526BD1D0A}"/>
                </a:ext>
              </a:extLst>
            </p:cNvPr>
            <p:cNvGrpSpPr/>
            <p:nvPr/>
          </p:nvGrpSpPr>
          <p:grpSpPr>
            <a:xfrm>
              <a:off x="7447176" y="3694176"/>
              <a:ext cx="3880430" cy="126253"/>
              <a:chOff x="7447176" y="3677424"/>
              <a:chExt cx="3880430" cy="126253"/>
            </a:xfrm>
          </p:grpSpPr>
          <p:sp>
            <p:nvSpPr>
              <p:cNvPr id="175" name="object 71">
                <a:extLst>
                  <a:ext uri="{FF2B5EF4-FFF2-40B4-BE49-F238E27FC236}">
                    <a16:creationId xmlns:a16="http://schemas.microsoft.com/office/drawing/2014/main" id="{A2ED61B1-B23D-4FCD-8F45-C1FA62839014}"/>
                  </a:ext>
                </a:extLst>
              </p:cNvPr>
              <p:cNvSpPr txBox="1"/>
              <p:nvPr/>
            </p:nvSpPr>
            <p:spPr>
              <a:xfrm>
                <a:off x="7447176" y="3677424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Turkmenistan*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E625DF4-1B27-43DE-9694-BA4BC8D0654D}"/>
                  </a:ext>
                </a:extLst>
              </p:cNvPr>
              <p:cNvSpPr/>
              <p:nvPr/>
            </p:nvSpPr>
            <p:spPr>
              <a:xfrm>
                <a:off x="8453016" y="3720229"/>
                <a:ext cx="287459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F99ED04-DBCC-4033-873A-340743C53FAB}"/>
                </a:ext>
              </a:extLst>
            </p:cNvPr>
            <p:cNvGrpSpPr/>
            <p:nvPr/>
          </p:nvGrpSpPr>
          <p:grpSpPr>
            <a:xfrm>
              <a:off x="7447176" y="3794760"/>
              <a:ext cx="3606586" cy="126253"/>
              <a:chOff x="7447176" y="3787152"/>
              <a:chExt cx="3606586" cy="126253"/>
            </a:xfrm>
          </p:grpSpPr>
          <p:sp>
            <p:nvSpPr>
              <p:cNvPr id="176" name="object 71">
                <a:extLst>
                  <a:ext uri="{FF2B5EF4-FFF2-40B4-BE49-F238E27FC236}">
                    <a16:creationId xmlns:a16="http://schemas.microsoft.com/office/drawing/2014/main" id="{77E33C41-43EF-4D53-BD99-E7E8F6B917AD}"/>
                  </a:ext>
                </a:extLst>
              </p:cNvPr>
              <p:cNvSpPr txBox="1"/>
              <p:nvPr/>
            </p:nvSpPr>
            <p:spPr>
              <a:xfrm>
                <a:off x="7447176" y="378715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Tajikistan*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B172FF7-277E-43F2-AEA8-AEA3411C34D8}"/>
                  </a:ext>
                </a:extLst>
              </p:cNvPr>
              <p:cNvSpPr/>
              <p:nvPr/>
            </p:nvSpPr>
            <p:spPr>
              <a:xfrm>
                <a:off x="8453015" y="3829957"/>
                <a:ext cx="2600747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F0BDF3-8609-4976-ABFF-B4BB2C372612}"/>
                </a:ext>
              </a:extLst>
            </p:cNvPr>
            <p:cNvGrpSpPr/>
            <p:nvPr/>
          </p:nvGrpSpPr>
          <p:grpSpPr>
            <a:xfrm>
              <a:off x="7447176" y="3896880"/>
              <a:ext cx="3373224" cy="126253"/>
              <a:chOff x="7447176" y="3896880"/>
              <a:chExt cx="3373224" cy="126253"/>
            </a:xfrm>
          </p:grpSpPr>
          <p:sp>
            <p:nvSpPr>
              <p:cNvPr id="177" name="object 71">
                <a:extLst>
                  <a:ext uri="{FF2B5EF4-FFF2-40B4-BE49-F238E27FC236}">
                    <a16:creationId xmlns:a16="http://schemas.microsoft.com/office/drawing/2014/main" id="{3FE3B8D1-B0CE-400B-A49F-9AE864D0C2B2}"/>
                  </a:ext>
                </a:extLst>
              </p:cNvPr>
              <p:cNvSpPr txBox="1"/>
              <p:nvPr/>
            </p:nvSpPr>
            <p:spPr>
              <a:xfrm>
                <a:off x="7447176" y="389688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Albania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2FAADC3-37C6-4E55-A0AF-069F0FD2D159}"/>
                  </a:ext>
                </a:extLst>
              </p:cNvPr>
              <p:cNvSpPr/>
              <p:nvPr/>
            </p:nvSpPr>
            <p:spPr>
              <a:xfrm>
                <a:off x="8453016" y="3933362"/>
                <a:ext cx="236738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FDFD05D-DA95-4BD9-88E5-2D5FBDD14A9D}"/>
                </a:ext>
              </a:extLst>
            </p:cNvPr>
            <p:cNvGrpSpPr/>
            <p:nvPr/>
          </p:nvGrpSpPr>
          <p:grpSpPr>
            <a:xfrm>
              <a:off x="7447176" y="3997464"/>
              <a:ext cx="3319271" cy="126253"/>
              <a:chOff x="7447176" y="3997464"/>
              <a:chExt cx="3319271" cy="126253"/>
            </a:xfrm>
          </p:grpSpPr>
          <p:sp>
            <p:nvSpPr>
              <p:cNvPr id="178" name="object 71">
                <a:extLst>
                  <a:ext uri="{FF2B5EF4-FFF2-40B4-BE49-F238E27FC236}">
                    <a16:creationId xmlns:a16="http://schemas.microsoft.com/office/drawing/2014/main" id="{71A2E3C9-41F4-4AD1-9365-A06F8DD14E64}"/>
                  </a:ext>
                </a:extLst>
              </p:cNvPr>
              <p:cNvSpPr txBox="1"/>
              <p:nvPr/>
            </p:nvSpPr>
            <p:spPr>
              <a:xfrm>
                <a:off x="7447176" y="3997464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Kyrgyzstan*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30FF12E-3B64-4E57-AC35-ABBF54947975}"/>
                  </a:ext>
                </a:extLst>
              </p:cNvPr>
              <p:cNvSpPr/>
              <p:nvPr/>
            </p:nvSpPr>
            <p:spPr>
              <a:xfrm>
                <a:off x="8453015" y="4040269"/>
                <a:ext cx="2313432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917F93-A89A-4137-A646-77A788059744}"/>
                </a:ext>
              </a:extLst>
            </p:cNvPr>
            <p:cNvGrpSpPr/>
            <p:nvPr/>
          </p:nvGrpSpPr>
          <p:grpSpPr>
            <a:xfrm>
              <a:off x="7447176" y="4096512"/>
              <a:ext cx="3136390" cy="126253"/>
              <a:chOff x="7447176" y="4107192"/>
              <a:chExt cx="3136390" cy="126253"/>
            </a:xfrm>
          </p:grpSpPr>
          <p:sp>
            <p:nvSpPr>
              <p:cNvPr id="179" name="object 71">
                <a:extLst>
                  <a:ext uri="{FF2B5EF4-FFF2-40B4-BE49-F238E27FC236}">
                    <a16:creationId xmlns:a16="http://schemas.microsoft.com/office/drawing/2014/main" id="{DB59F2A8-34AC-4F9E-94A3-82FDB10E88C7}"/>
                  </a:ext>
                </a:extLst>
              </p:cNvPr>
              <p:cNvSpPr txBox="1"/>
              <p:nvPr/>
            </p:nvSpPr>
            <p:spPr>
              <a:xfrm>
                <a:off x="7447176" y="410719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Armenia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8F2AEB0-73BD-4F6F-9E5F-9E8635A3620A}"/>
                  </a:ext>
                </a:extLst>
              </p:cNvPr>
              <p:cNvSpPr/>
              <p:nvPr/>
            </p:nvSpPr>
            <p:spPr>
              <a:xfrm>
                <a:off x="8453014" y="4149997"/>
                <a:ext cx="2130552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1E79A37-6BF1-4BEA-9AE9-AF58CBE94837}"/>
                </a:ext>
              </a:extLst>
            </p:cNvPr>
            <p:cNvGrpSpPr/>
            <p:nvPr/>
          </p:nvGrpSpPr>
          <p:grpSpPr>
            <a:xfrm>
              <a:off x="7447176" y="4197096"/>
              <a:ext cx="3025562" cy="126253"/>
              <a:chOff x="7447176" y="4216920"/>
              <a:chExt cx="3025562" cy="126253"/>
            </a:xfrm>
          </p:grpSpPr>
          <p:sp>
            <p:nvSpPr>
              <p:cNvPr id="180" name="object 71">
                <a:extLst>
                  <a:ext uri="{FF2B5EF4-FFF2-40B4-BE49-F238E27FC236}">
                    <a16:creationId xmlns:a16="http://schemas.microsoft.com/office/drawing/2014/main" id="{953DE742-1FBE-4A8B-A7A1-6FD3337B6BB8}"/>
                  </a:ext>
                </a:extLst>
              </p:cNvPr>
              <p:cNvSpPr txBox="1"/>
              <p:nvPr/>
            </p:nvSpPr>
            <p:spPr>
              <a:xfrm>
                <a:off x="7447176" y="421692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Georgia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5FC30F0-9C2F-4E9F-9F28-0DCD32F91C0F}"/>
                  </a:ext>
                </a:extLst>
              </p:cNvPr>
              <p:cNvSpPr/>
              <p:nvPr/>
            </p:nvSpPr>
            <p:spPr>
              <a:xfrm>
                <a:off x="8453016" y="4259725"/>
                <a:ext cx="2019722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BBECCB-FF78-47C7-AA92-9F7A35D1C0CF}"/>
                </a:ext>
              </a:extLst>
            </p:cNvPr>
            <p:cNvGrpSpPr/>
            <p:nvPr/>
          </p:nvGrpSpPr>
          <p:grpSpPr>
            <a:xfrm>
              <a:off x="7447176" y="4297680"/>
              <a:ext cx="2806486" cy="126253"/>
              <a:chOff x="7447176" y="4326648"/>
              <a:chExt cx="2806486" cy="126253"/>
            </a:xfrm>
          </p:grpSpPr>
          <p:sp>
            <p:nvSpPr>
              <p:cNvPr id="181" name="object 71">
                <a:extLst>
                  <a:ext uri="{FF2B5EF4-FFF2-40B4-BE49-F238E27FC236}">
                    <a16:creationId xmlns:a16="http://schemas.microsoft.com/office/drawing/2014/main" id="{704DA6A4-BB81-481A-8324-A5E2AA617619}"/>
                  </a:ext>
                </a:extLst>
              </p:cNvPr>
              <p:cNvSpPr txBox="1"/>
              <p:nvPr/>
            </p:nvSpPr>
            <p:spPr>
              <a:xfrm>
                <a:off x="7447176" y="432664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Montenegro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F293656-1FF1-406C-8C94-713A29BD03AD}"/>
                  </a:ext>
                </a:extLst>
              </p:cNvPr>
              <p:cNvSpPr/>
              <p:nvPr/>
            </p:nvSpPr>
            <p:spPr>
              <a:xfrm>
                <a:off x="8453015" y="4369453"/>
                <a:ext cx="1800647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8B90807-2A02-4C02-8C68-F89BBDF11D17}"/>
                </a:ext>
              </a:extLst>
            </p:cNvPr>
            <p:cNvGrpSpPr/>
            <p:nvPr/>
          </p:nvGrpSpPr>
          <p:grpSpPr>
            <a:xfrm>
              <a:off x="7447176" y="2761488"/>
              <a:ext cx="2286000" cy="126253"/>
              <a:chOff x="7447176" y="2817888"/>
              <a:chExt cx="2286000" cy="126253"/>
            </a:xfrm>
          </p:grpSpPr>
          <p:sp>
            <p:nvSpPr>
              <p:cNvPr id="172" name="object 71">
                <a:extLst>
                  <a:ext uri="{FF2B5EF4-FFF2-40B4-BE49-F238E27FC236}">
                    <a16:creationId xmlns:a16="http://schemas.microsoft.com/office/drawing/2014/main" id="{90B85325-7B8D-4ED0-8199-36A14B93BE2C}"/>
                  </a:ext>
                </a:extLst>
              </p:cNvPr>
              <p:cNvSpPr txBox="1"/>
              <p:nvPr/>
            </p:nvSpPr>
            <p:spPr>
              <a:xfrm>
                <a:off x="7447176" y="281788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Belize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9AA1AC7-74DF-40A4-8E2D-20B71E08B347}"/>
                  </a:ext>
                </a:extLst>
              </p:cNvPr>
              <p:cNvSpPr/>
              <p:nvPr/>
            </p:nvSpPr>
            <p:spPr>
              <a:xfrm>
                <a:off x="8453016" y="2854370"/>
                <a:ext cx="128016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D090EC-9163-4C91-BF9B-BF5B68BFF400}"/>
                </a:ext>
              </a:extLst>
            </p:cNvPr>
            <p:cNvGrpSpPr/>
            <p:nvPr/>
          </p:nvGrpSpPr>
          <p:grpSpPr>
            <a:xfrm>
              <a:off x="7447176" y="2862072"/>
              <a:ext cx="1853580" cy="126253"/>
              <a:chOff x="7447176" y="2918472"/>
              <a:chExt cx="1853580" cy="126253"/>
            </a:xfrm>
          </p:grpSpPr>
          <p:sp>
            <p:nvSpPr>
              <p:cNvPr id="183" name="object 71">
                <a:extLst>
                  <a:ext uri="{FF2B5EF4-FFF2-40B4-BE49-F238E27FC236}">
                    <a16:creationId xmlns:a16="http://schemas.microsoft.com/office/drawing/2014/main" id="{D99D2797-9A49-4C4C-87A8-5A477742923D}"/>
                  </a:ext>
                </a:extLst>
              </p:cNvPr>
              <p:cNvSpPr txBox="1"/>
              <p:nvPr/>
            </p:nvSpPr>
            <p:spPr>
              <a:xfrm>
                <a:off x="7447176" y="2918472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Cuba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E8B93E5-20B7-415A-9189-0FB4186F8507}"/>
                  </a:ext>
                </a:extLst>
              </p:cNvPr>
              <p:cNvSpPr/>
              <p:nvPr/>
            </p:nvSpPr>
            <p:spPr>
              <a:xfrm>
                <a:off x="8453016" y="2961277"/>
                <a:ext cx="84774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6EFB59E-0342-4122-924C-0EB8FC82B6F8}"/>
                </a:ext>
              </a:extLst>
            </p:cNvPr>
            <p:cNvGrpSpPr/>
            <p:nvPr/>
          </p:nvGrpSpPr>
          <p:grpSpPr>
            <a:xfrm>
              <a:off x="7447176" y="3028200"/>
              <a:ext cx="3493008" cy="126253"/>
              <a:chOff x="7447176" y="3028200"/>
              <a:chExt cx="3493008" cy="126253"/>
            </a:xfrm>
          </p:grpSpPr>
          <p:sp>
            <p:nvSpPr>
              <p:cNvPr id="184" name="object 71">
                <a:extLst>
                  <a:ext uri="{FF2B5EF4-FFF2-40B4-BE49-F238E27FC236}">
                    <a16:creationId xmlns:a16="http://schemas.microsoft.com/office/drawing/2014/main" id="{EB437B70-A0A2-4D66-AB28-38CA1A8099E4}"/>
                  </a:ext>
                </a:extLst>
              </p:cNvPr>
              <p:cNvSpPr txBox="1"/>
              <p:nvPr/>
            </p:nvSpPr>
            <p:spPr>
              <a:xfrm>
                <a:off x="7447176" y="302820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Madagascar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D7C3C31-CE0C-49C5-88FE-4FC7A8C1FE26}"/>
                  </a:ext>
                </a:extLst>
              </p:cNvPr>
              <p:cNvSpPr/>
              <p:nvPr/>
            </p:nvSpPr>
            <p:spPr>
              <a:xfrm>
                <a:off x="8453016" y="3071005"/>
                <a:ext cx="248716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D2FA6D-8022-4FEE-B7C5-1AB335A7A12A}"/>
                </a:ext>
              </a:extLst>
            </p:cNvPr>
            <p:cNvGrpSpPr/>
            <p:nvPr/>
          </p:nvGrpSpPr>
          <p:grpSpPr>
            <a:xfrm>
              <a:off x="7447176" y="3127248"/>
              <a:ext cx="3026664" cy="126253"/>
              <a:chOff x="7447176" y="3137928"/>
              <a:chExt cx="3026664" cy="126253"/>
            </a:xfrm>
          </p:grpSpPr>
          <p:sp>
            <p:nvSpPr>
              <p:cNvPr id="185" name="object 71">
                <a:extLst>
                  <a:ext uri="{FF2B5EF4-FFF2-40B4-BE49-F238E27FC236}">
                    <a16:creationId xmlns:a16="http://schemas.microsoft.com/office/drawing/2014/main" id="{3D6ACF5E-7C2C-4369-971A-D57DA3D11F99}"/>
                  </a:ext>
                </a:extLst>
              </p:cNvPr>
              <p:cNvSpPr txBox="1"/>
              <p:nvPr/>
            </p:nvSpPr>
            <p:spPr>
              <a:xfrm>
                <a:off x="7447176" y="313792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Ethiopia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8735428-5DEE-4714-A60D-0155BDB1DC0A}"/>
                  </a:ext>
                </a:extLst>
              </p:cNvPr>
              <p:cNvSpPr/>
              <p:nvPr/>
            </p:nvSpPr>
            <p:spPr>
              <a:xfrm>
                <a:off x="8453016" y="3180733"/>
                <a:ext cx="202082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B23A459-1DB1-46F5-A6BA-8495B9ED0511}"/>
                </a:ext>
              </a:extLst>
            </p:cNvPr>
            <p:cNvGrpSpPr/>
            <p:nvPr/>
          </p:nvGrpSpPr>
          <p:grpSpPr>
            <a:xfrm>
              <a:off x="7447176" y="3227832"/>
              <a:ext cx="2203704" cy="126253"/>
              <a:chOff x="7447176" y="3247656"/>
              <a:chExt cx="2203704" cy="126253"/>
            </a:xfrm>
          </p:grpSpPr>
          <p:sp>
            <p:nvSpPr>
              <p:cNvPr id="186" name="object 71">
                <a:extLst>
                  <a:ext uri="{FF2B5EF4-FFF2-40B4-BE49-F238E27FC236}">
                    <a16:creationId xmlns:a16="http://schemas.microsoft.com/office/drawing/2014/main" id="{B208E3B3-A052-4645-95B1-004A8F1C121C}"/>
                  </a:ext>
                </a:extLst>
              </p:cNvPr>
              <p:cNvSpPr txBox="1"/>
              <p:nvPr/>
            </p:nvSpPr>
            <p:spPr>
              <a:xfrm>
                <a:off x="7447176" y="324765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Angola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5A7D4BB-F8C1-4A33-BF69-3FD2155BDBA9}"/>
                  </a:ext>
                </a:extLst>
              </p:cNvPr>
              <p:cNvSpPr/>
              <p:nvPr/>
            </p:nvSpPr>
            <p:spPr>
              <a:xfrm>
                <a:off x="8453016" y="3290461"/>
                <a:ext cx="119786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78442B9-A699-4A87-9277-2BD2731E75B7}"/>
                </a:ext>
              </a:extLst>
            </p:cNvPr>
            <p:cNvGrpSpPr/>
            <p:nvPr/>
          </p:nvGrpSpPr>
          <p:grpSpPr>
            <a:xfrm>
              <a:off x="7447176" y="4462272"/>
              <a:ext cx="1818268" cy="126253"/>
              <a:chOff x="7447176" y="4436376"/>
              <a:chExt cx="1818268" cy="126253"/>
            </a:xfrm>
          </p:grpSpPr>
          <p:sp>
            <p:nvSpPr>
              <p:cNvPr id="182" name="object 71">
                <a:extLst>
                  <a:ext uri="{FF2B5EF4-FFF2-40B4-BE49-F238E27FC236}">
                    <a16:creationId xmlns:a16="http://schemas.microsoft.com/office/drawing/2014/main" id="{CAE285BA-6911-4D17-902E-14302CD84767}"/>
                  </a:ext>
                </a:extLst>
              </p:cNvPr>
              <p:cNvSpPr txBox="1"/>
              <p:nvPr/>
            </p:nvSpPr>
            <p:spPr>
              <a:xfrm>
                <a:off x="7447176" y="443637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Costa Rica*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B48A404-32CA-489D-8BD1-F4ED4252A2C3}"/>
                  </a:ext>
                </a:extLst>
              </p:cNvPr>
              <p:cNvSpPr/>
              <p:nvPr/>
            </p:nvSpPr>
            <p:spPr>
              <a:xfrm>
                <a:off x="8453016" y="4472858"/>
                <a:ext cx="81242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D283A6-FFA8-416A-BDE7-0DD6A02E2B39}"/>
                </a:ext>
              </a:extLst>
            </p:cNvPr>
            <p:cNvGrpSpPr/>
            <p:nvPr/>
          </p:nvGrpSpPr>
          <p:grpSpPr>
            <a:xfrm>
              <a:off x="7447176" y="4636008"/>
              <a:ext cx="4075692" cy="126253"/>
              <a:chOff x="7447176" y="4536960"/>
              <a:chExt cx="4075692" cy="126253"/>
            </a:xfrm>
          </p:grpSpPr>
          <p:sp>
            <p:nvSpPr>
              <p:cNvPr id="188" name="object 71">
                <a:extLst>
                  <a:ext uri="{FF2B5EF4-FFF2-40B4-BE49-F238E27FC236}">
                    <a16:creationId xmlns:a16="http://schemas.microsoft.com/office/drawing/2014/main" id="{7A051B8C-65D7-4017-8379-D506E10D6352}"/>
                  </a:ext>
                </a:extLst>
              </p:cNvPr>
              <p:cNvSpPr txBox="1"/>
              <p:nvPr/>
            </p:nvSpPr>
            <p:spPr>
              <a:xfrm>
                <a:off x="7447176" y="4536960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Jordan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265BBE9-3D8F-435D-B24A-5F11A790B7A7}"/>
                  </a:ext>
                </a:extLst>
              </p:cNvPr>
              <p:cNvSpPr/>
              <p:nvPr/>
            </p:nvSpPr>
            <p:spPr>
              <a:xfrm>
                <a:off x="8453015" y="4579765"/>
                <a:ext cx="3069853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2639ABE-5FEA-463A-B7B9-0D011D662A2F}"/>
                </a:ext>
              </a:extLst>
            </p:cNvPr>
            <p:cNvGrpSpPr/>
            <p:nvPr/>
          </p:nvGrpSpPr>
          <p:grpSpPr>
            <a:xfrm>
              <a:off x="7447176" y="4736592"/>
              <a:ext cx="3918530" cy="126253"/>
              <a:chOff x="7447176" y="4646688"/>
              <a:chExt cx="3918530" cy="126253"/>
            </a:xfrm>
          </p:grpSpPr>
          <p:sp>
            <p:nvSpPr>
              <p:cNvPr id="189" name="object 71">
                <a:extLst>
                  <a:ext uri="{FF2B5EF4-FFF2-40B4-BE49-F238E27FC236}">
                    <a16:creationId xmlns:a16="http://schemas.microsoft.com/office/drawing/2014/main" id="{714C938E-81D1-4AA2-A554-CA23DF91E01A}"/>
                  </a:ext>
                </a:extLst>
              </p:cNvPr>
              <p:cNvSpPr txBox="1"/>
              <p:nvPr/>
            </p:nvSpPr>
            <p:spPr>
              <a:xfrm>
                <a:off x="7447176" y="4646688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Iraq*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EF2A805-5141-4623-ADD9-43B8770CB93C}"/>
                  </a:ext>
                </a:extLst>
              </p:cNvPr>
              <p:cNvSpPr/>
              <p:nvPr/>
            </p:nvSpPr>
            <p:spPr>
              <a:xfrm>
                <a:off x="8453016" y="4689493"/>
                <a:ext cx="2912690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B275F2E-47A5-4E16-9F28-9DFA23173E2F}"/>
                </a:ext>
              </a:extLst>
            </p:cNvPr>
            <p:cNvGrpSpPr/>
            <p:nvPr/>
          </p:nvGrpSpPr>
          <p:grpSpPr>
            <a:xfrm>
              <a:off x="7447176" y="4837176"/>
              <a:ext cx="3258924" cy="126253"/>
              <a:chOff x="7447176" y="4756416"/>
              <a:chExt cx="3258924" cy="126253"/>
            </a:xfrm>
          </p:grpSpPr>
          <p:sp>
            <p:nvSpPr>
              <p:cNvPr id="190" name="object 71">
                <a:extLst>
                  <a:ext uri="{FF2B5EF4-FFF2-40B4-BE49-F238E27FC236}">
                    <a16:creationId xmlns:a16="http://schemas.microsoft.com/office/drawing/2014/main" id="{B1DBF736-26AF-4D0B-8B70-BF6E860D5580}"/>
                  </a:ext>
                </a:extLst>
              </p:cNvPr>
              <p:cNvSpPr txBox="1"/>
              <p:nvPr/>
            </p:nvSpPr>
            <p:spPr>
              <a:xfrm>
                <a:off x="7447176" y="4756416"/>
                <a:ext cx="944364" cy="1262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Tunisia</a:t>
                </a:r>
                <a:endParaRPr kumimoji="0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C949B8B-767A-4F63-B570-C0CB7B7BF213}"/>
                  </a:ext>
                </a:extLst>
              </p:cNvPr>
              <p:cNvSpPr/>
              <p:nvPr/>
            </p:nvSpPr>
            <p:spPr>
              <a:xfrm>
                <a:off x="8453016" y="4799221"/>
                <a:ext cx="2253084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43DB3DB-6E0E-45E4-95C3-A5149121487C}"/>
                </a:ext>
              </a:extLst>
            </p:cNvPr>
            <p:cNvGrpSpPr/>
            <p:nvPr/>
          </p:nvGrpSpPr>
          <p:grpSpPr>
            <a:xfrm>
              <a:off x="4114800" y="5001768"/>
              <a:ext cx="7077074" cy="1761849"/>
              <a:chOff x="4114800" y="4983480"/>
              <a:chExt cx="7077074" cy="1761849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1CD7643-4FC5-4C24-A51E-B7AF631E2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6745329"/>
                <a:ext cx="426110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29737A4-F8CC-4416-8F90-46FEEB10873D}"/>
                  </a:ext>
                </a:extLst>
              </p:cNvPr>
              <p:cNvGrpSpPr/>
              <p:nvPr/>
            </p:nvGrpSpPr>
            <p:grpSpPr>
              <a:xfrm>
                <a:off x="7447176" y="5989320"/>
                <a:ext cx="2770630" cy="126253"/>
                <a:chOff x="7447176" y="5943694"/>
                <a:chExt cx="2770630" cy="126253"/>
              </a:xfrm>
            </p:grpSpPr>
            <p:sp>
              <p:nvSpPr>
                <p:cNvPr id="164" name="object 71">
                  <a:extLst>
                    <a:ext uri="{FF2B5EF4-FFF2-40B4-BE49-F238E27FC236}">
                      <a16:creationId xmlns:a16="http://schemas.microsoft.com/office/drawing/2014/main" id="{0E868D7A-1321-4563-B72D-AA12C523DF99}"/>
                    </a:ext>
                  </a:extLst>
                </p:cNvPr>
                <p:cNvSpPr txBox="1"/>
                <p:nvPr/>
              </p:nvSpPr>
              <p:spPr>
                <a:xfrm>
                  <a:off x="7447176" y="5943694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Togo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F977C18-885D-4F21-A145-C31459922003}"/>
                    </a:ext>
                  </a:extLst>
                </p:cNvPr>
                <p:cNvSpPr/>
                <p:nvPr/>
              </p:nvSpPr>
              <p:spPr>
                <a:xfrm>
                  <a:off x="8453014" y="5986499"/>
                  <a:ext cx="1764792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E667FEE-A708-4411-823C-B2B28523BD88}"/>
                  </a:ext>
                </a:extLst>
              </p:cNvPr>
              <p:cNvGrpSpPr/>
              <p:nvPr/>
            </p:nvGrpSpPr>
            <p:grpSpPr>
              <a:xfrm>
                <a:off x="7447176" y="4983480"/>
                <a:ext cx="3744698" cy="126253"/>
                <a:chOff x="7447176" y="4866144"/>
                <a:chExt cx="3744698" cy="126253"/>
              </a:xfrm>
            </p:grpSpPr>
            <p:sp>
              <p:nvSpPr>
                <p:cNvPr id="191" name="object 71">
                  <a:extLst>
                    <a:ext uri="{FF2B5EF4-FFF2-40B4-BE49-F238E27FC236}">
                      <a16:creationId xmlns:a16="http://schemas.microsoft.com/office/drawing/2014/main" id="{6C80F80C-1FC1-4769-AA47-D8DD5BB8C5D8}"/>
                    </a:ext>
                  </a:extLst>
                </p:cNvPr>
                <p:cNvSpPr txBox="1"/>
                <p:nvPr/>
              </p:nvSpPr>
              <p:spPr>
                <a:xfrm>
                  <a:off x="7447176" y="4866144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Guinea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A95B0B4-20D7-49B7-B52A-D1BA1FC765D2}"/>
                    </a:ext>
                  </a:extLst>
                </p:cNvPr>
                <p:cNvSpPr/>
                <p:nvPr/>
              </p:nvSpPr>
              <p:spPr>
                <a:xfrm>
                  <a:off x="8453015" y="4908949"/>
                  <a:ext cx="2738859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DF159FE-5EB6-4B86-9A36-8FD4683DB9A3}"/>
                  </a:ext>
                </a:extLst>
              </p:cNvPr>
              <p:cNvGrpSpPr/>
              <p:nvPr/>
            </p:nvGrpSpPr>
            <p:grpSpPr>
              <a:xfrm>
                <a:off x="7447176" y="5586984"/>
                <a:ext cx="3258924" cy="126253"/>
                <a:chOff x="7447176" y="5515368"/>
                <a:chExt cx="3258924" cy="126253"/>
              </a:xfrm>
            </p:grpSpPr>
            <p:sp>
              <p:nvSpPr>
                <p:cNvPr id="202" name="object 71">
                  <a:extLst>
                    <a:ext uri="{FF2B5EF4-FFF2-40B4-BE49-F238E27FC236}">
                      <a16:creationId xmlns:a16="http://schemas.microsoft.com/office/drawing/2014/main" id="{CA95D2AF-8DFB-4D93-84B4-37C6EB7CE489}"/>
                    </a:ext>
                  </a:extLst>
                </p:cNvPr>
                <p:cNvSpPr txBox="1"/>
                <p:nvPr/>
              </p:nvSpPr>
              <p:spPr>
                <a:xfrm>
                  <a:off x="7447176" y="5515368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Senegal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13F51768-DB59-4C9B-9B09-66CD6261D747}"/>
                    </a:ext>
                  </a:extLst>
                </p:cNvPr>
                <p:cNvSpPr/>
                <p:nvPr/>
              </p:nvSpPr>
              <p:spPr>
                <a:xfrm>
                  <a:off x="8453016" y="5551850"/>
                  <a:ext cx="2253084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566670C-8782-42C1-AFF8-4121FCFBB6FE}"/>
                  </a:ext>
                </a:extLst>
              </p:cNvPr>
              <p:cNvGrpSpPr/>
              <p:nvPr/>
            </p:nvGrpSpPr>
            <p:grpSpPr>
              <a:xfrm>
                <a:off x="7447176" y="5687568"/>
                <a:ext cx="3044612" cy="126253"/>
                <a:chOff x="7447176" y="5615952"/>
                <a:chExt cx="3044612" cy="126253"/>
              </a:xfrm>
            </p:grpSpPr>
            <p:sp>
              <p:nvSpPr>
                <p:cNvPr id="193" name="object 71">
                  <a:extLst>
                    <a:ext uri="{FF2B5EF4-FFF2-40B4-BE49-F238E27FC236}">
                      <a16:creationId xmlns:a16="http://schemas.microsoft.com/office/drawing/2014/main" id="{8008738E-E655-49F0-856E-ECF568256E26}"/>
                    </a:ext>
                  </a:extLst>
                </p:cNvPr>
                <p:cNvSpPr txBox="1"/>
                <p:nvPr/>
              </p:nvSpPr>
              <p:spPr>
                <a:xfrm>
                  <a:off x="7447176" y="5615952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Nigeria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BA8F00B-F211-47FE-9ED7-04FADDBD5793}"/>
                    </a:ext>
                  </a:extLst>
                </p:cNvPr>
                <p:cNvSpPr/>
                <p:nvPr/>
              </p:nvSpPr>
              <p:spPr>
                <a:xfrm>
                  <a:off x="8453016" y="5658757"/>
                  <a:ext cx="2038772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0DA0CFD-C33A-4D4D-B747-A318C3992F2E}"/>
                  </a:ext>
                </a:extLst>
              </p:cNvPr>
              <p:cNvGrpSpPr/>
              <p:nvPr/>
            </p:nvGrpSpPr>
            <p:grpSpPr>
              <a:xfrm>
                <a:off x="7447176" y="5788152"/>
                <a:ext cx="2944368" cy="126253"/>
                <a:chOff x="7447176" y="5725680"/>
                <a:chExt cx="2944368" cy="126253"/>
              </a:xfrm>
            </p:grpSpPr>
            <p:sp>
              <p:nvSpPr>
                <p:cNvPr id="194" name="object 71">
                  <a:extLst>
                    <a:ext uri="{FF2B5EF4-FFF2-40B4-BE49-F238E27FC236}">
                      <a16:creationId xmlns:a16="http://schemas.microsoft.com/office/drawing/2014/main" id="{17EE6592-C824-4E2B-8D25-1AC23B09B25C}"/>
                    </a:ext>
                  </a:extLst>
                </p:cNvPr>
                <p:cNvSpPr txBox="1"/>
                <p:nvPr/>
              </p:nvSpPr>
              <p:spPr>
                <a:xfrm>
                  <a:off x="7447176" y="5725680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Mali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FCCA5F5-247B-49A4-99D1-ED8C28E15033}"/>
                    </a:ext>
                  </a:extLst>
                </p:cNvPr>
                <p:cNvSpPr/>
                <p:nvPr/>
              </p:nvSpPr>
              <p:spPr>
                <a:xfrm>
                  <a:off x="8453016" y="5768485"/>
                  <a:ext cx="193852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C8C3D3-A8B1-4D9C-8267-801690F44506}"/>
                  </a:ext>
                </a:extLst>
              </p:cNvPr>
              <p:cNvGrpSpPr/>
              <p:nvPr/>
            </p:nvGrpSpPr>
            <p:grpSpPr>
              <a:xfrm>
                <a:off x="7447176" y="5084064"/>
                <a:ext cx="3704218" cy="126253"/>
                <a:chOff x="7447176" y="4975872"/>
                <a:chExt cx="3704218" cy="126253"/>
              </a:xfrm>
            </p:grpSpPr>
            <p:sp>
              <p:nvSpPr>
                <p:cNvPr id="192" name="object 71">
                  <a:extLst>
                    <a:ext uri="{FF2B5EF4-FFF2-40B4-BE49-F238E27FC236}">
                      <a16:creationId xmlns:a16="http://schemas.microsoft.com/office/drawing/2014/main" id="{153E6B94-BE53-450A-8678-9074BBB65511}"/>
                    </a:ext>
                  </a:extLst>
                </p:cNvPr>
                <p:cNvSpPr txBox="1"/>
                <p:nvPr/>
              </p:nvSpPr>
              <p:spPr>
                <a:xfrm>
                  <a:off x="7447176" y="4975872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Ghana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C6FB325-0867-44D7-8AD4-4BE5DA897875}"/>
                    </a:ext>
                  </a:extLst>
                </p:cNvPr>
                <p:cNvSpPr/>
                <p:nvPr/>
              </p:nvSpPr>
              <p:spPr>
                <a:xfrm>
                  <a:off x="8453016" y="5012354"/>
                  <a:ext cx="269837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05B08A5-05C2-4DCC-8B21-BC4023BB9609}"/>
                  </a:ext>
                </a:extLst>
              </p:cNvPr>
              <p:cNvGrpSpPr/>
              <p:nvPr/>
            </p:nvGrpSpPr>
            <p:grpSpPr>
              <a:xfrm>
                <a:off x="7447176" y="5184648"/>
                <a:ext cx="3630167" cy="126253"/>
                <a:chOff x="7447176" y="5076456"/>
                <a:chExt cx="3630167" cy="126253"/>
              </a:xfrm>
            </p:grpSpPr>
            <p:sp>
              <p:nvSpPr>
                <p:cNvPr id="198" name="object 71">
                  <a:extLst>
                    <a:ext uri="{FF2B5EF4-FFF2-40B4-BE49-F238E27FC236}">
                      <a16:creationId xmlns:a16="http://schemas.microsoft.com/office/drawing/2014/main" id="{CCCA1D30-65AD-4010-848D-81D1137A1478}"/>
                    </a:ext>
                  </a:extLst>
                </p:cNvPr>
                <p:cNvSpPr txBox="1"/>
                <p:nvPr/>
              </p:nvSpPr>
              <p:spPr>
                <a:xfrm>
                  <a:off x="7447176" y="5076456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Mauritania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F96712FE-4778-4BF2-B4B1-5D6C301170DB}"/>
                    </a:ext>
                  </a:extLst>
                </p:cNvPr>
                <p:cNvSpPr/>
                <p:nvPr/>
              </p:nvSpPr>
              <p:spPr>
                <a:xfrm>
                  <a:off x="8453015" y="5119261"/>
                  <a:ext cx="262432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BA3A343-3807-4EF0-B904-49D125F6D30E}"/>
                  </a:ext>
                </a:extLst>
              </p:cNvPr>
              <p:cNvGrpSpPr/>
              <p:nvPr/>
            </p:nvGrpSpPr>
            <p:grpSpPr>
              <a:xfrm>
                <a:off x="7447176" y="5285232"/>
                <a:ext cx="3532768" cy="126253"/>
                <a:chOff x="7447176" y="5186184"/>
                <a:chExt cx="3532768" cy="126253"/>
              </a:xfrm>
            </p:grpSpPr>
            <p:sp>
              <p:nvSpPr>
                <p:cNvPr id="199" name="object 71">
                  <a:extLst>
                    <a:ext uri="{FF2B5EF4-FFF2-40B4-BE49-F238E27FC236}">
                      <a16:creationId xmlns:a16="http://schemas.microsoft.com/office/drawing/2014/main" id="{A2205E42-915D-4EBC-9939-AAD95A957793}"/>
                    </a:ext>
                  </a:extLst>
                </p:cNvPr>
                <p:cNvSpPr txBox="1"/>
                <p:nvPr/>
              </p:nvSpPr>
              <p:spPr>
                <a:xfrm>
                  <a:off x="7447176" y="5186184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Benin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C4678701-28AC-4FE1-A6B0-30CA1F5C296C}"/>
                    </a:ext>
                  </a:extLst>
                </p:cNvPr>
                <p:cNvSpPr/>
                <p:nvPr/>
              </p:nvSpPr>
              <p:spPr>
                <a:xfrm>
                  <a:off x="8453016" y="5228989"/>
                  <a:ext cx="252692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A654E2B-FC96-4DBD-9D47-0983301CAD1C}"/>
                  </a:ext>
                </a:extLst>
              </p:cNvPr>
              <p:cNvGrpSpPr/>
              <p:nvPr/>
            </p:nvGrpSpPr>
            <p:grpSpPr>
              <a:xfrm>
                <a:off x="7447176" y="5385816"/>
                <a:ext cx="3493008" cy="126253"/>
                <a:chOff x="7447176" y="5295912"/>
                <a:chExt cx="3493008" cy="126253"/>
              </a:xfrm>
            </p:grpSpPr>
            <p:sp>
              <p:nvSpPr>
                <p:cNvPr id="200" name="object 71">
                  <a:extLst>
                    <a:ext uri="{FF2B5EF4-FFF2-40B4-BE49-F238E27FC236}">
                      <a16:creationId xmlns:a16="http://schemas.microsoft.com/office/drawing/2014/main" id="{B6D346F7-6A6A-4CEB-9C8C-F871CE76645A}"/>
                    </a:ext>
                  </a:extLst>
                </p:cNvPr>
                <p:cNvSpPr txBox="1"/>
                <p:nvPr/>
              </p:nvSpPr>
              <p:spPr>
                <a:xfrm>
                  <a:off x="7447176" y="5295912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Gambia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0013FF6-F968-43F5-B966-5967AA1495A0}"/>
                    </a:ext>
                  </a:extLst>
                </p:cNvPr>
                <p:cNvSpPr/>
                <p:nvPr/>
              </p:nvSpPr>
              <p:spPr>
                <a:xfrm>
                  <a:off x="8453016" y="5338717"/>
                  <a:ext cx="248716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F66A830-EF34-4434-987D-2A26C4CDABD3}"/>
                  </a:ext>
                </a:extLst>
              </p:cNvPr>
              <p:cNvGrpSpPr/>
              <p:nvPr/>
            </p:nvGrpSpPr>
            <p:grpSpPr>
              <a:xfrm>
                <a:off x="7447176" y="5486400"/>
                <a:ext cx="3493006" cy="126253"/>
                <a:chOff x="7447176" y="5405640"/>
                <a:chExt cx="3493006" cy="126253"/>
              </a:xfrm>
            </p:grpSpPr>
            <p:sp>
              <p:nvSpPr>
                <p:cNvPr id="201" name="object 71">
                  <a:extLst>
                    <a:ext uri="{FF2B5EF4-FFF2-40B4-BE49-F238E27FC236}">
                      <a16:creationId xmlns:a16="http://schemas.microsoft.com/office/drawing/2014/main" id="{F91C3450-DF19-46B9-95E8-E738739DD860}"/>
                    </a:ext>
                  </a:extLst>
                </p:cNvPr>
                <p:cNvSpPr txBox="1"/>
                <p:nvPr/>
              </p:nvSpPr>
              <p:spPr>
                <a:xfrm>
                  <a:off x="7447176" y="5405640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Sierra Leone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CC04ED16-B654-48D2-9925-82AC28D521E1}"/>
                    </a:ext>
                  </a:extLst>
                </p:cNvPr>
                <p:cNvSpPr/>
                <p:nvPr/>
              </p:nvSpPr>
              <p:spPr>
                <a:xfrm>
                  <a:off x="8453015" y="5448445"/>
                  <a:ext cx="2487167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D7E9D80-8BE9-4669-8F0F-D21914ABF773}"/>
                  </a:ext>
                </a:extLst>
              </p:cNvPr>
              <p:cNvGrpSpPr/>
              <p:nvPr/>
            </p:nvGrpSpPr>
            <p:grpSpPr>
              <a:xfrm>
                <a:off x="7447176" y="5888736"/>
                <a:ext cx="2827918" cy="126253"/>
                <a:chOff x="7447176" y="5835408"/>
                <a:chExt cx="2827918" cy="126253"/>
              </a:xfrm>
            </p:grpSpPr>
            <p:sp>
              <p:nvSpPr>
                <p:cNvPr id="195" name="object 71">
                  <a:extLst>
                    <a:ext uri="{FF2B5EF4-FFF2-40B4-BE49-F238E27FC236}">
                      <a16:creationId xmlns:a16="http://schemas.microsoft.com/office/drawing/2014/main" id="{A49AC4F0-3140-447E-905F-F0A979DEC2A2}"/>
                    </a:ext>
                  </a:extLst>
                </p:cNvPr>
                <p:cNvSpPr txBox="1"/>
                <p:nvPr/>
              </p:nvSpPr>
              <p:spPr>
                <a:xfrm>
                  <a:off x="7447176" y="5835408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Côte d’Ivoire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DC2345E-5B10-4D16-A630-018ACA26B8AC}"/>
                    </a:ext>
                  </a:extLst>
                </p:cNvPr>
                <p:cNvSpPr/>
                <p:nvPr/>
              </p:nvSpPr>
              <p:spPr>
                <a:xfrm>
                  <a:off x="8453016" y="5878213"/>
                  <a:ext cx="1822078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22BEDA3-A5F2-410A-910E-60A1885E6381}"/>
                  </a:ext>
                </a:extLst>
              </p:cNvPr>
              <p:cNvGrpSpPr/>
              <p:nvPr/>
            </p:nvGrpSpPr>
            <p:grpSpPr>
              <a:xfrm>
                <a:off x="7447176" y="6089904"/>
                <a:ext cx="2770630" cy="126253"/>
                <a:chOff x="7447176" y="6053422"/>
                <a:chExt cx="2770630" cy="126253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C8E5D4-A05B-4C8A-B8D1-190DB641F37B}"/>
                    </a:ext>
                  </a:extLst>
                </p:cNvPr>
                <p:cNvSpPr/>
                <p:nvPr/>
              </p:nvSpPr>
              <p:spPr>
                <a:xfrm>
                  <a:off x="8453016" y="6096227"/>
                  <a:ext cx="1764790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bject 71">
                  <a:extLst>
                    <a:ext uri="{FF2B5EF4-FFF2-40B4-BE49-F238E27FC236}">
                      <a16:creationId xmlns:a16="http://schemas.microsoft.com/office/drawing/2014/main" id="{10109B91-7273-446E-AA1E-6C8F1438DD5D}"/>
                    </a:ext>
                  </a:extLst>
                </p:cNvPr>
                <p:cNvSpPr txBox="1"/>
                <p:nvPr/>
              </p:nvSpPr>
              <p:spPr>
                <a:xfrm>
                  <a:off x="7447176" y="6053422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Chad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B52BBD8-7017-4AEA-913A-721F6D8C5ECC}"/>
                  </a:ext>
                </a:extLst>
              </p:cNvPr>
              <p:cNvGrpSpPr/>
              <p:nvPr/>
            </p:nvGrpSpPr>
            <p:grpSpPr>
              <a:xfrm>
                <a:off x="7108848" y="6190488"/>
                <a:ext cx="2811440" cy="129138"/>
                <a:chOff x="7108848" y="6161708"/>
                <a:chExt cx="2811440" cy="129138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7AAC6A1B-21AE-4052-87E0-DA4647B3D4C1}"/>
                    </a:ext>
                  </a:extLst>
                </p:cNvPr>
                <p:cNvSpPr/>
                <p:nvPr/>
              </p:nvSpPr>
              <p:spPr>
                <a:xfrm>
                  <a:off x="8453016" y="6199632"/>
                  <a:ext cx="1467272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bject 71">
                  <a:extLst>
                    <a:ext uri="{FF2B5EF4-FFF2-40B4-BE49-F238E27FC236}">
                      <a16:creationId xmlns:a16="http://schemas.microsoft.com/office/drawing/2014/main" id="{40727E46-C9DA-47D1-B6BA-5397A3966C11}"/>
                    </a:ext>
                  </a:extLst>
                </p:cNvPr>
                <p:cNvSpPr txBox="1"/>
                <p:nvPr/>
              </p:nvSpPr>
              <p:spPr>
                <a:xfrm>
                  <a:off x="7108848" y="6161708"/>
                  <a:ext cx="1280160" cy="12913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Central African Republic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5FCACF5-1D30-4621-AA9F-9D6C2F03338C}"/>
                  </a:ext>
                </a:extLst>
              </p:cNvPr>
              <p:cNvGrpSpPr/>
              <p:nvPr/>
            </p:nvGrpSpPr>
            <p:grpSpPr>
              <a:xfrm>
                <a:off x="7447176" y="6291072"/>
                <a:ext cx="2432304" cy="126253"/>
                <a:chOff x="7447176" y="6263734"/>
                <a:chExt cx="2432304" cy="126253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8D50D5D6-9404-48F0-AAA4-AFE44D3D56A3}"/>
                    </a:ext>
                  </a:extLst>
                </p:cNvPr>
                <p:cNvSpPr/>
                <p:nvPr/>
              </p:nvSpPr>
              <p:spPr>
                <a:xfrm>
                  <a:off x="8453016" y="6306539"/>
                  <a:ext cx="1426464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bject 71">
                  <a:extLst>
                    <a:ext uri="{FF2B5EF4-FFF2-40B4-BE49-F238E27FC236}">
                      <a16:creationId xmlns:a16="http://schemas.microsoft.com/office/drawing/2014/main" id="{30DFD0DB-206B-44A4-954A-DE9DDC4EC5E7}"/>
                    </a:ext>
                  </a:extLst>
                </p:cNvPr>
                <p:cNvSpPr txBox="1"/>
                <p:nvPr/>
              </p:nvSpPr>
              <p:spPr>
                <a:xfrm>
                  <a:off x="7447176" y="6263734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Cameroon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945C10B-9A26-4B7D-A8E8-3FBA9466D008}"/>
                  </a:ext>
                </a:extLst>
              </p:cNvPr>
              <p:cNvGrpSpPr/>
              <p:nvPr/>
            </p:nvGrpSpPr>
            <p:grpSpPr>
              <a:xfrm>
                <a:off x="6560208" y="6391656"/>
                <a:ext cx="3300984" cy="129138"/>
                <a:chOff x="6560208" y="6372020"/>
                <a:chExt cx="3300984" cy="129138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4D090E8-1C8D-4C97-9EF0-DFF49133CB95}"/>
                    </a:ext>
                  </a:extLst>
                </p:cNvPr>
                <p:cNvSpPr/>
                <p:nvPr/>
              </p:nvSpPr>
              <p:spPr>
                <a:xfrm>
                  <a:off x="8453016" y="6416267"/>
                  <a:ext cx="1408176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bject 71">
                  <a:extLst>
                    <a:ext uri="{FF2B5EF4-FFF2-40B4-BE49-F238E27FC236}">
                      <a16:creationId xmlns:a16="http://schemas.microsoft.com/office/drawing/2014/main" id="{F37D53CB-2123-4B6E-9BD3-F7CC5BD133EF}"/>
                    </a:ext>
                  </a:extLst>
                </p:cNvPr>
                <p:cNvSpPr txBox="1"/>
                <p:nvPr/>
              </p:nvSpPr>
              <p:spPr>
                <a:xfrm>
                  <a:off x="6560208" y="6372020"/>
                  <a:ext cx="1828800" cy="12913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Democratic Republic of the Congo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A935610-2EE4-490A-AD77-3EF65E39A2C4}"/>
                  </a:ext>
                </a:extLst>
              </p:cNvPr>
              <p:cNvGrpSpPr/>
              <p:nvPr/>
            </p:nvGrpSpPr>
            <p:grpSpPr>
              <a:xfrm>
                <a:off x="7291728" y="6492240"/>
                <a:ext cx="2569464" cy="129138"/>
                <a:chOff x="7291728" y="6481748"/>
                <a:chExt cx="2569464" cy="129138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CA7F9E66-1261-4E04-A0BD-258727CE1318}"/>
                    </a:ext>
                  </a:extLst>
                </p:cNvPr>
                <p:cNvSpPr/>
                <p:nvPr/>
              </p:nvSpPr>
              <p:spPr>
                <a:xfrm>
                  <a:off x="8453016" y="6525995"/>
                  <a:ext cx="1408176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bject 71">
                  <a:extLst>
                    <a:ext uri="{FF2B5EF4-FFF2-40B4-BE49-F238E27FC236}">
                      <a16:creationId xmlns:a16="http://schemas.microsoft.com/office/drawing/2014/main" id="{EEF60E9D-A0DA-45A6-99A0-579AD8F2F2DE}"/>
                    </a:ext>
                  </a:extLst>
                </p:cNvPr>
                <p:cNvSpPr txBox="1"/>
                <p:nvPr/>
              </p:nvSpPr>
              <p:spPr>
                <a:xfrm>
                  <a:off x="7291728" y="6481748"/>
                  <a:ext cx="1097280" cy="12913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São Tome e Principe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23E10BF-5710-4A33-97F7-6A7A62A90869}"/>
                  </a:ext>
                </a:extLst>
              </p:cNvPr>
              <p:cNvGrpSpPr/>
              <p:nvPr/>
            </p:nvGrpSpPr>
            <p:grpSpPr>
              <a:xfrm>
                <a:off x="7447176" y="6592918"/>
                <a:ext cx="1792224" cy="126253"/>
                <a:chOff x="7447176" y="6592918"/>
                <a:chExt cx="1792224" cy="126253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6027189E-7B0D-4195-AD20-3B143A5D43CC}"/>
                    </a:ext>
                  </a:extLst>
                </p:cNvPr>
                <p:cNvSpPr/>
                <p:nvPr/>
              </p:nvSpPr>
              <p:spPr>
                <a:xfrm>
                  <a:off x="8453016" y="6635723"/>
                  <a:ext cx="786384" cy="54864"/>
                </a:xfrm>
                <a:prstGeom prst="rect">
                  <a:avLst/>
                </a:prstGeom>
                <a:solidFill>
                  <a:srgbClr val="E5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bject 71">
                  <a:extLst>
                    <a:ext uri="{FF2B5EF4-FFF2-40B4-BE49-F238E27FC236}">
                      <a16:creationId xmlns:a16="http://schemas.microsoft.com/office/drawing/2014/main" id="{B01B6B95-D44B-4694-A3A2-CAE2CF70D5FB}"/>
                    </a:ext>
                  </a:extLst>
                </p:cNvPr>
                <p:cNvSpPr txBox="1"/>
                <p:nvPr/>
              </p:nvSpPr>
              <p:spPr>
                <a:xfrm>
                  <a:off x="7447176" y="6592918"/>
                  <a:ext cx="944364" cy="12625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ts val="11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Arial"/>
                      <a:ea typeface="ＭＳ Ｐゴシック" pitchFamily="34" charset="-128"/>
                      <a:cs typeface="Arial"/>
                    </a:rPr>
                    <a:t>Burundi</a:t>
                  </a:r>
                  <a:endParaRPr kumimoji="0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endParaRP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966DC9-1C60-4513-A728-F258B87D18BE}"/>
                </a:ext>
              </a:extLst>
            </p:cNvPr>
            <p:cNvGrpSpPr/>
            <p:nvPr/>
          </p:nvGrpSpPr>
          <p:grpSpPr>
            <a:xfrm>
              <a:off x="6560208" y="1901952"/>
              <a:ext cx="3557015" cy="129138"/>
              <a:chOff x="6560208" y="1947766"/>
              <a:chExt cx="3557015" cy="12913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4F28489-6BBB-4ED2-9FC6-614A07734CE0}"/>
                  </a:ext>
                </a:extLst>
              </p:cNvPr>
              <p:cNvSpPr/>
              <p:nvPr/>
            </p:nvSpPr>
            <p:spPr>
              <a:xfrm>
                <a:off x="8453015" y="1992013"/>
                <a:ext cx="1664208" cy="54864"/>
              </a:xfrm>
              <a:prstGeom prst="rect">
                <a:avLst/>
              </a:prstGeom>
              <a:solidFill>
                <a:srgbClr val="E5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object 71">
                <a:extLst>
                  <a:ext uri="{FF2B5EF4-FFF2-40B4-BE49-F238E27FC236}">
                    <a16:creationId xmlns:a16="http://schemas.microsoft.com/office/drawing/2014/main" id="{BED09442-BCF2-414B-93D6-A5152634ECB8}"/>
                  </a:ext>
                </a:extLst>
              </p:cNvPr>
              <p:cNvSpPr txBox="1"/>
              <p:nvPr/>
            </p:nvSpPr>
            <p:spPr>
              <a:xfrm>
                <a:off x="6560208" y="1947766"/>
                <a:ext cx="1828800" cy="129138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Arial"/>
                  </a:rPr>
                  <a:t>Lao People’s Democratic Republic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2ECBDB0-9051-4386-8350-64E789574C24}"/>
                </a:ext>
              </a:extLst>
            </p:cNvPr>
            <p:cNvGrpSpPr/>
            <p:nvPr/>
          </p:nvGrpSpPr>
          <p:grpSpPr>
            <a:xfrm>
              <a:off x="4114800" y="2542032"/>
              <a:ext cx="4261104" cy="237552"/>
              <a:chOff x="4114800" y="2602387"/>
              <a:chExt cx="4261104" cy="237552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C49134BE-9FFA-4517-867E-253027DD3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2602387"/>
                <a:ext cx="426110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Content Placeholder 2">
                <a:extLst>
                  <a:ext uri="{FF2B5EF4-FFF2-40B4-BE49-F238E27FC236}">
                    <a16:creationId xmlns:a16="http://schemas.microsoft.com/office/drawing/2014/main" id="{E815DC08-8968-4482-829E-E23CD51F3D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240" y="2625864"/>
                <a:ext cx="1645920" cy="214075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Caribbean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5667B04-5C89-41C3-87AC-BE5DA7AADA38}"/>
                </a:ext>
              </a:extLst>
            </p:cNvPr>
            <p:cNvGrpSpPr/>
            <p:nvPr/>
          </p:nvGrpSpPr>
          <p:grpSpPr>
            <a:xfrm>
              <a:off x="4114800" y="3008376"/>
              <a:ext cx="4261104" cy="407592"/>
              <a:chOff x="4114800" y="3040815"/>
              <a:chExt cx="4261104" cy="407592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22ACF59-5AF8-4F2C-B19E-ACD72C57F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3040815"/>
                <a:ext cx="426110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Content Placeholder 2">
                <a:extLst>
                  <a:ext uri="{FF2B5EF4-FFF2-40B4-BE49-F238E27FC236}">
                    <a16:creationId xmlns:a16="http://schemas.microsoft.com/office/drawing/2014/main" id="{DADD7C12-351D-44B6-ACF6-BCD1DAB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240" y="3064776"/>
                <a:ext cx="1889760" cy="38363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Eastern and southern Africa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120BA39-7179-4E96-A8D3-B742AFD2D6F5}"/>
                </a:ext>
              </a:extLst>
            </p:cNvPr>
            <p:cNvGrpSpPr/>
            <p:nvPr/>
          </p:nvGrpSpPr>
          <p:grpSpPr>
            <a:xfrm>
              <a:off x="4114800" y="3675888"/>
              <a:ext cx="4261104" cy="399074"/>
              <a:chOff x="4114800" y="3695924"/>
              <a:chExt cx="4261104" cy="399074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DDEA6ABF-1267-47DA-A4C4-E219568DC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3695924"/>
                <a:ext cx="426110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Content Placeholder 2">
                <a:extLst>
                  <a:ext uri="{FF2B5EF4-FFF2-40B4-BE49-F238E27FC236}">
                    <a16:creationId xmlns:a16="http://schemas.microsoft.com/office/drawing/2014/main" id="{4962F096-30CA-409A-A194-F4C23F0D5D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239" y="3723144"/>
                <a:ext cx="2203893" cy="371854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LID4096"/>
                </a:defPPr>
                <a:lvl1pPr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200" b="1" baseline="0">
                    <a:latin typeface="Arial" panose="020B060402020202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aseline="0"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aseline="0"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baseline="0"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baseline="0">
                    <a:latin typeface="Arial" panose="020B0604020202020204" pitchFamily="34" charset="0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Eastern Europe and central Asia</a:t>
                </a:r>
              </a:p>
            </p:txBody>
          </p:sp>
        </p:grp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C52E092-FEA3-400A-8974-82185FFDFF6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4462272"/>
              <a:ext cx="42611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9D5A86F7-F1BC-4264-9CDC-A81B8B928E3F}"/>
                </a:ext>
              </a:extLst>
            </p:cNvPr>
            <p:cNvSpPr txBox="1">
              <a:spLocks/>
            </p:cNvSpPr>
            <p:nvPr/>
          </p:nvSpPr>
          <p:spPr>
            <a:xfrm>
              <a:off x="4206240" y="4461320"/>
              <a:ext cx="1645920" cy="214075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Latin America</a:t>
              </a: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DE191D2-0C93-49EE-9473-00E7E620AE3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4617720"/>
              <a:ext cx="42611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ontent Placeholder 2">
              <a:extLst>
                <a:ext uri="{FF2B5EF4-FFF2-40B4-BE49-F238E27FC236}">
                  <a16:creationId xmlns:a16="http://schemas.microsoft.com/office/drawing/2014/main" id="{55647C7E-BE44-4364-97F6-F99AE844F109}"/>
                </a:ext>
              </a:extLst>
            </p:cNvPr>
            <p:cNvSpPr txBox="1">
              <a:spLocks/>
            </p:cNvSpPr>
            <p:nvPr/>
          </p:nvSpPr>
          <p:spPr>
            <a:xfrm>
              <a:off x="4206239" y="4645152"/>
              <a:ext cx="2015451" cy="34156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LID4096"/>
              </a:defPPr>
              <a:lvl1pPr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baseline="0">
                  <a:latin typeface="Arial" panose="020B060402020202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aseline="0"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aseline="0"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baseline="0"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baseline="0">
                  <a:latin typeface="Arial" panose="020B0604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Middle East and North Africa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D150C6A-EEF5-4656-A0E8-25A761E0383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4983480"/>
              <a:ext cx="42611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Content Placeholder 2">
              <a:extLst>
                <a:ext uri="{FF2B5EF4-FFF2-40B4-BE49-F238E27FC236}">
                  <a16:creationId xmlns:a16="http://schemas.microsoft.com/office/drawing/2014/main" id="{779AD9B7-8328-40CA-AE80-91FA9542EE44}"/>
                </a:ext>
              </a:extLst>
            </p:cNvPr>
            <p:cNvSpPr txBox="1">
              <a:spLocks/>
            </p:cNvSpPr>
            <p:nvPr/>
          </p:nvSpPr>
          <p:spPr>
            <a:xfrm>
              <a:off x="4206239" y="5007353"/>
              <a:ext cx="1789207" cy="36984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LID4096"/>
              </a:defPPr>
              <a:lvl1pPr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baseline="0">
                  <a:latin typeface="Arial" panose="020B060402020202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aseline="0"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aseline="0"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baseline="0"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baseline="0">
                  <a:latin typeface="Arial" panose="020B0604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Western and central Africa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8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HIV incidence among adolescent girls and young women (aged 15–24 years), subnational levels, sub-Saharan Africa,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847EE-E03A-426D-9BBA-00C95B8FE2A1}"/>
              </a:ext>
            </a:extLst>
          </p:cNvPr>
          <p:cNvGrpSpPr/>
          <p:nvPr/>
        </p:nvGrpSpPr>
        <p:grpSpPr>
          <a:xfrm>
            <a:off x="457198" y="2114927"/>
            <a:ext cx="9867508" cy="4443228"/>
            <a:chOff x="457198" y="2114927"/>
            <a:chExt cx="9867508" cy="44432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1BFC09-6058-48E2-97C4-4CBA18870D78}"/>
                </a:ext>
              </a:extLst>
            </p:cNvPr>
            <p:cNvSpPr txBox="1"/>
            <p:nvPr/>
          </p:nvSpPr>
          <p:spPr>
            <a:xfrm>
              <a:off x="457198" y="6050324"/>
              <a:ext cx="9867508" cy="50783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en-US" dirty="0"/>
                <a:t>Source: Preliminary UNAIDS epidemiological estimates, 2021.</a:t>
              </a:r>
            </a:p>
            <a:p>
              <a:pPr>
                <a:spcBef>
                  <a:spcPts val="600"/>
                </a:spcBef>
              </a:pPr>
              <a:r>
                <a:rPr lang="en-US" sz="900" dirty="0"/>
                <a:t>Note: HIV incidence estimated as new HIV infections per 1000 person-years at risk (PYAR).  </a:t>
              </a:r>
            </a:p>
            <a:p>
              <a:r>
                <a:rPr lang="en-US" sz="900" dirty="0"/>
                <a:t>Countries: For selected countries in sub-Saharan Africa that had the data required to  produce subnational HIV estimates.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AC14CF-9CB6-4E22-92D7-212B651B2BE9}"/>
                </a:ext>
              </a:extLst>
            </p:cNvPr>
            <p:cNvGrpSpPr/>
            <p:nvPr/>
          </p:nvGrpSpPr>
          <p:grpSpPr>
            <a:xfrm>
              <a:off x="1188720" y="2114927"/>
              <a:ext cx="8353384" cy="3657600"/>
              <a:chOff x="1188720" y="2114927"/>
              <a:chExt cx="8353384" cy="3657600"/>
            </a:xfrm>
          </p:grpSpPr>
          <p:pic>
            <p:nvPicPr>
              <p:cNvPr id="4" name="Picture 3" descr="Map&#10;&#10;Description automatically generated">
                <a:extLst>
                  <a:ext uri="{FF2B5EF4-FFF2-40B4-BE49-F238E27FC236}">
                    <a16:creationId xmlns:a16="http://schemas.microsoft.com/office/drawing/2014/main" id="{66C11556-EB12-49E6-8633-558CFCAA0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8" y="2114927"/>
                <a:ext cx="6494106" cy="36576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A46EE-BFC3-4F01-9DC9-2BE826D011FF}"/>
                  </a:ext>
                </a:extLst>
              </p:cNvPr>
              <p:cNvSpPr txBox="1"/>
              <p:nvPr/>
            </p:nvSpPr>
            <p:spPr>
              <a:xfrm>
                <a:off x="1353312" y="4828032"/>
                <a:ext cx="445635" cy="163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 data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object 85">
                <a:extLst>
                  <a:ext uri="{FF2B5EF4-FFF2-40B4-BE49-F238E27FC236}">
                    <a16:creationId xmlns:a16="http://schemas.microsoft.com/office/drawing/2014/main" id="{1AF41B21-131F-46E6-BD83-E10DE3B88E5C}"/>
                  </a:ext>
                </a:extLst>
              </p:cNvPr>
              <p:cNvSpPr/>
              <p:nvPr/>
            </p:nvSpPr>
            <p:spPr>
              <a:xfrm>
                <a:off x="1188720" y="4855464"/>
                <a:ext cx="109728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8BEBAD-4C8B-4E37-843C-FB60CE4131A4}"/>
                  </a:ext>
                </a:extLst>
              </p:cNvPr>
              <p:cNvSpPr txBox="1"/>
              <p:nvPr/>
            </p:nvSpPr>
            <p:spPr>
              <a:xfrm>
                <a:off x="1353312" y="5010912"/>
                <a:ext cx="1875513" cy="163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&lt; 3 per 1000 PYAR (low) therapy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object 85">
                <a:extLst>
                  <a:ext uri="{FF2B5EF4-FFF2-40B4-BE49-F238E27FC236}">
                    <a16:creationId xmlns:a16="http://schemas.microsoft.com/office/drawing/2014/main" id="{A057D0FB-BB1C-495D-980E-0D2E3D0F2114}"/>
                  </a:ext>
                </a:extLst>
              </p:cNvPr>
              <p:cNvSpPr/>
              <p:nvPr/>
            </p:nvSpPr>
            <p:spPr>
              <a:xfrm>
                <a:off x="1188720" y="5038344"/>
                <a:ext cx="109728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FFA06A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4E9912-6A5D-4379-B71E-48C114739A5E}"/>
                  </a:ext>
                </a:extLst>
              </p:cNvPr>
              <p:cNvSpPr txBox="1"/>
              <p:nvPr/>
            </p:nvSpPr>
            <p:spPr>
              <a:xfrm>
                <a:off x="1353312" y="5193792"/>
                <a:ext cx="2135200" cy="163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3–&lt; 10 per 1000 PYAR (high) therapy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bject 85">
                <a:extLst>
                  <a:ext uri="{FF2B5EF4-FFF2-40B4-BE49-F238E27FC236}">
                    <a16:creationId xmlns:a16="http://schemas.microsoft.com/office/drawing/2014/main" id="{00E100F6-F50C-4237-979F-A16CE5F9C5BA}"/>
                  </a:ext>
                </a:extLst>
              </p:cNvPr>
              <p:cNvSpPr/>
              <p:nvPr/>
            </p:nvSpPr>
            <p:spPr>
              <a:xfrm>
                <a:off x="1188720" y="5221224"/>
                <a:ext cx="109728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F4682B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BD4879-92A5-493A-922F-2921694747CF}"/>
                  </a:ext>
                </a:extLst>
              </p:cNvPr>
              <p:cNvSpPr txBox="1"/>
              <p:nvPr/>
            </p:nvSpPr>
            <p:spPr>
              <a:xfrm>
                <a:off x="1353312" y="5376672"/>
                <a:ext cx="1912383" cy="163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10–30 per 1000 PYAR (very high)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object 85">
                <a:extLst>
                  <a:ext uri="{FF2B5EF4-FFF2-40B4-BE49-F238E27FC236}">
                    <a16:creationId xmlns:a16="http://schemas.microsoft.com/office/drawing/2014/main" id="{BC84C7AF-13FE-4C82-8B92-DBA451BD01E7}"/>
                  </a:ext>
                </a:extLst>
              </p:cNvPr>
              <p:cNvSpPr/>
              <p:nvPr/>
            </p:nvSpPr>
            <p:spPr>
              <a:xfrm>
                <a:off x="1188720" y="5404104"/>
                <a:ext cx="109728" cy="109728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32384">
                    <a:moveTo>
                      <a:pt x="0" y="32092"/>
                    </a:moveTo>
                    <a:lnTo>
                      <a:pt x="96964" y="32092"/>
                    </a:lnTo>
                    <a:lnTo>
                      <a:pt x="96964" y="0"/>
                    </a:lnTo>
                    <a:lnTo>
                      <a:pt x="0" y="0"/>
                    </a:lnTo>
                    <a:lnTo>
                      <a:pt x="0" y="32092"/>
                    </a:lnTo>
                    <a:close/>
                  </a:path>
                </a:pathLst>
              </a:custGeom>
              <a:solidFill>
                <a:srgbClr val="E000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720FC-E547-4388-A4CD-4A31A8ADB1AF}"/>
                  </a:ext>
                </a:extLst>
              </p:cNvPr>
              <p:cNvSpPr txBox="1"/>
              <p:nvPr/>
            </p:nvSpPr>
            <p:spPr>
              <a:xfrm>
                <a:off x="1188720" y="4572000"/>
                <a:ext cx="3271729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Incidence rate per 1000 person-years at risk (PYAR)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6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Annual number of new HIV infections and the 2020 target, global, 1990–2020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CDD0E4-510A-4455-ADAF-5BE631D533F6}"/>
              </a:ext>
            </a:extLst>
          </p:cNvPr>
          <p:cNvGrpSpPr/>
          <p:nvPr/>
        </p:nvGrpSpPr>
        <p:grpSpPr>
          <a:xfrm>
            <a:off x="344448" y="2148840"/>
            <a:ext cx="11176990" cy="4405848"/>
            <a:chOff x="344448" y="2148840"/>
            <a:chExt cx="11176990" cy="44058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3962909-CA9C-408C-9F3F-669762AF0B02}"/>
                </a:ext>
              </a:extLst>
            </p:cNvPr>
            <p:cNvSpPr/>
            <p:nvPr/>
          </p:nvSpPr>
          <p:spPr>
            <a:xfrm>
              <a:off x="9279907" y="4736716"/>
              <a:ext cx="183197" cy="182880"/>
            </a:xfrm>
            <a:prstGeom prst="ellipse">
              <a:avLst/>
            </a:prstGeom>
            <a:solidFill>
              <a:srgbClr val="F36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object 15">
              <a:extLst>
                <a:ext uri="{FF2B5EF4-FFF2-40B4-BE49-F238E27FC236}">
                  <a16:creationId xmlns:a16="http://schemas.microsoft.com/office/drawing/2014/main" id="{8A72731E-1B9B-4CA0-AAB2-69282A6A0CF3}"/>
                </a:ext>
              </a:extLst>
            </p:cNvPr>
            <p:cNvSpPr/>
            <p:nvPr/>
          </p:nvSpPr>
          <p:spPr>
            <a:xfrm>
              <a:off x="1924370" y="2712986"/>
              <a:ext cx="7437403" cy="1765903"/>
            </a:xfrm>
            <a:custGeom>
              <a:avLst/>
              <a:gdLst/>
              <a:ahLst/>
              <a:cxnLst/>
              <a:rect l="l" t="t" r="r" b="b"/>
              <a:pathLst>
                <a:path w="4766310" h="1788795">
                  <a:moveTo>
                    <a:pt x="1435836" y="0"/>
                  </a:moveTo>
                  <a:lnTo>
                    <a:pt x="1109980" y="0"/>
                  </a:lnTo>
                  <a:lnTo>
                    <a:pt x="957224" y="13868"/>
                  </a:lnTo>
                  <a:lnTo>
                    <a:pt x="794296" y="27724"/>
                  </a:lnTo>
                  <a:lnTo>
                    <a:pt x="641540" y="55460"/>
                  </a:lnTo>
                  <a:lnTo>
                    <a:pt x="315683" y="332752"/>
                  </a:lnTo>
                  <a:lnTo>
                    <a:pt x="162928" y="540715"/>
                  </a:lnTo>
                  <a:lnTo>
                    <a:pt x="0" y="790282"/>
                  </a:lnTo>
                  <a:lnTo>
                    <a:pt x="0" y="1608289"/>
                  </a:lnTo>
                  <a:lnTo>
                    <a:pt x="162928" y="1469644"/>
                  </a:lnTo>
                  <a:lnTo>
                    <a:pt x="315683" y="1372590"/>
                  </a:lnTo>
                  <a:lnTo>
                    <a:pt x="641540" y="1233944"/>
                  </a:lnTo>
                  <a:lnTo>
                    <a:pt x="794296" y="1206220"/>
                  </a:lnTo>
                  <a:lnTo>
                    <a:pt x="1109980" y="1206220"/>
                  </a:lnTo>
                  <a:lnTo>
                    <a:pt x="1272908" y="1192352"/>
                  </a:lnTo>
                  <a:lnTo>
                    <a:pt x="1435836" y="1192352"/>
                  </a:lnTo>
                  <a:lnTo>
                    <a:pt x="1588592" y="1220076"/>
                  </a:lnTo>
                  <a:lnTo>
                    <a:pt x="1751520" y="1261681"/>
                  </a:lnTo>
                  <a:lnTo>
                    <a:pt x="1904276" y="1289405"/>
                  </a:lnTo>
                  <a:lnTo>
                    <a:pt x="2067204" y="1344866"/>
                  </a:lnTo>
                  <a:lnTo>
                    <a:pt x="2230132" y="1372590"/>
                  </a:lnTo>
                  <a:lnTo>
                    <a:pt x="2382888" y="1386459"/>
                  </a:lnTo>
                  <a:lnTo>
                    <a:pt x="2545816" y="1414183"/>
                  </a:lnTo>
                  <a:lnTo>
                    <a:pt x="2708744" y="1428051"/>
                  </a:lnTo>
                  <a:lnTo>
                    <a:pt x="2861500" y="1455775"/>
                  </a:lnTo>
                  <a:lnTo>
                    <a:pt x="3024428" y="1483512"/>
                  </a:lnTo>
                  <a:lnTo>
                    <a:pt x="3177184" y="1511236"/>
                  </a:lnTo>
                  <a:lnTo>
                    <a:pt x="3503041" y="1566697"/>
                  </a:lnTo>
                  <a:lnTo>
                    <a:pt x="3655796" y="1594421"/>
                  </a:lnTo>
                  <a:lnTo>
                    <a:pt x="3818724" y="1622158"/>
                  </a:lnTo>
                  <a:lnTo>
                    <a:pt x="3971467" y="1636014"/>
                  </a:lnTo>
                  <a:lnTo>
                    <a:pt x="4297337" y="1691474"/>
                  </a:lnTo>
                  <a:lnTo>
                    <a:pt x="4450092" y="1733067"/>
                  </a:lnTo>
                  <a:lnTo>
                    <a:pt x="4613021" y="1760804"/>
                  </a:lnTo>
                  <a:lnTo>
                    <a:pt x="4765763" y="1788528"/>
                  </a:lnTo>
                  <a:lnTo>
                    <a:pt x="4765763" y="1150759"/>
                  </a:lnTo>
                  <a:lnTo>
                    <a:pt x="4613021" y="1095298"/>
                  </a:lnTo>
                  <a:lnTo>
                    <a:pt x="4450092" y="1039837"/>
                  </a:lnTo>
                  <a:lnTo>
                    <a:pt x="4297337" y="970521"/>
                  </a:lnTo>
                  <a:lnTo>
                    <a:pt x="3971467" y="859599"/>
                  </a:lnTo>
                  <a:lnTo>
                    <a:pt x="3818724" y="818007"/>
                  </a:lnTo>
                  <a:lnTo>
                    <a:pt x="3655796" y="762546"/>
                  </a:lnTo>
                  <a:lnTo>
                    <a:pt x="3503041" y="707097"/>
                  </a:lnTo>
                  <a:lnTo>
                    <a:pt x="3177184" y="596176"/>
                  </a:lnTo>
                  <a:lnTo>
                    <a:pt x="3024428" y="554583"/>
                  </a:lnTo>
                  <a:lnTo>
                    <a:pt x="2861500" y="512991"/>
                  </a:lnTo>
                  <a:lnTo>
                    <a:pt x="2708744" y="457530"/>
                  </a:lnTo>
                  <a:lnTo>
                    <a:pt x="2545816" y="415937"/>
                  </a:lnTo>
                  <a:lnTo>
                    <a:pt x="2382888" y="360476"/>
                  </a:lnTo>
                  <a:lnTo>
                    <a:pt x="2230132" y="332752"/>
                  </a:lnTo>
                  <a:lnTo>
                    <a:pt x="2067204" y="277291"/>
                  </a:lnTo>
                  <a:lnTo>
                    <a:pt x="1904276" y="180238"/>
                  </a:lnTo>
                  <a:lnTo>
                    <a:pt x="1751520" y="124777"/>
                  </a:lnTo>
                  <a:lnTo>
                    <a:pt x="1588592" y="55460"/>
                  </a:lnTo>
                  <a:lnTo>
                    <a:pt x="1435836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object 16">
              <a:extLst>
                <a:ext uri="{FF2B5EF4-FFF2-40B4-BE49-F238E27FC236}">
                  <a16:creationId xmlns:a16="http://schemas.microsoft.com/office/drawing/2014/main" id="{051F3D65-8616-4328-8420-9F39D6E8B2B1}"/>
                </a:ext>
              </a:extLst>
            </p:cNvPr>
            <p:cNvSpPr/>
            <p:nvPr/>
          </p:nvSpPr>
          <p:spPr>
            <a:xfrm>
              <a:off x="1932971" y="3369538"/>
              <a:ext cx="7418577" cy="833742"/>
            </a:xfrm>
            <a:custGeom>
              <a:avLst/>
              <a:gdLst/>
              <a:ahLst/>
              <a:cxnLst/>
              <a:rect l="l" t="t" r="r" b="b"/>
              <a:pathLst>
                <a:path w="4754245" h="844550">
                  <a:moveTo>
                    <a:pt x="0" y="577786"/>
                  </a:moveTo>
                  <a:lnTo>
                    <a:pt x="157416" y="402374"/>
                  </a:lnTo>
                  <a:lnTo>
                    <a:pt x="310172" y="249745"/>
                  </a:lnTo>
                  <a:lnTo>
                    <a:pt x="473100" y="138747"/>
                  </a:lnTo>
                  <a:lnTo>
                    <a:pt x="636028" y="41630"/>
                  </a:lnTo>
                  <a:lnTo>
                    <a:pt x="788784" y="27749"/>
                  </a:lnTo>
                  <a:lnTo>
                    <a:pt x="951712" y="13881"/>
                  </a:lnTo>
                  <a:lnTo>
                    <a:pt x="1104468" y="13881"/>
                  </a:lnTo>
                  <a:lnTo>
                    <a:pt x="1267396" y="0"/>
                  </a:lnTo>
                  <a:lnTo>
                    <a:pt x="1430324" y="0"/>
                  </a:lnTo>
                  <a:lnTo>
                    <a:pt x="1583080" y="41630"/>
                  </a:lnTo>
                  <a:lnTo>
                    <a:pt x="1746008" y="97129"/>
                  </a:lnTo>
                  <a:lnTo>
                    <a:pt x="1898764" y="138747"/>
                  </a:lnTo>
                  <a:lnTo>
                    <a:pt x="2061692" y="208127"/>
                  </a:lnTo>
                  <a:lnTo>
                    <a:pt x="2224620" y="249745"/>
                  </a:lnTo>
                  <a:lnTo>
                    <a:pt x="2377376" y="277495"/>
                  </a:lnTo>
                  <a:lnTo>
                    <a:pt x="2540304" y="305244"/>
                  </a:lnTo>
                  <a:lnTo>
                    <a:pt x="2703233" y="332994"/>
                  </a:lnTo>
                  <a:lnTo>
                    <a:pt x="2855988" y="374624"/>
                  </a:lnTo>
                  <a:lnTo>
                    <a:pt x="3018917" y="416242"/>
                  </a:lnTo>
                  <a:lnTo>
                    <a:pt x="3171659" y="443992"/>
                  </a:lnTo>
                  <a:lnTo>
                    <a:pt x="3334600" y="485609"/>
                  </a:lnTo>
                  <a:lnTo>
                    <a:pt x="3497529" y="513359"/>
                  </a:lnTo>
                  <a:lnTo>
                    <a:pt x="3650284" y="554990"/>
                  </a:lnTo>
                  <a:lnTo>
                    <a:pt x="3813213" y="596607"/>
                  </a:lnTo>
                  <a:lnTo>
                    <a:pt x="3965955" y="638238"/>
                  </a:lnTo>
                  <a:lnTo>
                    <a:pt x="4128897" y="665988"/>
                  </a:lnTo>
                  <a:lnTo>
                    <a:pt x="4291825" y="707605"/>
                  </a:lnTo>
                  <a:lnTo>
                    <a:pt x="4444568" y="763104"/>
                  </a:lnTo>
                  <a:lnTo>
                    <a:pt x="4607509" y="804735"/>
                  </a:lnTo>
                  <a:lnTo>
                    <a:pt x="4753800" y="844181"/>
                  </a:lnTo>
                </a:path>
              </a:pathLst>
            </a:custGeom>
            <a:ln w="38100">
              <a:solidFill>
                <a:srgbClr val="9119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Preliminary UNAIDS epidemiological estimates, 2021.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B3CBC68-3EEE-4CC7-8E6D-EA83C4C1791E}"/>
                </a:ext>
              </a:extLst>
            </p:cNvPr>
            <p:cNvCxnSpPr/>
            <p:nvPr/>
          </p:nvCxnSpPr>
          <p:spPr>
            <a:xfrm>
              <a:off x="1515564" y="2292870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697AD5-6F02-473E-A8B0-947420537CFE}"/>
                </a:ext>
              </a:extLst>
            </p:cNvPr>
            <p:cNvCxnSpPr/>
            <p:nvPr/>
          </p:nvCxnSpPr>
          <p:spPr>
            <a:xfrm>
              <a:off x="1515564" y="3218263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9316ADD-CAF2-4B03-8BA1-39CA75975087}"/>
                </a:ext>
              </a:extLst>
            </p:cNvPr>
            <p:cNvCxnSpPr/>
            <p:nvPr/>
          </p:nvCxnSpPr>
          <p:spPr>
            <a:xfrm>
              <a:off x="1515564" y="3828072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20FF929-1EFE-421B-A93C-B81B3C787FCD}"/>
                </a:ext>
              </a:extLst>
            </p:cNvPr>
            <p:cNvCxnSpPr/>
            <p:nvPr/>
          </p:nvCxnSpPr>
          <p:spPr>
            <a:xfrm>
              <a:off x="1515564" y="4140188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DE3EB1-029B-4A13-8F26-7901AFCE439D}"/>
                </a:ext>
              </a:extLst>
            </p:cNvPr>
            <p:cNvCxnSpPr/>
            <p:nvPr/>
          </p:nvCxnSpPr>
          <p:spPr>
            <a:xfrm>
              <a:off x="1515564" y="4446721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bject 10">
              <a:extLst>
                <a:ext uri="{FF2B5EF4-FFF2-40B4-BE49-F238E27FC236}">
                  <a16:creationId xmlns:a16="http://schemas.microsoft.com/office/drawing/2014/main" id="{E1F5721B-4261-4805-8522-697990720F83}"/>
                </a:ext>
              </a:extLst>
            </p:cNvPr>
            <p:cNvSpPr txBox="1"/>
            <p:nvPr/>
          </p:nvSpPr>
          <p:spPr>
            <a:xfrm>
              <a:off x="344448" y="2676102"/>
              <a:ext cx="351443" cy="168251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LID4096"/>
              </a:defPPr>
              <a:lvl1pPr algn="r">
                <a:lnSpc>
                  <a:spcPts val="1400"/>
                </a:lnSpc>
                <a:defRPr sz="12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new infections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9B8138F-4918-4453-885C-5B9A1CE21EC4}"/>
                </a:ext>
              </a:extLst>
            </p:cNvPr>
            <p:cNvCxnSpPr/>
            <p:nvPr/>
          </p:nvCxnSpPr>
          <p:spPr>
            <a:xfrm>
              <a:off x="1519051" y="4751302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5F1378-5BA4-4B70-8E6A-4359845197FD}"/>
                </a:ext>
              </a:extLst>
            </p:cNvPr>
            <p:cNvCxnSpPr/>
            <p:nvPr/>
          </p:nvCxnSpPr>
          <p:spPr>
            <a:xfrm>
              <a:off x="1519051" y="5068095"/>
              <a:ext cx="812901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654665E-78A7-4955-8E2F-ACFA49ABB73B}"/>
                </a:ext>
              </a:extLst>
            </p:cNvPr>
            <p:cNvCxnSpPr/>
            <p:nvPr/>
          </p:nvCxnSpPr>
          <p:spPr>
            <a:xfrm>
              <a:off x="1518461" y="2597181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EDC94CE-3229-459C-A468-6E7604F4D8C0}"/>
                </a:ext>
              </a:extLst>
            </p:cNvPr>
            <p:cNvCxnSpPr/>
            <p:nvPr/>
          </p:nvCxnSpPr>
          <p:spPr>
            <a:xfrm>
              <a:off x="1518461" y="2907442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54DB71-EAFF-434B-B8E8-17104BF075F9}"/>
                </a:ext>
              </a:extLst>
            </p:cNvPr>
            <p:cNvGrpSpPr/>
            <p:nvPr/>
          </p:nvGrpSpPr>
          <p:grpSpPr>
            <a:xfrm>
              <a:off x="719118" y="2148840"/>
              <a:ext cx="814927" cy="3037018"/>
              <a:chOff x="719118" y="2142048"/>
              <a:chExt cx="814927" cy="3037018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C29C66F-DE89-4B71-85CE-C226790F7232}"/>
                  </a:ext>
                </a:extLst>
              </p:cNvPr>
              <p:cNvSpPr txBox="1"/>
              <p:nvPr/>
            </p:nvSpPr>
            <p:spPr>
              <a:xfrm>
                <a:off x="719118" y="2142048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4 500 000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03632D5-8EBC-4F86-A309-F4A1EAB21AF8}"/>
                  </a:ext>
                </a:extLst>
              </p:cNvPr>
              <p:cNvSpPr txBox="1"/>
              <p:nvPr/>
            </p:nvSpPr>
            <p:spPr>
              <a:xfrm>
                <a:off x="719118" y="3064412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3 000 000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1AB17C-7C7E-4E3F-B707-27DD03CCCE13}"/>
                  </a:ext>
                </a:extLst>
              </p:cNvPr>
              <p:cNvSpPr txBox="1"/>
              <p:nvPr/>
            </p:nvSpPr>
            <p:spPr>
              <a:xfrm>
                <a:off x="719118" y="3679872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2 000 000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5749AB0-4432-430E-9025-F3518C1EF9D2}"/>
                  </a:ext>
                </a:extLst>
              </p:cNvPr>
              <p:cNvSpPr txBox="1"/>
              <p:nvPr/>
            </p:nvSpPr>
            <p:spPr>
              <a:xfrm>
                <a:off x="719118" y="3989668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1 500 000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A555B4-2F1A-4041-9CF1-4564DE1249AE}"/>
                  </a:ext>
                </a:extLst>
              </p:cNvPr>
              <p:cNvSpPr txBox="1"/>
              <p:nvPr/>
            </p:nvSpPr>
            <p:spPr>
              <a:xfrm>
                <a:off x="719118" y="4298582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1 000 000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AA9B277-CE43-486B-A626-4EB1CAA5B025}"/>
                  </a:ext>
                </a:extLst>
              </p:cNvPr>
              <p:cNvSpPr txBox="1"/>
              <p:nvPr/>
            </p:nvSpPr>
            <p:spPr>
              <a:xfrm>
                <a:off x="1270832" y="4919956"/>
                <a:ext cx="263213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50EEED4-4FA7-4807-9C26-76E865CD283E}"/>
                  </a:ext>
                </a:extLst>
              </p:cNvPr>
              <p:cNvSpPr txBox="1"/>
              <p:nvPr/>
            </p:nvSpPr>
            <p:spPr>
              <a:xfrm>
                <a:off x="839624" y="4603163"/>
                <a:ext cx="694421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C8DA1E3-942F-4D7E-8140-F0F73629972F}"/>
                  </a:ext>
                </a:extLst>
              </p:cNvPr>
              <p:cNvSpPr txBox="1"/>
              <p:nvPr/>
            </p:nvSpPr>
            <p:spPr>
              <a:xfrm>
                <a:off x="722015" y="2446359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4 000 000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FB4E794-EE76-4288-9E9D-9232C4A65E8E}"/>
                  </a:ext>
                </a:extLst>
              </p:cNvPr>
              <p:cNvSpPr txBox="1"/>
              <p:nvPr/>
            </p:nvSpPr>
            <p:spPr>
              <a:xfrm>
                <a:off x="722015" y="2756620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3 500 000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682AE38-5A7D-4078-954F-2B5B71E9AA45}"/>
                  </a:ext>
                </a:extLst>
              </p:cNvPr>
              <p:cNvSpPr txBox="1"/>
              <p:nvPr/>
            </p:nvSpPr>
            <p:spPr>
              <a:xfrm>
                <a:off x="722015" y="3376654"/>
                <a:ext cx="811440" cy="259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2 500 000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15F059-55D9-48CA-987A-2EED0D14DF37}"/>
                </a:ext>
              </a:extLst>
            </p:cNvPr>
            <p:cNvCxnSpPr/>
            <p:nvPr/>
          </p:nvCxnSpPr>
          <p:spPr>
            <a:xfrm>
              <a:off x="1518461" y="3527476"/>
              <a:ext cx="91440" cy="0"/>
            </a:xfrm>
            <a:prstGeom prst="line">
              <a:avLst/>
            </a:prstGeom>
            <a:ln w="31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57D7C0-BB5B-41BE-B399-DB3A5C92933D}"/>
                </a:ext>
              </a:extLst>
            </p:cNvPr>
            <p:cNvGrpSpPr/>
            <p:nvPr/>
          </p:nvGrpSpPr>
          <p:grpSpPr>
            <a:xfrm>
              <a:off x="1780655" y="5166360"/>
              <a:ext cx="7677363" cy="314191"/>
              <a:chOff x="1780655" y="5139137"/>
              <a:chExt cx="7677363" cy="314191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5E85DBC-1BA8-4509-8662-E65E62F4C889}"/>
                  </a:ext>
                </a:extLst>
              </p:cNvPr>
              <p:cNvSpPr txBox="1"/>
              <p:nvPr/>
            </p:nvSpPr>
            <p:spPr>
              <a:xfrm>
                <a:off x="1780655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1991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457830-13E9-49C4-BEEA-2A40F38C9538}"/>
                  </a:ext>
                </a:extLst>
              </p:cNvPr>
              <p:cNvSpPr txBox="1"/>
              <p:nvPr/>
            </p:nvSpPr>
            <p:spPr>
              <a:xfrm>
                <a:off x="2040676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1992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780B78-77A4-4D78-9438-3A9A03729B90}"/>
                  </a:ext>
                </a:extLst>
              </p:cNvPr>
              <p:cNvSpPr txBox="1"/>
              <p:nvPr/>
            </p:nvSpPr>
            <p:spPr>
              <a:xfrm>
                <a:off x="230083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1993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D9A9396-4B99-4FF1-B0B9-F7FE8E28A3A1}"/>
                  </a:ext>
                </a:extLst>
              </p:cNvPr>
              <p:cNvSpPr txBox="1"/>
              <p:nvPr/>
            </p:nvSpPr>
            <p:spPr>
              <a:xfrm>
                <a:off x="2557915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1994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146CC52-A7C3-4FA4-9E1F-B1C6B6BC9225}"/>
                  </a:ext>
                </a:extLst>
              </p:cNvPr>
              <p:cNvSpPr txBox="1"/>
              <p:nvPr/>
            </p:nvSpPr>
            <p:spPr>
              <a:xfrm>
                <a:off x="2818071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1995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7CC708-1BCC-4ABB-B11F-D9F6D732D0C9}"/>
                  </a:ext>
                </a:extLst>
              </p:cNvPr>
              <p:cNvSpPr txBox="1"/>
              <p:nvPr/>
            </p:nvSpPr>
            <p:spPr>
              <a:xfrm>
                <a:off x="3078226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1996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B6664AC-6051-4476-A667-108CFFA68F55}"/>
                  </a:ext>
                </a:extLst>
              </p:cNvPr>
              <p:cNvSpPr txBox="1"/>
              <p:nvPr/>
            </p:nvSpPr>
            <p:spPr>
              <a:xfrm>
                <a:off x="3329148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1997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972231B-4330-4207-AB8D-65EBED8116B2}"/>
                  </a:ext>
                </a:extLst>
              </p:cNvPr>
              <p:cNvSpPr txBox="1"/>
              <p:nvPr/>
            </p:nvSpPr>
            <p:spPr>
              <a:xfrm>
                <a:off x="3586227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1998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A5329B3-19D9-4CFB-A4F2-ECCA2F5DAD48}"/>
                  </a:ext>
                </a:extLst>
              </p:cNvPr>
              <p:cNvSpPr txBox="1"/>
              <p:nvPr/>
            </p:nvSpPr>
            <p:spPr>
              <a:xfrm>
                <a:off x="3846385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1999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90A38FC-E38E-4420-A28E-84D2CD505AFC}"/>
                  </a:ext>
                </a:extLst>
              </p:cNvPr>
              <p:cNvSpPr txBox="1"/>
              <p:nvPr/>
            </p:nvSpPr>
            <p:spPr>
              <a:xfrm>
                <a:off x="410654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2000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4CA3B7-0D9A-4A78-85DA-4056808AC466}"/>
                  </a:ext>
                </a:extLst>
              </p:cNvPr>
              <p:cNvSpPr txBox="1"/>
              <p:nvPr/>
            </p:nvSpPr>
            <p:spPr>
              <a:xfrm>
                <a:off x="4366702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2001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3E43621-91C9-487D-8AF2-7D6DA23AA0D4}"/>
                  </a:ext>
                </a:extLst>
              </p:cNvPr>
              <p:cNvSpPr txBox="1"/>
              <p:nvPr/>
            </p:nvSpPr>
            <p:spPr>
              <a:xfrm>
                <a:off x="462378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2002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FC2F2FA-6EAA-4EF4-A0F5-CC0C5A07B88E}"/>
                  </a:ext>
                </a:extLst>
              </p:cNvPr>
              <p:cNvSpPr txBox="1"/>
              <p:nvPr/>
            </p:nvSpPr>
            <p:spPr>
              <a:xfrm>
                <a:off x="4871625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2003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A2182E-E82D-4122-A11C-E5235A25C2CC}"/>
                  </a:ext>
                </a:extLst>
              </p:cNvPr>
              <p:cNvSpPr txBox="1"/>
              <p:nvPr/>
            </p:nvSpPr>
            <p:spPr>
              <a:xfrm>
                <a:off x="513486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2004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3F8710-8526-46AD-B5A1-FDF8A28C9BF9}"/>
                  </a:ext>
                </a:extLst>
              </p:cNvPr>
              <p:cNvSpPr txBox="1"/>
              <p:nvPr/>
            </p:nvSpPr>
            <p:spPr>
              <a:xfrm>
                <a:off x="5391939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2005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AD5F55A-7451-4A68-A816-A9063E7E0825}"/>
                  </a:ext>
                </a:extLst>
              </p:cNvPr>
              <p:cNvSpPr txBox="1"/>
              <p:nvPr/>
            </p:nvSpPr>
            <p:spPr>
              <a:xfrm>
                <a:off x="564902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2006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D6CCEB-AA97-4986-83A4-8964F8434B4C}"/>
                  </a:ext>
                </a:extLst>
              </p:cNvPr>
              <p:cNvSpPr txBox="1"/>
              <p:nvPr/>
            </p:nvSpPr>
            <p:spPr>
              <a:xfrm>
                <a:off x="590918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2007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25E51C9-2950-4615-B652-77EB434F86BB}"/>
                  </a:ext>
                </a:extLst>
              </p:cNvPr>
              <p:cNvSpPr txBox="1"/>
              <p:nvPr/>
            </p:nvSpPr>
            <p:spPr>
              <a:xfrm>
                <a:off x="6160103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2008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263B7EA-7DD7-4142-AB42-8C79C893A6BB}"/>
                  </a:ext>
                </a:extLst>
              </p:cNvPr>
              <p:cNvSpPr txBox="1"/>
              <p:nvPr/>
            </p:nvSpPr>
            <p:spPr>
              <a:xfrm>
                <a:off x="6420261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2009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791C37F-EF77-4984-AE13-84F15CE2046A}"/>
                  </a:ext>
                </a:extLst>
              </p:cNvPr>
              <p:cNvSpPr txBox="1"/>
              <p:nvPr/>
            </p:nvSpPr>
            <p:spPr>
              <a:xfrm>
                <a:off x="6680422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2010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7C2BBE7-7E2A-4788-9839-B0032DE056A4}"/>
                  </a:ext>
                </a:extLst>
              </p:cNvPr>
              <p:cNvSpPr txBox="1"/>
              <p:nvPr/>
            </p:nvSpPr>
            <p:spPr>
              <a:xfrm>
                <a:off x="694058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2011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EBB2781-6D24-4F6D-8746-FE2F6CC92A21}"/>
                  </a:ext>
                </a:extLst>
              </p:cNvPr>
              <p:cNvSpPr txBox="1"/>
              <p:nvPr/>
            </p:nvSpPr>
            <p:spPr>
              <a:xfrm>
                <a:off x="7200738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2012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790435E-2846-4AF8-A920-56BB8EA62C93}"/>
                  </a:ext>
                </a:extLst>
              </p:cNvPr>
              <p:cNvSpPr txBox="1"/>
              <p:nvPr/>
            </p:nvSpPr>
            <p:spPr>
              <a:xfrm>
                <a:off x="7457820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2013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7351969-42C1-47DF-8C05-99853C0AD65D}"/>
                  </a:ext>
                </a:extLst>
              </p:cNvPr>
              <p:cNvSpPr txBox="1"/>
              <p:nvPr/>
            </p:nvSpPr>
            <p:spPr>
              <a:xfrm>
                <a:off x="7708742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2014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8A6EE14-94FC-4AF0-94C3-09255963F8F9}"/>
                  </a:ext>
                </a:extLst>
              </p:cNvPr>
              <p:cNvSpPr txBox="1"/>
              <p:nvPr/>
            </p:nvSpPr>
            <p:spPr>
              <a:xfrm>
                <a:off x="796582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2015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8E4A4D3-79D2-4A03-8950-CBE44790A5E7}"/>
                  </a:ext>
                </a:extLst>
              </p:cNvPr>
              <p:cNvSpPr txBox="1"/>
              <p:nvPr/>
            </p:nvSpPr>
            <p:spPr>
              <a:xfrm>
                <a:off x="8225985" y="5139137"/>
                <a:ext cx="203710" cy="314189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squar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2016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DB03109-9F7B-4CF3-8A24-21CA68F9C252}"/>
                  </a:ext>
                </a:extLst>
              </p:cNvPr>
              <p:cNvSpPr txBox="1"/>
              <p:nvPr/>
            </p:nvSpPr>
            <p:spPr>
              <a:xfrm>
                <a:off x="848614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2017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DC4C837-11F8-40C9-9220-8363C291FE4F}"/>
                  </a:ext>
                </a:extLst>
              </p:cNvPr>
              <p:cNvSpPr txBox="1"/>
              <p:nvPr/>
            </p:nvSpPr>
            <p:spPr>
              <a:xfrm>
                <a:off x="874630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2018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8B92DB-7132-48E0-A731-1D0361CBBFC8}"/>
                  </a:ext>
                </a:extLst>
              </p:cNvPr>
              <p:cNvSpPr txBox="1"/>
              <p:nvPr/>
            </p:nvSpPr>
            <p:spPr>
              <a:xfrm>
                <a:off x="9003384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2019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EFC6AB2-0C26-4A53-86BA-C3DCEFB863D5}"/>
                  </a:ext>
                </a:extLst>
              </p:cNvPr>
              <p:cNvSpPr txBox="1"/>
              <p:nvPr/>
            </p:nvSpPr>
            <p:spPr>
              <a:xfrm>
                <a:off x="9254308" y="5139138"/>
                <a:ext cx="203710" cy="314190"/>
              </a:xfrm>
              <a:prstGeom prst="rect">
                <a:avLst/>
              </a:prstGeom>
              <a:noFill/>
              <a:ln w="3175">
                <a:noFill/>
                <a:prstDash val="dash"/>
              </a:ln>
            </p:spPr>
            <p:txBody>
              <a:bodyPr vert="vert270" wrap="none" lIns="18288" tIns="0" rIns="18288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7D213-573F-4C36-94BA-1ECB642D00B1}"/>
                </a:ext>
              </a:extLst>
            </p:cNvPr>
            <p:cNvSpPr txBox="1"/>
            <p:nvPr/>
          </p:nvSpPr>
          <p:spPr>
            <a:xfrm>
              <a:off x="3879979" y="5760720"/>
              <a:ext cx="1215076" cy="166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Uncertainty bounds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object 85">
              <a:extLst>
                <a:ext uri="{FF2B5EF4-FFF2-40B4-BE49-F238E27FC236}">
                  <a16:creationId xmlns:a16="http://schemas.microsoft.com/office/drawing/2014/main" id="{26BCA193-C3B0-40EA-AB65-BFE30643CA92}"/>
                </a:ext>
              </a:extLst>
            </p:cNvPr>
            <p:cNvSpPr/>
            <p:nvPr/>
          </p:nvSpPr>
          <p:spPr>
            <a:xfrm>
              <a:off x="3666744" y="5766084"/>
              <a:ext cx="164592" cy="164592"/>
            </a:xfrm>
            <a:custGeom>
              <a:avLst/>
              <a:gdLst/>
              <a:ahLst/>
              <a:cxnLst/>
              <a:rect l="l" t="t" r="r" b="b"/>
              <a:pathLst>
                <a:path w="97155" h="32384">
                  <a:moveTo>
                    <a:pt x="0" y="32092"/>
                  </a:moveTo>
                  <a:lnTo>
                    <a:pt x="96964" y="32092"/>
                  </a:lnTo>
                  <a:lnTo>
                    <a:pt x="96964" y="0"/>
                  </a:lnTo>
                  <a:lnTo>
                    <a:pt x="0" y="0"/>
                  </a:lnTo>
                  <a:lnTo>
                    <a:pt x="0" y="32092"/>
                  </a:lnTo>
                  <a:close/>
                </a:path>
              </a:pathLst>
            </a:custGeom>
            <a:solidFill>
              <a:srgbClr val="F3F3F4"/>
            </a:solidFill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8DF434-8798-4386-8F37-B2ACE1C80B27}"/>
                </a:ext>
              </a:extLst>
            </p:cNvPr>
            <p:cNvGrpSpPr/>
            <p:nvPr/>
          </p:nvGrpSpPr>
          <p:grpSpPr>
            <a:xfrm>
              <a:off x="5458968" y="5765686"/>
              <a:ext cx="865326" cy="166777"/>
              <a:chOff x="5458968" y="5765686"/>
              <a:chExt cx="865326" cy="1667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1A0CE4-D5DF-45D4-A938-6AA6D9F1E325}"/>
                  </a:ext>
                </a:extLst>
              </p:cNvPr>
              <p:cNvSpPr txBox="1"/>
              <p:nvPr/>
            </p:nvSpPr>
            <p:spPr>
              <a:xfrm>
                <a:off x="5612561" y="5765686"/>
                <a:ext cx="711733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2020 target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B30E3F8E-8B73-4D01-B2BB-976C85ADFFB6}"/>
                  </a:ext>
                </a:extLst>
              </p:cNvPr>
              <p:cNvSpPr/>
              <p:nvPr/>
            </p:nvSpPr>
            <p:spPr>
              <a:xfrm>
                <a:off x="5458968" y="5797296"/>
                <a:ext cx="109728" cy="109728"/>
              </a:xfrm>
              <a:prstGeom prst="ellipse">
                <a:avLst/>
              </a:prstGeom>
              <a:solidFill>
                <a:srgbClr val="F36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A3A2784-52F7-4F24-BF6D-88AD792C6B0E}"/>
                </a:ext>
              </a:extLst>
            </p:cNvPr>
            <p:cNvGrpSpPr/>
            <p:nvPr/>
          </p:nvGrpSpPr>
          <p:grpSpPr>
            <a:xfrm>
              <a:off x="1828800" y="5760721"/>
              <a:ext cx="1467834" cy="166777"/>
              <a:chOff x="1828800" y="5760721"/>
              <a:chExt cx="1467834" cy="166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14EE9-7E6F-4FB2-96AB-34B522F84BF0}"/>
                  </a:ext>
                </a:extLst>
              </p:cNvPr>
              <p:cNvSpPr txBox="1"/>
              <p:nvPr/>
            </p:nvSpPr>
            <p:spPr>
              <a:xfrm>
                <a:off x="2104000" y="5760721"/>
                <a:ext cx="1192634" cy="166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New HIV infections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F2E0364-19D4-4BDE-A5BA-2BAA6796F1E0}"/>
                  </a:ext>
                </a:extLst>
              </p:cNvPr>
              <p:cNvCxnSpPr/>
              <p:nvPr/>
            </p:nvCxnSpPr>
            <p:spPr>
              <a:xfrm>
                <a:off x="1828800" y="5847572"/>
                <a:ext cx="228600" cy="0"/>
              </a:xfrm>
              <a:prstGeom prst="line">
                <a:avLst/>
              </a:prstGeom>
              <a:ln w="31750">
                <a:solidFill>
                  <a:srgbClr val="9119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780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25F34E-FE55-4831-9A81-C11AF9B2C743}"/>
              </a:ext>
            </a:extLst>
          </p:cNvPr>
          <p:cNvSpPr/>
          <p:nvPr/>
        </p:nvSpPr>
        <p:spPr>
          <a:xfrm>
            <a:off x="3048" y="987552"/>
            <a:ext cx="12188952" cy="5870448"/>
          </a:xfrm>
          <a:prstGeom prst="rect">
            <a:avLst/>
          </a:prstGeom>
          <a:solidFill>
            <a:srgbClr val="EFC635"/>
          </a:solidFill>
        </p:spPr>
        <p:txBody>
          <a:bodyPr wrap="square" lIns="0" tIns="0" rIns="0" bIns="0" rtlCol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2D75-491D-49D5-86AA-A5867BDAC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88952" cy="960120"/>
          </a:xfrm>
          <a:solidFill>
            <a:srgbClr val="E55539"/>
          </a:solidFill>
        </p:spPr>
        <p:txBody>
          <a:bodyPr vert="horz" wrap="none" lIns="182880" tIns="91440" rIns="182880" bIns="45720" rtlCol="0" anchor="ctr" anchorCtr="1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2B7197-3271-4981-BB2F-423A55FA2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754880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Relative risk of HIV acquisition, global,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B42F6-D9B2-4CA5-A5E7-6B288DB9BBB7}"/>
              </a:ext>
            </a:extLst>
          </p:cNvPr>
          <p:cNvGrpSpPr/>
          <p:nvPr/>
        </p:nvGrpSpPr>
        <p:grpSpPr>
          <a:xfrm>
            <a:off x="457198" y="2011680"/>
            <a:ext cx="11064240" cy="4543008"/>
            <a:chOff x="457198" y="2011680"/>
            <a:chExt cx="11064240" cy="45430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1520BD-8343-464C-9DAF-B4E94D82A40E}"/>
                </a:ext>
              </a:extLst>
            </p:cNvPr>
            <p:cNvSpPr txBox="1"/>
            <p:nvPr/>
          </p:nvSpPr>
          <p:spPr>
            <a:xfrm>
              <a:off x="457198" y="6400800"/>
              <a:ext cx="11064240" cy="153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LID4096"/>
              </a:defPPr>
              <a:lvl1pPr>
                <a:defRPr sz="800" baseline="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UNAIDS special analysis, 2020.</a:t>
              </a:r>
            </a:p>
          </p:txBody>
        </p:sp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355DC0CA-D892-40E1-9D12-845585C0C6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60" y="2011680"/>
              <a:ext cx="6199632" cy="3907525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477E5636-4BA8-44C2-A999-806F971F0825}"/>
                </a:ext>
              </a:extLst>
            </p:cNvPr>
            <p:cNvSpPr/>
            <p:nvPr/>
          </p:nvSpPr>
          <p:spPr>
            <a:xfrm>
              <a:off x="4460829" y="5863673"/>
              <a:ext cx="2185273" cy="398692"/>
            </a:xfrm>
            <a:custGeom>
              <a:avLst/>
              <a:gdLst/>
              <a:ahLst/>
              <a:cxnLst/>
              <a:rect l="l" t="t" r="r" b="b"/>
              <a:pathLst>
                <a:path w="2300604" h="419734">
                  <a:moveTo>
                    <a:pt x="2300401" y="0"/>
                  </a:moveTo>
                  <a:lnTo>
                    <a:pt x="0" y="0"/>
                  </a:lnTo>
                  <a:lnTo>
                    <a:pt x="0" y="419696"/>
                  </a:lnTo>
                  <a:lnTo>
                    <a:pt x="2300401" y="419696"/>
                  </a:lnTo>
                  <a:lnTo>
                    <a:pt x="2300401" y="0"/>
                  </a:lnTo>
                  <a:close/>
                </a:path>
              </a:pathLst>
            </a:custGeom>
            <a:solidFill>
              <a:srgbClr val="EFC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C9FD64-8851-4915-B527-2E558320DE05}"/>
                </a:ext>
              </a:extLst>
            </p:cNvPr>
            <p:cNvSpPr txBox="1"/>
            <p:nvPr/>
          </p:nvSpPr>
          <p:spPr>
            <a:xfrm>
              <a:off x="5630934" y="2556553"/>
              <a:ext cx="915315" cy="114903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0" i="0" u="none" strike="noStrike" baseline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b="1" dirty="0">
                  <a:solidFill>
                    <a:schemeClr val="bg1"/>
                  </a:solidFill>
                </a:rPr>
                <a:t>Gay men and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other men who</a:t>
              </a:r>
            </a:p>
            <a:p>
              <a:pPr>
                <a:spcAft>
                  <a:spcPts val="2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have sex with men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26 times</a:t>
              </a:r>
            </a:p>
            <a:p>
              <a:pPr>
                <a:lnSpc>
                  <a:spcPts val="14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higher risk</a:t>
              </a:r>
            </a:p>
            <a:p>
              <a:pPr>
                <a:spcBef>
                  <a:spcPts val="2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than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heterosexual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men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5B2606-DBFC-461C-9C47-592C1BEFFA61}"/>
                </a:ext>
              </a:extLst>
            </p:cNvPr>
            <p:cNvSpPr txBox="1"/>
            <p:nvPr/>
          </p:nvSpPr>
          <p:spPr>
            <a:xfrm>
              <a:off x="7499926" y="4028526"/>
              <a:ext cx="915315" cy="109773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0" i="0" u="none" strike="noStrike" baseline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b="1" dirty="0">
                  <a:solidFill>
                    <a:schemeClr val="bg1"/>
                  </a:solidFill>
                </a:rPr>
                <a:t>People who</a:t>
              </a:r>
            </a:p>
            <a:p>
              <a:pPr>
                <a:spcAft>
                  <a:spcPts val="2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inject drugs</a:t>
              </a:r>
            </a:p>
            <a:p>
              <a:r>
                <a:rPr lang="en-GB" sz="1400" b="1" dirty="0">
                  <a:solidFill>
                    <a:schemeClr val="bg1"/>
                  </a:solidFill>
                </a:rPr>
                <a:t>29 times</a:t>
              </a:r>
            </a:p>
            <a:p>
              <a:r>
                <a:rPr lang="en-GB" sz="1400" b="1" dirty="0">
                  <a:solidFill>
                    <a:schemeClr val="bg1"/>
                  </a:solidFill>
                </a:rPr>
                <a:t>higher risk</a:t>
              </a:r>
            </a:p>
            <a:p>
              <a:pPr>
                <a:spcBef>
                  <a:spcPts val="2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than people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who do not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inject drugs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9E76CB-EB28-4B61-AABA-FC2E46C29619}"/>
                </a:ext>
              </a:extLst>
            </p:cNvPr>
            <p:cNvSpPr txBox="1"/>
            <p:nvPr/>
          </p:nvSpPr>
          <p:spPr>
            <a:xfrm>
              <a:off x="3276775" y="3551472"/>
              <a:ext cx="915315" cy="102592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Female sex</a:t>
              </a:r>
            </a:p>
            <a:p>
              <a:pPr>
                <a:spcAft>
                  <a:spcPts val="200"/>
                </a:spcAft>
              </a:pPr>
              <a:r>
                <a:rPr lang="en-GB" dirty="0"/>
                <a:t>workers</a:t>
              </a:r>
            </a:p>
            <a:p>
              <a:pPr>
                <a:lnSpc>
                  <a:spcPts val="1400"/>
                </a:lnSpc>
              </a:pPr>
              <a:r>
                <a:rPr lang="en-GB" sz="1400" dirty="0"/>
                <a:t>30 times</a:t>
              </a:r>
            </a:p>
            <a:p>
              <a:pPr>
                <a:lnSpc>
                  <a:spcPts val="1400"/>
                </a:lnSpc>
              </a:pPr>
              <a:r>
                <a:rPr lang="en-GB" sz="1400" dirty="0"/>
                <a:t>higher risk</a:t>
              </a:r>
            </a:p>
            <a:p>
              <a:pPr>
                <a:spcBef>
                  <a:spcPts val="200"/>
                </a:spcBef>
              </a:pPr>
              <a:r>
                <a:rPr lang="en-GB" dirty="0"/>
                <a:t>than women</a:t>
              </a:r>
            </a:p>
            <a:p>
              <a:r>
                <a:rPr lang="en-GB" dirty="0"/>
                <a:t>in the general</a:t>
              </a:r>
            </a:p>
            <a:p>
              <a:r>
                <a:rPr lang="en-GB" dirty="0"/>
                <a:t>population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D0E423-EB94-4E19-A514-3C4ACF2B79C3}"/>
                </a:ext>
              </a:extLst>
            </p:cNvPr>
            <p:cNvSpPr txBox="1"/>
            <p:nvPr/>
          </p:nvSpPr>
          <p:spPr>
            <a:xfrm>
              <a:off x="2797228" y="5188472"/>
              <a:ext cx="1397819" cy="70788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</a:rPr>
                <a:t>People in prisons and other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closed settings have</a:t>
              </a:r>
            </a:p>
            <a:p>
              <a:pPr algn="r"/>
              <a:r>
                <a:rPr lang="en-GB" sz="1400" dirty="0">
                  <a:solidFill>
                    <a:srgbClr val="01ADD8"/>
                  </a:solidFill>
                </a:rPr>
                <a:t>6 times higher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HIV prevalence than the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general population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01E36B-EF6B-4933-9E86-FA20825ABA80}"/>
                </a:ext>
              </a:extLst>
            </p:cNvPr>
            <p:cNvSpPr txBox="1"/>
            <p:nvPr/>
          </p:nvSpPr>
          <p:spPr>
            <a:xfrm>
              <a:off x="4432548" y="4302762"/>
              <a:ext cx="984244" cy="75661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LID4096"/>
              </a:defPPr>
              <a:lvl1pPr>
                <a:defRPr sz="800" b="0" i="0" u="none" strike="noStrike" baseline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>
                <a:lnSpc>
                  <a:spcPts val="900"/>
                </a:lnSpc>
                <a:spcAft>
                  <a:spcPts val="2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Transgender people</a:t>
              </a:r>
            </a:p>
            <a:p>
              <a:pPr algn="r">
                <a:lnSpc>
                  <a:spcPts val="14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13 times</a:t>
              </a:r>
            </a:p>
            <a:p>
              <a:pPr algn="r">
                <a:lnSpc>
                  <a:spcPts val="14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higher risk</a:t>
              </a:r>
            </a:p>
            <a:p>
              <a:pPr algn="r">
                <a:lnSpc>
                  <a:spcPts val="900"/>
                </a:lnSpc>
                <a:spcBef>
                  <a:spcPts val="2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than adults in the</a:t>
              </a:r>
            </a:p>
            <a:p>
              <a:pPr algn="r">
                <a:lnSpc>
                  <a:spcPts val="9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general population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30225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E13CC5E778A49AC92FD5E9EA9DE44" ma:contentTypeVersion="13" ma:contentTypeDescription="Create a new document." ma:contentTypeScope="" ma:versionID="8f8b934c63a10a2432ee87cc5df2c2f0">
  <xsd:schema xmlns:xsd="http://www.w3.org/2001/XMLSchema" xmlns:xs="http://www.w3.org/2001/XMLSchema" xmlns:p="http://schemas.microsoft.com/office/2006/metadata/properties" xmlns:ns2="a7197181-efc1-42f5-b058-02cc8b9e7a28" xmlns:ns3="6034ea42-cc56-4b5c-b72b-8ca3661c6ee8" targetNamespace="http://schemas.microsoft.com/office/2006/metadata/properties" ma:root="true" ma:fieldsID="b675bea5027c6c34852f42b40e6250ab" ns2:_="" ns3:_="">
    <xsd:import namespace="a7197181-efc1-42f5-b058-02cc8b9e7a28"/>
    <xsd:import namespace="6034ea42-cc56-4b5c-b72b-8ca3661c6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97181-efc1-42f5-b058-02cc8b9e7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4ea42-cc56-4b5c-b72b-8ca3661c6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8EBB4-9627-4CE7-B2EC-F9E5F06D2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18322-5767-4BEF-9E0E-96E3A66977A7}"/>
</file>

<file path=customXml/itemProps3.xml><?xml version="1.0" encoding="utf-8"?>
<ds:datastoreItem xmlns:ds="http://schemas.openxmlformats.org/officeDocument/2006/customXml" ds:itemID="{7616DC40-2FAC-4BB1-8A3E-70653678CD8F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4281</Words>
  <Application>Microsoft Office PowerPoint</Application>
  <PresentationFormat>Widescreen</PresentationFormat>
  <Paragraphs>1274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5_Office Theme</vt:lpstr>
      <vt:lpstr>4_Office Theme</vt:lpstr>
      <vt:lpstr>2_Office Theme</vt:lpstr>
      <vt:lpstr>1_Office Theme</vt:lpstr>
      <vt:lpstr>3_Office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FADRIQUELA, Efren Estacio</cp:lastModifiedBy>
  <cp:revision>207</cp:revision>
  <dcterms:created xsi:type="dcterms:W3CDTF">2020-06-11T08:51:01Z</dcterms:created>
  <dcterms:modified xsi:type="dcterms:W3CDTF">2021-06-22T08:32:34Z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0x01010082EE13CC5E778A49AC92FD5E9EA9DE44</vt:lpwstr>
  </property>
</Properties>
</file>