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7" r:id="rId5"/>
    <p:sldMasterId id="2147483793" r:id="rId6"/>
    <p:sldMasterId id="2147483826" r:id="rId7"/>
    <p:sldMasterId id="2147483828" r:id="rId8"/>
    <p:sldMasterId id="2147483886" r:id="rId9"/>
  </p:sldMasterIdLst>
  <p:notesMasterIdLst>
    <p:notesMasterId r:id="rId28"/>
  </p:notesMasterIdLst>
  <p:sldIdLst>
    <p:sldId id="261" r:id="rId10"/>
    <p:sldId id="280" r:id="rId11"/>
    <p:sldId id="270" r:id="rId12"/>
    <p:sldId id="281" r:id="rId13"/>
    <p:sldId id="286" r:id="rId14"/>
    <p:sldId id="289" r:id="rId15"/>
    <p:sldId id="282" r:id="rId16"/>
    <p:sldId id="262" r:id="rId17"/>
    <p:sldId id="271" r:id="rId18"/>
    <p:sldId id="277" r:id="rId19"/>
    <p:sldId id="283" r:id="rId20"/>
    <p:sldId id="272" r:id="rId21"/>
    <p:sldId id="284" r:id="rId22"/>
    <p:sldId id="268" r:id="rId23"/>
    <p:sldId id="276" r:id="rId24"/>
    <p:sldId id="274" r:id="rId25"/>
    <p:sldId id="275" r:id="rId26"/>
    <p:sldId id="290" r:id="rId27"/>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1">
          <p15:clr>
            <a:srgbClr val="A4A3A4"/>
          </p15:clr>
        </p15:guide>
        <p15:guide id="2" orient="horz" pos="4075">
          <p15:clr>
            <a:srgbClr val="A4A3A4"/>
          </p15:clr>
        </p15:guide>
        <p15:guide id="3" pos="2880">
          <p15:clr>
            <a:srgbClr val="A4A3A4"/>
          </p15:clr>
        </p15:guide>
        <p15:guide id="4" pos="2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7957"/>
    <a:srgbClr val="E1884B"/>
    <a:srgbClr val="D27732"/>
    <a:srgbClr val="E27222"/>
    <a:srgbClr val="F69C0A"/>
    <a:srgbClr val="FF681D"/>
    <a:srgbClr val="0092D2"/>
    <a:srgbClr val="70C8BE"/>
    <a:srgbClr val="89C443"/>
    <a:srgbClr val="02AE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5AA5B5-AF0A-4EF0-BDC2-81CFB753CA58}" v="2" dt="2024-12-13T08:33:12.5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70588" autoAdjust="0"/>
  </p:normalViewPr>
  <p:slideViewPr>
    <p:cSldViewPr snapToGrid="0">
      <p:cViewPr varScale="1">
        <p:scale>
          <a:sx n="72" d="100"/>
          <a:sy n="72" d="100"/>
        </p:scale>
        <p:origin x="252" y="66"/>
      </p:cViewPr>
      <p:guideLst>
        <p:guide orient="horz" pos="2161"/>
        <p:guide orient="horz" pos="4075"/>
        <p:guide pos="2880"/>
        <p:guide pos="267"/>
      </p:guideLst>
    </p:cSldViewPr>
  </p:slideViewPr>
  <p:notesTextViewPr>
    <p:cViewPr>
      <p:scale>
        <a:sx n="1" d="1"/>
        <a:sy n="1" d="1"/>
      </p:scale>
      <p:origin x="0" y="-786"/>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microsoft.com/office/2015/10/relationships/revisionInfo" Target="revisionInfo.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viewProps" Target="viewProps.xml"/><Relationship Id="rId8" Type="http://schemas.openxmlformats.org/officeDocument/2006/relationships/slideMaster" Target="slideMasters/slideMaster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DAUD, Victoria" userId="5a8e11e3-7a89-4c80-be27-a76c091146a4" providerId="ADAL" clId="{BE5AA5B5-AF0A-4EF0-BDC2-81CFB753CA58}"/>
    <pc:docChg chg="undo custSel delSld modSld sldOrd">
      <pc:chgData name="BENDAUD, Victoria" userId="5a8e11e3-7a89-4c80-be27-a76c091146a4" providerId="ADAL" clId="{BE5AA5B5-AF0A-4EF0-BDC2-81CFB753CA58}" dt="2024-12-13T08:33:14.235" v="1185"/>
      <pc:docMkLst>
        <pc:docMk/>
      </pc:docMkLst>
      <pc:sldChg chg="addSp delSp modSp del mod">
        <pc:chgData name="BENDAUD, Victoria" userId="5a8e11e3-7a89-4c80-be27-a76c091146a4" providerId="ADAL" clId="{BE5AA5B5-AF0A-4EF0-BDC2-81CFB753CA58}" dt="2024-12-11T15:31:24.380" v="821" actId="47"/>
        <pc:sldMkLst>
          <pc:docMk/>
          <pc:sldMk cId="0" sldId="260"/>
        </pc:sldMkLst>
        <pc:spChg chg="add mod">
          <ac:chgData name="BENDAUD, Victoria" userId="5a8e11e3-7a89-4c80-be27-a76c091146a4" providerId="ADAL" clId="{BE5AA5B5-AF0A-4EF0-BDC2-81CFB753CA58}" dt="2024-12-11T08:57:10.889" v="807" actId="1076"/>
          <ac:spMkLst>
            <pc:docMk/>
            <pc:sldMk cId="0" sldId="260"/>
            <ac:spMk id="3" creationId="{EC5B902A-17ED-2FE8-49C8-5C8C51A925C1}"/>
          </ac:spMkLst>
        </pc:spChg>
        <pc:spChg chg="del">
          <ac:chgData name="BENDAUD, Victoria" userId="5a8e11e3-7a89-4c80-be27-a76c091146a4" providerId="ADAL" clId="{BE5AA5B5-AF0A-4EF0-BDC2-81CFB753CA58}" dt="2024-12-11T08:55:23.549" v="789" actId="478"/>
          <ac:spMkLst>
            <pc:docMk/>
            <pc:sldMk cId="0" sldId="260"/>
            <ac:spMk id="4" creationId="{8C162D83-B930-581C-70E5-9AB059FD1F85}"/>
          </ac:spMkLst>
        </pc:spChg>
        <pc:spChg chg="del mod">
          <ac:chgData name="BENDAUD, Victoria" userId="5a8e11e3-7a89-4c80-be27-a76c091146a4" providerId="ADAL" clId="{BE5AA5B5-AF0A-4EF0-BDC2-81CFB753CA58}" dt="2024-12-11T08:55:23.553" v="791"/>
          <ac:spMkLst>
            <pc:docMk/>
            <pc:sldMk cId="0" sldId="260"/>
            <ac:spMk id="10243" creationId="{7AE5402D-E2F2-4419-9886-B99F0BE970BA}"/>
          </ac:spMkLst>
        </pc:spChg>
      </pc:sldChg>
      <pc:sldChg chg="modSp mod modNotesTx">
        <pc:chgData name="BENDAUD, Victoria" userId="5a8e11e3-7a89-4c80-be27-a76c091146a4" providerId="ADAL" clId="{BE5AA5B5-AF0A-4EF0-BDC2-81CFB753CA58}" dt="2024-12-11T08:47:28.831" v="12" actId="20577"/>
        <pc:sldMkLst>
          <pc:docMk/>
          <pc:sldMk cId="0" sldId="261"/>
        </pc:sldMkLst>
        <pc:spChg chg="mod">
          <ac:chgData name="BENDAUD, Victoria" userId="5a8e11e3-7a89-4c80-be27-a76c091146a4" providerId="ADAL" clId="{BE5AA5B5-AF0A-4EF0-BDC2-81CFB753CA58}" dt="2024-12-11T08:47:03.283" v="6" actId="20577"/>
          <ac:spMkLst>
            <pc:docMk/>
            <pc:sldMk cId="0" sldId="261"/>
            <ac:spMk id="6147" creationId="{502C74B0-0F83-482D-846B-9127DAE9DD82}"/>
          </ac:spMkLst>
        </pc:spChg>
      </pc:sldChg>
      <pc:sldChg chg="addSp delSp mod modNotesTx">
        <pc:chgData name="BENDAUD, Victoria" userId="5a8e11e3-7a89-4c80-be27-a76c091146a4" providerId="ADAL" clId="{BE5AA5B5-AF0A-4EF0-BDC2-81CFB753CA58}" dt="2024-12-13T08:33:14.235" v="1185"/>
        <pc:sldMkLst>
          <pc:docMk/>
          <pc:sldMk cId="0" sldId="262"/>
        </pc:sldMkLst>
        <pc:picChg chg="add">
          <ac:chgData name="BENDAUD, Victoria" userId="5a8e11e3-7a89-4c80-be27-a76c091146a4" providerId="ADAL" clId="{BE5AA5B5-AF0A-4EF0-BDC2-81CFB753CA58}" dt="2024-12-11T15:34:05.600" v="917" actId="22"/>
          <ac:picMkLst>
            <pc:docMk/>
            <pc:sldMk cId="0" sldId="262"/>
            <ac:picMk id="3" creationId="{86074FF7-9387-5A61-0EC8-38C3DB23464F}"/>
          </ac:picMkLst>
        </pc:picChg>
        <pc:picChg chg="del">
          <ac:chgData name="BENDAUD, Victoria" userId="5a8e11e3-7a89-4c80-be27-a76c091146a4" providerId="ADAL" clId="{BE5AA5B5-AF0A-4EF0-BDC2-81CFB753CA58}" dt="2024-12-11T15:33:33.625" v="916" actId="478"/>
          <ac:picMkLst>
            <pc:docMk/>
            <pc:sldMk cId="0" sldId="262"/>
            <ac:picMk id="4" creationId="{537FF803-A9BD-C554-6D82-BB917EDCA973}"/>
          </ac:picMkLst>
        </pc:picChg>
      </pc:sldChg>
      <pc:sldChg chg="del">
        <pc:chgData name="BENDAUD, Victoria" userId="5a8e11e3-7a89-4c80-be27-a76c091146a4" providerId="ADAL" clId="{BE5AA5B5-AF0A-4EF0-BDC2-81CFB753CA58}" dt="2024-12-11T15:33:28.077" v="914" actId="47"/>
        <pc:sldMkLst>
          <pc:docMk/>
          <pc:sldMk cId="0" sldId="263"/>
        </pc:sldMkLst>
      </pc:sldChg>
      <pc:sldChg chg="del">
        <pc:chgData name="BENDAUD, Victoria" userId="5a8e11e3-7a89-4c80-be27-a76c091146a4" providerId="ADAL" clId="{BE5AA5B5-AF0A-4EF0-BDC2-81CFB753CA58}" dt="2024-12-11T15:33:29.133" v="915" actId="47"/>
        <pc:sldMkLst>
          <pc:docMk/>
          <pc:sldMk cId="0" sldId="265"/>
        </pc:sldMkLst>
      </pc:sldChg>
      <pc:sldChg chg="modSp mod modNotesTx">
        <pc:chgData name="BENDAUD, Victoria" userId="5a8e11e3-7a89-4c80-be27-a76c091146a4" providerId="ADAL" clId="{BE5AA5B5-AF0A-4EF0-BDC2-81CFB753CA58}" dt="2024-12-11T08:54:20.058" v="740" actId="6549"/>
        <pc:sldMkLst>
          <pc:docMk/>
          <pc:sldMk cId="0" sldId="270"/>
        </pc:sldMkLst>
        <pc:spChg chg="mod">
          <ac:chgData name="BENDAUD, Victoria" userId="5a8e11e3-7a89-4c80-be27-a76c091146a4" providerId="ADAL" clId="{BE5AA5B5-AF0A-4EF0-BDC2-81CFB753CA58}" dt="2024-12-11T08:48:05.911" v="53" actId="20577"/>
          <ac:spMkLst>
            <pc:docMk/>
            <pc:sldMk cId="0" sldId="270"/>
            <ac:spMk id="7171" creationId="{BF1FFD78-85FE-4A02-856A-97F26BD3E56C}"/>
          </ac:spMkLst>
        </pc:spChg>
        <pc:spChg chg="mod">
          <ac:chgData name="BENDAUD, Victoria" userId="5a8e11e3-7a89-4c80-be27-a76c091146a4" providerId="ADAL" clId="{BE5AA5B5-AF0A-4EF0-BDC2-81CFB753CA58}" dt="2024-12-11T08:47:47.663" v="19" actId="20577"/>
          <ac:spMkLst>
            <pc:docMk/>
            <pc:sldMk cId="0" sldId="270"/>
            <ac:spMk id="8194" creationId="{E6431AA3-00C2-464C-AB63-6C7490ACF4A1}"/>
          </ac:spMkLst>
        </pc:spChg>
      </pc:sldChg>
      <pc:sldChg chg="modSp mod modNotesTx">
        <pc:chgData name="BENDAUD, Victoria" userId="5a8e11e3-7a89-4c80-be27-a76c091146a4" providerId="ADAL" clId="{BE5AA5B5-AF0A-4EF0-BDC2-81CFB753CA58}" dt="2024-12-11T15:36:41.552" v="935" actId="20577"/>
        <pc:sldMkLst>
          <pc:docMk/>
          <pc:sldMk cId="0" sldId="271"/>
        </pc:sldMkLst>
        <pc:spChg chg="mod">
          <ac:chgData name="BENDAUD, Victoria" userId="5a8e11e3-7a89-4c80-be27-a76c091146a4" providerId="ADAL" clId="{BE5AA5B5-AF0A-4EF0-BDC2-81CFB753CA58}" dt="2024-12-11T15:36:41.552" v="935" actId="20577"/>
          <ac:spMkLst>
            <pc:docMk/>
            <pc:sldMk cId="0" sldId="271"/>
            <ac:spMk id="16387" creationId="{C2FDD706-9A5D-4148-9DEC-1E3492807C49}"/>
          </ac:spMkLst>
        </pc:spChg>
      </pc:sldChg>
      <pc:sldChg chg="modSp mod">
        <pc:chgData name="BENDAUD, Victoria" userId="5a8e11e3-7a89-4c80-be27-a76c091146a4" providerId="ADAL" clId="{BE5AA5B5-AF0A-4EF0-BDC2-81CFB753CA58}" dt="2024-12-11T15:37:54.121" v="978" actId="20577"/>
        <pc:sldMkLst>
          <pc:docMk/>
          <pc:sldMk cId="0" sldId="272"/>
        </pc:sldMkLst>
        <pc:spChg chg="mod">
          <ac:chgData name="BENDAUD, Victoria" userId="5a8e11e3-7a89-4c80-be27-a76c091146a4" providerId="ADAL" clId="{BE5AA5B5-AF0A-4EF0-BDC2-81CFB753CA58}" dt="2024-12-11T15:37:54.121" v="978" actId="20577"/>
          <ac:spMkLst>
            <pc:docMk/>
            <pc:sldMk cId="0" sldId="272"/>
            <ac:spMk id="19459" creationId="{C7F9BB3B-88A8-4298-BA78-E915F66B841F}"/>
          </ac:spMkLst>
        </pc:spChg>
      </pc:sldChg>
      <pc:sldChg chg="modNotesTx">
        <pc:chgData name="BENDAUD, Victoria" userId="5a8e11e3-7a89-4c80-be27-a76c091146a4" providerId="ADAL" clId="{BE5AA5B5-AF0A-4EF0-BDC2-81CFB753CA58}" dt="2024-12-11T15:38:49.577" v="1178" actId="20577"/>
        <pc:sldMkLst>
          <pc:docMk/>
          <pc:sldMk cId="0" sldId="276"/>
        </pc:sldMkLst>
      </pc:sldChg>
      <pc:sldChg chg="modSp mod">
        <pc:chgData name="BENDAUD, Victoria" userId="5a8e11e3-7a89-4c80-be27-a76c091146a4" providerId="ADAL" clId="{BE5AA5B5-AF0A-4EF0-BDC2-81CFB753CA58}" dt="2024-12-11T15:37:06.714" v="948" actId="20577"/>
        <pc:sldMkLst>
          <pc:docMk/>
          <pc:sldMk cId="0" sldId="277"/>
        </pc:sldMkLst>
        <pc:spChg chg="mod">
          <ac:chgData name="BENDAUD, Victoria" userId="5a8e11e3-7a89-4c80-be27-a76c091146a4" providerId="ADAL" clId="{BE5AA5B5-AF0A-4EF0-BDC2-81CFB753CA58}" dt="2024-12-11T15:37:06.714" v="948" actId="20577"/>
          <ac:spMkLst>
            <pc:docMk/>
            <pc:sldMk cId="0" sldId="277"/>
            <ac:spMk id="17411" creationId="{0E81DE1F-D292-4ADD-8C78-F4D0D677E019}"/>
          </ac:spMkLst>
        </pc:spChg>
      </pc:sldChg>
      <pc:sldChg chg="modSp mod">
        <pc:chgData name="BENDAUD, Victoria" userId="5a8e11e3-7a89-4c80-be27-a76c091146a4" providerId="ADAL" clId="{BE5AA5B5-AF0A-4EF0-BDC2-81CFB753CA58}" dt="2024-12-11T08:47:36.619" v="13" actId="20577"/>
        <pc:sldMkLst>
          <pc:docMk/>
          <pc:sldMk cId="2158985286" sldId="280"/>
        </pc:sldMkLst>
        <pc:spChg chg="mod">
          <ac:chgData name="BENDAUD, Victoria" userId="5a8e11e3-7a89-4c80-be27-a76c091146a4" providerId="ADAL" clId="{BE5AA5B5-AF0A-4EF0-BDC2-81CFB753CA58}" dt="2024-12-11T08:47:36.619" v="13" actId="20577"/>
          <ac:spMkLst>
            <pc:docMk/>
            <pc:sldMk cId="2158985286" sldId="280"/>
            <ac:spMk id="3" creationId="{D5C719B8-DD7A-4275-B6A4-1004E4EA4DA3}"/>
          </ac:spMkLst>
        </pc:spChg>
      </pc:sldChg>
      <pc:sldChg chg="modSp mod modNotesTx">
        <pc:chgData name="BENDAUD, Victoria" userId="5a8e11e3-7a89-4c80-be27-a76c091146a4" providerId="ADAL" clId="{BE5AA5B5-AF0A-4EF0-BDC2-81CFB753CA58}" dt="2024-12-11T08:55:02.640" v="787" actId="20577"/>
        <pc:sldMkLst>
          <pc:docMk/>
          <pc:sldMk cId="1032957955" sldId="281"/>
        </pc:sldMkLst>
        <pc:spChg chg="mod">
          <ac:chgData name="BENDAUD, Victoria" userId="5a8e11e3-7a89-4c80-be27-a76c091146a4" providerId="ADAL" clId="{BE5AA5B5-AF0A-4EF0-BDC2-81CFB753CA58}" dt="2024-12-11T08:54:30.510" v="745" actId="20577"/>
          <ac:spMkLst>
            <pc:docMk/>
            <pc:sldMk cId="1032957955" sldId="281"/>
            <ac:spMk id="3" creationId="{D5C719B8-DD7A-4275-B6A4-1004E4EA4DA3}"/>
          </ac:spMkLst>
        </pc:spChg>
      </pc:sldChg>
      <pc:sldChg chg="modSp mod">
        <pc:chgData name="BENDAUD, Victoria" userId="5a8e11e3-7a89-4c80-be27-a76c091146a4" providerId="ADAL" clId="{BE5AA5B5-AF0A-4EF0-BDC2-81CFB753CA58}" dt="2024-12-11T15:33:13.094" v="912" actId="20577"/>
        <pc:sldMkLst>
          <pc:docMk/>
          <pc:sldMk cId="2245378713" sldId="282"/>
        </pc:sldMkLst>
        <pc:spChg chg="mod">
          <ac:chgData name="BENDAUD, Victoria" userId="5a8e11e3-7a89-4c80-be27-a76c091146a4" providerId="ADAL" clId="{BE5AA5B5-AF0A-4EF0-BDC2-81CFB753CA58}" dt="2024-12-11T15:33:13.094" v="912" actId="20577"/>
          <ac:spMkLst>
            <pc:docMk/>
            <pc:sldMk cId="2245378713" sldId="282"/>
            <ac:spMk id="3" creationId="{D5C719B8-DD7A-4275-B6A4-1004E4EA4DA3}"/>
          </ac:spMkLst>
        </pc:spChg>
      </pc:sldChg>
      <pc:sldChg chg="modSp mod">
        <pc:chgData name="BENDAUD, Victoria" userId="5a8e11e3-7a89-4c80-be27-a76c091146a4" providerId="ADAL" clId="{BE5AA5B5-AF0A-4EF0-BDC2-81CFB753CA58}" dt="2024-12-11T15:37:23.092" v="950" actId="6549"/>
        <pc:sldMkLst>
          <pc:docMk/>
          <pc:sldMk cId="3626025927" sldId="283"/>
        </pc:sldMkLst>
        <pc:spChg chg="mod">
          <ac:chgData name="BENDAUD, Victoria" userId="5a8e11e3-7a89-4c80-be27-a76c091146a4" providerId="ADAL" clId="{BE5AA5B5-AF0A-4EF0-BDC2-81CFB753CA58}" dt="2024-12-11T15:37:23.092" v="950" actId="6549"/>
          <ac:spMkLst>
            <pc:docMk/>
            <pc:sldMk cId="3626025927" sldId="283"/>
            <ac:spMk id="3" creationId="{D5C719B8-DD7A-4275-B6A4-1004E4EA4DA3}"/>
          </ac:spMkLst>
        </pc:spChg>
      </pc:sldChg>
      <pc:sldChg chg="modSp mod ord modNotesTx">
        <pc:chgData name="BENDAUD, Victoria" userId="5a8e11e3-7a89-4c80-be27-a76c091146a4" providerId="ADAL" clId="{BE5AA5B5-AF0A-4EF0-BDC2-81CFB753CA58}" dt="2024-12-11T15:32:53.701" v="903"/>
        <pc:sldMkLst>
          <pc:docMk/>
          <pc:sldMk cId="656369535" sldId="286"/>
        </pc:sldMkLst>
        <pc:spChg chg="mod">
          <ac:chgData name="BENDAUD, Victoria" userId="5a8e11e3-7a89-4c80-be27-a76c091146a4" providerId="ADAL" clId="{BE5AA5B5-AF0A-4EF0-BDC2-81CFB753CA58}" dt="2024-12-11T15:32:53.701" v="903"/>
          <ac:spMkLst>
            <pc:docMk/>
            <pc:sldMk cId="656369535" sldId="286"/>
            <ac:spMk id="10243" creationId="{7AE5402D-E2F2-4419-9886-B99F0BE970BA}"/>
          </ac:spMkLst>
        </pc:spChg>
      </pc:sldChg>
      <pc:sldChg chg="addSp delSp modSp mod">
        <pc:chgData name="BENDAUD, Victoria" userId="5a8e11e3-7a89-4c80-be27-a76c091146a4" providerId="ADAL" clId="{BE5AA5B5-AF0A-4EF0-BDC2-81CFB753CA58}" dt="2024-12-11T08:58:34.421" v="817" actId="113"/>
        <pc:sldMkLst>
          <pc:docMk/>
          <pc:sldMk cId="1116004345" sldId="289"/>
        </pc:sldMkLst>
        <pc:spChg chg="del">
          <ac:chgData name="BENDAUD, Victoria" userId="5a8e11e3-7a89-4c80-be27-a76c091146a4" providerId="ADAL" clId="{BE5AA5B5-AF0A-4EF0-BDC2-81CFB753CA58}" dt="2024-12-11T08:57:19.694" v="808" actId="478"/>
          <ac:spMkLst>
            <pc:docMk/>
            <pc:sldMk cId="1116004345" sldId="289"/>
            <ac:spMk id="2" creationId="{0D5A2059-DDA5-411A-97CB-79EBA1E14B0F}"/>
          </ac:spMkLst>
        </pc:spChg>
        <pc:spChg chg="add mod">
          <ac:chgData name="BENDAUD, Victoria" userId="5a8e11e3-7a89-4c80-be27-a76c091146a4" providerId="ADAL" clId="{BE5AA5B5-AF0A-4EF0-BDC2-81CFB753CA58}" dt="2024-12-11T08:58:34.421" v="817" actId="113"/>
          <ac:spMkLst>
            <pc:docMk/>
            <pc:sldMk cId="1116004345" sldId="289"/>
            <ac:spMk id="4" creationId="{18333897-AB89-9469-3758-1E2780F4AE0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6B354-D3B1-4F80-857B-C6B61207DBAB}" type="datetimeFigureOut">
              <a:rPr lang="en-US" smtClean="0"/>
              <a:t>12/13/2024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BE2509-9DCA-404C-9FF1-104E1173A6B7}" type="slidenum">
              <a:rPr lang="en-US" smtClean="0"/>
              <a:t>‹#›</a:t>
            </a:fld>
            <a:endParaRPr lang="en-US"/>
          </a:p>
        </p:txBody>
      </p:sp>
    </p:spTree>
    <p:extLst>
      <p:ext uri="{BB962C8B-B14F-4D97-AF65-F5344CB8AC3E}">
        <p14:creationId xmlns:p14="http://schemas.microsoft.com/office/powerpoint/2010/main" val="3714791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 </a:t>
            </a:r>
            <a:r>
              <a:rPr lang="en-US" dirty="0" err="1"/>
              <a:t>presentación</a:t>
            </a:r>
            <a:r>
              <a:rPr lang="en-US" dirty="0"/>
              <a:t> </a:t>
            </a:r>
            <a:r>
              <a:rPr lang="en-US" dirty="0" err="1"/>
              <a:t>ofrece</a:t>
            </a:r>
            <a:r>
              <a:rPr lang="en-US" dirty="0"/>
              <a:t> </a:t>
            </a:r>
            <a:r>
              <a:rPr lang="en-US" dirty="0" err="1"/>
              <a:t>una</a:t>
            </a:r>
            <a:r>
              <a:rPr lang="en-US" dirty="0"/>
              <a:t> </a:t>
            </a:r>
            <a:r>
              <a:rPr lang="en-US" dirty="0" err="1"/>
              <a:t>visión</a:t>
            </a:r>
            <a:r>
              <a:rPr lang="en-US" dirty="0"/>
              <a:t> general del </a:t>
            </a:r>
            <a:r>
              <a:rPr lang="en-US" dirty="0" err="1"/>
              <a:t>Monitoreo</a:t>
            </a:r>
            <a:r>
              <a:rPr lang="en-US" dirty="0"/>
              <a:t> Global del </a:t>
            </a:r>
            <a:r>
              <a:rPr lang="en-US" dirty="0" err="1"/>
              <a:t>Sida</a:t>
            </a:r>
            <a:r>
              <a:rPr lang="en-US" dirty="0"/>
              <a:t>. Se centra </a:t>
            </a:r>
            <a:r>
              <a:rPr lang="en-US" dirty="0" err="1"/>
              <a:t>en</a:t>
            </a:r>
            <a:r>
              <a:rPr lang="en-US" dirty="0"/>
              <a:t> </a:t>
            </a:r>
            <a:r>
              <a:rPr lang="en-US" dirty="0" err="1"/>
              <a:t>medir</a:t>
            </a:r>
            <a:r>
              <a:rPr lang="en-US" dirty="0"/>
              <a:t> </a:t>
            </a:r>
            <a:r>
              <a:rPr lang="en-US" dirty="0" err="1"/>
              <a:t>los</a:t>
            </a:r>
            <a:r>
              <a:rPr lang="en-US" dirty="0"/>
              <a:t> </a:t>
            </a:r>
            <a:r>
              <a:rPr lang="en-US" dirty="0" err="1"/>
              <a:t>avances</a:t>
            </a:r>
            <a:r>
              <a:rPr lang="en-US" dirty="0"/>
              <a:t> </a:t>
            </a:r>
            <a:r>
              <a:rPr lang="en-US" dirty="0" err="1"/>
              <a:t>hacia</a:t>
            </a:r>
            <a:r>
              <a:rPr lang="en-US" dirty="0"/>
              <a:t> </a:t>
            </a:r>
            <a:r>
              <a:rPr lang="en-US" dirty="0" err="1"/>
              <a:t>los</a:t>
            </a:r>
            <a:r>
              <a:rPr lang="en-US" dirty="0"/>
              <a:t> </a:t>
            </a:r>
            <a:r>
              <a:rPr lang="en-US" dirty="0" err="1"/>
              <a:t>objetivos</a:t>
            </a:r>
            <a:r>
              <a:rPr lang="en-US" dirty="0"/>
              <a:t> </a:t>
            </a:r>
            <a:r>
              <a:rPr lang="en-US" dirty="0" err="1"/>
              <a:t>globales</a:t>
            </a:r>
            <a:r>
              <a:rPr lang="en-US" dirty="0"/>
              <a:t> contra </a:t>
            </a:r>
            <a:r>
              <a:rPr lang="en-US" dirty="0" err="1"/>
              <a:t>el</a:t>
            </a:r>
            <a:r>
              <a:rPr lang="en-US" dirty="0"/>
              <a:t> </a:t>
            </a:r>
            <a:r>
              <a:rPr lang="en-US" dirty="0" err="1"/>
              <a:t>sida</a:t>
            </a:r>
            <a:r>
              <a:rPr lang="en-US" dirty="0"/>
              <a:t> </a:t>
            </a:r>
            <a:r>
              <a:rPr lang="en-US" dirty="0" err="1"/>
              <a:t>fijados</a:t>
            </a:r>
            <a:r>
              <a:rPr lang="en-US" dirty="0"/>
              <a:t> para 2025 y para </a:t>
            </a:r>
            <a:r>
              <a:rPr lang="en-US" dirty="0" err="1"/>
              <a:t>poner</a:t>
            </a:r>
            <a:r>
              <a:rPr lang="en-US" dirty="0"/>
              <a:t> fin al </a:t>
            </a:r>
            <a:r>
              <a:rPr lang="en-US" dirty="0" err="1"/>
              <a:t>sida</a:t>
            </a:r>
            <a:r>
              <a:rPr lang="en-US" dirty="0"/>
              <a:t> para 2030.  </a:t>
            </a:r>
          </a:p>
        </p:txBody>
      </p:sp>
      <p:sp>
        <p:nvSpPr>
          <p:cNvPr id="4" name="Slide Number Placeholder 3"/>
          <p:cNvSpPr>
            <a:spLocks noGrp="1"/>
          </p:cNvSpPr>
          <p:nvPr>
            <p:ph type="sldNum" sz="quarter" idx="5"/>
          </p:nvPr>
        </p:nvSpPr>
        <p:spPr/>
        <p:txBody>
          <a:bodyPr/>
          <a:lstStyle/>
          <a:p>
            <a:fld id="{15BE2509-9DCA-404C-9FF1-104E1173A6B7}" type="slidenum">
              <a:rPr lang="en-US" smtClean="0"/>
              <a:t>1</a:t>
            </a:fld>
            <a:endParaRPr lang="en-US"/>
          </a:p>
        </p:txBody>
      </p:sp>
    </p:spTree>
    <p:extLst>
      <p:ext uri="{BB962C8B-B14F-4D97-AF65-F5344CB8AC3E}">
        <p14:creationId xmlns:p14="http://schemas.microsoft.com/office/powerpoint/2010/main" val="3879607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Las comunidades y la sociedad civil desempeñan un papel importante en la respuesta al sida. El proceso de elaboración de informes se beneficia de la estrecha participación de los representantes de la comunidad y la sociedad civil, que pueden aportar información sobre el estado de la respuesta al sida, así como ayudar a identificar las barreras que impiden una prestación de servicios eficaz.</a:t>
            </a:r>
          </a:p>
        </p:txBody>
      </p:sp>
      <p:sp>
        <p:nvSpPr>
          <p:cNvPr id="4" name="Slide Number Placeholder 3"/>
          <p:cNvSpPr>
            <a:spLocks noGrp="1"/>
          </p:cNvSpPr>
          <p:nvPr>
            <p:ph type="sldNum" sz="quarter" idx="5"/>
          </p:nvPr>
        </p:nvSpPr>
        <p:spPr/>
        <p:txBody>
          <a:bodyPr/>
          <a:lstStyle/>
          <a:p>
            <a:fld id="{15BE2509-9DCA-404C-9FF1-104E1173A6B7}" type="slidenum">
              <a:rPr lang="en-US" smtClean="0"/>
              <a:t>10</a:t>
            </a:fld>
            <a:endParaRPr lang="en-US"/>
          </a:p>
        </p:txBody>
      </p:sp>
    </p:spTree>
    <p:extLst>
      <p:ext uri="{BB962C8B-B14F-4D97-AF65-F5344CB8AC3E}">
        <p14:creationId xmlns:p14="http://schemas.microsoft.com/office/powerpoint/2010/main" val="349647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continuación le resumimos algunos recursos disponibles sobre el proceso de reportar.</a:t>
            </a:r>
          </a:p>
        </p:txBody>
      </p:sp>
      <p:sp>
        <p:nvSpPr>
          <p:cNvPr id="4" name="Slide Number Placeholder 3"/>
          <p:cNvSpPr>
            <a:spLocks noGrp="1"/>
          </p:cNvSpPr>
          <p:nvPr>
            <p:ph type="sldNum" sz="quarter" idx="5"/>
          </p:nvPr>
        </p:nvSpPr>
        <p:spPr/>
        <p:txBody>
          <a:bodyPr/>
          <a:lstStyle/>
          <a:p>
            <a:fld id="{15BE2509-9DCA-404C-9FF1-104E1173A6B7}" type="slidenum">
              <a:rPr lang="en-US" smtClean="0"/>
              <a:t>11</a:t>
            </a:fld>
            <a:endParaRPr lang="en-US"/>
          </a:p>
        </p:txBody>
      </p:sp>
    </p:spTree>
    <p:extLst>
      <p:ext uri="{BB962C8B-B14F-4D97-AF65-F5344CB8AC3E}">
        <p14:creationId xmlns:p14="http://schemas.microsoft.com/office/powerpoint/2010/main" val="3812365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Puede solicitar ayuda a las oficinas de ONUSIDA, UNICEF o la OMS presentes en su país, o enviar un correo electrónico a </a:t>
            </a:r>
            <a:r>
              <a:rPr lang="en-GB" altLang="en-US" sz="1200" dirty="0">
                <a:latin typeface="Arial" panose="020B0604020202020204" pitchFamily="34" charset="0"/>
                <a:cs typeface="Arial" panose="020B0604020202020204" pitchFamily="34" charset="0"/>
              </a:rPr>
              <a:t>AIDSreporting@unaids.org.</a:t>
            </a:r>
          </a:p>
          <a:p>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BE2509-9DCA-404C-9FF1-104E1173A6B7}" type="slidenum">
              <a:rPr lang="en-US" smtClean="0"/>
              <a:t>12</a:t>
            </a:fld>
            <a:endParaRPr lang="en-US"/>
          </a:p>
        </p:txBody>
      </p:sp>
    </p:spTree>
    <p:extLst>
      <p:ext uri="{BB962C8B-B14F-4D97-AF65-F5344CB8AC3E}">
        <p14:creationId xmlns:p14="http://schemas.microsoft.com/office/powerpoint/2010/main" val="4096361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Los datos reportados en anteriores rondas de informes que han sido validados están disponibles en el sitio web AIDSinfo.unaids.org. </a:t>
            </a:r>
          </a:p>
        </p:txBody>
      </p:sp>
      <p:sp>
        <p:nvSpPr>
          <p:cNvPr id="4" name="Slide Number Placeholder 3"/>
          <p:cNvSpPr>
            <a:spLocks noGrp="1"/>
          </p:cNvSpPr>
          <p:nvPr>
            <p:ph type="sldNum" sz="quarter" idx="5"/>
          </p:nvPr>
        </p:nvSpPr>
        <p:spPr/>
        <p:txBody>
          <a:bodyPr/>
          <a:lstStyle/>
          <a:p>
            <a:fld id="{15BE2509-9DCA-404C-9FF1-104E1173A6B7}" type="slidenum">
              <a:rPr lang="en-US" smtClean="0"/>
              <a:t>13</a:t>
            </a:fld>
            <a:endParaRPr lang="en-US"/>
          </a:p>
        </p:txBody>
      </p:sp>
    </p:spTree>
    <p:extLst>
      <p:ext uri="{BB962C8B-B14F-4D97-AF65-F5344CB8AC3E}">
        <p14:creationId xmlns:p14="http://schemas.microsoft.com/office/powerpoint/2010/main" val="3981239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Puede consultar los datos epidemiológicos y otros indicadores desde el sitio principal; utilizando mapas, hojas de datos, gráficos o haciendo comparaciones entre países. </a:t>
            </a:r>
          </a:p>
        </p:txBody>
      </p:sp>
      <p:sp>
        <p:nvSpPr>
          <p:cNvPr id="4" name="Slide Number Placeholder 3"/>
          <p:cNvSpPr>
            <a:spLocks noGrp="1"/>
          </p:cNvSpPr>
          <p:nvPr>
            <p:ph type="sldNum" sz="quarter" idx="5"/>
          </p:nvPr>
        </p:nvSpPr>
        <p:spPr/>
        <p:txBody>
          <a:bodyPr/>
          <a:lstStyle/>
          <a:p>
            <a:fld id="{15BE2509-9DCA-404C-9FF1-104E1173A6B7}" type="slidenum">
              <a:rPr lang="en-US" smtClean="0"/>
              <a:t>14</a:t>
            </a:fld>
            <a:endParaRPr lang="en-US"/>
          </a:p>
        </p:txBody>
      </p:sp>
    </p:spTree>
    <p:extLst>
      <p:ext uri="{BB962C8B-B14F-4D97-AF65-F5344CB8AC3E}">
        <p14:creationId xmlns:p14="http://schemas.microsoft.com/office/powerpoint/2010/main" val="1552345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dirty="0"/>
              <a:t>El Atlas de </a:t>
            </a:r>
            <a:r>
              <a:rPr lang="en-US" dirty="0" err="1"/>
              <a:t>Poblaciones</a:t>
            </a:r>
            <a:r>
              <a:rPr lang="en-US" dirty="0"/>
              <a:t> Clave se centra </a:t>
            </a:r>
            <a:r>
              <a:rPr lang="en-US" dirty="0" err="1"/>
              <a:t>en</a:t>
            </a:r>
            <a:r>
              <a:rPr lang="en-US" dirty="0"/>
              <a:t> </a:t>
            </a:r>
            <a:r>
              <a:rPr lang="en-US" dirty="0" err="1"/>
              <a:t>los</a:t>
            </a:r>
            <a:r>
              <a:rPr lang="en-US" dirty="0"/>
              <a:t> </a:t>
            </a:r>
            <a:r>
              <a:rPr lang="en-US" dirty="0" err="1"/>
              <a:t>datos</a:t>
            </a:r>
            <a:r>
              <a:rPr lang="en-US" dirty="0"/>
              <a:t> de </a:t>
            </a:r>
            <a:r>
              <a:rPr lang="en-US" dirty="0" err="1"/>
              <a:t>poblaciones</a:t>
            </a:r>
            <a:r>
              <a:rPr lang="en-US" dirty="0"/>
              <a:t> clave, que </a:t>
            </a:r>
            <a:r>
              <a:rPr lang="en-US" dirty="0" err="1"/>
              <a:t>abarcan</a:t>
            </a:r>
            <a:r>
              <a:rPr lang="en-US" dirty="0"/>
              <a:t> a </a:t>
            </a:r>
            <a:r>
              <a:rPr lang="en-US" dirty="0" err="1"/>
              <a:t>profesionales</a:t>
            </a:r>
            <a:r>
              <a:rPr lang="en-US" dirty="0"/>
              <a:t> del </a:t>
            </a:r>
            <a:r>
              <a:rPr lang="en-US" dirty="0" err="1"/>
              <a:t>sexo</a:t>
            </a:r>
            <a:r>
              <a:rPr lang="en-US" dirty="0"/>
              <a:t>, hombres que </a:t>
            </a:r>
            <a:r>
              <a:rPr lang="en-US" dirty="0" err="1"/>
              <a:t>tienen</a:t>
            </a:r>
            <a:r>
              <a:rPr lang="en-US" dirty="0"/>
              <a:t> </a:t>
            </a:r>
            <a:r>
              <a:rPr lang="en-US" dirty="0" err="1"/>
              <a:t>sexo</a:t>
            </a:r>
            <a:r>
              <a:rPr lang="en-US" dirty="0"/>
              <a:t> con hombres, personas que </a:t>
            </a:r>
            <a:r>
              <a:rPr lang="en-US" dirty="0" err="1"/>
              <a:t>usan</a:t>
            </a:r>
            <a:r>
              <a:rPr lang="en-US" dirty="0"/>
              <a:t> </a:t>
            </a:r>
            <a:r>
              <a:rPr lang="en-US" dirty="0" err="1"/>
              <a:t>drogas</a:t>
            </a:r>
            <a:r>
              <a:rPr lang="en-US" dirty="0"/>
              <a:t> </a:t>
            </a:r>
            <a:r>
              <a:rPr lang="en-US" dirty="0" err="1"/>
              <a:t>inyectables</a:t>
            </a:r>
            <a:r>
              <a:rPr lang="en-US" dirty="0"/>
              <a:t>, personas </a:t>
            </a:r>
            <a:r>
              <a:rPr lang="en-US" dirty="0" err="1"/>
              <a:t>transgenero</a:t>
            </a:r>
            <a:r>
              <a:rPr lang="en-US" dirty="0"/>
              <a:t>, </a:t>
            </a:r>
            <a:r>
              <a:rPr lang="en-US" dirty="0" err="1"/>
              <a:t>prisioneros</a:t>
            </a:r>
            <a:r>
              <a:rPr lang="en-US" dirty="0"/>
              <a:t> y personas que </a:t>
            </a:r>
            <a:r>
              <a:rPr lang="en-US" dirty="0" err="1"/>
              <a:t>viven</a:t>
            </a:r>
            <a:r>
              <a:rPr lang="en-US" dirty="0"/>
              <a:t> con </a:t>
            </a:r>
            <a:r>
              <a:rPr lang="en-US" dirty="0" err="1"/>
              <a:t>el</a:t>
            </a:r>
            <a:r>
              <a:rPr lang="en-US" dirty="0"/>
              <a:t> VIH</a:t>
            </a:r>
            <a:r>
              <a:rPr lang="en-US"/>
              <a:t>. </a:t>
            </a:r>
            <a:endParaRPr lang="en-US" b="0" i="0" cap="all" dirty="0">
              <a:solidFill>
                <a:srgbClr val="212529"/>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5BE2509-9DCA-404C-9FF1-104E1173A6B7}" type="slidenum">
              <a:rPr lang="en-US" smtClean="0"/>
              <a:t>15</a:t>
            </a:fld>
            <a:endParaRPr lang="en-US"/>
          </a:p>
        </p:txBody>
      </p:sp>
    </p:spTree>
    <p:extLst>
      <p:ext uri="{BB962C8B-B14F-4D97-AF65-F5344CB8AC3E}">
        <p14:creationId xmlns:p14="http://schemas.microsoft.com/office/powerpoint/2010/main" val="493211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Los </a:t>
            </a:r>
            <a:r>
              <a:rPr lang="en-US" dirty="0" err="1"/>
              <a:t>cuadros</a:t>
            </a:r>
            <a:r>
              <a:rPr lang="en-US" dirty="0"/>
              <a:t> de </a:t>
            </a:r>
            <a:r>
              <a:rPr lang="en-US" dirty="0" err="1"/>
              <a:t>datos</a:t>
            </a:r>
            <a:r>
              <a:rPr lang="en-US" dirty="0"/>
              <a:t> </a:t>
            </a:r>
            <a:r>
              <a:rPr lang="en-US" dirty="0" err="1"/>
              <a:t>financieros</a:t>
            </a:r>
            <a:r>
              <a:rPr lang="en-US" dirty="0"/>
              <a:t> </a:t>
            </a:r>
            <a:r>
              <a:rPr lang="en-US" dirty="0" err="1"/>
              <a:t>incluyen</a:t>
            </a:r>
            <a:r>
              <a:rPr lang="en-US" dirty="0"/>
              <a:t> </a:t>
            </a:r>
            <a:r>
              <a:rPr lang="en-US" dirty="0" err="1"/>
              <a:t>datos</a:t>
            </a:r>
            <a:r>
              <a:rPr lang="en-US" dirty="0"/>
              <a:t> </a:t>
            </a:r>
            <a:r>
              <a:rPr lang="en-US" dirty="0" err="1"/>
              <a:t>mundiales</a:t>
            </a:r>
            <a:r>
              <a:rPr lang="en-US" dirty="0"/>
              <a:t>, </a:t>
            </a:r>
            <a:r>
              <a:rPr lang="en-US" dirty="0" err="1"/>
              <a:t>regionales</a:t>
            </a:r>
            <a:r>
              <a:rPr lang="en-US" dirty="0"/>
              <a:t> y </a:t>
            </a:r>
            <a:r>
              <a:rPr lang="en-US" dirty="0" err="1"/>
              <a:t>por</a:t>
            </a:r>
            <a:r>
              <a:rPr lang="en-US" dirty="0"/>
              <a:t> </a:t>
            </a:r>
            <a:r>
              <a:rPr lang="en-US" dirty="0" err="1"/>
              <a:t>países</a:t>
            </a:r>
            <a:r>
              <a:rPr lang="en-US" dirty="0"/>
              <a:t> </a:t>
            </a:r>
            <a:r>
              <a:rPr lang="en-US" dirty="0" err="1"/>
              <a:t>sobre</a:t>
            </a:r>
            <a:r>
              <a:rPr lang="en-US" dirty="0"/>
              <a:t> la </a:t>
            </a:r>
            <a:r>
              <a:rPr lang="en-US" dirty="0" err="1"/>
              <a:t>financiación</a:t>
            </a:r>
            <a:r>
              <a:rPr lang="en-US" dirty="0"/>
              <a:t> y </a:t>
            </a:r>
            <a:r>
              <a:rPr lang="en-US" dirty="0" err="1"/>
              <a:t>el</a:t>
            </a:r>
            <a:r>
              <a:rPr lang="en-US" dirty="0"/>
              <a:t> </a:t>
            </a:r>
            <a:r>
              <a:rPr lang="en-US" dirty="0" err="1"/>
              <a:t>gasto</a:t>
            </a:r>
            <a:r>
              <a:rPr lang="en-US" dirty="0"/>
              <a:t> de la </a:t>
            </a:r>
            <a:r>
              <a:rPr lang="en-US" dirty="0" err="1"/>
              <a:t>respuesta</a:t>
            </a:r>
            <a:r>
              <a:rPr lang="en-US" dirty="0"/>
              <a:t> al </a:t>
            </a:r>
            <a:r>
              <a:rPr lang="en-US" dirty="0" err="1"/>
              <a:t>sida</a:t>
            </a:r>
            <a:r>
              <a:rPr lang="en-US" dirty="0"/>
              <a:t>.</a:t>
            </a:r>
          </a:p>
        </p:txBody>
      </p:sp>
      <p:sp>
        <p:nvSpPr>
          <p:cNvPr id="4" name="Slide Number Placeholder 3"/>
          <p:cNvSpPr>
            <a:spLocks noGrp="1"/>
          </p:cNvSpPr>
          <p:nvPr>
            <p:ph type="sldNum" sz="quarter" idx="5"/>
          </p:nvPr>
        </p:nvSpPr>
        <p:spPr/>
        <p:txBody>
          <a:bodyPr/>
          <a:lstStyle/>
          <a:p>
            <a:fld id="{15BE2509-9DCA-404C-9FF1-104E1173A6B7}" type="slidenum">
              <a:rPr lang="en-US" smtClean="0"/>
              <a:t>16</a:t>
            </a:fld>
            <a:endParaRPr lang="en-US"/>
          </a:p>
        </p:txBody>
      </p:sp>
    </p:spTree>
    <p:extLst>
      <p:ext uri="{BB962C8B-B14F-4D97-AF65-F5344CB8AC3E}">
        <p14:creationId xmlns:p14="http://schemas.microsoft.com/office/powerpoint/2010/main" val="1435797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 </a:t>
            </a:r>
            <a:r>
              <a:rPr lang="en-US" dirty="0" err="1"/>
              <a:t>el</a:t>
            </a:r>
            <a:r>
              <a:rPr lang="en-US" dirty="0"/>
              <a:t> sitio </a:t>
            </a:r>
            <a:r>
              <a:rPr lang="en-US" dirty="0" err="1"/>
              <a:t>análisis</a:t>
            </a:r>
            <a:r>
              <a:rPr lang="en-US" dirty="0"/>
              <a:t> de </a:t>
            </a:r>
            <a:r>
              <a:rPr lang="en-US" dirty="0" err="1"/>
              <a:t>leyes</a:t>
            </a:r>
            <a:r>
              <a:rPr lang="en-US" dirty="0"/>
              <a:t> y </a:t>
            </a:r>
            <a:r>
              <a:rPr lang="en-US" dirty="0" err="1"/>
              <a:t>políticas</a:t>
            </a:r>
            <a:r>
              <a:rPr lang="en-US" dirty="0"/>
              <a:t> se </a:t>
            </a:r>
            <a:r>
              <a:rPr lang="en-US" dirty="0" err="1"/>
              <a:t>pueden</a:t>
            </a:r>
            <a:r>
              <a:rPr lang="en-US" dirty="0"/>
              <a:t> </a:t>
            </a:r>
            <a:r>
              <a:rPr lang="en-US" dirty="0" err="1"/>
              <a:t>consultar</a:t>
            </a:r>
            <a:r>
              <a:rPr lang="en-US" dirty="0"/>
              <a:t> </a:t>
            </a:r>
            <a:r>
              <a:rPr lang="en-US" dirty="0" err="1"/>
              <a:t>los</a:t>
            </a:r>
            <a:r>
              <a:rPr lang="en-US" dirty="0"/>
              <a:t> </a:t>
            </a:r>
            <a:r>
              <a:rPr lang="en-US" dirty="0" err="1"/>
              <a:t>datos</a:t>
            </a:r>
            <a:r>
              <a:rPr lang="en-US" dirty="0"/>
              <a:t> </a:t>
            </a:r>
            <a:r>
              <a:rPr lang="en-US" dirty="0" err="1"/>
              <a:t>sobre</a:t>
            </a:r>
            <a:r>
              <a:rPr lang="en-US" dirty="0"/>
              <a:t> </a:t>
            </a:r>
            <a:r>
              <a:rPr lang="en-US" dirty="0" err="1"/>
              <a:t>políticas</a:t>
            </a:r>
            <a:r>
              <a:rPr lang="en-US" dirty="0"/>
              <a:t> y </a:t>
            </a:r>
            <a:r>
              <a:rPr lang="en-US" dirty="0" err="1"/>
              <a:t>leyes</a:t>
            </a:r>
            <a:r>
              <a:rPr lang="en-US" dirty="0"/>
              <a:t> </a:t>
            </a:r>
            <a:r>
              <a:rPr lang="en-US" dirty="0" err="1"/>
              <a:t>reportados</a:t>
            </a:r>
            <a:r>
              <a:rPr lang="en-US" dirty="0"/>
              <a:t> a </a:t>
            </a:r>
            <a:r>
              <a:rPr lang="en-US" dirty="0" err="1"/>
              <a:t>través</a:t>
            </a:r>
            <a:r>
              <a:rPr lang="en-US" dirty="0"/>
              <a:t> del ICPN y </a:t>
            </a:r>
            <a:r>
              <a:rPr lang="en-US" dirty="0" err="1"/>
              <a:t>recopilados</a:t>
            </a:r>
            <a:r>
              <a:rPr lang="en-US" dirty="0"/>
              <a:t> </a:t>
            </a:r>
            <a:r>
              <a:rPr lang="en-US" dirty="0" err="1"/>
              <a:t>por</a:t>
            </a:r>
            <a:r>
              <a:rPr lang="en-US" dirty="0"/>
              <a:t> ONUSIDA a </a:t>
            </a:r>
            <a:r>
              <a:rPr lang="en-US" dirty="0" err="1"/>
              <a:t>partir</a:t>
            </a:r>
            <a:r>
              <a:rPr lang="en-US" dirty="0"/>
              <a:t> de </a:t>
            </a:r>
            <a:r>
              <a:rPr lang="en-US" dirty="0" err="1"/>
              <a:t>otras</a:t>
            </a:r>
            <a:r>
              <a:rPr lang="en-US" dirty="0"/>
              <a:t> </a:t>
            </a:r>
            <a:r>
              <a:rPr lang="en-US" dirty="0" err="1"/>
              <a:t>fuentes</a:t>
            </a:r>
            <a:r>
              <a:rPr lang="en-US" dirty="0"/>
              <a:t>, </a:t>
            </a:r>
            <a:r>
              <a:rPr lang="en-US" dirty="0" err="1"/>
              <a:t>incluidos</a:t>
            </a:r>
            <a:r>
              <a:rPr lang="en-US" dirty="0"/>
              <a:t> </a:t>
            </a:r>
            <a:r>
              <a:rPr lang="en-US" dirty="0" err="1"/>
              <a:t>documentos</a:t>
            </a:r>
            <a:r>
              <a:rPr lang="en-US" dirty="0"/>
              <a:t> </a:t>
            </a:r>
            <a:r>
              <a:rPr lang="en-US" dirty="0" err="1"/>
              <a:t>nacionales</a:t>
            </a:r>
            <a:r>
              <a:rPr lang="en-US" dirty="0"/>
              <a:t> y </a:t>
            </a:r>
            <a:r>
              <a:rPr lang="en-US" dirty="0" err="1"/>
              <a:t>otras</a:t>
            </a:r>
            <a:r>
              <a:rPr lang="en-US" dirty="0"/>
              <a:t> bases de </a:t>
            </a:r>
            <a:r>
              <a:rPr lang="en-US" dirty="0" err="1"/>
              <a:t>datos</a:t>
            </a:r>
            <a:r>
              <a:rPr lang="en-US" dirty="0"/>
              <a:t> </a:t>
            </a:r>
            <a:r>
              <a:rPr lang="en-US" dirty="0" err="1"/>
              <a:t>mundiales</a:t>
            </a:r>
            <a:r>
              <a:rPr lang="en-US" dirty="0"/>
              <a:t>. Los </a:t>
            </a:r>
            <a:r>
              <a:rPr lang="en-US" dirty="0" err="1"/>
              <a:t>datos</a:t>
            </a:r>
            <a:r>
              <a:rPr lang="en-US" dirty="0"/>
              <a:t> </a:t>
            </a:r>
            <a:r>
              <a:rPr lang="en-US" dirty="0" err="1"/>
              <a:t>pueden</a:t>
            </a:r>
            <a:r>
              <a:rPr lang="en-US" dirty="0"/>
              <a:t> </a:t>
            </a:r>
            <a:r>
              <a:rPr lang="en-US" dirty="0" err="1"/>
              <a:t>buscarse</a:t>
            </a:r>
            <a:r>
              <a:rPr lang="en-US" dirty="0"/>
              <a:t> </a:t>
            </a:r>
            <a:r>
              <a:rPr lang="en-US" dirty="0" err="1"/>
              <a:t>por</a:t>
            </a:r>
            <a:r>
              <a:rPr lang="en-US" dirty="0"/>
              <a:t> regiones o </a:t>
            </a:r>
            <a:r>
              <a:rPr lang="en-US" dirty="0" err="1"/>
              <a:t>países</a:t>
            </a:r>
            <a:r>
              <a:rPr lang="en-US" dirty="0"/>
              <a:t> </a:t>
            </a:r>
            <a:r>
              <a:rPr lang="en-US" dirty="0" err="1"/>
              <a:t>específicos</a:t>
            </a:r>
            <a:r>
              <a:rPr lang="en-US" dirty="0"/>
              <a:t>, </a:t>
            </a:r>
            <a:r>
              <a:rPr lang="en-US" dirty="0" err="1"/>
              <a:t>por</a:t>
            </a:r>
            <a:r>
              <a:rPr lang="en-US" dirty="0"/>
              <a:t> </a:t>
            </a:r>
            <a:r>
              <a:rPr lang="en-US" dirty="0" err="1"/>
              <a:t>temas</a:t>
            </a:r>
            <a:r>
              <a:rPr lang="en-US" dirty="0"/>
              <a:t> y preguntas, y </a:t>
            </a:r>
            <a:r>
              <a:rPr lang="en-US" dirty="0" err="1"/>
              <a:t>pueden</a:t>
            </a:r>
            <a:r>
              <a:rPr lang="en-US" dirty="0"/>
              <a:t> </a:t>
            </a:r>
            <a:r>
              <a:rPr lang="en-US" dirty="0" err="1"/>
              <a:t>visualizarse</a:t>
            </a:r>
            <a:r>
              <a:rPr lang="en-US" dirty="0"/>
              <a:t> </a:t>
            </a:r>
            <a:r>
              <a:rPr lang="en-US" dirty="0" err="1"/>
              <a:t>en</a:t>
            </a:r>
            <a:r>
              <a:rPr lang="en-US" dirty="0"/>
              <a:t> </a:t>
            </a:r>
            <a:r>
              <a:rPr lang="en-US" dirty="0" err="1"/>
              <a:t>tablas</a:t>
            </a:r>
            <a:r>
              <a:rPr lang="en-US" dirty="0"/>
              <a:t>, </a:t>
            </a:r>
            <a:r>
              <a:rPr lang="en-US" dirty="0" err="1"/>
              <a:t>gráficos</a:t>
            </a:r>
            <a:r>
              <a:rPr lang="en-US" dirty="0"/>
              <a:t> o </a:t>
            </a:r>
            <a:r>
              <a:rPr lang="en-US" dirty="0" err="1"/>
              <a:t>mapas</a:t>
            </a:r>
            <a:r>
              <a:rPr lang="en-US" dirty="0"/>
              <a:t>. </a:t>
            </a:r>
          </a:p>
        </p:txBody>
      </p:sp>
      <p:sp>
        <p:nvSpPr>
          <p:cNvPr id="4" name="Slide Number Placeholder 3"/>
          <p:cNvSpPr>
            <a:spLocks noGrp="1"/>
          </p:cNvSpPr>
          <p:nvPr>
            <p:ph type="sldNum" sz="quarter" idx="5"/>
          </p:nvPr>
        </p:nvSpPr>
        <p:spPr/>
        <p:txBody>
          <a:bodyPr/>
          <a:lstStyle/>
          <a:p>
            <a:fld id="{15BE2509-9DCA-404C-9FF1-104E1173A6B7}" type="slidenum">
              <a:rPr lang="en-US" smtClean="0"/>
              <a:t>17</a:t>
            </a:fld>
            <a:endParaRPr lang="en-US"/>
          </a:p>
        </p:txBody>
      </p:sp>
    </p:spTree>
    <p:extLst>
      <p:ext uri="{BB962C8B-B14F-4D97-AF65-F5344CB8AC3E}">
        <p14:creationId xmlns:p14="http://schemas.microsoft.com/office/powerpoint/2010/main" val="2160045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 </a:t>
            </a:r>
            <a:r>
              <a:rPr lang="en-US" dirty="0" err="1"/>
              <a:t>Monitoreo</a:t>
            </a:r>
            <a:r>
              <a:rPr lang="en-US" dirty="0"/>
              <a:t> Global del </a:t>
            </a:r>
            <a:r>
              <a:rPr lang="en-US" dirty="0" err="1"/>
              <a:t>Sida</a:t>
            </a:r>
            <a:r>
              <a:rPr lang="en-US" dirty="0"/>
              <a:t> </a:t>
            </a:r>
            <a:r>
              <a:rPr lang="en-US" dirty="0" err="1"/>
              <a:t>incluye</a:t>
            </a:r>
            <a:r>
              <a:rPr lang="en-US" dirty="0"/>
              <a:t> </a:t>
            </a:r>
            <a:r>
              <a:rPr lang="en-US" dirty="0" err="1"/>
              <a:t>varios</a:t>
            </a:r>
            <a:r>
              <a:rPr lang="en-US" dirty="0"/>
              <a:t> </a:t>
            </a:r>
            <a:r>
              <a:rPr lang="en-US" dirty="0" err="1"/>
              <a:t>componentes</a:t>
            </a:r>
            <a:r>
              <a:rPr lang="en-US" dirty="0"/>
              <a:t>.</a:t>
            </a:r>
          </a:p>
        </p:txBody>
      </p:sp>
      <p:sp>
        <p:nvSpPr>
          <p:cNvPr id="4" name="Slide Number Placeholder 3"/>
          <p:cNvSpPr>
            <a:spLocks noGrp="1"/>
          </p:cNvSpPr>
          <p:nvPr>
            <p:ph type="sldNum" sz="quarter" idx="5"/>
          </p:nvPr>
        </p:nvSpPr>
        <p:spPr/>
        <p:txBody>
          <a:bodyPr/>
          <a:lstStyle/>
          <a:p>
            <a:fld id="{15BE2509-9DCA-404C-9FF1-104E1173A6B7}" type="slidenum">
              <a:rPr lang="en-US" smtClean="0"/>
              <a:t>2</a:t>
            </a:fld>
            <a:endParaRPr lang="en-US"/>
          </a:p>
        </p:txBody>
      </p:sp>
    </p:spTree>
    <p:extLst>
      <p:ext uri="{BB962C8B-B14F-4D97-AF65-F5344CB8AC3E}">
        <p14:creationId xmlns:p14="http://schemas.microsoft.com/office/powerpoint/2010/main" val="1796872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Hay 92 </a:t>
            </a:r>
            <a:r>
              <a:rPr lang="en-US" dirty="0" err="1"/>
              <a:t>indicadores</a:t>
            </a:r>
            <a:r>
              <a:rPr lang="en-US" dirty="0"/>
              <a:t> </a:t>
            </a:r>
            <a:r>
              <a:rPr lang="en-US" dirty="0" err="1"/>
              <a:t>cuantitativos</a:t>
            </a:r>
            <a:r>
              <a:rPr lang="en-US" dirty="0"/>
              <a:t>. Se </a:t>
            </a:r>
            <a:r>
              <a:rPr lang="en-US" dirty="0" err="1"/>
              <a:t>pide</a:t>
            </a:r>
            <a:r>
              <a:rPr lang="en-US" dirty="0"/>
              <a:t> a </a:t>
            </a:r>
            <a:r>
              <a:rPr lang="en-US" dirty="0" err="1"/>
              <a:t>los</a:t>
            </a:r>
            <a:r>
              <a:rPr lang="en-US" dirty="0"/>
              <a:t> </a:t>
            </a:r>
            <a:r>
              <a:rPr lang="en-US" dirty="0" err="1"/>
              <a:t>países</a:t>
            </a:r>
            <a:r>
              <a:rPr lang="en-US" dirty="0"/>
              <a:t> </a:t>
            </a:r>
            <a:r>
              <a:rPr lang="en-US" dirty="0" err="1"/>
              <a:t>indicar</a:t>
            </a:r>
            <a:r>
              <a:rPr lang="en-US" dirty="0"/>
              <a:t> </a:t>
            </a:r>
            <a:r>
              <a:rPr lang="en-US" dirty="0" err="1"/>
              <a:t>cuales</a:t>
            </a:r>
            <a:r>
              <a:rPr lang="en-US" dirty="0"/>
              <a:t> </a:t>
            </a:r>
            <a:r>
              <a:rPr lang="en-US" dirty="0" err="1"/>
              <a:t>indicadores</a:t>
            </a:r>
            <a:r>
              <a:rPr lang="en-US" dirty="0"/>
              <a:t> son relevantes para su respuesta al sida, y si disponen de </a:t>
            </a:r>
            <a:r>
              <a:rPr lang="en-US" dirty="0" err="1"/>
              <a:t>nuevos</a:t>
            </a:r>
            <a:r>
              <a:rPr lang="en-US" dirty="0"/>
              <a:t> </a:t>
            </a:r>
            <a:r>
              <a:rPr lang="en-US" dirty="0" err="1"/>
              <a:t>datos</a:t>
            </a:r>
            <a:r>
              <a:rPr lang="en-US" dirty="0"/>
              <a:t> para </a:t>
            </a:r>
            <a:r>
              <a:rPr lang="en-US" dirty="0" err="1"/>
              <a:t>estos</a:t>
            </a:r>
            <a:r>
              <a:rPr lang="en-US" dirty="0"/>
              <a:t>. </a:t>
            </a:r>
          </a:p>
          <a:p>
            <a:endParaRPr lang="en-US" dirty="0"/>
          </a:p>
          <a:p>
            <a:r>
              <a:rPr lang="en-US" dirty="0"/>
              <a:t>Además de los indicadores, la plataforma de presentación de informes incluye un cuestionario sobre leyes y políticas llamado Instrumento de Compromisos y </a:t>
            </a:r>
            <a:r>
              <a:rPr lang="en-US" dirty="0" err="1"/>
              <a:t>Políticas</a:t>
            </a:r>
            <a:r>
              <a:rPr lang="en-US" dirty="0"/>
              <a:t> </a:t>
            </a:r>
            <a:r>
              <a:rPr lang="en-US" dirty="0" err="1"/>
              <a:t>Nacionales</a:t>
            </a:r>
            <a:r>
              <a:rPr lang="en-US" dirty="0"/>
              <a:t>. El </a:t>
            </a:r>
            <a:r>
              <a:rPr lang="en-US" dirty="0" err="1"/>
              <a:t>cuestionario</a:t>
            </a:r>
            <a:r>
              <a:rPr lang="en-US" dirty="0"/>
              <a:t> </a:t>
            </a:r>
            <a:r>
              <a:rPr lang="en-US" dirty="0" err="1"/>
              <a:t>completo</a:t>
            </a:r>
            <a:r>
              <a:rPr lang="en-US" dirty="0"/>
              <a:t> se </a:t>
            </a:r>
            <a:r>
              <a:rPr lang="en-US" dirty="0" err="1"/>
              <a:t>incluye</a:t>
            </a:r>
            <a:r>
              <a:rPr lang="en-US" dirty="0"/>
              <a:t> </a:t>
            </a:r>
            <a:r>
              <a:rPr lang="en-US" dirty="0" err="1"/>
              <a:t>en</a:t>
            </a:r>
            <a:r>
              <a:rPr lang="en-US" dirty="0"/>
              <a:t> GAM </a:t>
            </a:r>
            <a:r>
              <a:rPr lang="en-US" dirty="0" err="1"/>
              <a:t>cada</a:t>
            </a:r>
            <a:r>
              <a:rPr lang="en-US" dirty="0"/>
              <a:t> dos </a:t>
            </a:r>
            <a:r>
              <a:rPr lang="en-US" dirty="0" err="1"/>
              <a:t>años</a:t>
            </a:r>
            <a:r>
              <a:rPr lang="en-US" dirty="0"/>
              <a:t> y </a:t>
            </a:r>
            <a:r>
              <a:rPr lang="en-US" dirty="0" err="1"/>
              <a:t>consiste</a:t>
            </a:r>
            <a:r>
              <a:rPr lang="en-US" dirty="0"/>
              <a:t> de dos partes, la </a:t>
            </a:r>
            <a:r>
              <a:rPr lang="en-US" dirty="0" err="1"/>
              <a:t>Parte</a:t>
            </a:r>
            <a:r>
              <a:rPr lang="en-US" dirty="0"/>
              <a:t> A </a:t>
            </a:r>
            <a:r>
              <a:rPr lang="en-US" dirty="0" err="1"/>
              <a:t>a</a:t>
            </a:r>
            <a:r>
              <a:rPr lang="en-US" dirty="0"/>
              <a:t> ser </a:t>
            </a:r>
            <a:r>
              <a:rPr lang="en-US" dirty="0" err="1"/>
              <a:t>completada</a:t>
            </a:r>
            <a:r>
              <a:rPr lang="en-US" dirty="0"/>
              <a:t> </a:t>
            </a:r>
            <a:r>
              <a:rPr lang="en-US" dirty="0" err="1"/>
              <a:t>por</a:t>
            </a:r>
            <a:r>
              <a:rPr lang="en-US" dirty="0"/>
              <a:t> </a:t>
            </a:r>
            <a:r>
              <a:rPr lang="en-US" dirty="0" err="1"/>
              <a:t>el</a:t>
            </a:r>
            <a:r>
              <a:rPr lang="en-US" dirty="0"/>
              <a:t> </a:t>
            </a:r>
            <a:r>
              <a:rPr lang="en-US" dirty="0" err="1"/>
              <a:t>gobierno</a:t>
            </a:r>
            <a:r>
              <a:rPr lang="en-US" dirty="0"/>
              <a:t> y la </a:t>
            </a:r>
            <a:r>
              <a:rPr lang="en-US" dirty="0" err="1"/>
              <a:t>Parte</a:t>
            </a:r>
            <a:r>
              <a:rPr lang="en-US" dirty="0"/>
              <a:t> B a ser </a:t>
            </a:r>
            <a:r>
              <a:rPr lang="en-US" dirty="0" err="1"/>
              <a:t>completado</a:t>
            </a:r>
            <a:r>
              <a:rPr lang="en-US" dirty="0"/>
              <a:t> </a:t>
            </a:r>
            <a:r>
              <a:rPr lang="en-US" dirty="0" err="1"/>
              <a:t>por</a:t>
            </a:r>
            <a:r>
              <a:rPr lang="en-US" dirty="0"/>
              <a:t> </a:t>
            </a:r>
            <a:r>
              <a:rPr lang="en-US" dirty="0" err="1"/>
              <a:t>sociedad</a:t>
            </a:r>
            <a:r>
              <a:rPr lang="en-US" dirty="0"/>
              <a:t> civil y </a:t>
            </a:r>
            <a:r>
              <a:rPr lang="en-US" dirty="0" err="1"/>
              <a:t>comunidades</a:t>
            </a:r>
            <a:r>
              <a:rPr lang="en-US" dirty="0"/>
              <a:t>. En 2025 se </a:t>
            </a:r>
            <a:r>
              <a:rPr lang="en-US" dirty="0" err="1"/>
              <a:t>incluye</a:t>
            </a:r>
            <a:r>
              <a:rPr lang="en-US" dirty="0"/>
              <a:t> </a:t>
            </a:r>
            <a:r>
              <a:rPr lang="en-US" dirty="0" err="1"/>
              <a:t>en</a:t>
            </a:r>
            <a:r>
              <a:rPr lang="en-US" dirty="0"/>
              <a:t> GAM </a:t>
            </a:r>
            <a:r>
              <a:rPr lang="en-US" dirty="0" err="1"/>
              <a:t>una</a:t>
            </a:r>
            <a:r>
              <a:rPr lang="en-US" dirty="0"/>
              <a:t> </a:t>
            </a:r>
            <a:r>
              <a:rPr lang="en-US" dirty="0" err="1"/>
              <a:t>versi</a:t>
            </a:r>
            <a:r>
              <a:rPr lang="en-US" sz="1100" dirty="0" err="1"/>
              <a:t>ón</a:t>
            </a:r>
            <a:r>
              <a:rPr lang="en-US" sz="1100" dirty="0"/>
              <a:t> </a:t>
            </a:r>
            <a:r>
              <a:rPr lang="en-US" sz="1100" dirty="0" err="1"/>
              <a:t>interina</a:t>
            </a:r>
            <a:r>
              <a:rPr lang="en-US" sz="1100" dirty="0"/>
              <a:t> del </a:t>
            </a:r>
            <a:r>
              <a:rPr lang="en-US" sz="1100" dirty="0" err="1"/>
              <a:t>cuestionario</a:t>
            </a:r>
            <a:r>
              <a:rPr lang="en-US" sz="1100" dirty="0"/>
              <a:t> que </a:t>
            </a:r>
            <a:r>
              <a:rPr lang="en-US" sz="1100" dirty="0" err="1"/>
              <a:t>consiste</a:t>
            </a:r>
            <a:r>
              <a:rPr lang="en-US" sz="1100" dirty="0"/>
              <a:t> de un sub-</a:t>
            </a:r>
            <a:r>
              <a:rPr lang="en-US" sz="1100" dirty="0" err="1"/>
              <a:t>grupo</a:t>
            </a:r>
            <a:r>
              <a:rPr lang="en-US" sz="1100" dirty="0"/>
              <a:t> de preguntas de la </a:t>
            </a:r>
            <a:r>
              <a:rPr lang="en-US" sz="1100" dirty="0" err="1"/>
              <a:t>Parte</a:t>
            </a:r>
            <a:r>
              <a:rPr lang="en-US" sz="1100" dirty="0"/>
              <a:t> A que </a:t>
            </a:r>
            <a:r>
              <a:rPr lang="en-US" sz="1100" dirty="0" err="1"/>
              <a:t>hacen</a:t>
            </a:r>
            <a:r>
              <a:rPr lang="en-US" sz="1100" dirty="0"/>
              <a:t> </a:t>
            </a:r>
            <a:r>
              <a:rPr lang="en-US" sz="1100" dirty="0" err="1"/>
              <a:t>referencia</a:t>
            </a:r>
            <a:r>
              <a:rPr lang="en-US" sz="1100" dirty="0"/>
              <a:t> a </a:t>
            </a:r>
            <a:r>
              <a:rPr lang="en-US" sz="1100" dirty="0" err="1"/>
              <a:t>leyes</a:t>
            </a:r>
            <a:r>
              <a:rPr lang="en-US" sz="1100" dirty="0"/>
              <a:t> y </a:t>
            </a:r>
            <a:r>
              <a:rPr lang="en-US" sz="1100" dirty="0" err="1"/>
              <a:t>políticas</a:t>
            </a:r>
            <a:r>
              <a:rPr lang="en-US" sz="1100" dirty="0"/>
              <a:t> que </a:t>
            </a:r>
            <a:r>
              <a:rPr lang="en-US" sz="1100" dirty="0" err="1"/>
              <a:t>puedan</a:t>
            </a:r>
            <a:r>
              <a:rPr lang="en-US" sz="1100" dirty="0"/>
              <a:t> </a:t>
            </a:r>
            <a:r>
              <a:rPr lang="en-US" sz="1100" dirty="0" err="1"/>
              <a:t>cambiar</a:t>
            </a:r>
            <a:r>
              <a:rPr lang="en-US" sz="1100" dirty="0"/>
              <a:t> mas </a:t>
            </a:r>
            <a:r>
              <a:rPr lang="en-US" sz="1100" dirty="0" err="1"/>
              <a:t>rapidamente</a:t>
            </a:r>
            <a:r>
              <a:rPr lang="en-US" sz="1100" dirty="0"/>
              <a:t>. </a:t>
            </a:r>
            <a:endParaRPr lang="en-US" dirty="0"/>
          </a:p>
          <a:p>
            <a:endParaRPr lang="en-US" dirty="0"/>
          </a:p>
          <a:p>
            <a:r>
              <a:rPr lang="en-US" dirty="0"/>
              <a:t>La plataforma de presentación de informes también apoya la redacción de un informe narrativo, en forma de resúmenes por áreas de compromiso en la </a:t>
            </a:r>
            <a:r>
              <a:rPr lang="en-US" dirty="0" err="1"/>
              <a:t>Declaración</a:t>
            </a:r>
            <a:r>
              <a:rPr lang="en-US" dirty="0"/>
              <a:t> Política sobre el VIH y el sida de 2021. Los resúmenes narrativos pueden ayudar a documentar las principales observaciones sobre la respuesta al sida y las acciones necesarias para acelerar los avances.</a:t>
            </a:r>
          </a:p>
          <a:p>
            <a:endParaRPr lang="en-US" dirty="0"/>
          </a:p>
          <a:p>
            <a:r>
              <a:rPr lang="en-US" dirty="0"/>
              <a:t>La encuesta sobre medicamentos y </a:t>
            </a:r>
            <a:r>
              <a:rPr lang="en-US" dirty="0" err="1"/>
              <a:t>diagnóstico</a:t>
            </a:r>
            <a:r>
              <a:rPr lang="en-US" dirty="0"/>
              <a:t> del sida se realiza en colaboración con la OMS y es una herramienta importante para </a:t>
            </a:r>
            <a:r>
              <a:rPr lang="en-US" dirty="0" err="1"/>
              <a:t>verificar</a:t>
            </a:r>
            <a:r>
              <a:rPr lang="en-US" dirty="0"/>
              <a:t> si el </a:t>
            </a:r>
            <a:r>
              <a:rPr lang="en-US" dirty="0" err="1"/>
              <a:t>sistema</a:t>
            </a:r>
            <a:r>
              <a:rPr lang="en-US" dirty="0"/>
              <a:t> de </a:t>
            </a:r>
            <a:r>
              <a:rPr lang="en-US" dirty="0" err="1"/>
              <a:t>salud</a:t>
            </a:r>
            <a:r>
              <a:rPr lang="en-US" dirty="0"/>
              <a:t> está equipando la respuesta adecuadamente.</a:t>
            </a:r>
          </a:p>
        </p:txBody>
      </p:sp>
      <p:sp>
        <p:nvSpPr>
          <p:cNvPr id="4" name="Slide Number Placeholder 3"/>
          <p:cNvSpPr>
            <a:spLocks noGrp="1"/>
          </p:cNvSpPr>
          <p:nvPr>
            <p:ph type="sldNum" sz="quarter" idx="5"/>
          </p:nvPr>
        </p:nvSpPr>
        <p:spPr/>
        <p:txBody>
          <a:bodyPr/>
          <a:lstStyle/>
          <a:p>
            <a:fld id="{15BE2509-9DCA-404C-9FF1-104E1173A6B7}" type="slidenum">
              <a:rPr lang="en-US" smtClean="0"/>
              <a:t>3</a:t>
            </a:fld>
            <a:endParaRPr lang="en-US"/>
          </a:p>
        </p:txBody>
      </p:sp>
    </p:spTree>
    <p:extLst>
      <p:ext uri="{BB962C8B-B14F-4D97-AF65-F5344CB8AC3E}">
        <p14:creationId xmlns:p14="http://schemas.microsoft.com/office/powerpoint/2010/main" val="2797098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a:t>
            </a:r>
            <a:r>
              <a:rPr lang="en-US" dirty="0" err="1"/>
              <a:t>estructura</a:t>
            </a:r>
            <a:r>
              <a:rPr lang="en-US" dirty="0"/>
              <a:t> del Monitoreo Global del Sida siguen siendo las mismas que </a:t>
            </a:r>
            <a:r>
              <a:rPr lang="en-US" dirty="0" err="1"/>
              <a:t>en</a:t>
            </a:r>
            <a:r>
              <a:rPr lang="en-US" dirty="0"/>
              <a:t> 2024 y están en consonancia con la Estrategia Mundial sobre el Sida y la </a:t>
            </a:r>
            <a:r>
              <a:rPr lang="en-US" dirty="0" err="1"/>
              <a:t>Declaración</a:t>
            </a:r>
            <a:r>
              <a:rPr lang="en-US" dirty="0"/>
              <a:t> Política de 2021. Se </a:t>
            </a:r>
            <a:r>
              <a:rPr lang="en-US" dirty="0" err="1"/>
              <a:t>han</a:t>
            </a:r>
            <a:r>
              <a:rPr lang="en-US" dirty="0"/>
              <a:t> </a:t>
            </a:r>
            <a:r>
              <a:rPr lang="en-US" dirty="0" err="1"/>
              <a:t>introducido</a:t>
            </a:r>
            <a:r>
              <a:rPr lang="en-US" dirty="0"/>
              <a:t> </a:t>
            </a:r>
            <a:r>
              <a:rPr lang="en-US" dirty="0" err="1"/>
              <a:t>algunos</a:t>
            </a:r>
            <a:r>
              <a:rPr lang="en-US" dirty="0"/>
              <a:t> </a:t>
            </a:r>
            <a:r>
              <a:rPr lang="en-US" dirty="0" err="1"/>
              <a:t>cambios</a:t>
            </a:r>
            <a:r>
              <a:rPr lang="en-US" dirty="0"/>
              <a:t> </a:t>
            </a:r>
            <a:r>
              <a:rPr lang="en-US" dirty="0" err="1"/>
              <a:t>en</a:t>
            </a:r>
            <a:r>
              <a:rPr lang="en-US" dirty="0"/>
              <a:t> las </a:t>
            </a:r>
            <a:r>
              <a:rPr lang="en-US" dirty="0" err="1"/>
              <a:t>definiciones</a:t>
            </a:r>
            <a:r>
              <a:rPr lang="en-US" dirty="0"/>
              <a:t> de </a:t>
            </a:r>
            <a:r>
              <a:rPr lang="en-US" dirty="0" err="1"/>
              <a:t>indicadores</a:t>
            </a:r>
            <a:r>
              <a:rPr lang="en-US" dirty="0"/>
              <a:t> </a:t>
            </a:r>
            <a:r>
              <a:rPr lang="en-US" dirty="0" err="1"/>
              <a:t>existentes</a:t>
            </a:r>
            <a:r>
              <a:rPr lang="en-US" dirty="0"/>
              <a:t>.</a:t>
            </a:r>
          </a:p>
        </p:txBody>
      </p:sp>
      <p:sp>
        <p:nvSpPr>
          <p:cNvPr id="4" name="Slide Number Placeholder 3"/>
          <p:cNvSpPr>
            <a:spLocks noGrp="1"/>
          </p:cNvSpPr>
          <p:nvPr>
            <p:ph type="sldNum" sz="quarter" idx="5"/>
          </p:nvPr>
        </p:nvSpPr>
        <p:spPr/>
        <p:txBody>
          <a:bodyPr/>
          <a:lstStyle/>
          <a:p>
            <a:fld id="{15BE2509-9DCA-404C-9FF1-104E1173A6B7}" type="slidenum">
              <a:rPr lang="en-US" smtClean="0"/>
              <a:t>4</a:t>
            </a:fld>
            <a:endParaRPr lang="en-US"/>
          </a:p>
        </p:txBody>
      </p:sp>
    </p:spTree>
    <p:extLst>
      <p:ext uri="{BB962C8B-B14F-4D97-AF65-F5344CB8AC3E}">
        <p14:creationId xmlns:p14="http://schemas.microsoft.com/office/powerpoint/2010/main" val="1806643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BE2509-9DCA-404C-9FF1-104E1173A6B7}" type="slidenum">
              <a:rPr lang="en-US" smtClean="0"/>
              <a:t>5</a:t>
            </a:fld>
            <a:endParaRPr lang="en-US"/>
          </a:p>
        </p:txBody>
      </p:sp>
    </p:spTree>
    <p:extLst>
      <p:ext uri="{BB962C8B-B14F-4D97-AF65-F5344CB8AC3E}">
        <p14:creationId xmlns:p14="http://schemas.microsoft.com/office/powerpoint/2010/main" val="2821576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BE2509-9DCA-404C-9FF1-104E1173A6B7}" type="slidenum">
              <a:rPr lang="en-US" smtClean="0"/>
              <a:t>6</a:t>
            </a:fld>
            <a:endParaRPr lang="en-US"/>
          </a:p>
        </p:txBody>
      </p:sp>
    </p:spTree>
    <p:extLst>
      <p:ext uri="{BB962C8B-B14F-4D97-AF65-F5344CB8AC3E}">
        <p14:creationId xmlns:p14="http://schemas.microsoft.com/office/powerpoint/2010/main" val="110153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 las </a:t>
            </a:r>
            <a:r>
              <a:rPr lang="en-US" dirty="0" err="1"/>
              <a:t>siguientes</a:t>
            </a:r>
            <a:r>
              <a:rPr lang="en-US" dirty="0"/>
              <a:t> </a:t>
            </a:r>
            <a:r>
              <a:rPr lang="en-US" dirty="0" err="1"/>
              <a:t>diapositivas</a:t>
            </a:r>
            <a:r>
              <a:rPr lang="en-US" dirty="0"/>
              <a:t> </a:t>
            </a:r>
            <a:r>
              <a:rPr lang="en-US" dirty="0" err="1"/>
              <a:t>ilustramos</a:t>
            </a:r>
            <a:r>
              <a:rPr lang="en-US" dirty="0"/>
              <a:t> </a:t>
            </a:r>
            <a:r>
              <a:rPr lang="en-US" dirty="0" err="1"/>
              <a:t>los</a:t>
            </a:r>
            <a:r>
              <a:rPr lang="en-US" dirty="0"/>
              <a:t> pasos </a:t>
            </a:r>
            <a:r>
              <a:rPr lang="en-US" dirty="0" err="1"/>
              <a:t>recomendados</a:t>
            </a:r>
            <a:r>
              <a:rPr lang="en-US" dirty="0"/>
              <a:t> para </a:t>
            </a:r>
            <a:r>
              <a:rPr lang="en-US" dirty="0" err="1"/>
              <a:t>llevar</a:t>
            </a:r>
            <a:r>
              <a:rPr lang="en-US" dirty="0"/>
              <a:t> a </a:t>
            </a:r>
            <a:r>
              <a:rPr lang="en-US" dirty="0" err="1"/>
              <a:t>cabo</a:t>
            </a:r>
            <a:r>
              <a:rPr lang="en-US" dirty="0"/>
              <a:t> </a:t>
            </a:r>
            <a:r>
              <a:rPr lang="en-US" dirty="0" err="1"/>
              <a:t>el</a:t>
            </a:r>
            <a:r>
              <a:rPr lang="en-US" dirty="0"/>
              <a:t> </a:t>
            </a:r>
            <a:r>
              <a:rPr lang="en-US" dirty="0" err="1"/>
              <a:t>informe</a:t>
            </a:r>
            <a:r>
              <a:rPr lang="en-US" dirty="0"/>
              <a:t> </a:t>
            </a:r>
            <a:r>
              <a:rPr lang="en-US" dirty="0" err="1"/>
              <a:t>nacional</a:t>
            </a:r>
            <a:r>
              <a:rPr lang="en-US" dirty="0"/>
              <a:t> </a:t>
            </a:r>
            <a:r>
              <a:rPr lang="en-US" dirty="0" err="1"/>
              <a:t>anual</a:t>
            </a:r>
            <a:r>
              <a:rPr lang="en-US" dirty="0"/>
              <a:t> </a:t>
            </a:r>
            <a:r>
              <a:rPr lang="en-US" dirty="0" err="1"/>
              <a:t>sobre</a:t>
            </a:r>
            <a:r>
              <a:rPr lang="en-US" dirty="0"/>
              <a:t> </a:t>
            </a:r>
            <a:r>
              <a:rPr lang="en-US" dirty="0" err="1"/>
              <a:t>el</a:t>
            </a:r>
            <a:r>
              <a:rPr lang="en-US" dirty="0"/>
              <a:t> SIDA, </a:t>
            </a:r>
            <a:r>
              <a:rPr lang="en-US" dirty="0" err="1"/>
              <a:t>dividiéndolo</a:t>
            </a:r>
            <a:r>
              <a:rPr lang="en-US" dirty="0"/>
              <a:t> </a:t>
            </a:r>
            <a:r>
              <a:rPr lang="en-US" dirty="0" err="1"/>
              <a:t>en</a:t>
            </a:r>
            <a:r>
              <a:rPr lang="en-US" dirty="0"/>
              <a:t> </a:t>
            </a:r>
            <a:r>
              <a:rPr lang="en-US" dirty="0" err="1"/>
              <a:t>tres</a:t>
            </a:r>
            <a:r>
              <a:rPr lang="en-US" dirty="0"/>
              <a:t> </a:t>
            </a:r>
            <a:r>
              <a:rPr lang="en-US" dirty="0" err="1"/>
              <a:t>fases</a:t>
            </a:r>
            <a:r>
              <a:rPr lang="en-US" dirty="0"/>
              <a:t>: 1) la </a:t>
            </a:r>
            <a:r>
              <a:rPr lang="en-US" dirty="0" err="1"/>
              <a:t>preparación</a:t>
            </a:r>
            <a:r>
              <a:rPr lang="en-US" dirty="0"/>
              <a:t>; 2) </a:t>
            </a:r>
            <a:r>
              <a:rPr lang="en-US" dirty="0" err="1"/>
              <a:t>el</a:t>
            </a:r>
            <a:r>
              <a:rPr lang="en-US" dirty="0"/>
              <a:t> </a:t>
            </a:r>
            <a:r>
              <a:rPr lang="en-US" dirty="0" err="1"/>
              <a:t>informe</a:t>
            </a:r>
            <a:r>
              <a:rPr lang="en-US" dirty="0"/>
              <a:t>; y 3) </a:t>
            </a:r>
            <a:r>
              <a:rPr lang="en-US" dirty="0" err="1"/>
              <a:t>el</a:t>
            </a:r>
            <a:r>
              <a:rPr lang="en-US" dirty="0"/>
              <a:t> </a:t>
            </a:r>
            <a:r>
              <a:rPr lang="en-US" dirty="0" err="1"/>
              <a:t>seguimiento</a:t>
            </a:r>
            <a:r>
              <a:rPr lang="en-US" dirty="0"/>
              <a:t>.</a:t>
            </a:r>
          </a:p>
        </p:txBody>
      </p:sp>
      <p:sp>
        <p:nvSpPr>
          <p:cNvPr id="4" name="Slide Number Placeholder 3"/>
          <p:cNvSpPr>
            <a:spLocks noGrp="1"/>
          </p:cNvSpPr>
          <p:nvPr>
            <p:ph type="sldNum" sz="quarter" idx="5"/>
          </p:nvPr>
        </p:nvSpPr>
        <p:spPr/>
        <p:txBody>
          <a:bodyPr/>
          <a:lstStyle/>
          <a:p>
            <a:fld id="{15BE2509-9DCA-404C-9FF1-104E1173A6B7}" type="slidenum">
              <a:rPr lang="en-US" smtClean="0"/>
              <a:t>7</a:t>
            </a:fld>
            <a:endParaRPr lang="en-US"/>
          </a:p>
        </p:txBody>
      </p:sp>
    </p:spTree>
    <p:extLst>
      <p:ext uri="{BB962C8B-B14F-4D97-AF65-F5344CB8AC3E}">
        <p14:creationId xmlns:p14="http://schemas.microsoft.com/office/powerpoint/2010/main" val="2030411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2800" dirty="0"/>
              <a:t>En la fase de preparación, de diciembre a febrero, el relator nacional recibe un mensaje de confirmación de ONUSIDA sobre el proceso de reporte.</a:t>
            </a:r>
            <a:br>
              <a:rPr lang="es-ES" sz="2800" dirty="0"/>
            </a:br>
            <a:endParaRPr lang="es-ES" sz="2800" dirty="0"/>
          </a:p>
          <a:p>
            <a:r>
              <a:rPr lang="es-ES" sz="2800" dirty="0"/>
              <a:t>Los pasos preparatorios se describen en las directrices. Incluyen la identificación de los indicadores y las fuentes de datos, los recursos humanos y la garantía de la participación en el proceso de las principales contrapartes, como las autoridades gubernamentales y los líderes de la sociedad civil y el equipo de estimaciones del VIH.</a:t>
            </a:r>
            <a:br>
              <a:rPr lang="es-ES" sz="2800" dirty="0"/>
            </a:br>
            <a:endParaRPr lang="es-ES" sz="2800" dirty="0"/>
          </a:p>
          <a:p>
            <a:r>
              <a:rPr lang="es-ES" sz="2800" dirty="0"/>
              <a:t>En la segunda fase, en marzo, al elaborar el informe, el relator nacional introduce los datos pertinentes y el informe descriptivo en la herramienta en línea; carga todos los documentos justificativos y confirma la entrega del GAM antes del 31 de marzo.</a:t>
            </a:r>
            <a:br>
              <a:rPr lang="es-ES" sz="2800" dirty="0"/>
            </a:br>
            <a:endParaRPr lang="es-ES" sz="2800" dirty="0"/>
          </a:p>
          <a:p>
            <a:r>
              <a:rPr lang="es-ES" sz="2800" dirty="0"/>
              <a:t>Como parte del proceso de finalización, los datos reportados deben ser validados y conciliados entre todos los socios del país, incluidas las organizaciones dirigidas por la comunidad. La herramienta de reporte en línea apoya este proceso a través de la capacidad de compartir credenciales de visualización con las partes interesadas nacionales.</a:t>
            </a:r>
            <a:br>
              <a:rPr lang="es-ES" sz="2800" dirty="0"/>
            </a:br>
            <a:endParaRPr lang="es-ES" sz="2800" dirty="0"/>
          </a:p>
          <a:p>
            <a:r>
              <a:rPr lang="es-ES" sz="2800"/>
              <a:t>Varios países han informado de que esta función ha permitido a las organizaciones comunitarias y a otros socios visualizar y realizar aportaciones durante el proceso de presentación de informes, lo que ha permitido una consulta y validación más amplia y rápida de las contrapartes.</a:t>
            </a:r>
          </a:p>
          <a:p>
            <a:endParaRPr lang="es-ES" sz="2800" dirty="0"/>
          </a:p>
          <a:p>
            <a:r>
              <a:rPr lang="es-ES" sz="2800" dirty="0"/>
              <a:t>En la última fase, de abril a junio, el relator nacional aún tiene algunas tareas de seguimiento. ONUSIDA puede hacer preguntas sobre los datos a los relatores nacionales, que es importante responder antes de que se haga público el conjunto de datos final. Los relatores también pueden utilizar extractos de la herramienta de reporte en línea GAM para informar cualquier evento público nacional, foros o revisiones de programas sobre el progreso hacia el fin del sida para 2030.</a:t>
            </a:r>
            <a:br>
              <a:rPr lang="es-ES" sz="2800" dirty="0"/>
            </a:br>
            <a:endParaRPr lang="es-ES" sz="2800" dirty="0"/>
          </a:p>
          <a:p>
            <a:pPr algn="l"/>
            <a:endParaRPr lang="en-US" sz="1800" b="0" i="0" u="none" strike="noStrike" baseline="0" dirty="0">
              <a:solidFill>
                <a:srgbClr val="1A1A1A"/>
              </a:solidFill>
              <a:latin typeface="AvenirLTStd-Book"/>
            </a:endParaRPr>
          </a:p>
        </p:txBody>
      </p:sp>
      <p:sp>
        <p:nvSpPr>
          <p:cNvPr id="4" name="Slide Number Placeholder 3"/>
          <p:cNvSpPr>
            <a:spLocks noGrp="1"/>
          </p:cNvSpPr>
          <p:nvPr>
            <p:ph type="sldNum" sz="quarter" idx="5"/>
          </p:nvPr>
        </p:nvSpPr>
        <p:spPr/>
        <p:txBody>
          <a:bodyPr/>
          <a:lstStyle/>
          <a:p>
            <a:fld id="{15BE2509-9DCA-404C-9FF1-104E1173A6B7}" type="slidenum">
              <a:rPr lang="en-US" smtClean="0"/>
              <a:t>8</a:t>
            </a:fld>
            <a:endParaRPr lang="en-US"/>
          </a:p>
        </p:txBody>
      </p:sp>
    </p:spTree>
    <p:extLst>
      <p:ext uri="{BB962C8B-B14F-4D97-AF65-F5344CB8AC3E}">
        <p14:creationId xmlns:p14="http://schemas.microsoft.com/office/powerpoint/2010/main" val="457974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a:ea typeface="ＭＳ Ｐゴシック"/>
                <a:cs typeface="Arial"/>
              </a:rPr>
              <a:t>Una de las principales herramientas que pueden utilizarse para obtener denominadores para reportar es el paquete informático Spectrum. </a:t>
            </a:r>
            <a:r>
              <a:rPr lang="en-US" dirty="0"/>
              <a:t>Para reducir la introducción manual de datos, los países pueden optar por utilizar Spectrum como fuente. ONUSIDA obtendrá los resultados directamente del archivo nacional final de Spectrum. </a:t>
            </a:r>
          </a:p>
        </p:txBody>
      </p:sp>
      <p:sp>
        <p:nvSpPr>
          <p:cNvPr id="4" name="Slide Number Placeholder 3"/>
          <p:cNvSpPr>
            <a:spLocks noGrp="1"/>
          </p:cNvSpPr>
          <p:nvPr>
            <p:ph type="sldNum" sz="quarter" idx="5"/>
          </p:nvPr>
        </p:nvSpPr>
        <p:spPr/>
        <p:txBody>
          <a:bodyPr/>
          <a:lstStyle/>
          <a:p>
            <a:fld id="{15BE2509-9DCA-404C-9FF1-104E1173A6B7}" type="slidenum">
              <a:rPr lang="en-US" smtClean="0"/>
              <a:t>9</a:t>
            </a:fld>
            <a:endParaRPr lang="en-US"/>
          </a:p>
        </p:txBody>
      </p:sp>
    </p:spTree>
    <p:extLst>
      <p:ext uri="{BB962C8B-B14F-4D97-AF65-F5344CB8AC3E}">
        <p14:creationId xmlns:p14="http://schemas.microsoft.com/office/powerpoint/2010/main" val="3965090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2807B90-6550-49C2-929B-6504882CAB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4279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60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627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255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8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760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216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213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681D"/>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B7E240E-1DFB-4695-98EC-DEB85F449C8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Haga clic para editar el estilo del título principal</a:t>
            </a:r>
          </a:p>
        </p:txBody>
      </p:sp>
      <p:sp>
        <p:nvSpPr>
          <p:cNvPr id="1027" name="Text Placeholder 2">
            <a:extLst>
              <a:ext uri="{FF2B5EF4-FFF2-40B4-BE49-F238E27FC236}">
                <a16:creationId xmlns:a16="http://schemas.microsoft.com/office/drawing/2014/main" id="{1E787653-B6C5-473C-94DC-9CDB7A94D94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Haga clic para editar los estilos de texto maestro</a:t>
            </a:r>
          </a:p>
          <a:p>
            <a:pPr lvl="1"/>
            <a:r>
              <a:rPr lang="en-US" altLang="en-US"/>
              <a:t>Segundo nivel</a:t>
            </a:r>
          </a:p>
          <a:p>
            <a:pPr lvl="2"/>
            <a:r>
              <a:rPr lang="en-US" altLang="en-US"/>
              <a:t>Tercer nivel</a:t>
            </a:r>
          </a:p>
          <a:p>
            <a:pPr lvl="3"/>
            <a:r>
              <a:rPr lang="en-US" altLang="en-US"/>
              <a:t>Cuarto nivel</a:t>
            </a:r>
          </a:p>
          <a:p>
            <a:pPr lvl="4"/>
            <a:r>
              <a:rPr lang="en-US" altLang="en-US"/>
              <a:t>Quinto nivel</a:t>
            </a:r>
          </a:p>
        </p:txBody>
      </p:sp>
      <p:sp>
        <p:nvSpPr>
          <p:cNvPr id="4" name="Date Placeholder 3">
            <a:extLst>
              <a:ext uri="{FF2B5EF4-FFF2-40B4-BE49-F238E27FC236}">
                <a16:creationId xmlns:a16="http://schemas.microsoft.com/office/drawing/2014/main" id="{4EF98FE7-18D7-48E9-808E-EE45ABA0272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D52E4ABA-CB6F-444E-83F0-E7C01C2C506A}" type="datetimeFigureOut">
              <a:rPr lang="en-US"/>
              <a:t>12/13/2024</a:t>
            </a:fld>
            <a:endParaRPr lang="en-US"/>
          </a:p>
        </p:txBody>
      </p:sp>
      <p:sp>
        <p:nvSpPr>
          <p:cNvPr id="5" name="Footer Placeholder 4">
            <a:extLst>
              <a:ext uri="{FF2B5EF4-FFF2-40B4-BE49-F238E27FC236}">
                <a16:creationId xmlns:a16="http://schemas.microsoft.com/office/drawing/2014/main" id="{1CDD4176-B4D7-4A76-A295-5D43538F95E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D2467E8B-4D49-447F-A1E3-15BBE6583F3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A9660FE-02BF-450A-90CE-41C4227584E4}" type="slidenum">
              <a:rPr lang="en-US" altLang="en-US"/>
              <a:t>‹#›</a:t>
            </a:fld>
            <a:endParaRPr lang="en-US" altLang="en-US"/>
          </a:p>
        </p:txBody>
      </p:sp>
      <p:pic>
        <p:nvPicPr>
          <p:cNvPr id="1031" name="Picture 2" descr="A picture containing bird&#10;&#10;Description automatically generated">
            <a:extLst>
              <a:ext uri="{FF2B5EF4-FFF2-40B4-BE49-F238E27FC236}">
                <a16:creationId xmlns:a16="http://schemas.microsoft.com/office/drawing/2014/main" id="{678A5486-1D5C-4B33-B500-B405751B759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4" r:id="rId1"/>
    <p:sldLayoutId id="2147483885"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681D"/>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8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681D"/>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1802D85-BE24-4CDA-A8A9-93CC50228AF4}"/>
              </a:ext>
            </a:extLst>
          </p:cNvPr>
          <p:cNvSpPr/>
          <p:nvPr userDrawn="1"/>
        </p:nvSpPr>
        <p:spPr>
          <a:xfrm>
            <a:off x="0" y="0"/>
            <a:ext cx="4572000" cy="6858000"/>
          </a:xfrm>
          <a:prstGeom prst="rect">
            <a:avLst/>
          </a:prstGeom>
          <a:solidFill>
            <a:srgbClr val="70C8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88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681D"/>
        </a:solidFill>
        <a:effectLst/>
      </p:bgPr>
    </p:bg>
    <p:spTree>
      <p:nvGrpSpPr>
        <p:cNvPr id="1" name=""/>
        <p:cNvGrpSpPr/>
        <p:nvPr/>
      </p:nvGrpSpPr>
      <p:grpSpPr>
        <a:xfrm>
          <a:off x="0" y="0"/>
          <a:ext cx="0" cy="0"/>
          <a:chOff x="0" y="0"/>
          <a:chExt cx="0" cy="0"/>
        </a:xfrm>
      </p:grpSpPr>
      <p:pic>
        <p:nvPicPr>
          <p:cNvPr id="3074" name="Picture 6">
            <a:extLst>
              <a:ext uri="{FF2B5EF4-FFF2-40B4-BE49-F238E27FC236}">
                <a16:creationId xmlns:a16="http://schemas.microsoft.com/office/drawing/2014/main" id="{CD7CC756-9A42-493A-9A49-5E36E03F745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3" r:id="rId1"/>
    <p:sldLayoutId id="2147483888" r:id="rId2"/>
    <p:sldLayoutId id="2147483889"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710458"/>
      </p:ext>
    </p:extLst>
  </p:cSld>
  <p:clrMap bg1="lt1" tx1="dk1" bg2="lt2" tx2="dk2" accent1="accent1" accent2="accent2" accent3="accent3" accent4="accent4" accent5="accent5" accent6="accent6" hlink="hlink" folHlink="folHlink"/>
  <p:sldLayoutIdLst>
    <p:sldLayoutId id="214748388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aidsinfo.unaids.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hyperlink" Target="https://aidsinfo.unaids.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kpatlas.unaids.org/dashboard"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hivfinancial.unaids.org/hivfinancialdashboards.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hyperlink" Target="http://lawsandpolicies.unaids.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s://www.unaids.org/en/global-aids-monitorin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aidsreportingtool.unaids.o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ext Placeholder 6">
            <a:extLst>
              <a:ext uri="{FF2B5EF4-FFF2-40B4-BE49-F238E27FC236}">
                <a16:creationId xmlns:a16="http://schemas.microsoft.com/office/drawing/2014/main" id="{188327A2-BAE0-447E-82FD-CBB9F2547A23}"/>
              </a:ext>
            </a:extLst>
          </p:cNvPr>
          <p:cNvSpPr txBox="1">
            <a:spLocks/>
          </p:cNvSpPr>
          <p:nvPr/>
        </p:nvSpPr>
        <p:spPr bwMode="auto">
          <a:xfrm>
            <a:off x="546100" y="404813"/>
            <a:ext cx="293528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en-US" altLang="en-US" sz="1100">
                <a:solidFill>
                  <a:srgbClr val="000000"/>
                </a:solidFill>
                <a:cs typeface="Arial" panose="020B0604020202020204" pitchFamily="34" charset="0"/>
              </a:rPr>
              <a:t>ONUSIDA </a:t>
            </a:r>
          </a:p>
        </p:txBody>
      </p:sp>
      <p:sp>
        <p:nvSpPr>
          <p:cNvPr id="6147" name="Title 1">
            <a:extLst>
              <a:ext uri="{FF2B5EF4-FFF2-40B4-BE49-F238E27FC236}">
                <a16:creationId xmlns:a16="http://schemas.microsoft.com/office/drawing/2014/main" id="{502C74B0-0F83-482D-846B-9127DAE9DD82}"/>
              </a:ext>
            </a:extLst>
          </p:cNvPr>
          <p:cNvSpPr txBox="1">
            <a:spLocks/>
          </p:cNvSpPr>
          <p:nvPr/>
        </p:nvSpPr>
        <p:spPr bwMode="auto">
          <a:xfrm>
            <a:off x="546100" y="942975"/>
            <a:ext cx="6953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3600" dirty="0">
                <a:solidFill>
                  <a:srgbClr val="000000"/>
                </a:solidFill>
                <a:latin typeface="Arial"/>
                <a:ea typeface="ＭＳ Ｐゴシック"/>
                <a:cs typeface="Arial"/>
              </a:rPr>
              <a:t>2025 Monitoreo Global del Sida</a:t>
            </a:r>
          </a:p>
        </p:txBody>
      </p:sp>
      <p:pic>
        <p:nvPicPr>
          <p:cNvPr id="3" name="Graphic 2" descr="A square made of tiny squares">
            <a:extLst>
              <a:ext uri="{FF2B5EF4-FFF2-40B4-BE49-F238E27FC236}">
                <a16:creationId xmlns:a16="http://schemas.microsoft.com/office/drawing/2014/main" id="{BEA48FCE-0895-4D2D-A276-D4EE80D0CF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021186"/>
            <a:ext cx="9144000"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496"/>
    </mc:Choice>
    <mc:Fallback xmlns="" xmlns:a16="http://schemas.microsoft.com/office/drawing/2014/main" xmlns:a14="http://schemas.microsoft.com/office/drawing/2010/main" xmlns:asvg="http://schemas.microsoft.com/office/drawing/2016/SVG/main">
      <p:transition spd="slow" advTm="1549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72B147E-656E-4894-828B-4FF017F6672B}"/>
              </a:ext>
            </a:extLst>
          </p:cNvPr>
          <p:cNvSpPr txBox="1">
            <a:spLocks/>
          </p:cNvSpPr>
          <p:nvPr/>
        </p:nvSpPr>
        <p:spPr bwMode="auto">
          <a:xfrm>
            <a:off x="363538" y="312738"/>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chemeClr val="bg1">
                    <a:lumMod val="95000"/>
                  </a:schemeClr>
                </a:solidFill>
                <a:latin typeface="Arial" panose="020B0604020202020204" pitchFamily="34" charset="0"/>
                <a:cs typeface="Arial" panose="020B0604020202020204" pitchFamily="34" charset="0"/>
              </a:rPr>
              <a:t>Compromiso multisectorial</a:t>
            </a:r>
          </a:p>
        </p:txBody>
      </p:sp>
      <p:sp>
        <p:nvSpPr>
          <p:cNvPr id="17411" name="TextBox 6">
            <a:extLst>
              <a:ext uri="{FF2B5EF4-FFF2-40B4-BE49-F238E27FC236}">
                <a16:creationId xmlns:a16="http://schemas.microsoft.com/office/drawing/2014/main" id="{0E81DE1F-D292-4ADD-8C78-F4D0D677E019}"/>
              </a:ext>
            </a:extLst>
          </p:cNvPr>
          <p:cNvSpPr txBox="1">
            <a:spLocks noChangeArrowheads="1"/>
          </p:cNvSpPr>
          <p:nvPr/>
        </p:nvSpPr>
        <p:spPr bwMode="auto">
          <a:xfrm>
            <a:off x="0" y="1039119"/>
            <a:ext cx="9144000" cy="92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pPr>
            <a:r>
              <a:rPr lang="en-US" altLang="en-US" sz="1800" dirty="0">
                <a:solidFill>
                  <a:srgbClr val="000000"/>
                </a:solidFill>
                <a:latin typeface="Arial"/>
                <a:ea typeface="ＭＳ Ｐゴシック"/>
                <a:cs typeface="Arial"/>
              </a:rPr>
              <a:t>Se anima a </a:t>
            </a:r>
            <a:r>
              <a:rPr lang="en-US" altLang="en-US" sz="1800" dirty="0" err="1">
                <a:solidFill>
                  <a:srgbClr val="000000"/>
                </a:solidFill>
                <a:latin typeface="Arial"/>
                <a:ea typeface="ＭＳ Ｐゴシック"/>
                <a:cs typeface="Arial"/>
              </a:rPr>
              <a:t>los</a:t>
            </a:r>
            <a:r>
              <a:rPr lang="en-US" altLang="en-US" sz="1800" dirty="0">
                <a:solidFill>
                  <a:srgbClr val="000000"/>
                </a:solidFill>
                <a:latin typeface="Arial"/>
                <a:ea typeface="ＭＳ Ｐゴシック"/>
                <a:cs typeface="Arial"/>
              </a:rPr>
              <a:t> </a:t>
            </a:r>
            <a:r>
              <a:rPr lang="en-US" altLang="en-US" sz="1800" dirty="0" err="1">
                <a:solidFill>
                  <a:srgbClr val="000000"/>
                </a:solidFill>
                <a:latin typeface="Arial"/>
                <a:ea typeface="ＭＳ Ｐゴシック"/>
                <a:cs typeface="Arial"/>
              </a:rPr>
              <a:t>países</a:t>
            </a:r>
            <a:r>
              <a:rPr lang="en-US" altLang="en-US" sz="1800" dirty="0">
                <a:solidFill>
                  <a:srgbClr val="000000"/>
                </a:solidFill>
                <a:latin typeface="Arial"/>
                <a:ea typeface="ＭＳ Ｐゴシック"/>
                <a:cs typeface="Arial"/>
              </a:rPr>
              <a:t> a </a:t>
            </a:r>
            <a:r>
              <a:rPr lang="en-US" altLang="en-US" sz="1800" dirty="0" err="1">
                <a:solidFill>
                  <a:srgbClr val="000000"/>
                </a:solidFill>
                <a:latin typeface="Arial"/>
                <a:ea typeface="ＭＳ Ｐゴシック"/>
                <a:cs typeface="Arial"/>
              </a:rPr>
              <a:t>involucrar</a:t>
            </a:r>
            <a:r>
              <a:rPr lang="en-US" altLang="en-US" sz="1800" dirty="0">
                <a:solidFill>
                  <a:srgbClr val="000000"/>
                </a:solidFill>
                <a:latin typeface="Arial"/>
                <a:ea typeface="ＭＳ Ｐゴシック"/>
                <a:cs typeface="Arial"/>
              </a:rPr>
              <a:t> a un </a:t>
            </a:r>
            <a:r>
              <a:rPr lang="en-US" altLang="en-US" sz="1800" dirty="0" err="1">
                <a:solidFill>
                  <a:srgbClr val="000000"/>
                </a:solidFill>
                <a:latin typeface="Arial"/>
                <a:ea typeface="ＭＳ Ｐゴシック"/>
                <a:cs typeface="Arial"/>
              </a:rPr>
              <a:t>grupo</a:t>
            </a:r>
            <a:r>
              <a:rPr lang="en-US" altLang="en-US" sz="1800" dirty="0">
                <a:solidFill>
                  <a:srgbClr val="000000"/>
                </a:solidFill>
                <a:latin typeface="Arial"/>
                <a:ea typeface="ＭＳ Ｐゴシック"/>
                <a:cs typeface="Arial"/>
              </a:rPr>
              <a:t> </a:t>
            </a:r>
            <a:r>
              <a:rPr lang="en-US" altLang="en-US" sz="1800" dirty="0" err="1">
                <a:solidFill>
                  <a:srgbClr val="000000"/>
                </a:solidFill>
                <a:latin typeface="Arial"/>
                <a:ea typeface="ＭＳ Ｐゴシック"/>
                <a:cs typeface="Arial"/>
              </a:rPr>
              <a:t>multisectorial</a:t>
            </a:r>
            <a:r>
              <a:rPr lang="en-US" altLang="en-US" sz="1800" dirty="0">
                <a:solidFill>
                  <a:srgbClr val="000000"/>
                </a:solidFill>
                <a:latin typeface="Arial"/>
                <a:ea typeface="ＭＳ Ｐゴシック"/>
                <a:cs typeface="Arial"/>
              </a:rPr>
              <a:t> de </a:t>
            </a:r>
            <a:r>
              <a:rPr lang="en-US" altLang="en-US" sz="1800" dirty="0" err="1">
                <a:solidFill>
                  <a:srgbClr val="000000"/>
                </a:solidFill>
                <a:latin typeface="Arial"/>
                <a:ea typeface="ＭＳ Ｐゴシック"/>
                <a:cs typeface="Arial"/>
              </a:rPr>
              <a:t>contrapartes</a:t>
            </a:r>
            <a:r>
              <a:rPr lang="en-US" altLang="en-US" sz="1800" dirty="0">
                <a:solidFill>
                  <a:srgbClr val="000000"/>
                </a:solidFill>
                <a:latin typeface="Arial"/>
                <a:ea typeface="ＭＳ Ｐゴシック"/>
                <a:cs typeface="Arial"/>
              </a:rPr>
              <a:t> </a:t>
            </a:r>
            <a:r>
              <a:rPr lang="en-US" altLang="en-US" sz="1800" dirty="0" err="1">
                <a:solidFill>
                  <a:srgbClr val="000000"/>
                </a:solidFill>
                <a:latin typeface="Arial"/>
                <a:ea typeface="ＭＳ Ｐゴシック"/>
                <a:cs typeface="Arial"/>
              </a:rPr>
              <a:t>en</a:t>
            </a:r>
            <a:r>
              <a:rPr lang="en-US" altLang="en-US" sz="1800" dirty="0">
                <a:solidFill>
                  <a:srgbClr val="000000"/>
                </a:solidFill>
                <a:latin typeface="Arial"/>
                <a:ea typeface="ＭＳ Ｐゴシック"/>
                <a:cs typeface="Arial"/>
              </a:rPr>
              <a:t> </a:t>
            </a:r>
            <a:r>
              <a:rPr lang="en-US" altLang="en-US" sz="1800" dirty="0" err="1">
                <a:solidFill>
                  <a:srgbClr val="000000"/>
                </a:solidFill>
                <a:latin typeface="Arial"/>
                <a:ea typeface="ＭＳ Ｐゴシック"/>
                <a:cs typeface="Arial"/>
              </a:rPr>
              <a:t>el</a:t>
            </a:r>
            <a:r>
              <a:rPr lang="en-US" altLang="en-US" sz="1800" dirty="0">
                <a:solidFill>
                  <a:srgbClr val="000000"/>
                </a:solidFill>
                <a:latin typeface="Arial"/>
                <a:ea typeface="ＭＳ Ｐゴシック"/>
                <a:cs typeface="Arial"/>
              </a:rPr>
              <a:t> </a:t>
            </a:r>
            <a:r>
              <a:rPr lang="en-US" altLang="en-US" sz="1800" dirty="0" err="1">
                <a:solidFill>
                  <a:srgbClr val="000000"/>
                </a:solidFill>
                <a:latin typeface="Arial"/>
                <a:ea typeface="ＭＳ Ｐゴシック"/>
                <a:cs typeface="Arial"/>
              </a:rPr>
              <a:t>proceso</a:t>
            </a:r>
            <a:r>
              <a:rPr lang="en-US" altLang="en-US" sz="1800" dirty="0">
                <a:solidFill>
                  <a:srgbClr val="000000"/>
                </a:solidFill>
                <a:latin typeface="Arial"/>
                <a:ea typeface="ＭＳ Ｐゴシック"/>
                <a:cs typeface="Arial"/>
              </a:rPr>
              <a:t> de </a:t>
            </a:r>
            <a:r>
              <a:rPr lang="en-US" altLang="en-US" sz="1800" dirty="0" err="1">
                <a:solidFill>
                  <a:srgbClr val="000000"/>
                </a:solidFill>
                <a:latin typeface="Arial"/>
                <a:ea typeface="ＭＳ Ｐゴシック"/>
                <a:cs typeface="Arial"/>
              </a:rPr>
              <a:t>elaboración</a:t>
            </a:r>
            <a:r>
              <a:rPr lang="en-US" altLang="en-US" sz="1800" dirty="0">
                <a:solidFill>
                  <a:srgbClr val="000000"/>
                </a:solidFill>
                <a:latin typeface="Arial"/>
                <a:ea typeface="ＭＳ Ｐゴシック"/>
                <a:cs typeface="Arial"/>
              </a:rPr>
              <a:t> de </a:t>
            </a:r>
            <a:r>
              <a:rPr lang="en-US" altLang="en-US" sz="1800" dirty="0" err="1">
                <a:solidFill>
                  <a:srgbClr val="000000"/>
                </a:solidFill>
                <a:latin typeface="Arial"/>
                <a:ea typeface="ＭＳ Ｐゴシック"/>
                <a:cs typeface="Arial"/>
              </a:rPr>
              <a:t>informes</a:t>
            </a:r>
            <a:r>
              <a:rPr lang="en-US" altLang="en-US" sz="1800" dirty="0">
                <a:solidFill>
                  <a:srgbClr val="000000"/>
                </a:solidFill>
                <a:latin typeface="Arial"/>
                <a:ea typeface="ＭＳ Ｐゴシック"/>
                <a:cs typeface="Arial"/>
              </a:rPr>
              <a:t> GAM, </a:t>
            </a:r>
            <a:r>
              <a:rPr lang="en-US" altLang="en-US" sz="1800" dirty="0" err="1">
                <a:solidFill>
                  <a:srgbClr val="000000"/>
                </a:solidFill>
                <a:latin typeface="Arial"/>
                <a:ea typeface="ＭＳ Ｐゴシック"/>
                <a:cs typeface="Arial"/>
              </a:rPr>
              <a:t>incluyendo</a:t>
            </a:r>
            <a:r>
              <a:rPr lang="en-US" altLang="en-US" sz="1800" dirty="0">
                <a:solidFill>
                  <a:srgbClr val="000000"/>
                </a:solidFill>
                <a:latin typeface="Arial"/>
                <a:ea typeface="ＭＳ Ｐゴシック"/>
                <a:cs typeface="Arial"/>
              </a:rPr>
              <a:t> a las </a:t>
            </a:r>
            <a:r>
              <a:rPr lang="en-US" altLang="en-US" sz="1800" dirty="0" err="1">
                <a:solidFill>
                  <a:srgbClr val="000000"/>
                </a:solidFill>
                <a:latin typeface="Arial"/>
                <a:ea typeface="ＭＳ Ｐゴシック"/>
                <a:cs typeface="Arial"/>
              </a:rPr>
              <a:t>organizaciones</a:t>
            </a:r>
            <a:r>
              <a:rPr lang="en-US" altLang="en-US" sz="1800" dirty="0">
                <a:solidFill>
                  <a:srgbClr val="000000"/>
                </a:solidFill>
                <a:latin typeface="Arial"/>
                <a:ea typeface="ＭＳ Ｐゴシック"/>
                <a:cs typeface="Arial"/>
              </a:rPr>
              <a:t> </a:t>
            </a:r>
            <a:r>
              <a:rPr lang="en-US" altLang="en-US" sz="1800" dirty="0" err="1">
                <a:solidFill>
                  <a:srgbClr val="000000"/>
                </a:solidFill>
                <a:latin typeface="Arial"/>
                <a:ea typeface="ＭＳ Ｐゴシック"/>
                <a:cs typeface="Arial"/>
              </a:rPr>
              <a:t>dirigidas</a:t>
            </a:r>
            <a:r>
              <a:rPr lang="en-US" altLang="en-US" sz="1800" dirty="0">
                <a:solidFill>
                  <a:srgbClr val="000000"/>
                </a:solidFill>
                <a:latin typeface="Arial"/>
                <a:ea typeface="ＭＳ Ｐゴシック"/>
                <a:cs typeface="Arial"/>
              </a:rPr>
              <a:t> </a:t>
            </a:r>
            <a:r>
              <a:rPr lang="en-US" altLang="en-US" sz="1800" dirty="0" err="1">
                <a:solidFill>
                  <a:srgbClr val="000000"/>
                </a:solidFill>
                <a:latin typeface="Arial"/>
                <a:ea typeface="ＭＳ Ｐゴシック"/>
                <a:cs typeface="Arial"/>
              </a:rPr>
              <a:t>por</a:t>
            </a:r>
            <a:r>
              <a:rPr lang="en-US" altLang="en-US" sz="1800" dirty="0">
                <a:solidFill>
                  <a:srgbClr val="000000"/>
                </a:solidFill>
                <a:latin typeface="Arial"/>
                <a:ea typeface="ＭＳ Ｐゴシック"/>
                <a:cs typeface="Arial"/>
              </a:rPr>
              <a:t> la </a:t>
            </a:r>
            <a:r>
              <a:rPr lang="en-US" altLang="en-US" sz="1800" dirty="0" err="1">
                <a:solidFill>
                  <a:srgbClr val="000000"/>
                </a:solidFill>
                <a:latin typeface="Arial"/>
                <a:ea typeface="ＭＳ Ｐゴシック"/>
                <a:cs typeface="Arial"/>
              </a:rPr>
              <a:t>comunidad</a:t>
            </a:r>
            <a:r>
              <a:rPr lang="en-US" altLang="en-US" sz="1800" dirty="0">
                <a:solidFill>
                  <a:srgbClr val="000000"/>
                </a:solidFill>
                <a:latin typeface="Arial"/>
                <a:ea typeface="ＭＳ Ｐゴシック"/>
                <a:cs typeface="Arial"/>
              </a:rPr>
              <a:t> y a </a:t>
            </a:r>
            <a:r>
              <a:rPr lang="en-US" altLang="en-US" sz="1800" dirty="0" err="1">
                <a:solidFill>
                  <a:srgbClr val="000000"/>
                </a:solidFill>
                <a:latin typeface="Arial"/>
                <a:ea typeface="ＭＳ Ｐゴシック"/>
                <a:cs typeface="Arial"/>
              </a:rPr>
              <a:t>los</a:t>
            </a:r>
            <a:r>
              <a:rPr lang="en-US" altLang="en-US" sz="1800" dirty="0">
                <a:solidFill>
                  <a:srgbClr val="000000"/>
                </a:solidFill>
                <a:latin typeface="Arial"/>
                <a:ea typeface="ＭＳ Ｐゴシック"/>
                <a:cs typeface="Arial"/>
              </a:rPr>
              <a:t> </a:t>
            </a:r>
            <a:r>
              <a:rPr lang="en-US" altLang="en-US" sz="1800" dirty="0" err="1">
                <a:solidFill>
                  <a:srgbClr val="000000"/>
                </a:solidFill>
                <a:latin typeface="Arial"/>
                <a:ea typeface="ＭＳ Ｐゴシック"/>
                <a:cs typeface="Arial"/>
              </a:rPr>
              <a:t>representantes</a:t>
            </a:r>
            <a:r>
              <a:rPr lang="en-US" altLang="en-US" sz="1800" dirty="0">
                <a:solidFill>
                  <a:srgbClr val="000000"/>
                </a:solidFill>
                <a:latin typeface="Arial"/>
                <a:ea typeface="ＭＳ Ｐゴシック"/>
                <a:cs typeface="Arial"/>
              </a:rPr>
              <a:t> </a:t>
            </a:r>
            <a:r>
              <a:rPr lang="en-US" altLang="en-US" sz="1800" dirty="0" err="1">
                <a:solidFill>
                  <a:srgbClr val="000000"/>
                </a:solidFill>
                <a:latin typeface="Arial"/>
                <a:ea typeface="ＭＳ Ｐゴシック"/>
                <a:cs typeface="Arial"/>
              </a:rPr>
              <a:t>apropiados</a:t>
            </a:r>
            <a:r>
              <a:rPr lang="en-US" altLang="en-US" sz="1800" dirty="0">
                <a:solidFill>
                  <a:srgbClr val="000000"/>
                </a:solidFill>
                <a:latin typeface="Arial"/>
                <a:ea typeface="ＭＳ Ｐゴシック"/>
                <a:cs typeface="Arial"/>
              </a:rPr>
              <a:t> de la </a:t>
            </a:r>
            <a:r>
              <a:rPr lang="en-US" altLang="en-US" sz="1800" dirty="0" err="1">
                <a:solidFill>
                  <a:srgbClr val="000000"/>
                </a:solidFill>
                <a:latin typeface="Arial"/>
                <a:ea typeface="ＭＳ Ｐゴシック"/>
                <a:cs typeface="Arial"/>
              </a:rPr>
              <a:t>sociedad</a:t>
            </a:r>
            <a:r>
              <a:rPr lang="en-US" altLang="en-US" sz="1800" dirty="0">
                <a:solidFill>
                  <a:srgbClr val="000000"/>
                </a:solidFill>
                <a:latin typeface="Arial"/>
                <a:ea typeface="ＭＳ Ｐゴシック"/>
                <a:cs typeface="Arial"/>
              </a:rPr>
              <a:t> civil. </a:t>
            </a:r>
            <a:endParaRPr lang="en-US" altLang="en-US" sz="1800" dirty="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A3A3C10-6316-C1C2-B7B4-127A8AC66602}"/>
              </a:ext>
            </a:extLst>
          </p:cNvPr>
          <p:cNvPicPr>
            <a:picLocks noChangeAspect="1"/>
          </p:cNvPicPr>
          <p:nvPr/>
        </p:nvPicPr>
        <p:blipFill>
          <a:blip r:embed="rId3"/>
          <a:stretch>
            <a:fillRect/>
          </a:stretch>
        </p:blipFill>
        <p:spPr>
          <a:xfrm>
            <a:off x="136643" y="2390672"/>
            <a:ext cx="8870714" cy="43775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4845"/>
    </mc:Choice>
    <mc:Fallback xmlns="" xmlns:a16="http://schemas.microsoft.com/office/drawing/2014/main" xmlns:a14="http://schemas.microsoft.com/office/drawing/2010/main">
      <p:transition spd="slow" advTm="4484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5E264E-164B-4FF6-AC72-E91D4EFC01EC}"/>
              </a:ext>
            </a:extLst>
          </p:cNvPr>
          <p:cNvSpPr txBox="1"/>
          <p:nvPr/>
        </p:nvSpPr>
        <p:spPr>
          <a:xfrm>
            <a:off x="0" y="0"/>
            <a:ext cx="9144000" cy="6090082"/>
          </a:xfrm>
          <a:prstGeom prst="rect">
            <a:avLst/>
          </a:prstGeom>
          <a:solidFill>
            <a:schemeClr val="accent6"/>
          </a:solidFill>
        </p:spPr>
        <p:txBody>
          <a:bodyPr wrap="square" rtlCol="0">
            <a:spAutoFit/>
          </a:bodyPr>
          <a:lstStyle/>
          <a:p>
            <a:endParaRPr lang="en-CH"/>
          </a:p>
        </p:txBody>
      </p:sp>
      <p:sp>
        <p:nvSpPr>
          <p:cNvPr id="3" name="Title 1">
            <a:extLst>
              <a:ext uri="{FF2B5EF4-FFF2-40B4-BE49-F238E27FC236}">
                <a16:creationId xmlns:a16="http://schemas.microsoft.com/office/drawing/2014/main" id="{D5C719B8-DD7A-4275-B6A4-1004E4EA4DA3}"/>
              </a:ext>
            </a:extLst>
          </p:cNvPr>
          <p:cNvSpPr txBox="1">
            <a:spLocks/>
          </p:cNvSpPr>
          <p:nvPr/>
        </p:nvSpPr>
        <p:spPr bwMode="auto">
          <a:xfrm>
            <a:off x="523875" y="1363663"/>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dirty="0" err="1">
                <a:solidFill>
                  <a:schemeClr val="bg1"/>
                </a:solidFill>
                <a:latin typeface="Arial"/>
                <a:ea typeface="ＭＳ Ｐゴシック"/>
                <a:cs typeface="Arial"/>
              </a:rPr>
              <a:t>Apoyo</a:t>
            </a:r>
            <a:r>
              <a:rPr lang="en-US" altLang="en-US" sz="3200" dirty="0">
                <a:solidFill>
                  <a:schemeClr val="bg1"/>
                </a:solidFill>
                <a:latin typeface="Arial"/>
                <a:ea typeface="ＭＳ Ｐゴシック"/>
                <a:cs typeface="Arial"/>
              </a:rPr>
              <a:t> </a:t>
            </a:r>
            <a:r>
              <a:rPr lang="en-US" altLang="en-US" sz="3200" dirty="0" err="1">
                <a:solidFill>
                  <a:schemeClr val="bg1"/>
                </a:solidFill>
                <a:latin typeface="Arial"/>
                <a:ea typeface="ＭＳ Ｐゴシック"/>
                <a:cs typeface="Arial"/>
              </a:rPr>
              <a:t>durante</a:t>
            </a:r>
            <a:r>
              <a:rPr lang="en-US" altLang="en-US" sz="3200" dirty="0">
                <a:solidFill>
                  <a:schemeClr val="bg1"/>
                </a:solidFill>
                <a:latin typeface="Arial"/>
                <a:ea typeface="ＭＳ Ｐゴシック"/>
                <a:cs typeface="Arial"/>
              </a:rPr>
              <a:t> </a:t>
            </a:r>
            <a:r>
              <a:rPr lang="en-US" altLang="en-US" sz="3200" dirty="0" err="1">
                <a:solidFill>
                  <a:schemeClr val="bg1"/>
                </a:solidFill>
                <a:latin typeface="Arial"/>
                <a:ea typeface="ＭＳ Ｐゴシック"/>
                <a:cs typeface="Arial"/>
              </a:rPr>
              <a:t>el</a:t>
            </a:r>
            <a:r>
              <a:rPr lang="en-US" altLang="en-US" sz="3200" dirty="0">
                <a:solidFill>
                  <a:schemeClr val="bg1"/>
                </a:solidFill>
                <a:latin typeface="Arial"/>
                <a:ea typeface="ＭＳ Ｐゴシック"/>
                <a:cs typeface="Arial"/>
              </a:rPr>
              <a:t> </a:t>
            </a:r>
            <a:r>
              <a:rPr lang="en-US" altLang="en-US" sz="3200" dirty="0" err="1">
                <a:solidFill>
                  <a:schemeClr val="bg1"/>
                </a:solidFill>
                <a:latin typeface="Arial"/>
                <a:ea typeface="ＭＳ Ｐゴシック"/>
                <a:cs typeface="Arial"/>
              </a:rPr>
              <a:t>proceso</a:t>
            </a:r>
            <a:r>
              <a:rPr lang="en-US" altLang="en-US" sz="3200" dirty="0">
                <a:solidFill>
                  <a:schemeClr val="bg1"/>
                </a:solidFill>
                <a:latin typeface="Arial"/>
                <a:ea typeface="ＭＳ Ｐゴシック"/>
                <a:cs typeface="Arial"/>
              </a:rPr>
              <a:t> de </a:t>
            </a:r>
            <a:r>
              <a:rPr lang="en-US" altLang="en-US" sz="3200" dirty="0" err="1">
                <a:solidFill>
                  <a:schemeClr val="bg1"/>
                </a:solidFill>
                <a:latin typeface="Arial"/>
                <a:ea typeface="ＭＳ Ｐゴシック"/>
                <a:cs typeface="Arial"/>
              </a:rPr>
              <a:t>reporte</a:t>
            </a:r>
            <a:r>
              <a:rPr lang="en-US" altLang="en-US" sz="3200" dirty="0">
                <a:solidFill>
                  <a:schemeClr val="bg1"/>
                </a:solidFill>
                <a:latin typeface="Arial"/>
                <a:ea typeface="ＭＳ Ｐゴシック"/>
                <a:cs typeface="Arial"/>
              </a:rPr>
              <a:t> GAM</a:t>
            </a:r>
          </a:p>
        </p:txBody>
      </p:sp>
    </p:spTree>
    <p:extLst>
      <p:ext uri="{BB962C8B-B14F-4D97-AF65-F5344CB8AC3E}">
        <p14:creationId xmlns:p14="http://schemas.microsoft.com/office/powerpoint/2010/main" val="3626025927"/>
      </p:ext>
    </p:extLst>
  </p:cSld>
  <p:clrMapOvr>
    <a:masterClrMapping/>
  </p:clrMapOvr>
  <mc:AlternateContent xmlns:mc="http://schemas.openxmlformats.org/markup-compatibility/2006" xmlns:p14="http://schemas.microsoft.com/office/powerpoint/2010/main">
    <mc:Choice Requires="p14">
      <p:transition spd="slow" p14:dur="2000" advTm="6641"/>
    </mc:Choice>
    <mc:Fallback xmlns="" xmlns:a16="http://schemas.microsoft.com/office/drawing/2014/main" xmlns:a14="http://schemas.microsoft.com/office/drawing/2010/main">
      <p:transition spd="slow" advTm="664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DD32FD70-1BF6-4772-84E2-BC664F5BB0AF}"/>
              </a:ext>
            </a:extLst>
          </p:cNvPr>
          <p:cNvSpPr txBox="1">
            <a:spLocks/>
          </p:cNvSpPr>
          <p:nvPr/>
        </p:nvSpPr>
        <p:spPr bwMode="auto">
          <a:xfrm>
            <a:off x="363538" y="312738"/>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Arial" panose="020B0604020202020204" pitchFamily="34" charset="0"/>
                <a:cs typeface="Arial" panose="020B0604020202020204" pitchFamily="34" charset="0"/>
              </a:rPr>
              <a:t>Apoyo durante el proceso de </a:t>
            </a:r>
            <a:r>
              <a:rPr lang="en-US" altLang="en-US" sz="2400" dirty="0" err="1">
                <a:solidFill>
                  <a:schemeClr val="bg1"/>
                </a:solidFill>
                <a:latin typeface="Arial" panose="020B0604020202020204" pitchFamily="34" charset="0"/>
                <a:cs typeface="Arial" panose="020B0604020202020204" pitchFamily="34" charset="0"/>
              </a:rPr>
              <a:t>reporte</a:t>
            </a:r>
            <a:endParaRPr lang="en-US" altLang="en-US" sz="2400" dirty="0">
              <a:solidFill>
                <a:schemeClr val="bg1"/>
              </a:solidFill>
              <a:latin typeface="Arial" panose="020B0604020202020204" pitchFamily="34" charset="0"/>
              <a:cs typeface="Arial" panose="020B0604020202020204" pitchFamily="34" charset="0"/>
            </a:endParaRPr>
          </a:p>
        </p:txBody>
      </p:sp>
      <p:sp>
        <p:nvSpPr>
          <p:cNvPr id="19459" name="TextBox 6">
            <a:extLst>
              <a:ext uri="{FF2B5EF4-FFF2-40B4-BE49-F238E27FC236}">
                <a16:creationId xmlns:a16="http://schemas.microsoft.com/office/drawing/2014/main" id="{C7F9BB3B-88A8-4298-BA78-E915F66B841F}"/>
              </a:ext>
            </a:extLst>
          </p:cNvPr>
          <p:cNvSpPr txBox="1">
            <a:spLocks noChangeArrowheads="1"/>
          </p:cNvSpPr>
          <p:nvPr/>
        </p:nvSpPr>
        <p:spPr bwMode="auto">
          <a:xfrm>
            <a:off x="363538" y="1476375"/>
            <a:ext cx="7977187"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GB" altLang="en-US" sz="1800" dirty="0">
                <a:latin typeface="Arial" panose="020B0604020202020204" pitchFamily="34" charset="0"/>
                <a:cs typeface="Arial" panose="020B0604020202020204" pitchFamily="34" charset="0"/>
              </a:rPr>
              <a:t>Las </a:t>
            </a:r>
            <a:r>
              <a:rPr lang="en-GB" altLang="en-US" sz="1800" dirty="0" err="1">
                <a:latin typeface="Arial" panose="020B0604020202020204" pitchFamily="34" charset="0"/>
                <a:cs typeface="Arial" panose="020B0604020202020204" pitchFamily="34" charset="0"/>
              </a:rPr>
              <a:t>oficinas</a:t>
            </a:r>
            <a:r>
              <a:rPr lang="en-GB" altLang="en-US" sz="1800" dirty="0">
                <a:latin typeface="Arial" panose="020B0604020202020204" pitchFamily="34" charset="0"/>
                <a:cs typeface="Arial" panose="020B0604020202020204" pitchFamily="34" charset="0"/>
              </a:rPr>
              <a:t> </a:t>
            </a:r>
            <a:r>
              <a:rPr lang="en-GB" altLang="en-US" sz="1800" dirty="0" err="1">
                <a:latin typeface="Arial" panose="020B0604020202020204" pitchFamily="34" charset="0"/>
                <a:cs typeface="Arial" panose="020B0604020202020204" pitchFamily="34" charset="0"/>
              </a:rPr>
              <a:t>nacionales</a:t>
            </a:r>
            <a:r>
              <a:rPr lang="en-GB" altLang="en-US" sz="1800" dirty="0">
                <a:latin typeface="Arial" panose="020B0604020202020204" pitchFamily="34" charset="0"/>
                <a:cs typeface="Arial" panose="020B0604020202020204" pitchFamily="34" charset="0"/>
              </a:rPr>
              <a:t> de ONUSIDA, UNICEF y/o la OMS </a:t>
            </a:r>
            <a:r>
              <a:rPr lang="en-GB" altLang="en-US" sz="1800" dirty="0" err="1">
                <a:latin typeface="Arial" panose="020B0604020202020204" pitchFamily="34" charset="0"/>
                <a:cs typeface="Arial" panose="020B0604020202020204" pitchFamily="34" charset="0"/>
              </a:rPr>
              <a:t>ofrecen</a:t>
            </a:r>
            <a:r>
              <a:rPr lang="en-GB" altLang="en-US" sz="1800" dirty="0">
                <a:latin typeface="Arial" panose="020B0604020202020204" pitchFamily="34" charset="0"/>
                <a:cs typeface="Arial" panose="020B0604020202020204" pitchFamily="34" charset="0"/>
              </a:rPr>
              <a:t> </a:t>
            </a:r>
            <a:r>
              <a:rPr lang="en-GB" altLang="en-US" sz="1800" dirty="0" err="1">
                <a:latin typeface="Arial" panose="020B0604020202020204" pitchFamily="34" charset="0"/>
                <a:cs typeface="Arial" panose="020B0604020202020204" pitchFamily="34" charset="0"/>
              </a:rPr>
              <a:t>asistencia</a:t>
            </a:r>
            <a:r>
              <a:rPr lang="en-GB" altLang="en-US" sz="1800" dirty="0">
                <a:latin typeface="Arial" panose="020B0604020202020204" pitchFamily="34" charset="0"/>
                <a:cs typeface="Arial" panose="020B0604020202020204" pitchFamily="34" charset="0"/>
              </a:rPr>
              <a:t> </a:t>
            </a:r>
            <a:r>
              <a:rPr lang="en-GB" altLang="en-US" sz="1800" dirty="0" err="1">
                <a:latin typeface="Arial" panose="020B0604020202020204" pitchFamily="34" charset="0"/>
                <a:cs typeface="Arial" panose="020B0604020202020204" pitchFamily="34" charset="0"/>
              </a:rPr>
              <a:t>técnica</a:t>
            </a:r>
            <a:r>
              <a:rPr lang="en-GB" altLang="en-US" sz="1800" dirty="0">
                <a:latin typeface="Arial" panose="020B0604020202020204" pitchFamily="34" charset="0"/>
                <a:cs typeface="Arial" panose="020B0604020202020204" pitchFamily="34" charset="0"/>
              </a:rPr>
              <a:t>. </a:t>
            </a:r>
          </a:p>
          <a:p>
            <a:endParaRPr lang="en-GB" altLang="en-US" sz="1800" dirty="0">
              <a:latin typeface="Arial" panose="020B0604020202020204" pitchFamily="34" charset="0"/>
              <a:cs typeface="Arial" panose="020B0604020202020204" pitchFamily="34" charset="0"/>
            </a:endParaRPr>
          </a:p>
          <a:p>
            <a:r>
              <a:rPr lang="en-GB" altLang="en-US" sz="1800" dirty="0">
                <a:latin typeface="Arial" panose="020B0604020202020204" pitchFamily="34" charset="0"/>
                <a:cs typeface="Arial" panose="020B0604020202020204" pitchFamily="34" charset="0"/>
              </a:rPr>
              <a:t>También se </a:t>
            </a:r>
            <a:r>
              <a:rPr lang="en-GB" altLang="en-US" sz="1800" dirty="0" err="1">
                <a:latin typeface="Arial" panose="020B0604020202020204" pitchFamily="34" charset="0"/>
                <a:cs typeface="Arial" panose="020B0604020202020204" pitchFamily="34" charset="0"/>
              </a:rPr>
              <a:t>cuenta</a:t>
            </a:r>
            <a:r>
              <a:rPr lang="en-GB" altLang="en-US" sz="1800" dirty="0">
                <a:latin typeface="Arial" panose="020B0604020202020204" pitchFamily="34" charset="0"/>
                <a:cs typeface="Arial" panose="020B0604020202020204" pitchFamily="34" charset="0"/>
              </a:rPr>
              <a:t> con </a:t>
            </a:r>
            <a:r>
              <a:rPr lang="en-GB" altLang="en-US" sz="1800" dirty="0" err="1">
                <a:latin typeface="Arial" panose="020B0604020202020204" pitchFamily="34" charset="0"/>
                <a:cs typeface="Arial" panose="020B0604020202020204" pitchFamily="34" charset="0"/>
              </a:rPr>
              <a:t>el</a:t>
            </a:r>
            <a:r>
              <a:rPr lang="en-GB" altLang="en-US" sz="1800" dirty="0">
                <a:latin typeface="Arial" panose="020B0604020202020204" pitchFamily="34" charset="0"/>
                <a:cs typeface="Arial" panose="020B0604020202020204" pitchFamily="34" charset="0"/>
              </a:rPr>
              <a:t> </a:t>
            </a:r>
            <a:r>
              <a:rPr lang="en-GB" altLang="en-US" sz="1800" dirty="0" err="1">
                <a:latin typeface="Arial" panose="020B0604020202020204" pitchFamily="34" charset="0"/>
                <a:cs typeface="Arial" panose="020B0604020202020204" pitchFamily="34" charset="0"/>
              </a:rPr>
              <a:t>apoyo</a:t>
            </a:r>
            <a:r>
              <a:rPr lang="en-GB" altLang="en-US" sz="1800" dirty="0">
                <a:latin typeface="Arial" panose="020B0604020202020204" pitchFamily="34" charset="0"/>
                <a:cs typeface="Arial" panose="020B0604020202020204" pitchFamily="34" charset="0"/>
              </a:rPr>
              <a:t> del Departamento de Datos para </a:t>
            </a:r>
            <a:r>
              <a:rPr lang="en-GB" altLang="en-US" sz="1800" dirty="0" err="1">
                <a:latin typeface="Arial" panose="020B0604020202020204" pitchFamily="34" charset="0"/>
                <a:cs typeface="Arial" panose="020B0604020202020204" pitchFamily="34" charset="0"/>
              </a:rPr>
              <a:t>el</a:t>
            </a:r>
            <a:r>
              <a:rPr lang="en-GB" altLang="en-US" sz="1800" dirty="0">
                <a:latin typeface="Arial" panose="020B0604020202020204" pitchFamily="34" charset="0"/>
                <a:cs typeface="Arial" panose="020B0604020202020204" pitchFamily="34" charset="0"/>
              </a:rPr>
              <a:t> Impacto de ONUSIDA (AIDSreporting@unaids.org)</a:t>
            </a:r>
            <a:endParaRPr lang="en-US" altLang="en-US" sz="1800" dirty="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4316"/>
    </mc:Choice>
    <mc:Fallback xmlns="" xmlns:a16="http://schemas.microsoft.com/office/drawing/2014/main" xmlns:a14="http://schemas.microsoft.com/office/drawing/2010/main">
      <p:transition spd="slow" advTm="2431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5E264E-164B-4FF6-AC72-E91D4EFC01EC}"/>
              </a:ext>
            </a:extLst>
          </p:cNvPr>
          <p:cNvSpPr txBox="1"/>
          <p:nvPr/>
        </p:nvSpPr>
        <p:spPr>
          <a:xfrm>
            <a:off x="0" y="-87086"/>
            <a:ext cx="9144000" cy="6090082"/>
          </a:xfrm>
          <a:prstGeom prst="rect">
            <a:avLst/>
          </a:prstGeom>
          <a:solidFill>
            <a:schemeClr val="accent6"/>
          </a:solidFill>
        </p:spPr>
        <p:txBody>
          <a:bodyPr wrap="square" rtlCol="0">
            <a:spAutoFit/>
          </a:bodyPr>
          <a:lstStyle/>
          <a:p>
            <a:endParaRPr lang="en-CH"/>
          </a:p>
        </p:txBody>
      </p:sp>
      <p:sp>
        <p:nvSpPr>
          <p:cNvPr id="3" name="Title 1">
            <a:extLst>
              <a:ext uri="{FF2B5EF4-FFF2-40B4-BE49-F238E27FC236}">
                <a16:creationId xmlns:a16="http://schemas.microsoft.com/office/drawing/2014/main" id="{D5C719B8-DD7A-4275-B6A4-1004E4EA4DA3}"/>
              </a:ext>
            </a:extLst>
          </p:cNvPr>
          <p:cNvSpPr txBox="1">
            <a:spLocks/>
          </p:cNvSpPr>
          <p:nvPr/>
        </p:nvSpPr>
        <p:spPr bwMode="auto">
          <a:xfrm>
            <a:off x="523875" y="1363663"/>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latin typeface="Arial"/>
                <a:ea typeface="ＭＳ Ｐゴシック"/>
                <a:cs typeface="Arial"/>
              </a:rPr>
              <a:t>Dónde encontrar los datos previamente reportados</a:t>
            </a:r>
          </a:p>
        </p:txBody>
      </p:sp>
      <p:pic>
        <p:nvPicPr>
          <p:cNvPr id="5" name="Picture 4">
            <a:hlinkClick r:id="rId3"/>
            <a:extLst>
              <a:ext uri="{FF2B5EF4-FFF2-40B4-BE49-F238E27FC236}">
                <a16:creationId xmlns:a16="http://schemas.microsoft.com/office/drawing/2014/main" id="{A9533502-0664-4AD6-BD13-313D862137F0}"/>
              </a:ext>
            </a:extLst>
          </p:cNvPr>
          <p:cNvPicPr>
            <a:picLocks noChangeAspect="1"/>
          </p:cNvPicPr>
          <p:nvPr/>
        </p:nvPicPr>
        <p:blipFill>
          <a:blip r:embed="rId4"/>
          <a:stretch>
            <a:fillRect/>
          </a:stretch>
        </p:blipFill>
        <p:spPr>
          <a:xfrm>
            <a:off x="676075" y="2588972"/>
            <a:ext cx="6922547" cy="1286342"/>
          </a:xfrm>
          <a:prstGeom prst="rect">
            <a:avLst/>
          </a:prstGeom>
        </p:spPr>
      </p:pic>
    </p:spTree>
    <p:extLst>
      <p:ext uri="{BB962C8B-B14F-4D97-AF65-F5344CB8AC3E}">
        <p14:creationId xmlns:p14="http://schemas.microsoft.com/office/powerpoint/2010/main" val="981460842"/>
      </p:ext>
    </p:extLst>
  </p:cSld>
  <p:clrMapOvr>
    <a:masterClrMapping/>
  </p:clrMapOvr>
  <mc:AlternateContent xmlns:mc="http://schemas.openxmlformats.org/markup-compatibility/2006" xmlns:p14="http://schemas.microsoft.com/office/powerpoint/2010/main">
    <mc:Choice Requires="p14">
      <p:transition spd="slow" p14:dur="2000" advTm="10268"/>
    </mc:Choice>
    <mc:Fallback xmlns="" xmlns:a16="http://schemas.microsoft.com/office/drawing/2014/main" xmlns:a14="http://schemas.microsoft.com/office/drawing/2010/main">
      <p:transition spd="slow" advTm="1026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6">
            <a:extLst>
              <a:ext uri="{FF2B5EF4-FFF2-40B4-BE49-F238E27FC236}">
                <a16:creationId xmlns:a16="http://schemas.microsoft.com/office/drawing/2014/main" id="{0DBDF579-46FF-44E3-9534-0429A2D6001D}"/>
              </a:ext>
            </a:extLst>
          </p:cNvPr>
          <p:cNvSpPr txBox="1">
            <a:spLocks noChangeArrowheads="1"/>
          </p:cNvSpPr>
          <p:nvPr/>
        </p:nvSpPr>
        <p:spPr bwMode="auto">
          <a:xfrm>
            <a:off x="609600" y="434068"/>
            <a:ext cx="5033963" cy="35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buFont typeface="Arial" panose="020B0604020202020204" pitchFamily="34" charset="0"/>
              <a:buNone/>
            </a:pPr>
            <a:r>
              <a:rPr lang="en-US" altLang="en-US" sz="1800">
                <a:solidFill>
                  <a:srgbClr val="000000"/>
                </a:solidFill>
                <a:latin typeface="Arial"/>
                <a:ea typeface="ＭＳ Ｐゴシック"/>
                <a:cs typeface="Arial"/>
                <a:hlinkClick r:id="rId3"/>
              </a:rPr>
              <a:t>aidsinfo.unaids.org</a:t>
            </a:r>
          </a:p>
        </p:txBody>
      </p:sp>
      <p:pic>
        <p:nvPicPr>
          <p:cNvPr id="3" name="Picture 2">
            <a:extLst>
              <a:ext uri="{FF2B5EF4-FFF2-40B4-BE49-F238E27FC236}">
                <a16:creationId xmlns:a16="http://schemas.microsoft.com/office/drawing/2014/main" id="{D4492216-86E4-4DF5-BC42-77B4606FAE72}"/>
              </a:ext>
            </a:extLst>
          </p:cNvPr>
          <p:cNvPicPr>
            <a:picLocks noChangeAspect="1"/>
          </p:cNvPicPr>
          <p:nvPr/>
        </p:nvPicPr>
        <p:blipFill>
          <a:blip r:embed="rId4"/>
          <a:stretch>
            <a:fillRect/>
          </a:stretch>
        </p:blipFill>
        <p:spPr>
          <a:xfrm>
            <a:off x="609600" y="790576"/>
            <a:ext cx="7924800" cy="58680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2541"/>
    </mc:Choice>
    <mc:Fallback xmlns="" xmlns:a16="http://schemas.microsoft.com/office/drawing/2014/main" xmlns:a14="http://schemas.microsoft.com/office/drawing/2010/main">
      <p:transition spd="slow" advTm="12541"/>
    </mc:Fallback>
  </mc:AlternateContent>
  <p:extLst>
    <p:ext uri="{3A86A75C-4F4B-4683-9AE1-C65F6400EC91}">
      <p14:laserTraceLst xmlns:p14="http://schemas.microsoft.com/office/powerpoint/2010/main">
        <p14:tracePtLst>
          <p14:tracePt t="5607" x="128588" y="1168400"/>
          <p14:tracePt t="5613" x="219075" y="1187450"/>
          <p14:tracePt t="5621" x="328613" y="1196975"/>
          <p14:tracePt t="5631" x="447675" y="1223963"/>
          <p14:tracePt t="5637" x="557213" y="1260475"/>
          <p14:tracePt t="5644" x="666750" y="1287463"/>
          <p14:tracePt t="5650" x="785813" y="1314450"/>
          <p14:tracePt t="5658" x="895350" y="1343025"/>
          <p14:tracePt t="5666" x="1050925" y="1370013"/>
          <p14:tracePt t="5673" x="1177925" y="1397000"/>
          <p14:tracePt t="5682" x="1306513" y="1433513"/>
          <p14:tracePt t="5688" x="1452563" y="1460500"/>
          <p14:tracePt t="5699" x="1571625" y="1489075"/>
          <p14:tracePt t="5702" x="1662113" y="1516063"/>
          <p14:tracePt t="5710" x="1781175" y="1543050"/>
          <p14:tracePt t="5718" x="1873250" y="1570038"/>
          <p14:tracePt t="5724" x="1990725" y="1598613"/>
          <p14:tracePt t="5732" x="2100263" y="1616075"/>
          <p14:tracePt t="5740" x="2174875" y="1625600"/>
          <p14:tracePt t="5747" x="2255838" y="1635125"/>
          <p14:tracePt t="5754" x="2328863" y="1635125"/>
          <p14:tracePt t="5763" x="2374900" y="1652588"/>
          <p14:tracePt t="5768" x="2411413" y="1662113"/>
          <p14:tracePt t="5775" x="2447925" y="1662113"/>
          <p14:tracePt t="5783" x="2474913" y="1662113"/>
          <p14:tracePt t="5790" x="2511425" y="1662113"/>
          <p14:tracePt t="5797" x="2540000" y="1662113"/>
          <p14:tracePt t="5804" x="2576513" y="1662113"/>
          <p14:tracePt t="5814" x="2613025" y="1662113"/>
          <p14:tracePt t="5820" x="2630488" y="1662113"/>
          <p14:tracePt t="5828" x="2676525" y="1662113"/>
          <p14:tracePt t="5836" x="2703513" y="1662113"/>
          <p14:tracePt t="5842" x="2732088" y="1662113"/>
          <p14:tracePt t="5850" x="2759075" y="1671638"/>
          <p14:tracePt t="5859" x="2795588" y="1679575"/>
          <p14:tracePt t="5869" x="2805113" y="1679575"/>
          <p14:tracePt t="5873" x="2822575" y="1689100"/>
          <p14:tracePt t="5884" x="2849563" y="1698625"/>
          <p14:tracePt t="5888" x="2859088" y="1698625"/>
          <p14:tracePt t="5903" x="2886075" y="1698625"/>
          <p14:tracePt t="5913" x="2895600" y="1708150"/>
          <p14:tracePt t="5919" x="2914650" y="1716088"/>
          <p14:tracePt t="5926" x="2922588" y="1716088"/>
          <p14:tracePt t="5937" x="2932113" y="1716088"/>
          <p14:tracePt t="5941" x="2941638" y="1716088"/>
          <p14:tracePt t="5953" x="2951163" y="1716088"/>
          <p14:tracePt t="5960" x="2959100" y="1716088"/>
          <p14:tracePt t="5975" x="2968625" y="1716088"/>
          <p14:tracePt t="5982" x="2978150" y="1716088"/>
          <p14:tracePt t="6819" x="2987675" y="1716088"/>
          <p14:tracePt t="6825" x="3005138" y="1716088"/>
          <p14:tracePt t="6833" x="3032125" y="1725613"/>
          <p14:tracePt t="6841" x="3051175" y="1735138"/>
          <p14:tracePt t="6848" x="3087688" y="1744663"/>
          <p14:tracePt t="6855" x="3124200" y="1752600"/>
          <p14:tracePt t="6866" x="3170238" y="1781175"/>
          <p14:tracePt t="6870" x="3206750" y="1789113"/>
          <p14:tracePt t="6878" x="3252788" y="1798638"/>
          <p14:tracePt t="6884" x="3279775" y="1817688"/>
          <p14:tracePt t="6893" x="3325813" y="1825625"/>
          <p14:tracePt t="6899" x="3343275" y="1835150"/>
          <p14:tracePt t="6907" x="3370263" y="1835150"/>
          <p14:tracePt t="6916" x="3389313" y="1844675"/>
          <p14:tracePt t="6921" x="3406775" y="1854200"/>
          <p14:tracePt t="6936" x="3435350" y="1854200"/>
          <p14:tracePt t="6943" x="3452813" y="1854200"/>
          <p14:tracePt t="6951" x="3462338" y="1854200"/>
          <p14:tracePt t="6963" x="3471863" y="1854200"/>
          <p14:tracePt t="6971" x="3479800" y="1854200"/>
          <p14:tracePt t="6979" x="3498850" y="1854200"/>
          <p14:tracePt t="6985" x="3508375" y="1854200"/>
          <p14:tracePt t="6995" x="3525838" y="1854200"/>
          <p14:tracePt t="7001" x="3544888" y="1854200"/>
          <p14:tracePt t="7007" x="3552825" y="1854200"/>
          <p14:tracePt t="7016" x="3581400" y="1854200"/>
          <p14:tracePt t="7022" x="3581400" y="1844675"/>
          <p14:tracePt t="7029" x="3598863" y="1844675"/>
          <p14:tracePt t="7037" x="3617913" y="1835150"/>
          <p14:tracePt t="7061" x="3654425" y="1835150"/>
          <p14:tracePt t="7067" x="3662363" y="1825625"/>
          <p14:tracePt t="7074" x="3662363" y="1817688"/>
          <p14:tracePt t="7081" x="3681413" y="1817688"/>
          <p14:tracePt t="7088" x="3690938" y="1817688"/>
          <p14:tracePt t="7095" x="3698875" y="1817688"/>
          <p14:tracePt t="7117" x="3708400" y="1817688"/>
          <p14:tracePt t="7121" x="3717925" y="1817688"/>
          <p14:tracePt t="7135" x="3727450" y="1817688"/>
          <p14:tracePt t="7158" x="3735388" y="1817688"/>
          <p14:tracePt t="7167" x="3744913" y="1817688"/>
          <p14:tracePt t="7187" x="3744913" y="1808163"/>
          <p14:tracePt t="7195" x="3744913" y="1798638"/>
          <p14:tracePt t="7209" x="3744913" y="1789113"/>
          <p14:tracePt t="7215" x="3744913" y="1781175"/>
          <p14:tracePt t="7237" x="3744913" y="1771650"/>
          <p14:tracePt t="7252" x="3744913" y="1762125"/>
          <p14:tracePt t="8198" x="3754438" y="1762125"/>
          <p14:tracePt t="8205" x="3763963" y="1762125"/>
          <p14:tracePt t="8215" x="3781425" y="1771650"/>
          <p14:tracePt t="8219" x="3800475" y="1771650"/>
          <p14:tracePt t="8234" x="3846513" y="1781175"/>
          <p14:tracePt t="8243" x="3873500" y="1789113"/>
          <p14:tracePt t="8252" x="3890963" y="1789113"/>
          <p14:tracePt t="8256" x="3910013" y="1789113"/>
          <p14:tracePt t="8266" x="3927475" y="1798638"/>
          <p14:tracePt t="8270" x="3956050" y="1808163"/>
          <p14:tracePt t="8279" x="3992563" y="1808163"/>
          <p14:tracePt t="8285" x="4010025" y="1817688"/>
          <p14:tracePt t="8294" x="4037013" y="1817688"/>
          <p14:tracePt t="8301" x="4065588" y="1817688"/>
          <p14:tracePt t="8307" x="4102100" y="1817688"/>
          <p14:tracePt t="8314" x="4138613" y="1817688"/>
          <p14:tracePt t="8321" x="4165600" y="1817688"/>
          <p14:tracePt t="8330" x="4202113" y="1817688"/>
          <p14:tracePt t="8337" x="4238625" y="1817688"/>
          <p14:tracePt t="8345" x="4265613" y="1817688"/>
          <p14:tracePt t="8352" x="4292600" y="1808163"/>
          <p14:tracePt t="8362" x="4311650" y="1808163"/>
          <p14:tracePt t="8366" x="4330700" y="1808163"/>
          <p14:tracePt t="8374" x="4348163" y="1798638"/>
          <p14:tracePt t="8381" x="4357688" y="1798638"/>
          <p14:tracePt t="8388" x="4375150" y="1798638"/>
          <p14:tracePt t="8395" x="4384675" y="1798638"/>
          <p14:tracePt t="8418" x="4403725" y="1798638"/>
          <p14:tracePt t="8425" x="4411663" y="1789113"/>
          <p14:tracePt t="8433" x="4421188" y="1789113"/>
          <p14:tracePt t="8441" x="4440238" y="1789113"/>
          <p14:tracePt t="8447" x="4448175" y="1789113"/>
          <p14:tracePt t="8462" x="4467225" y="1789113"/>
          <p14:tracePt t="8478" x="4476750" y="1789113"/>
          <p14:tracePt t="8485" x="4484688" y="1789113"/>
          <p14:tracePt t="8499" x="4494213" y="1789113"/>
          <p14:tracePt t="8514" x="4503738" y="1789113"/>
          <p14:tracePt t="8536" x="4513263" y="1789113"/>
          <p14:tracePt t="8551" x="4513263" y="1781175"/>
          <p14:tracePt t="8565" x="4521200" y="1781175"/>
          <p14:tracePt t="9518" x="4540250" y="1781175"/>
          <p14:tracePt t="9532" x="4594225" y="1781175"/>
          <p14:tracePt t="9541" x="4613275" y="1781175"/>
          <p14:tracePt t="9547" x="4630738" y="1781175"/>
          <p14:tracePt t="9556" x="4667250" y="1781175"/>
          <p14:tracePt t="9563" x="4676775" y="1781175"/>
          <p14:tracePt t="9571" x="4695825" y="1781175"/>
          <p14:tracePt t="9580" x="4732338" y="1781175"/>
          <p14:tracePt t="9584" x="4740275" y="1781175"/>
          <p14:tracePt t="9594" x="4759325" y="1781175"/>
          <p14:tracePt t="9599" x="4776788" y="1781175"/>
          <p14:tracePt t="9605" x="4795838" y="1781175"/>
          <p14:tracePt t="9612" x="4813300" y="1781175"/>
          <p14:tracePt t="9619" x="4832350" y="1781175"/>
          <p14:tracePt t="9627" x="4841875" y="1781175"/>
          <p14:tracePt t="9634" x="4851400" y="1781175"/>
          <p14:tracePt t="9642" x="4868863" y="1781175"/>
          <p14:tracePt t="9649" x="4878388" y="1781175"/>
          <p14:tracePt t="9664" x="4895850" y="1781175"/>
          <p14:tracePt t="9670" x="4905375" y="1781175"/>
          <p14:tracePt t="9679" x="4914900" y="1781175"/>
          <p14:tracePt t="9686" x="4924425" y="1781175"/>
          <p14:tracePt t="9693" x="4932363" y="1781175"/>
          <p14:tracePt t="9701" x="4941888" y="1781175"/>
          <p14:tracePt t="9710" x="4951413" y="1781175"/>
          <p14:tracePt t="9716" x="4960938" y="1781175"/>
          <p14:tracePt t="9724" x="4978400" y="1781175"/>
          <p14:tracePt t="9732" x="4997450" y="1781175"/>
          <p14:tracePt t="9739" x="5005388" y="1781175"/>
          <p14:tracePt t="9746" x="5014913" y="1781175"/>
          <p14:tracePt t="9754" x="5024438" y="1781175"/>
          <p14:tracePt t="9760" x="5033963" y="1781175"/>
          <p14:tracePt t="9769" x="5041900" y="1781175"/>
          <p14:tracePt t="9783" x="5051425" y="1781175"/>
          <p14:tracePt t="9790" x="5060950" y="1781175"/>
          <p14:tracePt t="9805" x="5070475" y="1781175"/>
          <p14:tracePt t="9812" x="5078413" y="1781175"/>
          <p14:tracePt t="11652" x="4786313" y="1525588"/>
          <p14:tracePt t="11662" x="4248150" y="1041400"/>
          <p14:tracePt t="11667" x="3773488" y="566738"/>
        </p14:tracePtLst>
      </p14:laserTrace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6">
            <a:extLst>
              <a:ext uri="{FF2B5EF4-FFF2-40B4-BE49-F238E27FC236}">
                <a16:creationId xmlns:a16="http://schemas.microsoft.com/office/drawing/2014/main" id="{F717F661-A998-4F7C-AF2B-0DB2F55FF791}"/>
              </a:ext>
            </a:extLst>
          </p:cNvPr>
          <p:cNvSpPr txBox="1">
            <a:spLocks noChangeArrowheads="1"/>
          </p:cNvSpPr>
          <p:nvPr/>
        </p:nvSpPr>
        <p:spPr bwMode="auto">
          <a:xfrm>
            <a:off x="609600" y="738188"/>
            <a:ext cx="50339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buFontTx/>
              <a:buNone/>
            </a:pPr>
            <a:r>
              <a:rPr lang="es-CR" altLang="en-US" sz="1800">
                <a:latin typeface="Arial" panose="020B0604020202020204" pitchFamily="34" charset="0"/>
                <a:cs typeface="Arial" panose="020B0604020202020204" pitchFamily="34" charset="0"/>
                <a:hlinkClick r:id="rId3"/>
              </a:rPr>
              <a:t>http://kpatlas.unaids.org/dashboard</a:t>
            </a:r>
            <a:endParaRPr lang="en-US" altLang="en-US" sz="1800">
              <a:solidFill>
                <a:srgbClr val="00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4BC29C6-5AFF-4152-A85B-8E15F4AF6772}"/>
              </a:ext>
            </a:extLst>
          </p:cNvPr>
          <p:cNvPicPr>
            <a:picLocks noChangeAspect="1"/>
          </p:cNvPicPr>
          <p:nvPr/>
        </p:nvPicPr>
        <p:blipFill>
          <a:blip r:embed="rId4"/>
          <a:stretch>
            <a:fillRect/>
          </a:stretch>
        </p:blipFill>
        <p:spPr>
          <a:xfrm>
            <a:off x="609599" y="1100138"/>
            <a:ext cx="7758571" cy="53218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4515"/>
    </mc:Choice>
    <mc:Fallback xmlns="" xmlns:a16="http://schemas.microsoft.com/office/drawing/2014/main" xmlns:a14="http://schemas.microsoft.com/office/drawing/2010/main">
      <p:transition spd="slow" advTm="1451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Box 6">
            <a:extLst>
              <a:ext uri="{FF2B5EF4-FFF2-40B4-BE49-F238E27FC236}">
                <a16:creationId xmlns:a16="http://schemas.microsoft.com/office/drawing/2014/main" id="{A4E48934-D3A0-4DB4-9A9D-8410F72FF995}"/>
              </a:ext>
            </a:extLst>
          </p:cNvPr>
          <p:cNvSpPr txBox="1">
            <a:spLocks noChangeArrowheads="1"/>
          </p:cNvSpPr>
          <p:nvPr/>
        </p:nvSpPr>
        <p:spPr bwMode="auto">
          <a:xfrm>
            <a:off x="609600" y="738188"/>
            <a:ext cx="61880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buFontTx/>
              <a:buNone/>
            </a:pPr>
            <a:r>
              <a:rPr lang="es-CR" altLang="en-US" sz="1800">
                <a:latin typeface="Arial" panose="020B0604020202020204" pitchFamily="34" charset="0"/>
                <a:cs typeface="Arial" panose="020B0604020202020204" pitchFamily="34" charset="0"/>
                <a:hlinkClick r:id="rId3"/>
              </a:rPr>
              <a:t>http://hivfinancial.unaids.org/hivfinancialdashboards.html</a:t>
            </a:r>
            <a:endParaRPr lang="en-US" altLang="en-US" sz="1800">
              <a:solidFill>
                <a:srgbClr val="000000"/>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D8B77A8D-60F5-41EF-B4AC-71949D5DEED4}"/>
              </a:ext>
            </a:extLst>
          </p:cNvPr>
          <p:cNvGrpSpPr/>
          <p:nvPr/>
        </p:nvGrpSpPr>
        <p:grpSpPr>
          <a:xfrm>
            <a:off x="410680" y="1206019"/>
            <a:ext cx="8322639" cy="4445962"/>
            <a:chOff x="-11908" y="1405800"/>
            <a:chExt cx="8720479" cy="4445962"/>
          </a:xfrm>
        </p:grpSpPr>
        <p:pic>
          <p:nvPicPr>
            <p:cNvPr id="23554" name="Picture 1">
              <a:extLst>
                <a:ext uri="{FF2B5EF4-FFF2-40B4-BE49-F238E27FC236}">
                  <a16:creationId xmlns:a16="http://schemas.microsoft.com/office/drawing/2014/main" id="{E70CDC07-3F93-4CE1-B12D-C6F9807CC2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05800"/>
              <a:ext cx="8708571" cy="2850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1823A26-72CE-41A5-97F6-5259798153AE}"/>
                </a:ext>
              </a:extLst>
            </p:cNvPr>
            <p:cNvPicPr>
              <a:picLocks noChangeAspect="1"/>
            </p:cNvPicPr>
            <p:nvPr/>
          </p:nvPicPr>
          <p:blipFill>
            <a:blip r:embed="rId5"/>
            <a:stretch>
              <a:fillRect/>
            </a:stretch>
          </p:blipFill>
          <p:spPr>
            <a:xfrm>
              <a:off x="-11908" y="2372633"/>
              <a:ext cx="8720479" cy="347912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10825"/>
    </mc:Choice>
    <mc:Fallback xmlns="" xmlns:a16="http://schemas.microsoft.com/office/drawing/2014/main" xmlns:a14="http://schemas.microsoft.com/office/drawing/2010/main">
      <p:transition spd="slow" advTm="1082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Box 6">
            <a:extLst>
              <a:ext uri="{FF2B5EF4-FFF2-40B4-BE49-F238E27FC236}">
                <a16:creationId xmlns:a16="http://schemas.microsoft.com/office/drawing/2014/main" id="{A6820627-ED5F-4D1C-83A0-2E5466CE4992}"/>
              </a:ext>
            </a:extLst>
          </p:cNvPr>
          <p:cNvSpPr txBox="1">
            <a:spLocks noChangeArrowheads="1"/>
          </p:cNvSpPr>
          <p:nvPr/>
        </p:nvSpPr>
        <p:spPr bwMode="auto">
          <a:xfrm>
            <a:off x="718496" y="373856"/>
            <a:ext cx="61880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buFontTx/>
              <a:buNone/>
            </a:pPr>
            <a:r>
              <a:rPr lang="es-CR" altLang="en-US" sz="1800">
                <a:latin typeface="Arial" panose="020B0604020202020204" pitchFamily="34" charset="0"/>
                <a:cs typeface="Arial" panose="020B0604020202020204" pitchFamily="34" charset="0"/>
                <a:hlinkClick r:id="rId3"/>
              </a:rPr>
              <a:t>http://lawsandpolicies.unaids.org/</a:t>
            </a:r>
            <a:endParaRPr lang="en-US" altLang="en-US" sz="1800">
              <a:solidFill>
                <a:srgbClr val="00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4FA644D-4AE2-4145-BE95-4864D44EB87A}"/>
              </a:ext>
            </a:extLst>
          </p:cNvPr>
          <p:cNvPicPr>
            <a:picLocks noChangeAspect="1"/>
          </p:cNvPicPr>
          <p:nvPr/>
        </p:nvPicPr>
        <p:blipFill>
          <a:blip r:embed="rId4"/>
          <a:stretch>
            <a:fillRect/>
          </a:stretch>
        </p:blipFill>
        <p:spPr>
          <a:xfrm>
            <a:off x="718496" y="719688"/>
            <a:ext cx="7803081" cy="60403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3081"/>
    </mc:Choice>
    <mc:Fallback xmlns="" xmlns:a16="http://schemas.microsoft.com/office/drawing/2014/main" xmlns:a14="http://schemas.microsoft.com/office/drawing/2010/main">
      <p:transition spd="slow" advTm="13081"/>
    </mc:Fallback>
  </mc:AlternateContent>
  <p:extLst>
    <p:ext uri="{3A86A75C-4F4B-4683-9AE1-C65F6400EC91}">
      <p14:laserTraceLst xmlns:p14="http://schemas.microsoft.com/office/powerpoint/2010/main">
        <p14:tracePtLst>
          <p14:tracePt t="1064" x="5810250" y="630238"/>
          <p14:tracePt t="1070" x="5810250" y="647700"/>
          <p14:tracePt t="1084" x="5827713" y="693738"/>
          <p14:tracePt t="1092" x="5827713" y="739775"/>
          <p14:tracePt t="1102" x="5846763" y="793750"/>
          <p14:tracePt t="1106" x="5854700" y="849313"/>
          <p14:tracePt t="1116" x="5854700" y="912813"/>
          <p14:tracePt t="1124" x="5854700" y="985838"/>
          <p14:tracePt t="1130" x="5854700" y="1022350"/>
          <p14:tracePt t="1141" x="5854700" y="1050925"/>
          <p14:tracePt t="1146" x="5854700" y="1087438"/>
          <p14:tracePt t="1157" x="5864225" y="1131888"/>
          <p14:tracePt t="1168" x="5873750" y="1150938"/>
          <p14:tracePt t="1170" x="5873750" y="1168400"/>
          <p14:tracePt t="1179" x="5883275" y="1177925"/>
          <p14:tracePt t="1185" x="5891213" y="1196975"/>
          <p14:tracePt t="1200" x="5900738" y="1204913"/>
          <p14:tracePt t="1215" x="5919788" y="1204913"/>
          <p14:tracePt t="1222" x="5929313" y="1204913"/>
          <p14:tracePt t="1229" x="5937250" y="1204913"/>
          <p14:tracePt t="1237" x="5956300" y="1204913"/>
          <p14:tracePt t="1251" x="5965825" y="1204913"/>
          <p14:tracePt t="1273" x="5973763" y="1204913"/>
          <p14:tracePt t="1281" x="5983288" y="1204913"/>
          <p14:tracePt t="1295" x="5992813" y="1204913"/>
          <p14:tracePt t="1303" x="6002338" y="1204913"/>
          <p14:tracePt t="1318" x="6010275" y="1204913"/>
          <p14:tracePt t="6276" x="6019800" y="1204913"/>
          <p14:tracePt t="6285" x="6056313" y="1204913"/>
          <p14:tracePt t="6295" x="6083300" y="1196975"/>
          <p14:tracePt t="6297" x="6102350" y="1196975"/>
          <p14:tracePt t="6307" x="6148388" y="1187450"/>
          <p14:tracePt t="6311" x="6175375" y="1177925"/>
          <p14:tracePt t="6319" x="6202363" y="1177925"/>
          <p14:tracePt t="6325" x="6229350" y="1168400"/>
          <p14:tracePt t="6333" x="6265863" y="1168400"/>
          <p14:tracePt t="6340" x="6284913" y="1160463"/>
          <p14:tracePt t="6347" x="6321425" y="1160463"/>
          <p14:tracePt t="6356" x="6338888" y="1160463"/>
          <p14:tracePt t="6362" x="6357938" y="1160463"/>
          <p14:tracePt t="6369" x="6375400" y="1160463"/>
          <p14:tracePt t="6378" x="6394450" y="1160463"/>
          <p14:tracePt t="6384" x="6411913" y="1160463"/>
          <p14:tracePt t="6391" x="6421438" y="1160463"/>
          <p14:tracePt t="6406" x="6440488" y="1160463"/>
          <p14:tracePt t="6415" x="6448425" y="1160463"/>
          <p14:tracePt t="6426" x="6457950" y="1160463"/>
          <p14:tracePt t="6430" x="6477000" y="1160463"/>
          <p14:tracePt t="6445" x="6486525" y="1160463"/>
          <p14:tracePt t="6454" x="6503988" y="1160463"/>
          <p14:tracePt t="6461" x="6513513" y="1160463"/>
          <p14:tracePt t="6468" x="6530975" y="1160463"/>
          <p14:tracePt t="6478" x="6540500" y="1160463"/>
          <p14:tracePt t="6481" x="6559550" y="1168400"/>
          <p14:tracePt t="6489" x="6567488" y="1168400"/>
          <p14:tracePt t="6502" x="6586538" y="1168400"/>
          <p14:tracePt t="6511" x="6596063" y="1168400"/>
          <p14:tracePt t="6517" x="6604000" y="1168400"/>
          <p14:tracePt t="6532" x="6613525" y="1168400"/>
          <p14:tracePt t="6539" x="6623050" y="1168400"/>
          <p14:tracePt t="6561" x="6632575" y="1168400"/>
          <p14:tracePt t="6583" x="6640513" y="1168400"/>
          <p14:tracePt t="12138" x="6577013" y="1104900"/>
          <p14:tracePt t="12145" x="6411913" y="958850"/>
          <p14:tracePt t="12152" x="6165850" y="730250"/>
        </p14:tracePtLst>
      </p14:laserTrace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0C6666-50C5-4330-8F8C-73930E985083}"/>
              </a:ext>
            </a:extLst>
          </p:cNvPr>
          <p:cNvSpPr txBox="1"/>
          <p:nvPr/>
        </p:nvSpPr>
        <p:spPr>
          <a:xfrm>
            <a:off x="508233" y="3108595"/>
            <a:ext cx="8277725" cy="2246769"/>
          </a:xfrm>
          <a:prstGeom prst="rect">
            <a:avLst/>
          </a:prstGeom>
          <a:noFill/>
        </p:spPr>
        <p:txBody>
          <a:bodyPr wrap="square" rtlCol="0">
            <a:spAutoFit/>
          </a:bodyPr>
          <a:lstStyle/>
          <a:p>
            <a:r>
              <a:rPr lang="en-US" sz="2800"/>
              <a:t>Para más información, visite</a:t>
            </a:r>
          </a:p>
          <a:p>
            <a:endParaRPr lang="en-US" sz="2800"/>
          </a:p>
          <a:p>
            <a:r>
              <a:rPr lang="en-US" sz="2800">
                <a:hlinkClick r:id="rId2"/>
              </a:rPr>
              <a:t>https://www.unaids.org/en/global-aids-monitoring</a:t>
            </a:r>
            <a:endParaRPr lang="en-US" sz="2800"/>
          </a:p>
          <a:p>
            <a:endParaRPr lang="en-US" sz="2800"/>
          </a:p>
          <a:p>
            <a:endParaRPr lang="en-US" sz="2800"/>
          </a:p>
        </p:txBody>
      </p:sp>
      <p:sp>
        <p:nvSpPr>
          <p:cNvPr id="5" name="TextBox 4">
            <a:extLst>
              <a:ext uri="{FF2B5EF4-FFF2-40B4-BE49-F238E27FC236}">
                <a16:creationId xmlns:a16="http://schemas.microsoft.com/office/drawing/2014/main" id="{7C0FDC22-6938-4C33-B9A5-48AEE62DE868}"/>
              </a:ext>
            </a:extLst>
          </p:cNvPr>
          <p:cNvSpPr txBox="1"/>
          <p:nvPr/>
        </p:nvSpPr>
        <p:spPr>
          <a:xfrm>
            <a:off x="0" y="1"/>
            <a:ext cx="9143999" cy="1552074"/>
          </a:xfrm>
          <a:prstGeom prst="rect">
            <a:avLst/>
          </a:prstGeom>
          <a:solidFill>
            <a:schemeClr val="bg1"/>
          </a:solidFill>
        </p:spPr>
        <p:txBody>
          <a:bodyPr wrap="square" rtlCol="0">
            <a:spAutoFit/>
          </a:bodyPr>
          <a:lstStyle/>
          <a:p>
            <a:endParaRPr lang="en-US"/>
          </a:p>
        </p:txBody>
      </p:sp>
      <p:pic>
        <p:nvPicPr>
          <p:cNvPr id="4" name="Picture 3">
            <a:extLst>
              <a:ext uri="{FF2B5EF4-FFF2-40B4-BE49-F238E27FC236}">
                <a16:creationId xmlns:a16="http://schemas.microsoft.com/office/drawing/2014/main" id="{9F8400C6-1AA0-4CD1-9E0A-08F27C7302F3}"/>
              </a:ext>
            </a:extLst>
          </p:cNvPr>
          <p:cNvPicPr>
            <a:picLocks noChangeAspect="1"/>
          </p:cNvPicPr>
          <p:nvPr/>
        </p:nvPicPr>
        <p:blipFill>
          <a:blip r:embed="rId3"/>
          <a:stretch>
            <a:fillRect/>
          </a:stretch>
        </p:blipFill>
        <p:spPr>
          <a:xfrm>
            <a:off x="4647096" y="375988"/>
            <a:ext cx="4391879" cy="827170"/>
          </a:xfrm>
          <a:prstGeom prst="rect">
            <a:avLst/>
          </a:prstGeom>
        </p:spPr>
      </p:pic>
    </p:spTree>
    <p:extLst>
      <p:ext uri="{BB962C8B-B14F-4D97-AF65-F5344CB8AC3E}">
        <p14:creationId xmlns:p14="http://schemas.microsoft.com/office/powerpoint/2010/main" val="1590102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5E264E-164B-4FF6-AC72-E91D4EFC01EC}"/>
              </a:ext>
            </a:extLst>
          </p:cNvPr>
          <p:cNvSpPr txBox="1"/>
          <p:nvPr/>
        </p:nvSpPr>
        <p:spPr>
          <a:xfrm>
            <a:off x="0" y="0"/>
            <a:ext cx="9144000" cy="6090082"/>
          </a:xfrm>
          <a:prstGeom prst="rect">
            <a:avLst/>
          </a:prstGeom>
          <a:solidFill>
            <a:schemeClr val="accent6"/>
          </a:solidFill>
        </p:spPr>
        <p:txBody>
          <a:bodyPr wrap="square" rtlCol="0">
            <a:spAutoFit/>
          </a:bodyPr>
          <a:lstStyle/>
          <a:p>
            <a:endParaRPr lang="en-CH"/>
          </a:p>
        </p:txBody>
      </p:sp>
      <p:sp>
        <p:nvSpPr>
          <p:cNvPr id="3" name="Title 1">
            <a:extLst>
              <a:ext uri="{FF2B5EF4-FFF2-40B4-BE49-F238E27FC236}">
                <a16:creationId xmlns:a16="http://schemas.microsoft.com/office/drawing/2014/main" id="{D5C719B8-DD7A-4275-B6A4-1004E4EA4DA3}"/>
              </a:ext>
            </a:extLst>
          </p:cNvPr>
          <p:cNvSpPr txBox="1">
            <a:spLocks/>
          </p:cNvSpPr>
          <p:nvPr/>
        </p:nvSpPr>
        <p:spPr bwMode="auto">
          <a:xfrm>
            <a:off x="523875" y="1363662"/>
            <a:ext cx="7772400" cy="110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dirty="0">
                <a:solidFill>
                  <a:schemeClr val="bg1"/>
                </a:solidFill>
                <a:latin typeface="Arial"/>
                <a:ea typeface="ＭＳ Ｐゴシック"/>
                <a:cs typeface="Arial"/>
              </a:rPr>
              <a:t>Componentes de los reportes GAM 2025</a:t>
            </a:r>
          </a:p>
        </p:txBody>
      </p:sp>
    </p:spTree>
    <p:extLst>
      <p:ext uri="{BB962C8B-B14F-4D97-AF65-F5344CB8AC3E}">
        <p14:creationId xmlns:p14="http://schemas.microsoft.com/office/powerpoint/2010/main" val="2158985286"/>
      </p:ext>
    </p:extLst>
  </p:cSld>
  <p:clrMapOvr>
    <a:masterClrMapping/>
  </p:clrMapOvr>
  <mc:AlternateContent xmlns:mc="http://schemas.openxmlformats.org/markup-compatibility/2006" xmlns:p14="http://schemas.microsoft.com/office/powerpoint/2010/main">
    <mc:Choice Requires="p14">
      <p:transition spd="slow" p14:dur="2000" advTm="5018"/>
    </mc:Choice>
    <mc:Fallback xmlns="" xmlns:a16="http://schemas.microsoft.com/office/drawing/2014/main" xmlns:a14="http://schemas.microsoft.com/office/drawing/2010/main">
      <p:transition spd="slow" advTm="501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6431AA3-00C2-464C-AB63-6C7490ACF4A1}"/>
              </a:ext>
            </a:extLst>
          </p:cNvPr>
          <p:cNvSpPr txBox="1">
            <a:spLocks/>
          </p:cNvSpPr>
          <p:nvPr/>
        </p:nvSpPr>
        <p:spPr bwMode="auto">
          <a:xfrm>
            <a:off x="535972" y="325699"/>
            <a:ext cx="777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dirty="0">
                <a:solidFill>
                  <a:schemeClr val="bg1"/>
                </a:solidFill>
                <a:latin typeface="Arial"/>
                <a:ea typeface="ＭＳ Ｐゴシック"/>
                <a:cs typeface="Arial"/>
              </a:rPr>
              <a:t>2025 GAM</a:t>
            </a:r>
          </a:p>
        </p:txBody>
      </p:sp>
      <p:sp>
        <p:nvSpPr>
          <p:cNvPr id="7171" name="TextBox 6">
            <a:extLst>
              <a:ext uri="{FF2B5EF4-FFF2-40B4-BE49-F238E27FC236}">
                <a16:creationId xmlns:a16="http://schemas.microsoft.com/office/drawing/2014/main" id="{BF1FFD78-85FE-4A02-856A-97F26BD3E56C}"/>
              </a:ext>
            </a:extLst>
          </p:cNvPr>
          <p:cNvSpPr txBox="1">
            <a:spLocks noChangeArrowheads="1"/>
          </p:cNvSpPr>
          <p:nvPr/>
        </p:nvSpPr>
        <p:spPr bwMode="auto">
          <a:xfrm>
            <a:off x="363537" y="1476375"/>
            <a:ext cx="8117271" cy="2613536"/>
          </a:xfrm>
          <a:prstGeom prst="rect">
            <a:avLst/>
          </a:prstGeom>
          <a:noFill/>
          <a:ln>
            <a:noFill/>
          </a:ln>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lnSpc>
                <a:spcPts val="2200"/>
              </a:lnSpc>
              <a:spcBef>
                <a:spcPct val="0"/>
              </a:spcBef>
              <a:defRPr/>
            </a:pPr>
            <a:r>
              <a:rPr lang="en-US" altLang="en-US" sz="1800" dirty="0">
                <a:solidFill>
                  <a:srgbClr val="000000"/>
                </a:solidFill>
                <a:latin typeface="Arial" panose="020B0604020202020204" pitchFamily="34" charset="0"/>
                <a:cs typeface="Arial" panose="020B0604020202020204" pitchFamily="34" charset="0"/>
              </a:rPr>
              <a:t>Datos de los indicadores</a:t>
            </a:r>
          </a:p>
          <a:p>
            <a:pPr marL="1028700" lvl="1" eaLnBrk="1" hangingPunct="1">
              <a:lnSpc>
                <a:spcPts val="2200"/>
              </a:lnSpc>
              <a:spcBef>
                <a:spcPct val="0"/>
              </a:spcBef>
              <a:defRPr/>
            </a:pPr>
            <a:r>
              <a:rPr lang="en-US" altLang="en-US" sz="1800" dirty="0">
                <a:solidFill>
                  <a:srgbClr val="000000"/>
                </a:solidFill>
                <a:latin typeface="Arial" panose="020B0604020202020204" pitchFamily="34" charset="0"/>
                <a:cs typeface="Arial" panose="020B0604020202020204" pitchFamily="34" charset="0"/>
              </a:rPr>
              <a:t>Incluyendo desgloses y datos subnacionales, cuando se soliciten</a:t>
            </a:r>
          </a:p>
          <a:p>
            <a:pPr marL="285750" indent="-285750" eaLnBrk="1" hangingPunct="1">
              <a:lnSpc>
                <a:spcPts val="2200"/>
              </a:lnSpc>
              <a:spcBef>
                <a:spcPct val="0"/>
              </a:spcBef>
              <a:defRPr/>
            </a:pPr>
            <a:endParaRPr lang="en-US" altLang="en-US" sz="1800" dirty="0">
              <a:solidFill>
                <a:srgbClr val="000000"/>
              </a:solidFill>
              <a:latin typeface="Arial" panose="020B0604020202020204" pitchFamily="34" charset="0"/>
              <a:cs typeface="Arial" panose="020B0604020202020204" pitchFamily="34" charset="0"/>
            </a:endParaRPr>
          </a:p>
          <a:p>
            <a:pPr marL="285750" indent="-285750" eaLnBrk="1" hangingPunct="1">
              <a:lnSpc>
                <a:spcPts val="2200"/>
              </a:lnSpc>
              <a:spcBef>
                <a:spcPct val="0"/>
              </a:spcBef>
              <a:defRPr/>
            </a:pPr>
            <a:r>
              <a:rPr lang="en-US" altLang="en-US" sz="1800" dirty="0">
                <a:solidFill>
                  <a:srgbClr val="000000"/>
                </a:solidFill>
                <a:latin typeface="Arial"/>
                <a:ea typeface="ＭＳ Ｐゴシック"/>
                <a:cs typeface="Arial"/>
              </a:rPr>
              <a:t>Instrumento de </a:t>
            </a:r>
            <a:r>
              <a:rPr lang="en-US" altLang="en-US" sz="1800" dirty="0" err="1">
                <a:solidFill>
                  <a:srgbClr val="000000"/>
                </a:solidFill>
                <a:latin typeface="Arial"/>
                <a:ea typeface="ＭＳ Ｐゴシック"/>
                <a:cs typeface="Arial"/>
              </a:rPr>
              <a:t>Compromisos</a:t>
            </a:r>
            <a:r>
              <a:rPr lang="en-US" altLang="en-US" sz="1800" dirty="0">
                <a:solidFill>
                  <a:srgbClr val="000000"/>
                </a:solidFill>
                <a:latin typeface="Arial"/>
                <a:ea typeface="ＭＳ Ｐゴシック"/>
                <a:cs typeface="Arial"/>
              </a:rPr>
              <a:t> y </a:t>
            </a:r>
            <a:r>
              <a:rPr lang="en-US" altLang="en-US" sz="1800" dirty="0" err="1">
                <a:solidFill>
                  <a:srgbClr val="000000"/>
                </a:solidFill>
                <a:latin typeface="Arial"/>
                <a:ea typeface="ＭＳ Ｐゴシック"/>
                <a:cs typeface="Arial"/>
              </a:rPr>
              <a:t>Políticas</a:t>
            </a:r>
            <a:r>
              <a:rPr lang="en-US" altLang="en-US" sz="1800" dirty="0">
                <a:solidFill>
                  <a:srgbClr val="000000"/>
                </a:solidFill>
                <a:latin typeface="Arial"/>
                <a:ea typeface="ＭＳ Ｐゴシック"/>
                <a:cs typeface="Arial"/>
              </a:rPr>
              <a:t> </a:t>
            </a:r>
            <a:r>
              <a:rPr lang="en-US" altLang="en-US" sz="1800" dirty="0" err="1">
                <a:solidFill>
                  <a:srgbClr val="000000"/>
                </a:solidFill>
                <a:latin typeface="Arial"/>
                <a:ea typeface="ＭＳ Ｐゴシック"/>
                <a:cs typeface="Arial"/>
              </a:rPr>
              <a:t>Nacionales</a:t>
            </a:r>
            <a:r>
              <a:rPr lang="en-US" altLang="en-US" sz="1800" dirty="0">
                <a:solidFill>
                  <a:srgbClr val="000000"/>
                </a:solidFill>
                <a:latin typeface="Arial"/>
                <a:ea typeface="ＭＳ Ｐゴシック"/>
                <a:cs typeface="Arial"/>
              </a:rPr>
              <a:t> (ICPN) </a:t>
            </a:r>
            <a:r>
              <a:rPr lang="en-US" altLang="en-US" sz="1800" dirty="0" err="1">
                <a:solidFill>
                  <a:srgbClr val="000000"/>
                </a:solidFill>
                <a:latin typeface="Arial"/>
                <a:ea typeface="ＭＳ Ｐゴシック"/>
                <a:cs typeface="Arial"/>
              </a:rPr>
              <a:t>interino</a:t>
            </a:r>
            <a:endParaRPr lang="en-US" altLang="en-US" sz="1800" dirty="0">
              <a:solidFill>
                <a:srgbClr val="000000"/>
              </a:solidFill>
              <a:latin typeface="Arial"/>
              <a:ea typeface="ＭＳ Ｐゴシック"/>
              <a:cs typeface="Arial"/>
            </a:endParaRPr>
          </a:p>
          <a:p>
            <a:pPr marL="285750" indent="-285750" eaLnBrk="1" hangingPunct="1">
              <a:lnSpc>
                <a:spcPts val="2200"/>
              </a:lnSpc>
              <a:spcBef>
                <a:spcPct val="0"/>
              </a:spcBef>
              <a:defRPr/>
            </a:pPr>
            <a:endParaRPr lang="en-US" altLang="en-US" sz="1800" dirty="0">
              <a:solidFill>
                <a:srgbClr val="000000"/>
              </a:solidFill>
              <a:latin typeface="Arial" panose="020B0604020202020204" pitchFamily="34" charset="0"/>
              <a:cs typeface="Arial" panose="020B0604020202020204" pitchFamily="34" charset="0"/>
            </a:endParaRPr>
          </a:p>
          <a:p>
            <a:pPr marL="285750" indent="-285750" eaLnBrk="1" hangingPunct="1">
              <a:lnSpc>
                <a:spcPts val="2200"/>
              </a:lnSpc>
              <a:spcBef>
                <a:spcPct val="0"/>
              </a:spcBef>
              <a:defRPr/>
            </a:pPr>
            <a:r>
              <a:rPr lang="en-US" altLang="en-US" sz="1800" dirty="0" err="1">
                <a:solidFill>
                  <a:srgbClr val="000000"/>
                </a:solidFill>
                <a:latin typeface="Arial" panose="020B0604020202020204" pitchFamily="34" charset="0"/>
                <a:cs typeface="Arial" panose="020B0604020202020204" pitchFamily="34" charset="0"/>
              </a:rPr>
              <a:t>Resumenes</a:t>
            </a:r>
            <a:r>
              <a:rPr lang="en-US" altLang="en-US" sz="1800" dirty="0">
                <a:solidFill>
                  <a:srgbClr val="000000"/>
                </a:solidFill>
                <a:latin typeface="Arial" panose="020B0604020202020204" pitchFamily="34" charset="0"/>
                <a:cs typeface="Arial" panose="020B0604020202020204" pitchFamily="34" charset="0"/>
              </a:rPr>
              <a:t> </a:t>
            </a:r>
            <a:r>
              <a:rPr lang="en-US" altLang="en-US" sz="1800" dirty="0" err="1">
                <a:solidFill>
                  <a:srgbClr val="000000"/>
                </a:solidFill>
                <a:latin typeface="Arial" panose="020B0604020202020204" pitchFamily="34" charset="0"/>
                <a:cs typeface="Arial" panose="020B0604020202020204" pitchFamily="34" charset="0"/>
              </a:rPr>
              <a:t>narrativos</a:t>
            </a:r>
            <a:endParaRPr lang="en-US" altLang="en-US" sz="1800" dirty="0">
              <a:solidFill>
                <a:srgbClr val="000000"/>
              </a:solidFill>
              <a:latin typeface="Arial" panose="020B0604020202020204" pitchFamily="34" charset="0"/>
              <a:cs typeface="Arial" panose="020B0604020202020204" pitchFamily="34" charset="0"/>
            </a:endParaRPr>
          </a:p>
          <a:p>
            <a:pPr marL="285750" indent="-285750" eaLnBrk="1" hangingPunct="1">
              <a:lnSpc>
                <a:spcPts val="2200"/>
              </a:lnSpc>
              <a:spcBef>
                <a:spcPct val="0"/>
              </a:spcBef>
              <a:defRPr/>
            </a:pPr>
            <a:endParaRPr lang="en-US" altLang="en-US" sz="1800" dirty="0">
              <a:solidFill>
                <a:srgbClr val="000000"/>
              </a:solidFill>
              <a:latin typeface="Arial" panose="020B0604020202020204" pitchFamily="34" charset="0"/>
              <a:cs typeface="Arial" panose="020B0604020202020204" pitchFamily="34" charset="0"/>
            </a:endParaRPr>
          </a:p>
          <a:p>
            <a:pPr marL="285750" indent="-285750" eaLnBrk="1" hangingPunct="1">
              <a:lnSpc>
                <a:spcPts val="2200"/>
              </a:lnSpc>
              <a:spcBef>
                <a:spcPct val="0"/>
              </a:spcBef>
              <a:defRPr/>
            </a:pPr>
            <a:r>
              <a:rPr lang="en-US" altLang="en-US" sz="1800" dirty="0">
                <a:solidFill>
                  <a:srgbClr val="000000"/>
                </a:solidFill>
                <a:latin typeface="Arial" panose="020B0604020202020204" pitchFamily="34" charset="0"/>
                <a:cs typeface="Arial" panose="020B0604020202020204" pitchFamily="34" charset="0"/>
              </a:rPr>
              <a:t>Encuesta sobre medicamentos y </a:t>
            </a:r>
            <a:r>
              <a:rPr lang="en-US" altLang="en-US" sz="1800" dirty="0" err="1">
                <a:solidFill>
                  <a:srgbClr val="000000"/>
                </a:solidFill>
                <a:latin typeface="Arial" panose="020B0604020202020204" pitchFamily="34" charset="0"/>
                <a:cs typeface="Arial" panose="020B0604020202020204" pitchFamily="34" charset="0"/>
              </a:rPr>
              <a:t>diagnósticos</a:t>
            </a:r>
            <a:r>
              <a:rPr lang="en-US" altLang="en-US" sz="1800" dirty="0">
                <a:solidFill>
                  <a:srgbClr val="000000"/>
                </a:solidFill>
                <a:latin typeface="Arial" panose="020B0604020202020204" pitchFamily="34" charset="0"/>
                <a:cs typeface="Arial" panose="020B0604020202020204" pitchFamily="34" charset="0"/>
              </a:rPr>
              <a:t> del </a:t>
            </a:r>
            <a:r>
              <a:rPr lang="en-US" altLang="en-US" sz="1800" dirty="0" err="1">
                <a:solidFill>
                  <a:srgbClr val="000000"/>
                </a:solidFill>
                <a:latin typeface="Arial" panose="020B0604020202020204" pitchFamily="34" charset="0"/>
                <a:cs typeface="Arial" panose="020B0604020202020204" pitchFamily="34" charset="0"/>
              </a:rPr>
              <a:t>sida</a:t>
            </a:r>
            <a:endParaRPr lang="en-US" altLang="en-US" sz="1800" dirty="0">
              <a:solidFill>
                <a:srgbClr val="000000"/>
              </a:solidFill>
              <a:latin typeface="Arial" panose="020B0604020202020204" pitchFamily="34" charset="0"/>
              <a:cs typeface="Arial" panose="020B0604020202020204" pitchFamily="34" charset="0"/>
            </a:endParaRPr>
          </a:p>
          <a:p>
            <a:pPr eaLnBrk="1" hangingPunct="1">
              <a:lnSpc>
                <a:spcPts val="2200"/>
              </a:lnSpc>
              <a:spcBef>
                <a:spcPct val="0"/>
              </a:spcBef>
              <a:buFont typeface="Arial" panose="020B0604020202020204" pitchFamily="34" charset="0"/>
              <a:buNone/>
              <a:defRPr/>
            </a:pPr>
            <a:endParaRPr lang="en-US" altLang="en-US" sz="1800" dirty="0">
              <a:solidFill>
                <a:srgbClr val="00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2715C47-16DE-42FA-BC7B-1E7A9B8D7258}"/>
              </a:ext>
            </a:extLst>
          </p:cNvPr>
          <p:cNvSpPr txBox="1"/>
          <p:nvPr/>
        </p:nvSpPr>
        <p:spPr>
          <a:xfrm>
            <a:off x="418010" y="5316583"/>
            <a:ext cx="3971110" cy="923330"/>
          </a:xfrm>
          <a:prstGeom prst="rect">
            <a:avLst/>
          </a:prstGeom>
          <a:solidFill>
            <a:schemeClr val="accent3">
              <a:lumMod val="40000"/>
              <a:lumOff val="60000"/>
            </a:schemeClr>
          </a:solidFill>
        </p:spPr>
        <p:txBody>
          <a:bodyPr wrap="square" rtlCol="0">
            <a:spAutoFit/>
          </a:bodyPr>
          <a:lstStyle/>
          <a:p>
            <a:r>
              <a:rPr lang="en-US"/>
              <a:t>Enlace a la plataforma para reportar:</a:t>
            </a:r>
          </a:p>
          <a:p>
            <a:r>
              <a:rPr lang="en-US">
                <a:hlinkClick r:id="rId3"/>
              </a:rPr>
              <a:t>https://aidsreportingtool.unaids.org/</a:t>
            </a:r>
            <a:endParaRPr lang="en-US"/>
          </a:p>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53057"/>
    </mc:Choice>
    <mc:Fallback xmlns="" xmlns:a16="http://schemas.microsoft.com/office/drawing/2014/main" xmlns:a14="http://schemas.microsoft.com/office/drawing/2010/main">
      <p:transition spd="slow" advTm="5305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5E264E-164B-4FF6-AC72-E91D4EFC01EC}"/>
              </a:ext>
            </a:extLst>
          </p:cNvPr>
          <p:cNvSpPr txBox="1"/>
          <p:nvPr/>
        </p:nvSpPr>
        <p:spPr>
          <a:xfrm>
            <a:off x="0" y="0"/>
            <a:ext cx="9144000" cy="6090082"/>
          </a:xfrm>
          <a:prstGeom prst="rect">
            <a:avLst/>
          </a:prstGeom>
          <a:solidFill>
            <a:schemeClr val="accent6"/>
          </a:solidFill>
        </p:spPr>
        <p:txBody>
          <a:bodyPr wrap="square" rtlCol="0">
            <a:spAutoFit/>
          </a:bodyPr>
          <a:lstStyle/>
          <a:p>
            <a:endParaRPr lang="en-CH"/>
          </a:p>
        </p:txBody>
      </p:sp>
      <p:sp>
        <p:nvSpPr>
          <p:cNvPr id="3" name="Title 1">
            <a:extLst>
              <a:ext uri="{FF2B5EF4-FFF2-40B4-BE49-F238E27FC236}">
                <a16:creationId xmlns:a16="http://schemas.microsoft.com/office/drawing/2014/main" id="{D5C719B8-DD7A-4275-B6A4-1004E4EA4DA3}"/>
              </a:ext>
            </a:extLst>
          </p:cNvPr>
          <p:cNvSpPr txBox="1">
            <a:spLocks/>
          </p:cNvSpPr>
          <p:nvPr/>
        </p:nvSpPr>
        <p:spPr bwMode="auto">
          <a:xfrm>
            <a:off x="63374" y="1978964"/>
            <a:ext cx="9144000" cy="10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dirty="0">
                <a:solidFill>
                  <a:schemeClr val="bg1"/>
                </a:solidFill>
                <a:latin typeface="Arial"/>
                <a:ea typeface="ＭＳ Ｐゴシック"/>
                <a:cs typeface="Arial"/>
              </a:rPr>
              <a:t>Cambios en los indicadores GAM desde que se reportaron </a:t>
            </a:r>
            <a:r>
              <a:rPr lang="en-US" altLang="en-US" sz="3200" dirty="0" err="1">
                <a:solidFill>
                  <a:schemeClr val="bg1"/>
                </a:solidFill>
                <a:latin typeface="Arial"/>
                <a:ea typeface="ＭＳ Ｐゴシック"/>
                <a:cs typeface="Arial"/>
              </a:rPr>
              <a:t>en</a:t>
            </a:r>
            <a:r>
              <a:rPr lang="en-US" altLang="en-US" sz="3200" dirty="0">
                <a:solidFill>
                  <a:schemeClr val="bg1"/>
                </a:solidFill>
                <a:latin typeface="Arial"/>
                <a:ea typeface="ＭＳ Ｐゴシック"/>
                <a:cs typeface="Arial"/>
              </a:rPr>
              <a:t> 2024</a:t>
            </a:r>
          </a:p>
          <a:p>
            <a:pPr eaLnBrk="1" hangingPunct="1"/>
            <a:endParaRPr lang="en-US" altLang="en-US" sz="3200" dirty="0">
              <a:solidFill>
                <a:schemeClr val="bg1"/>
              </a:solidFill>
              <a:latin typeface="Arial"/>
              <a:ea typeface="ＭＳ Ｐゴシック"/>
              <a:cs typeface="Arial"/>
            </a:endParaRPr>
          </a:p>
          <a:p>
            <a:pPr eaLnBrk="1" hangingPunct="1"/>
            <a:endParaRPr lang="en-US" altLang="en-US" sz="3200" dirty="0">
              <a:solidFill>
                <a:schemeClr val="bg1"/>
              </a:solidFill>
              <a:latin typeface="Arial"/>
              <a:ea typeface="ＭＳ Ｐゴシック"/>
              <a:cs typeface="Arial"/>
            </a:endParaRPr>
          </a:p>
          <a:p>
            <a:pPr eaLnBrk="1" hangingPunct="1"/>
            <a:endParaRPr lang="en-US" altLang="en-US" sz="3200" dirty="0">
              <a:solidFill>
                <a:schemeClr val="bg1"/>
              </a:solidFill>
              <a:latin typeface="Arial"/>
              <a:ea typeface="ＭＳ Ｐゴシック"/>
              <a:cs typeface="Arial"/>
            </a:endParaRPr>
          </a:p>
        </p:txBody>
      </p:sp>
    </p:spTree>
    <p:extLst>
      <p:ext uri="{BB962C8B-B14F-4D97-AF65-F5344CB8AC3E}">
        <p14:creationId xmlns:p14="http://schemas.microsoft.com/office/powerpoint/2010/main" val="1032957955"/>
      </p:ext>
    </p:extLst>
  </p:cSld>
  <p:clrMapOvr>
    <a:masterClrMapping/>
  </p:clrMapOvr>
  <mc:AlternateContent xmlns:mc="http://schemas.openxmlformats.org/markup-compatibility/2006" xmlns:p14="http://schemas.microsoft.com/office/powerpoint/2010/main">
    <mc:Choice Requires="p14">
      <p:transition spd="slow" p14:dur="2000" advTm="11166"/>
    </mc:Choice>
    <mc:Fallback xmlns="" xmlns:a16="http://schemas.microsoft.com/office/drawing/2014/main" xmlns:a14="http://schemas.microsoft.com/office/drawing/2010/main">
      <p:transition spd="slow" advTm="1116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6">
            <a:extLst>
              <a:ext uri="{FF2B5EF4-FFF2-40B4-BE49-F238E27FC236}">
                <a16:creationId xmlns:a16="http://schemas.microsoft.com/office/drawing/2014/main" id="{7AE5402D-E2F2-4419-9886-B99F0BE970BA}"/>
              </a:ext>
            </a:extLst>
          </p:cNvPr>
          <p:cNvSpPr txBox="1">
            <a:spLocks noChangeArrowheads="1"/>
          </p:cNvSpPr>
          <p:nvPr/>
        </p:nvSpPr>
        <p:spPr bwMode="auto">
          <a:xfrm>
            <a:off x="0" y="651639"/>
            <a:ext cx="9144000" cy="552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pPr>
            <a:r>
              <a:rPr lang="es-ES" sz="1800" b="1" dirty="0">
                <a:solidFill>
                  <a:srgbClr val="000000"/>
                </a:solidFill>
                <a:latin typeface="Avenir LT Std"/>
              </a:rPr>
              <a:t>Los indicadores relacionados con la hepatitis C (pruebas de la hepatitis C y personas coinfectadas por el VIH y el virus de la hepatitis C que inician el tratamiento de la hepatitis C) se han sustituido por un indicador revisado:</a:t>
            </a:r>
            <a:br>
              <a:rPr lang="es-ES" sz="1800" b="1" dirty="0">
                <a:solidFill>
                  <a:srgbClr val="000000"/>
                </a:solidFill>
                <a:latin typeface="Avenir LT Std"/>
              </a:rPr>
            </a:br>
            <a:r>
              <a:rPr lang="es-ES" sz="1800" dirty="0">
                <a:solidFill>
                  <a:srgbClr val="000000"/>
                </a:solidFill>
                <a:latin typeface="Avenir LT Std"/>
              </a:rPr>
              <a:t>7.2 Gestión de la hepatitis viral C</a:t>
            </a:r>
            <a:br>
              <a:rPr lang="es-ES" sz="1800" dirty="0">
                <a:solidFill>
                  <a:srgbClr val="000000"/>
                </a:solidFill>
                <a:latin typeface="Avenir LT Std"/>
              </a:rPr>
            </a:br>
            <a:endParaRPr lang="es-ES" sz="1800" dirty="0">
              <a:solidFill>
                <a:srgbClr val="000000"/>
              </a:solidFill>
              <a:latin typeface="Avenir LT Std"/>
            </a:endParaRPr>
          </a:p>
          <a:p>
            <a:pPr marL="0" indent="0">
              <a:buNone/>
            </a:pPr>
            <a:r>
              <a:rPr lang="es-ES" sz="1800" b="1" dirty="0">
                <a:solidFill>
                  <a:srgbClr val="000000"/>
                </a:solidFill>
                <a:latin typeface="Avenir LT Std"/>
              </a:rPr>
              <a:t>Las preguntas sobre información adicional para proporcionar más contexto sobre los datos reportados se han modificado para los siguientes indicadores:</a:t>
            </a:r>
            <a:br>
              <a:rPr lang="es-ES" sz="1800" b="1" dirty="0">
                <a:solidFill>
                  <a:srgbClr val="000000"/>
                </a:solidFill>
                <a:latin typeface="Avenir LT Std"/>
              </a:rPr>
            </a:br>
            <a:r>
              <a:rPr lang="es-ES" sz="1800" dirty="0">
                <a:solidFill>
                  <a:srgbClr val="000000"/>
                </a:solidFill>
                <a:latin typeface="Avenir LT Std"/>
              </a:rPr>
              <a:t>3.5 Sífilis en mujeres embarazadas</a:t>
            </a:r>
            <a:br>
              <a:rPr lang="es-ES" sz="1800" dirty="0">
                <a:solidFill>
                  <a:srgbClr val="000000"/>
                </a:solidFill>
                <a:latin typeface="Avenir LT Std"/>
              </a:rPr>
            </a:br>
            <a:r>
              <a:rPr lang="es-ES" sz="1800" dirty="0">
                <a:solidFill>
                  <a:srgbClr val="000000"/>
                </a:solidFill>
                <a:latin typeface="Avenir LT Std"/>
              </a:rPr>
              <a:t>7.5 Hombres con secreción uretral</a:t>
            </a:r>
            <a:br>
              <a:rPr lang="es-ES" sz="1800" dirty="0">
                <a:solidFill>
                  <a:srgbClr val="000000"/>
                </a:solidFill>
                <a:latin typeface="Avenir LT Std"/>
              </a:rPr>
            </a:br>
            <a:r>
              <a:rPr lang="es-ES" sz="1800" dirty="0">
                <a:solidFill>
                  <a:srgbClr val="000000"/>
                </a:solidFill>
                <a:latin typeface="Avenir LT Std"/>
              </a:rPr>
              <a:t>7.6 Gonorrea entre los hombres</a:t>
            </a:r>
            <a:br>
              <a:rPr lang="es-ES" sz="1800" b="1" dirty="0">
                <a:solidFill>
                  <a:srgbClr val="000000"/>
                </a:solidFill>
                <a:latin typeface="Avenir LT Std"/>
              </a:rPr>
            </a:br>
            <a:endParaRPr lang="es-ES" sz="1800" b="1" dirty="0">
              <a:solidFill>
                <a:srgbClr val="000000"/>
              </a:solidFill>
              <a:latin typeface="Avenir LT Std"/>
            </a:endParaRPr>
          </a:p>
          <a:p>
            <a:pPr marL="0" indent="0">
              <a:buNone/>
            </a:pPr>
            <a:r>
              <a:rPr lang="es-ES" sz="1800" b="1" dirty="0">
                <a:solidFill>
                  <a:srgbClr val="000000"/>
                </a:solidFill>
                <a:latin typeface="Avenir LT Std"/>
              </a:rPr>
              <a:t>Se han eliminado los desgloses de un indicador:</a:t>
            </a:r>
            <a:br>
              <a:rPr lang="es-ES" sz="1800" b="1" dirty="0">
                <a:solidFill>
                  <a:srgbClr val="000000"/>
                </a:solidFill>
                <a:latin typeface="Avenir LT Std"/>
              </a:rPr>
            </a:br>
            <a:r>
              <a:rPr lang="es-ES" sz="1800" dirty="0">
                <a:solidFill>
                  <a:srgbClr val="000000"/>
                </a:solidFill>
                <a:latin typeface="Avenir LT Std"/>
              </a:rPr>
              <a:t>7.7 Cogestión del tratamiento de la tuberculosis y el VIH</a:t>
            </a:r>
            <a:br>
              <a:rPr lang="es-ES" sz="1800" b="1" dirty="0">
                <a:solidFill>
                  <a:srgbClr val="000000"/>
                </a:solidFill>
                <a:latin typeface="Avenir LT Std"/>
              </a:rPr>
            </a:br>
            <a:endParaRPr lang="es-ES" sz="1800" b="1" dirty="0">
              <a:solidFill>
                <a:srgbClr val="000000"/>
              </a:solidFill>
              <a:latin typeface="Avenir LT Std"/>
            </a:endParaRPr>
          </a:p>
          <a:p>
            <a:pPr marL="0" indent="0">
              <a:buNone/>
            </a:pPr>
            <a:r>
              <a:rPr lang="es-ES" sz="1800" b="1" dirty="0">
                <a:solidFill>
                  <a:srgbClr val="000000"/>
                </a:solidFill>
                <a:latin typeface="Avenir LT Std"/>
              </a:rPr>
              <a:t>Se ha añadido texto aclaratorio en la justificación y el método de medición de dos indicadores:</a:t>
            </a:r>
            <a:br>
              <a:rPr lang="es-ES" sz="1800" b="1" dirty="0">
                <a:solidFill>
                  <a:srgbClr val="000000"/>
                </a:solidFill>
                <a:latin typeface="Avenir LT Std"/>
              </a:rPr>
            </a:br>
            <a:r>
              <a:rPr lang="es-ES" sz="1800" dirty="0">
                <a:solidFill>
                  <a:srgbClr val="000000"/>
                </a:solidFill>
                <a:latin typeface="Avenir LT Std"/>
              </a:rPr>
              <a:t>7.15 Cobertura de los modelos de entrega de servicios diferenciada de TAR entre las personas que viven con el VIH actualmente en tratamiento antirretroviral</a:t>
            </a:r>
            <a:br>
              <a:rPr lang="es-ES" sz="1800" dirty="0">
                <a:solidFill>
                  <a:srgbClr val="000000"/>
                </a:solidFill>
                <a:latin typeface="Avenir LT Std"/>
              </a:rPr>
            </a:br>
            <a:r>
              <a:rPr lang="es-ES" sz="1800" dirty="0">
                <a:solidFill>
                  <a:srgbClr val="000000"/>
                </a:solidFill>
                <a:latin typeface="Avenir LT Std"/>
              </a:rPr>
              <a:t>7.16 Supresión viral entre las personas que viven con el VIH que participan en modelos de entrega de servicios diferenciada de TAR </a:t>
            </a:r>
            <a:endParaRPr lang="en-US" sz="2400" dirty="0">
              <a:solidFill>
                <a:srgbClr val="1A1A1A"/>
              </a:solidFill>
              <a:latin typeface="Avenir-Book"/>
            </a:endParaRPr>
          </a:p>
        </p:txBody>
      </p:sp>
    </p:spTree>
    <p:extLst>
      <p:ext uri="{BB962C8B-B14F-4D97-AF65-F5344CB8AC3E}">
        <p14:creationId xmlns:p14="http://schemas.microsoft.com/office/powerpoint/2010/main" val="656369535"/>
      </p:ext>
    </p:extLst>
  </p:cSld>
  <p:clrMapOvr>
    <a:masterClrMapping/>
  </p:clrMapOvr>
  <mc:AlternateContent xmlns:mc="http://schemas.openxmlformats.org/markup-compatibility/2006" xmlns:p14="http://schemas.microsoft.com/office/powerpoint/2010/main">
    <mc:Choice Requires="p14">
      <p:transition spd="slow" p14:dur="2000" advTm="47596"/>
    </mc:Choice>
    <mc:Fallback xmlns="" xmlns:a16="http://schemas.microsoft.com/office/drawing/2014/main" xmlns:a14="http://schemas.microsoft.com/office/drawing/2010/main">
      <p:transition spd="slow" advTm="4759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333897-AB89-9469-3758-1E2780F4AE01}"/>
              </a:ext>
            </a:extLst>
          </p:cNvPr>
          <p:cNvSpPr txBox="1"/>
          <p:nvPr/>
        </p:nvSpPr>
        <p:spPr>
          <a:xfrm>
            <a:off x="362857" y="1538515"/>
            <a:ext cx="8621486" cy="3416320"/>
          </a:xfrm>
          <a:prstGeom prst="rect">
            <a:avLst/>
          </a:prstGeom>
          <a:noFill/>
        </p:spPr>
        <p:txBody>
          <a:bodyPr wrap="square">
            <a:spAutoFit/>
          </a:bodyPr>
          <a:lstStyle/>
          <a:p>
            <a:r>
              <a:rPr lang="es-ES" dirty="0">
                <a:solidFill>
                  <a:srgbClr val="414142"/>
                </a:solidFill>
                <a:latin typeface="AvenirLTStd-Book"/>
              </a:rPr>
              <a:t>El </a:t>
            </a:r>
            <a:r>
              <a:rPr lang="es-ES" b="1" dirty="0">
                <a:solidFill>
                  <a:srgbClr val="414142"/>
                </a:solidFill>
                <a:latin typeface="AvenirLTStd-Book"/>
              </a:rPr>
              <a:t>ICPN</a:t>
            </a:r>
            <a:r>
              <a:rPr lang="es-ES" dirty="0">
                <a:solidFill>
                  <a:srgbClr val="414142"/>
                </a:solidFill>
                <a:latin typeface="AvenirLTStd-Book"/>
              </a:rPr>
              <a:t> para reportar en 2025 es un cuestionario interino que consiste de un subconjunto de preguntas de la Parte A del cuestionario completo incluido en el GAM de 2024 que se refieren a las políticas que se considera que cambian más rápidamente. Se ha perfeccionado la redacción de algunas de las preguntas conservadas de rondas anteriores. Estas modificaciones se basan en las experiencias de anteriores informes y para reflejar la evolución de las recomendaciones políticas y las tecnologías disponibles.</a:t>
            </a:r>
            <a:br>
              <a:rPr lang="es-ES" dirty="0">
                <a:solidFill>
                  <a:srgbClr val="414142"/>
                </a:solidFill>
                <a:latin typeface="AvenirLTStd-Book"/>
              </a:rPr>
            </a:br>
            <a:endParaRPr lang="es-ES" dirty="0">
              <a:solidFill>
                <a:srgbClr val="414142"/>
              </a:solidFill>
              <a:latin typeface="AvenirLTStd-Book"/>
            </a:endParaRPr>
          </a:p>
          <a:p>
            <a:r>
              <a:rPr lang="es-ES" b="1" dirty="0">
                <a:solidFill>
                  <a:srgbClr val="414142"/>
                </a:solidFill>
                <a:latin typeface="AvenirLTStd-Book"/>
              </a:rPr>
              <a:t>Encuesta OMS/SIDA sobre medicamentos y diagnósticos</a:t>
            </a:r>
            <a:r>
              <a:rPr lang="es-ES" dirty="0">
                <a:solidFill>
                  <a:srgbClr val="414142"/>
                </a:solidFill>
                <a:latin typeface="AvenirLTStd-Book"/>
              </a:rPr>
              <a:t>: Las preguntas incluidas para reportar en 2025 se refieren a los regímenes de tratamiento basados en </a:t>
            </a:r>
            <a:r>
              <a:rPr lang="es-ES" dirty="0" err="1">
                <a:solidFill>
                  <a:srgbClr val="414142"/>
                </a:solidFill>
                <a:latin typeface="AvenirLTStd-Book"/>
              </a:rPr>
              <a:t>Dolutegravir</a:t>
            </a:r>
            <a:r>
              <a:rPr lang="es-ES" dirty="0">
                <a:solidFill>
                  <a:srgbClr val="414142"/>
                </a:solidFill>
                <a:latin typeface="AvenirLTStd-Book"/>
              </a:rPr>
              <a:t>, Inhibidores de Proteasa y otros, en lugar de regímenes de primera línea, segunda línea y tercera línea/salvaje. Se han añadido preguntas sobre el número de pruebas de infecciones de transmisión sexual, VIH avanzado y hepatitis realizadas en 2024.</a:t>
            </a:r>
          </a:p>
        </p:txBody>
      </p:sp>
    </p:spTree>
    <p:extLst>
      <p:ext uri="{BB962C8B-B14F-4D97-AF65-F5344CB8AC3E}">
        <p14:creationId xmlns:p14="http://schemas.microsoft.com/office/powerpoint/2010/main" val="1116004345"/>
      </p:ext>
    </p:extLst>
  </p:cSld>
  <p:clrMapOvr>
    <a:masterClrMapping/>
  </p:clrMapOvr>
  <mc:AlternateContent xmlns:mc="http://schemas.openxmlformats.org/markup-compatibility/2006" xmlns:p14="http://schemas.microsoft.com/office/powerpoint/2010/main">
    <mc:Choice Requires="p14">
      <p:transition spd="slow" p14:dur="2000" advTm="21137"/>
    </mc:Choice>
    <mc:Fallback xmlns="" xmlns:a16="http://schemas.microsoft.com/office/drawing/2014/main">
      <p:transition spd="slow" advTm="2113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5E264E-164B-4FF6-AC72-E91D4EFC01EC}"/>
              </a:ext>
            </a:extLst>
          </p:cNvPr>
          <p:cNvSpPr txBox="1"/>
          <p:nvPr/>
        </p:nvSpPr>
        <p:spPr>
          <a:xfrm>
            <a:off x="0" y="0"/>
            <a:ext cx="9144000" cy="6090082"/>
          </a:xfrm>
          <a:prstGeom prst="rect">
            <a:avLst/>
          </a:prstGeom>
          <a:solidFill>
            <a:schemeClr val="accent6"/>
          </a:solidFill>
        </p:spPr>
        <p:txBody>
          <a:bodyPr wrap="square" rtlCol="0">
            <a:spAutoFit/>
          </a:bodyPr>
          <a:lstStyle/>
          <a:p>
            <a:endParaRPr lang="en-CH"/>
          </a:p>
        </p:txBody>
      </p:sp>
      <p:sp>
        <p:nvSpPr>
          <p:cNvPr id="3" name="Title 1">
            <a:extLst>
              <a:ext uri="{FF2B5EF4-FFF2-40B4-BE49-F238E27FC236}">
                <a16:creationId xmlns:a16="http://schemas.microsoft.com/office/drawing/2014/main" id="{D5C719B8-DD7A-4275-B6A4-1004E4EA4DA3}"/>
              </a:ext>
            </a:extLst>
          </p:cNvPr>
          <p:cNvSpPr txBox="1">
            <a:spLocks/>
          </p:cNvSpPr>
          <p:nvPr/>
        </p:nvSpPr>
        <p:spPr bwMode="auto">
          <a:xfrm>
            <a:off x="451448" y="1363663"/>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dirty="0">
                <a:solidFill>
                  <a:schemeClr val="bg1"/>
                </a:solidFill>
                <a:latin typeface="Arial"/>
                <a:ea typeface="ＭＳ Ｐゴシック"/>
                <a:cs typeface="Arial"/>
              </a:rPr>
              <a:t>El </a:t>
            </a:r>
            <a:r>
              <a:rPr lang="en-US" altLang="en-US" sz="3200" dirty="0" err="1">
                <a:solidFill>
                  <a:schemeClr val="bg1"/>
                </a:solidFill>
                <a:latin typeface="Arial"/>
                <a:ea typeface="ＭＳ Ｐゴシック"/>
                <a:cs typeface="Arial"/>
              </a:rPr>
              <a:t>proceso</a:t>
            </a:r>
            <a:r>
              <a:rPr lang="en-US" altLang="en-US" sz="3200" dirty="0">
                <a:solidFill>
                  <a:schemeClr val="bg1"/>
                </a:solidFill>
                <a:latin typeface="Arial"/>
                <a:ea typeface="ＭＳ Ｐゴシック"/>
                <a:cs typeface="Arial"/>
              </a:rPr>
              <a:t> de </a:t>
            </a:r>
            <a:r>
              <a:rPr lang="en-US" altLang="en-US" sz="3200" dirty="0" err="1">
                <a:solidFill>
                  <a:schemeClr val="bg1"/>
                </a:solidFill>
                <a:latin typeface="Arial"/>
                <a:ea typeface="ＭＳ Ｐゴシック"/>
                <a:cs typeface="Arial"/>
              </a:rPr>
              <a:t>reporte</a:t>
            </a:r>
            <a:endParaRPr lang="en-US" altLang="en-US" sz="3200" dirty="0">
              <a:solidFill>
                <a:schemeClr val="bg1"/>
              </a:solidFill>
              <a:latin typeface="Arial"/>
              <a:ea typeface="ＭＳ Ｐゴシック"/>
              <a:cs typeface="Arial"/>
            </a:endParaRPr>
          </a:p>
        </p:txBody>
      </p:sp>
    </p:spTree>
    <p:extLst>
      <p:ext uri="{BB962C8B-B14F-4D97-AF65-F5344CB8AC3E}">
        <p14:creationId xmlns:p14="http://schemas.microsoft.com/office/powerpoint/2010/main" val="2245378713"/>
      </p:ext>
    </p:extLst>
  </p:cSld>
  <p:clrMapOvr>
    <a:masterClrMapping/>
  </p:clrMapOvr>
  <mc:AlternateContent xmlns:mc="http://schemas.openxmlformats.org/markup-compatibility/2006" xmlns:p14="http://schemas.microsoft.com/office/powerpoint/2010/main">
    <mc:Choice Requires="p14">
      <p:transition spd="slow" p14:dur="2000" advTm="17747"/>
    </mc:Choice>
    <mc:Fallback xmlns="" xmlns:a16="http://schemas.microsoft.com/office/drawing/2014/main" xmlns:a14="http://schemas.microsoft.com/office/drawing/2010/main">
      <p:transition spd="slow" advTm="1774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849A50C-1241-4D3C-B473-8CA8DA3D506E}"/>
              </a:ext>
            </a:extLst>
          </p:cNvPr>
          <p:cNvSpPr txBox="1">
            <a:spLocks/>
          </p:cNvSpPr>
          <p:nvPr/>
        </p:nvSpPr>
        <p:spPr bwMode="auto">
          <a:xfrm>
            <a:off x="271463" y="82550"/>
            <a:ext cx="7772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rgbClr val="70C8BE"/>
                </a:solidFill>
                <a:latin typeface="Arial" panose="020B0604020202020204" pitchFamily="34" charset="0"/>
                <a:cs typeface="Arial" panose="020B0604020202020204" pitchFamily="34" charset="0"/>
              </a:rPr>
              <a:t>Proceso de elaboración de informes del Monitoreo Global del Sida </a:t>
            </a:r>
          </a:p>
        </p:txBody>
      </p:sp>
      <p:pic>
        <p:nvPicPr>
          <p:cNvPr id="3" name="Picture 2">
            <a:extLst>
              <a:ext uri="{FF2B5EF4-FFF2-40B4-BE49-F238E27FC236}">
                <a16:creationId xmlns:a16="http://schemas.microsoft.com/office/drawing/2014/main" id="{86074FF7-9387-5A61-0EC8-38C3DB23464F}"/>
              </a:ext>
            </a:extLst>
          </p:cNvPr>
          <p:cNvPicPr>
            <a:picLocks noChangeAspect="1"/>
          </p:cNvPicPr>
          <p:nvPr/>
        </p:nvPicPr>
        <p:blipFill>
          <a:blip r:embed="rId3"/>
          <a:stretch>
            <a:fillRect/>
          </a:stretch>
        </p:blipFill>
        <p:spPr>
          <a:xfrm>
            <a:off x="2070614" y="0"/>
            <a:ext cx="5002772"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9707"/>
    </mc:Choice>
    <mc:Fallback xmlns="" xmlns:a16="http://schemas.microsoft.com/office/drawing/2014/main" xmlns:a14="http://schemas.microsoft.com/office/drawing/2010/main">
      <p:transition spd="slow" advTm="2970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6">
            <a:extLst>
              <a:ext uri="{FF2B5EF4-FFF2-40B4-BE49-F238E27FC236}">
                <a16:creationId xmlns:a16="http://schemas.microsoft.com/office/drawing/2014/main" id="{C2FDD706-9A5D-4148-9DEC-1E3492807C49}"/>
              </a:ext>
            </a:extLst>
          </p:cNvPr>
          <p:cNvSpPr txBox="1">
            <a:spLocks noChangeArrowheads="1"/>
          </p:cNvSpPr>
          <p:nvPr/>
        </p:nvSpPr>
        <p:spPr bwMode="auto">
          <a:xfrm>
            <a:off x="1" y="1117858"/>
            <a:ext cx="9143999" cy="597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0000"/>
              </a:lnSpc>
              <a:spcBef>
                <a:spcPts val="0"/>
              </a:spcBef>
            </a:pPr>
            <a:r>
              <a:rPr lang="en-US" sz="1800" dirty="0">
                <a:solidFill>
                  <a:srgbClr val="000000"/>
                </a:solidFill>
                <a:latin typeface="Avenir LT Std"/>
              </a:rPr>
              <a:t>Una de las principales herramientas que pueden utilizarse para obtener denominadores para reportar es el paquete informático Spectrum.</a:t>
            </a:r>
            <a:endParaRPr lang="en-US" altLang="en-US" sz="1800" dirty="0">
              <a:solidFill>
                <a:srgbClr val="000000"/>
              </a:solidFill>
              <a:latin typeface="Avenir LT Std"/>
            </a:endParaRPr>
          </a:p>
          <a:p>
            <a:pPr>
              <a:lnSpc>
                <a:spcPct val="110000"/>
              </a:lnSpc>
              <a:spcBef>
                <a:spcPts val="0"/>
              </a:spcBef>
            </a:pPr>
            <a:endParaRPr lang="en-US" altLang="en-US" sz="1800" dirty="0">
              <a:solidFill>
                <a:srgbClr val="000000"/>
              </a:solidFill>
              <a:latin typeface="Avenir LT Std"/>
            </a:endParaRPr>
          </a:p>
          <a:p>
            <a:pPr>
              <a:lnSpc>
                <a:spcPct val="110000"/>
              </a:lnSpc>
              <a:spcBef>
                <a:spcPts val="0"/>
              </a:spcBef>
            </a:pPr>
            <a:r>
              <a:rPr lang="en-US" sz="1800" dirty="0">
                <a:solidFill>
                  <a:srgbClr val="000000"/>
                </a:solidFill>
                <a:latin typeface="Avenir LT Std"/>
              </a:rPr>
              <a:t>Los países pueden optar por utilizar las estimaciones de Spectrum como fuente para reportar los siguientes indicadores GAM: </a:t>
            </a:r>
          </a:p>
          <a:p>
            <a:pPr marL="685800" lvl="2">
              <a:lnSpc>
                <a:spcPct val="110000"/>
              </a:lnSpc>
              <a:spcBef>
                <a:spcPts val="0"/>
              </a:spcBef>
            </a:pPr>
            <a:r>
              <a:rPr lang="es-PA" sz="1400" dirty="0">
                <a:solidFill>
                  <a:srgbClr val="000000"/>
                </a:solidFill>
                <a:latin typeface="Avenir LT Std"/>
              </a:rPr>
              <a:t>1.1. Incidencia del VIH </a:t>
            </a:r>
          </a:p>
          <a:p>
            <a:pPr marL="685800" lvl="2">
              <a:lnSpc>
                <a:spcPct val="110000"/>
              </a:lnSpc>
              <a:spcBef>
                <a:spcPts val="0"/>
              </a:spcBef>
            </a:pPr>
            <a:r>
              <a:rPr lang="en-US" sz="1400" dirty="0">
                <a:solidFill>
                  <a:srgbClr val="000000"/>
                </a:solidFill>
                <a:latin typeface="Avenir LT Std"/>
              </a:rPr>
              <a:t>2.1, 2.2 y 2.3. 95-95-95. Pruebas y tratamiento del VIH</a:t>
            </a:r>
          </a:p>
          <a:p>
            <a:pPr marL="685800" lvl="2">
              <a:lnSpc>
                <a:spcPct val="110000"/>
              </a:lnSpc>
              <a:spcBef>
                <a:spcPts val="0"/>
              </a:spcBef>
            </a:pPr>
            <a:r>
              <a:rPr lang="es-PA" sz="1400" dirty="0">
                <a:solidFill>
                  <a:srgbClr val="000000"/>
                </a:solidFill>
                <a:latin typeface="Avenir LT Std"/>
              </a:rPr>
              <a:t>2.7. </a:t>
            </a:r>
            <a:r>
              <a:rPr lang="es-PA" sz="1400" dirty="0" err="1">
                <a:solidFill>
                  <a:srgbClr val="000000"/>
                </a:solidFill>
                <a:latin typeface="Avenir LT Std"/>
              </a:rPr>
              <a:t>Mortalidad </a:t>
            </a:r>
            <a:r>
              <a:rPr lang="es-PA" sz="1400" dirty="0">
                <a:solidFill>
                  <a:srgbClr val="000000"/>
                </a:solidFill>
                <a:latin typeface="Avenir LT Std"/>
              </a:rPr>
              <a:t>por sida</a:t>
            </a:r>
          </a:p>
          <a:p>
            <a:pPr marL="685800" lvl="2">
              <a:lnSpc>
                <a:spcPct val="110000"/>
              </a:lnSpc>
              <a:spcBef>
                <a:spcPts val="0"/>
              </a:spcBef>
            </a:pPr>
            <a:r>
              <a:rPr lang="es-PA" sz="1400" dirty="0">
                <a:solidFill>
                  <a:srgbClr val="000000"/>
                </a:solidFill>
                <a:latin typeface="Avenir LT Std"/>
              </a:rPr>
              <a:t>3.1 </a:t>
            </a:r>
            <a:r>
              <a:rPr lang="es-PA" sz="1400" dirty="0" err="1">
                <a:solidFill>
                  <a:srgbClr val="000000"/>
                </a:solidFill>
                <a:latin typeface="Avenir LT Std"/>
              </a:rPr>
              <a:t>Pruebas del </a:t>
            </a:r>
            <a:r>
              <a:rPr lang="es-PA" sz="1400" dirty="0">
                <a:solidFill>
                  <a:srgbClr val="000000"/>
                </a:solidFill>
                <a:latin typeface="Avenir LT Std"/>
              </a:rPr>
              <a:t>VIH en mujeres embaraz</a:t>
            </a:r>
            <a:r>
              <a:rPr lang="es-PA" sz="1400" dirty="0" err="1">
                <a:solidFill>
                  <a:srgbClr val="000000"/>
                </a:solidFill>
                <a:latin typeface="Avenir LT Std"/>
              </a:rPr>
              <a:t>adas </a:t>
            </a:r>
          </a:p>
          <a:p>
            <a:pPr marL="685800" lvl="2">
              <a:lnSpc>
                <a:spcPct val="110000"/>
              </a:lnSpc>
              <a:spcBef>
                <a:spcPts val="0"/>
              </a:spcBef>
            </a:pPr>
            <a:r>
              <a:rPr lang="es-PA" sz="1400" dirty="0">
                <a:solidFill>
                  <a:srgbClr val="000000"/>
                </a:solidFill>
                <a:latin typeface="Avenir LT Std"/>
              </a:rPr>
              <a:t>3.2. Diagnóstico temprano del lactante (denominador)</a:t>
            </a:r>
          </a:p>
          <a:p>
            <a:pPr marL="685800" lvl="2">
              <a:lnSpc>
                <a:spcPct val="110000"/>
              </a:lnSpc>
              <a:spcBef>
                <a:spcPts val="0"/>
              </a:spcBef>
            </a:pPr>
            <a:r>
              <a:rPr lang="en-US" sz="1400" dirty="0">
                <a:solidFill>
                  <a:srgbClr val="000000"/>
                </a:solidFill>
                <a:latin typeface="Avenir LT Std"/>
              </a:rPr>
              <a:t>3.3. Transmisión vertical del VIH </a:t>
            </a:r>
          </a:p>
          <a:p>
            <a:pPr marL="685800" lvl="2">
              <a:lnSpc>
                <a:spcPct val="110000"/>
              </a:lnSpc>
              <a:spcBef>
                <a:spcPts val="0"/>
              </a:spcBef>
            </a:pPr>
            <a:r>
              <a:rPr lang="en-US" sz="1400" dirty="0">
                <a:solidFill>
                  <a:srgbClr val="000000"/>
                </a:solidFill>
                <a:latin typeface="Avenir LT Std"/>
              </a:rPr>
              <a:t>3.4. Prevención de la transmisión vertical del VIH </a:t>
            </a:r>
          </a:p>
          <a:p>
            <a:pPr>
              <a:lnSpc>
                <a:spcPct val="110000"/>
              </a:lnSpc>
              <a:spcBef>
                <a:spcPts val="0"/>
              </a:spcBef>
            </a:pPr>
            <a:endParaRPr lang="en-US" sz="1800" dirty="0">
              <a:solidFill>
                <a:srgbClr val="000000"/>
              </a:solidFill>
              <a:latin typeface="Avenir LT Std"/>
            </a:endParaRPr>
          </a:p>
          <a:p>
            <a:pPr>
              <a:lnSpc>
                <a:spcPct val="110000"/>
              </a:lnSpc>
              <a:spcBef>
                <a:spcPts val="0"/>
              </a:spcBef>
            </a:pPr>
            <a:r>
              <a:rPr lang="en-US" sz="1800" dirty="0">
                <a:solidFill>
                  <a:srgbClr val="000000"/>
                </a:solidFill>
                <a:latin typeface="Avenir LT Std"/>
              </a:rPr>
              <a:t>Los resultados se obtendrán directamente del archivo final nacional Spectrum. El </a:t>
            </a:r>
            <a:r>
              <a:rPr lang="en-US" sz="1800" dirty="0" err="1">
                <a:solidFill>
                  <a:srgbClr val="000000"/>
                </a:solidFill>
                <a:latin typeface="Avenir LT Std"/>
              </a:rPr>
              <a:t>reporte</a:t>
            </a:r>
            <a:r>
              <a:rPr lang="en-US" sz="1800" dirty="0">
                <a:solidFill>
                  <a:srgbClr val="000000"/>
                </a:solidFill>
                <a:latin typeface="Avenir LT Std"/>
              </a:rPr>
              <a:t> de los datos subnacionales para el indicador se realizará en la herramienta de </a:t>
            </a:r>
            <a:r>
              <a:rPr lang="en-US" sz="1800" dirty="0" err="1">
                <a:solidFill>
                  <a:srgbClr val="000000"/>
                </a:solidFill>
                <a:latin typeface="Avenir LT Std"/>
              </a:rPr>
              <a:t>reporte</a:t>
            </a:r>
            <a:r>
              <a:rPr lang="en-US" sz="1800" dirty="0">
                <a:solidFill>
                  <a:srgbClr val="000000"/>
                </a:solidFill>
                <a:latin typeface="Avenir LT Std"/>
              </a:rPr>
              <a:t> </a:t>
            </a:r>
            <a:r>
              <a:rPr lang="en-US" sz="1800" dirty="0" err="1">
                <a:solidFill>
                  <a:srgbClr val="000000"/>
                </a:solidFill>
                <a:latin typeface="Avenir LT Std"/>
              </a:rPr>
              <a:t>en</a:t>
            </a:r>
            <a:r>
              <a:rPr lang="en-US" sz="1800" dirty="0">
                <a:solidFill>
                  <a:srgbClr val="000000"/>
                </a:solidFill>
                <a:latin typeface="Avenir LT Std"/>
              </a:rPr>
              <a:t> </a:t>
            </a:r>
            <a:r>
              <a:rPr lang="en-US" sz="1800" dirty="0" err="1">
                <a:solidFill>
                  <a:srgbClr val="000000"/>
                </a:solidFill>
                <a:latin typeface="Avenir LT Std"/>
              </a:rPr>
              <a:t>linea</a:t>
            </a:r>
            <a:r>
              <a:rPr lang="en-US" sz="1800" dirty="0">
                <a:solidFill>
                  <a:srgbClr val="000000"/>
                </a:solidFill>
                <a:latin typeface="Avenir LT Std"/>
              </a:rPr>
              <a:t> del Monitoreo Global del Sida.</a:t>
            </a:r>
          </a:p>
          <a:p>
            <a:pPr>
              <a:lnSpc>
                <a:spcPct val="110000"/>
              </a:lnSpc>
              <a:spcBef>
                <a:spcPts val="0"/>
              </a:spcBef>
            </a:pPr>
            <a:endParaRPr lang="en-US" sz="1800" dirty="0">
              <a:solidFill>
                <a:srgbClr val="000000"/>
              </a:solidFill>
              <a:latin typeface="Avenir LT Std"/>
            </a:endParaRPr>
          </a:p>
          <a:p>
            <a:pPr>
              <a:lnSpc>
                <a:spcPct val="110000"/>
              </a:lnSpc>
              <a:spcBef>
                <a:spcPts val="0"/>
              </a:spcBef>
            </a:pPr>
            <a:r>
              <a:rPr lang="en-US" sz="1800" dirty="0">
                <a:solidFill>
                  <a:srgbClr val="000000"/>
                </a:solidFill>
                <a:latin typeface="Avenir LT Std"/>
              </a:rPr>
              <a:t>Para los indicadores anteriores en los que se solicitan datos subnacionales: si un país dispone de estimaciones subnacionales desarrolladas mediante Naomi, estos datos se obtendrán directamente del archivo Naomi final.</a:t>
            </a:r>
          </a:p>
          <a:p>
            <a:pPr>
              <a:lnSpc>
                <a:spcPts val="2200"/>
              </a:lnSpc>
              <a:spcBef>
                <a:spcPct val="0"/>
              </a:spcBef>
            </a:pPr>
            <a:endParaRPr lang="en-US" altLang="en-US" sz="1800" dirty="0">
              <a:solidFill>
                <a:srgbClr val="000000"/>
              </a:solidFill>
              <a:latin typeface="Arial"/>
              <a:ea typeface="ＭＳ Ｐゴシック"/>
              <a:cs typeface="Arial"/>
            </a:endParaRPr>
          </a:p>
        </p:txBody>
      </p:sp>
      <p:sp>
        <p:nvSpPr>
          <p:cNvPr id="2" name="Title 1">
            <a:extLst>
              <a:ext uri="{FF2B5EF4-FFF2-40B4-BE49-F238E27FC236}">
                <a16:creationId xmlns:a16="http://schemas.microsoft.com/office/drawing/2014/main" id="{CC572BD5-E3A0-0084-F2E7-B5D79BE1485A}"/>
              </a:ext>
            </a:extLst>
          </p:cNvPr>
          <p:cNvSpPr txBox="1">
            <a:spLocks/>
          </p:cNvSpPr>
          <p:nvPr/>
        </p:nvSpPr>
        <p:spPr bwMode="auto">
          <a:xfrm>
            <a:off x="363538" y="312738"/>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err="1">
                <a:solidFill>
                  <a:schemeClr val="bg1"/>
                </a:solidFill>
                <a:latin typeface="Arial" panose="020B0604020202020204" pitchFamily="34" charset="0"/>
                <a:cs typeface="Arial" panose="020B0604020202020204" pitchFamily="34" charset="0"/>
              </a:rPr>
              <a:t>Estimaciones</a:t>
            </a:r>
            <a:r>
              <a:rPr lang="en-US" altLang="en-US" sz="2400" dirty="0">
                <a:solidFill>
                  <a:schemeClr val="bg1"/>
                </a:solidFill>
                <a:latin typeface="Arial" panose="020B0604020202020204" pitchFamily="34" charset="0"/>
                <a:cs typeface="Arial" panose="020B0604020202020204" pitchFamily="34" charset="0"/>
              </a:rPr>
              <a:t> de Spectrum y Naomi</a:t>
            </a:r>
          </a:p>
        </p:txBody>
      </p:sp>
    </p:spTree>
  </p:cSld>
  <p:clrMapOvr>
    <a:masterClrMapping/>
  </p:clrMapOvr>
  <mc:AlternateContent xmlns:mc="http://schemas.openxmlformats.org/markup-compatibility/2006" xmlns:p14="http://schemas.microsoft.com/office/powerpoint/2010/main">
    <mc:Choice Requires="p14">
      <p:transition spd="slow" p14:dur="2000" advTm="22718"/>
    </mc:Choice>
    <mc:Fallback xmlns="" xmlns:a16="http://schemas.microsoft.com/office/drawing/2014/main" xmlns:a14="http://schemas.microsoft.com/office/drawing/2010/main">
      <p:transition spd="slow" advTm="22718"/>
    </mc:Fallback>
  </mc:AlternateContent>
</p:sld>
</file>

<file path=ppt/theme/theme1.xml><?xml version="1.0" encoding="utf-8"?>
<a:theme xmlns:a="http://schemas.openxmlformats.org/drawingml/2006/main" name="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7" ma:contentTypeDescription="Create a new document." ma:contentTypeScope="" ma:versionID="8482625136bccad5fea5e68a871e4699">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99cee5fdab9c537e456a0b77a5796a97"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ddeef39-65d3-4660-94f2-f063f949c57e">
      <UserInfo>
        <DisplayName>FEIZZADEH, Ali</DisplayName>
        <AccountId>248</AccountId>
        <AccountType/>
      </UserInfo>
      <UserInfo>
        <DisplayName>ERKKOLA, Taavi</DisplayName>
        <AccountId>41</AccountId>
        <AccountType/>
      </UserInfo>
    </SharedWithUsers>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81337E-614B-4AEF-99F9-97C45BE89BA4}">
  <ds:schemaRefs>
    <ds:schemaRef ds:uri="288ef829-98c5-46d1-83dc-c2ef7c814da2"/>
    <ds:schemaRef ds:uri="2ddeef39-65d3-4660-94f2-f063f949c5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6BAAE84-E890-4885-91CA-0AD7B4393724}">
  <ds:schemaRefs>
    <ds:schemaRef ds:uri="288ef829-98c5-46d1-83dc-c2ef7c814da2"/>
    <ds:schemaRef ds:uri="2ddeef39-65d3-4660-94f2-f063f949c57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67473C8-278D-46E3-A60F-5D04821143B8}">
  <ds:schemaRefs>
    <ds:schemaRef ds:uri="http://schemas.microsoft.com/office/2006/metadata/longProperties"/>
  </ds:schemaRefs>
</ds:datastoreItem>
</file>

<file path=customXml/itemProps4.xml><?xml version="1.0" encoding="utf-8"?>
<ds:datastoreItem xmlns:ds="http://schemas.openxmlformats.org/officeDocument/2006/customXml" ds:itemID="{6DA48439-69C2-4A7E-9D2A-72EE490E94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1518</TotalTime>
  <Words>1773</Words>
  <Application>Microsoft Office PowerPoint</Application>
  <PresentationFormat>On-screen Show (4:3)</PresentationFormat>
  <Paragraphs>98</Paragraphs>
  <Slides>18</Slides>
  <Notes>17</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18</vt:i4>
      </vt:variant>
    </vt:vector>
  </HeadingPairs>
  <TitlesOfParts>
    <vt:vector size="28" baseType="lpstr">
      <vt:lpstr>Arial</vt:lpstr>
      <vt:lpstr>Avenir LT Std</vt:lpstr>
      <vt:lpstr>Avenir-Book</vt:lpstr>
      <vt:lpstr>AvenirLTStd-Book</vt:lpstr>
      <vt:lpstr>Calibri</vt:lpstr>
      <vt:lpstr>Custom Design</vt:lpstr>
      <vt:lpstr>1_Custom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studiovertex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in 24 point Arial regular</dc:title>
  <dc:creator>Nathalie Gouiran</dc:creator>
  <cp:keywords>, docId:BADE4C63533877BED4419C8848DF537F</cp:keywords>
  <cp:lastModifiedBy>BENDAUD, Victoria</cp:lastModifiedBy>
  <cp:revision>11</cp:revision>
  <cp:lastPrinted>2011-08-22T20:13:01Z</cp:lastPrinted>
  <dcterms:created xsi:type="dcterms:W3CDTF">2011-11-29T17:23:10Z</dcterms:created>
  <dcterms:modified xsi:type="dcterms:W3CDTF">2024-12-13T08:33:16Z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Signature">
    <vt:lpwstr/>
  </property>
  <property fmtid="{D5CDD505-2E9C-101B-9397-08002B2CF9AE}" pid="3" name="display_urn:schemas-microsoft-com:office:office#Editor">
    <vt:lpwstr>SABIN, Keith</vt:lpwstr>
  </property>
  <property fmtid="{D5CDD505-2E9C-101B-9397-08002B2CF9AE}" pid="4" name="Order">
    <vt:lpwstr>294814400.000000</vt:lpwstr>
  </property>
  <property fmtid="{D5CDD505-2E9C-101B-9397-08002B2CF9AE}" pid="5" name="xd_ProgID">
    <vt:lpwstr/>
  </property>
  <property fmtid="{D5CDD505-2E9C-101B-9397-08002B2CF9AE}" pid="6" name="display_urn:schemas-microsoft-com:office:office#Author">
    <vt:lpwstr>DY, Josephine</vt:lpwstr>
  </property>
  <property fmtid="{D5CDD505-2E9C-101B-9397-08002B2CF9AE}" pid="7" name="SharedWithUsers">
    <vt:lpwstr/>
  </property>
  <property fmtid="{D5CDD505-2E9C-101B-9397-08002B2CF9AE}" pid="8" name="ComplianceAssetId">
    <vt:lpwstr/>
  </property>
  <property fmtid="{D5CDD505-2E9C-101B-9397-08002B2CF9AE}" pid="9" name="TemplateUrl">
    <vt:lpwstr/>
  </property>
  <property fmtid="{D5CDD505-2E9C-101B-9397-08002B2CF9AE}" pid="10" name="ContentTypeId">
    <vt:lpwstr>0x0101006893E641F549574BB805BD9C73365D4F</vt:lpwstr>
  </property>
  <property fmtid="{D5CDD505-2E9C-101B-9397-08002B2CF9AE}" pid="11" name="MediaServiceImageTags">
    <vt:lpwstr/>
  </property>
</Properties>
</file>